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81" r:id="rId10"/>
    <p:sldId id="264" r:id="rId11"/>
    <p:sldId id="265" r:id="rId12"/>
    <p:sldId id="266" r:id="rId13"/>
    <p:sldId id="267" r:id="rId14"/>
    <p:sldId id="282" r:id="rId15"/>
    <p:sldId id="268" r:id="rId16"/>
    <p:sldId id="269" r:id="rId17"/>
    <p:sldId id="270" r:id="rId18"/>
    <p:sldId id="271" r:id="rId19"/>
    <p:sldId id="272" r:id="rId20"/>
    <p:sldId id="283" r:id="rId21"/>
    <p:sldId id="273" r:id="rId22"/>
    <p:sldId id="274" r:id="rId23"/>
    <p:sldId id="275" r:id="rId24"/>
    <p:sldId id="276" r:id="rId25"/>
    <p:sldId id="284" r:id="rId26"/>
    <p:sldId id="277" r:id="rId27"/>
    <p:sldId id="278" r:id="rId28"/>
    <p:sldId id="279" r:id="rId29"/>
    <p:sldId id="280" r:id="rId30"/>
    <p:sldId id="285"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48A-42F3-846B-8F5C8333F7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48A-42F3-846B-8F5C8333F74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E48A-42F3-846B-8F5C8333F748}"/>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7-E48A-42F3-846B-8F5C8333F748}"/>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E48A-42F3-846B-8F5C8333F748}"/>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A-E48A-42F3-846B-8F5C8333F748}"/>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76200">
                <a:solidFill>
                  <a:schemeClr val="bg1"/>
                </a:solid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1-C72C-4B43-BFDA-60B267869E30}"/>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C72C-4B43-BFDA-60B267869E30}"/>
              </c:ext>
            </c:extLst>
          </c:dPt>
          <c:dPt>
            <c:idx val="2"/>
            <c:bubble3D val="0"/>
            <c:spPr>
              <a:solidFill>
                <a:schemeClr val="accent4"/>
              </a:solidFill>
              <a:ln w="76200">
                <a:solidFill>
                  <a:schemeClr val="lt1"/>
                </a:solid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5-C72C-4B43-BFDA-60B267869E30}"/>
              </c:ext>
            </c:extLst>
          </c:dPt>
          <c:dPt>
            <c:idx val="3"/>
            <c:bubble3D val="0"/>
            <c:spPr>
              <a:solidFill>
                <a:schemeClr val="accent1"/>
              </a:solidFill>
              <a:ln w="76200">
                <a:solidFill>
                  <a:schemeClr val="lt1"/>
                </a:solid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7-C72C-4B43-BFDA-60B267869E30}"/>
              </c:ext>
            </c:extLst>
          </c:dPt>
          <c:val>
            <c:numRef>
              <c:f>Sheet1!$B$2:$B$5</c:f>
              <c:numCache>
                <c:formatCode>0%</c:formatCode>
                <c:ptCount val="4"/>
                <c:pt idx="0">
                  <c:v>0.2</c:v>
                </c:pt>
                <c:pt idx="1">
                  <c:v>0.56999999999999995</c:v>
                </c:pt>
                <c:pt idx="2">
                  <c:v>0.15</c:v>
                </c:pt>
                <c:pt idx="3">
                  <c:v>0.08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 xmlns:c16="http://schemas.microsoft.com/office/drawing/2014/chart" uri="{C3380CC4-5D6E-409C-BE32-E72D297353CC}">
              <c16:uniqueId val="{00000008-C72C-4B43-BFDA-60B267869E30}"/>
            </c:ext>
          </c:extLst>
        </c:ser>
        <c:dLbls>
          <c:showLegendKey val="0"/>
          <c:showVal val="0"/>
          <c:showCatName val="0"/>
          <c:showSerName val="0"/>
          <c:showPercent val="0"/>
          <c:showBubbleSize val="0"/>
          <c:showLeaderLines val="1"/>
        </c:dLbls>
        <c:firstSliceAng val="85"/>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noFill/>
              </a:ln>
              <a:effectLst/>
            </c:spPr>
            <c:extLst>
              <c:ext xmlns:c16="http://schemas.microsoft.com/office/drawing/2014/chart" uri="{C3380CC4-5D6E-409C-BE32-E72D297353CC}">
                <c16:uniqueId val="{00000001-6416-4AA1-8941-0AFDF19A3858}"/>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6416-4AA1-8941-0AFDF19A3858}"/>
              </c:ext>
            </c:extLst>
          </c:dPt>
          <c:dPt>
            <c:idx val="2"/>
            <c:bubble3D val="0"/>
            <c:spPr>
              <a:solidFill>
                <a:schemeClr val="accent3"/>
              </a:solidFill>
              <a:ln w="76200">
                <a:solidFill>
                  <a:schemeClr val="lt1"/>
                </a:solid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5-6416-4AA1-8941-0AFDF19A3858}"/>
              </c:ext>
            </c:extLst>
          </c:dPt>
          <c:dPt>
            <c:idx val="3"/>
            <c:bubble3D val="0"/>
            <c:spPr>
              <a:solidFill>
                <a:schemeClr val="bg1">
                  <a:lumMod val="75000"/>
                </a:schemeClr>
              </a:solidFill>
              <a:ln w="76200">
                <a:noFill/>
              </a:ln>
              <a:effectLst/>
            </c:spPr>
            <c:extLst>
              <c:ext xmlns:c16="http://schemas.microsoft.com/office/drawing/2014/chart" uri="{C3380CC4-5D6E-409C-BE32-E72D297353CC}">
                <c16:uniqueId val="{00000007-6416-4AA1-8941-0AFDF19A3858}"/>
              </c:ext>
            </c:extLst>
          </c:dPt>
          <c:val>
            <c:numRef>
              <c:f>Sheet1!$B$2:$B$5</c:f>
              <c:numCache>
                <c:formatCode>0%</c:formatCode>
                <c:ptCount val="4"/>
                <c:pt idx="0">
                  <c:v>0.25</c:v>
                </c:pt>
                <c:pt idx="1">
                  <c:v>0.4</c:v>
                </c:pt>
                <c:pt idx="2">
                  <c:v>0.15</c:v>
                </c:pt>
                <c:pt idx="3">
                  <c:v>0.2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 xmlns:c16="http://schemas.microsoft.com/office/drawing/2014/chart" uri="{C3380CC4-5D6E-409C-BE32-E72D297353CC}">
              <c16:uniqueId val="{00000008-6416-4AA1-8941-0AFDF19A3858}"/>
            </c:ext>
          </c:extLst>
        </c:ser>
        <c:dLbls>
          <c:showLegendKey val="0"/>
          <c:showVal val="0"/>
          <c:showCatName val="0"/>
          <c:showSerName val="0"/>
          <c:showPercent val="0"/>
          <c:showBubbleSize val="0"/>
          <c:showLeaderLines val="1"/>
        </c:dLbls>
        <c:firstSliceAng val="89"/>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1">
                  <a:lumMod val="75000"/>
                </a:schemeClr>
              </a:solidFill>
              <a:ln w="19050">
                <a:noFill/>
              </a:ln>
              <a:effectLst/>
            </c:spPr>
            <c:extLst>
              <c:ext xmlns:c16="http://schemas.microsoft.com/office/drawing/2014/chart" uri="{C3380CC4-5D6E-409C-BE32-E72D297353CC}">
                <c16:uniqueId val="{00000001-4830-46E4-ADB2-55074824BE6F}"/>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4830-46E4-ADB2-55074824BE6F}"/>
              </c:ext>
            </c:extLst>
          </c:dPt>
          <c:dPt>
            <c:idx val="2"/>
            <c:bubble3D val="0"/>
            <c:spPr>
              <a:solidFill>
                <a:schemeClr val="accent1"/>
              </a:solidFill>
              <a:ln w="76200">
                <a:solidFill>
                  <a:schemeClr val="lt1"/>
                </a:solid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5-4830-46E4-ADB2-55074824BE6F}"/>
              </c:ext>
            </c:extLst>
          </c:dPt>
          <c:dPt>
            <c:idx val="3"/>
            <c:bubble3D val="0"/>
            <c:spPr>
              <a:solidFill>
                <a:schemeClr val="accent2"/>
              </a:solidFill>
              <a:ln w="76200">
                <a:solidFill>
                  <a:schemeClr val="lt1"/>
                </a:solid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7-4830-46E4-ADB2-55074824BE6F}"/>
              </c:ext>
            </c:extLst>
          </c:dPt>
          <c:val>
            <c:numRef>
              <c:f>Sheet1!$B$2:$B$5</c:f>
              <c:numCache>
                <c:formatCode>0%</c:formatCode>
                <c:ptCount val="4"/>
                <c:pt idx="0">
                  <c:v>0.25</c:v>
                </c:pt>
                <c:pt idx="1">
                  <c:v>0.45</c:v>
                </c:pt>
                <c:pt idx="2">
                  <c:v>0.1</c:v>
                </c:pt>
                <c:pt idx="3">
                  <c:v>0.2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 xmlns:c16="http://schemas.microsoft.com/office/drawing/2014/chart" uri="{C3380CC4-5D6E-409C-BE32-E72D297353CC}">
              <c16:uniqueId val="{00000008-4830-46E4-ADB2-55074824BE6F}"/>
            </c:ext>
          </c:extLst>
        </c:ser>
        <c:dLbls>
          <c:showLegendKey val="0"/>
          <c:showVal val="0"/>
          <c:showCatName val="0"/>
          <c:showSerName val="0"/>
          <c:showPercent val="0"/>
          <c:showBubbleSize val="0"/>
          <c:showLeaderLines val="1"/>
        </c:dLbls>
        <c:firstSliceAng val="322"/>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F61-4C67-A295-0BC5797FA5D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5F61-4C67-A295-0BC5797FA5D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5F61-4C67-A295-0BC5797FA5DC}"/>
              </c:ext>
            </c:extLst>
          </c:dPt>
          <c:dLbls>
            <c:spPr>
              <a:solidFill>
                <a:srgbClr val="5B9BD5">
                  <a:lumMod val="40000"/>
                  <a:lumOff val="60000"/>
                </a:srgbClr>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lang="zh-CN" sz="1800" b="0" i="0" u="none" strike="noStrike" kern="1200" baseline="0">
                    <a:solidFill>
                      <a:schemeClr val="bg2"/>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Sheet1!$B$2:$B$5</c:f>
              <c:numCache>
                <c:formatCode>0.00%</c:formatCode>
                <c:ptCount val="4"/>
                <c:pt idx="0">
                  <c:v>0.58399999999999996</c:v>
                </c:pt>
                <c:pt idx="1">
                  <c:v>0.65</c:v>
                </c:pt>
                <c:pt idx="2">
                  <c:v>0.93899999999999995</c:v>
                </c:pt>
                <c:pt idx="3">
                  <c:v>0.77700000000000002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6-5F61-4C67-A295-0BC5797FA5DC}"/>
            </c:ext>
          </c:extLst>
        </c:ser>
        <c:dLbls>
          <c:showLegendKey val="0"/>
          <c:showVal val="0"/>
          <c:showCatName val="0"/>
          <c:showSerName val="0"/>
          <c:showPercent val="0"/>
          <c:showBubbleSize val="0"/>
        </c:dLbls>
        <c:gapWidth val="72"/>
        <c:overlap val="-27"/>
        <c:axId val="918094792"/>
        <c:axId val="918095184"/>
      </c:barChart>
      <c:catAx>
        <c:axId val="918094792"/>
        <c:scaling>
          <c:orientation val="minMax"/>
        </c:scaling>
        <c:delete val="1"/>
        <c:axPos val="b"/>
        <c:numFmt formatCode="General" sourceLinked="1"/>
        <c:majorTickMark val="none"/>
        <c:minorTickMark val="none"/>
        <c:tickLblPos val="nextTo"/>
        <c:crossAx val="918095184"/>
        <c:crosses val="autoZero"/>
        <c:auto val="1"/>
        <c:lblAlgn val="ctr"/>
        <c:lblOffset val="100"/>
        <c:noMultiLvlLbl val="0"/>
      </c:catAx>
      <c:valAx>
        <c:axId val="918095184"/>
        <c:scaling>
          <c:orientation val="minMax"/>
        </c:scaling>
        <c:delete val="1"/>
        <c:axPos val="l"/>
        <c:numFmt formatCode="0.00%" sourceLinked="1"/>
        <c:majorTickMark val="none"/>
        <c:minorTickMark val="none"/>
        <c:tickLblPos val="nextTo"/>
        <c:crossAx val="9180947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080FD-54B9-4983-9A3C-2D7EF31DB1F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1B09C-4E9A-4FDC-9391-BBE09E004D1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E1B09C-4E9A-4FDC-9391-BBE09E004D1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E1B09C-4E9A-4FDC-9391-BBE09E004D1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E1B09C-4E9A-4FDC-9391-BBE09E004D1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E1B09C-4E9A-4FDC-9391-BBE09E004D1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E1B09C-4E9A-4FDC-9391-BBE09E004D1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E1B09C-4E9A-4FDC-9391-BBE09E004D1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E1B09C-4E9A-4FDC-9391-BBE09E004D1E}"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E1B09C-4E9A-4FDC-9391-BBE09E004D1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60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385156" y="382013"/>
            <a:ext cx="3262432" cy="461665"/>
          </a:xfrm>
          <a:prstGeom prst="rect">
            <a:avLst/>
          </a:prstGeom>
        </p:spPr>
        <p:txBody>
          <a:bodyPr wrap="none">
            <a:spAutoFit/>
          </a:bodyPr>
          <a:lstStyle/>
          <a:p>
            <a:r>
              <a:rPr lang="zh-CN" altLang="en-US" sz="2400" b="1" dirty="0"/>
              <a:t>点击添加主要文字内容</a:t>
            </a:r>
          </a:p>
        </p:txBody>
      </p:sp>
      <p:sp>
        <p:nvSpPr>
          <p:cNvPr id="5" name="矩形 4"/>
          <p:cNvSpPr/>
          <p:nvPr userDrawn="1"/>
        </p:nvSpPr>
        <p:spPr>
          <a:xfrm>
            <a:off x="3773350" y="474564"/>
            <a:ext cx="1979271" cy="31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5752621" y="473948"/>
            <a:ext cx="1979271" cy="3125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731892" y="474564"/>
            <a:ext cx="1979271" cy="31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9711163" y="473948"/>
            <a:ext cx="1979271" cy="3125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notesSlide" Target="../notesSlides/notesSlide14.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3.xml"/><Relationship Id="rId5" Type="http://schemas.openxmlformats.org/officeDocument/2006/relationships/tags" Target="../tags/tag38.xml"/><Relationship Id="rId4" Type="http://schemas.openxmlformats.org/officeDocument/2006/relationships/tags" Target="../tags/tag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notesSlide" Target="../notesSlides/notesSlide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slideLayout" Target="../slideLayouts/slideLayout2.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20.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20.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3.xml"/><Relationship Id="rId5" Type="http://schemas.openxmlformats.org/officeDocument/2006/relationships/tags" Target="../tags/tag43.xml"/><Relationship Id="rId4" Type="http://schemas.openxmlformats.org/officeDocument/2006/relationships/tags" Target="../tags/tag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2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3.xml"/><Relationship Id="rId5" Type="http://schemas.openxmlformats.org/officeDocument/2006/relationships/tags" Target="../tags/tag48.xml"/><Relationship Id="rId4" Type="http://schemas.openxmlformats.org/officeDocument/2006/relationships/tags" Target="../tags/tag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notesSlide" Target="../notesSlides/notesSlide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3.xml"/><Relationship Id="rId5" Type="http://schemas.openxmlformats.org/officeDocument/2006/relationships/tags" Target="../tags/tag28.xml"/><Relationship Id="rId4" Type="http://schemas.openxmlformats.org/officeDocument/2006/relationships/tags" Target="../tags/tag2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9.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3.xml"/><Relationship Id="rId5" Type="http://schemas.openxmlformats.org/officeDocument/2006/relationships/tags" Target="../tags/tag33.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3" name="组合 12"/>
          <p:cNvGrpSpPr/>
          <p:nvPr/>
        </p:nvGrpSpPr>
        <p:grpSpPr>
          <a:xfrm>
            <a:off x="1651539" y="2086008"/>
            <a:ext cx="8867898" cy="1558244"/>
            <a:chOff x="1720987" y="2630018"/>
            <a:chExt cx="8867898" cy="1558244"/>
          </a:xfrm>
        </p:grpSpPr>
        <p:sp>
          <p:nvSpPr>
            <p:cNvPr id="5" name="矩形 4"/>
            <p:cNvSpPr/>
            <p:nvPr/>
          </p:nvSpPr>
          <p:spPr>
            <a:xfrm>
              <a:off x="1732562" y="2655130"/>
              <a:ext cx="8856323" cy="1520576"/>
            </a:xfrm>
            <a:prstGeom prst="rect">
              <a:avLst/>
            </a:prstGeom>
            <a:solidFill>
              <a:schemeClr val="bg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a:t>
              </a:r>
              <a:endParaRPr lang="zh-CN" altLang="en-US" dirty="0"/>
            </a:p>
          </p:txBody>
        </p:sp>
        <p:sp>
          <p:nvSpPr>
            <p:cNvPr id="11" name="直角三角形 10"/>
            <p:cNvSpPr/>
            <p:nvPr/>
          </p:nvSpPr>
          <p:spPr>
            <a:xfrm>
              <a:off x="1720987" y="2630018"/>
              <a:ext cx="673282" cy="1545688"/>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flipH="1">
              <a:off x="9911768" y="2642574"/>
              <a:ext cx="673282" cy="1545688"/>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2324821" y="2270976"/>
            <a:ext cx="7830990" cy="1015663"/>
          </a:xfrm>
          <a:prstGeom prst="rect">
            <a:avLst/>
          </a:prstGeom>
          <a:noFill/>
        </p:spPr>
        <p:txBody>
          <a:bodyPr wrap="none" rtlCol="0">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新闻工作报告汇报</a:t>
            </a:r>
            <a:r>
              <a:rPr lang="en-US" altLang="zh-CN" sz="6000" b="1" dirty="0">
                <a:solidFill>
                  <a:srgbClr val="0070C0"/>
                </a:solidFill>
                <a:latin typeface="微软雅黑" panose="020B0503020204020204" pitchFamily="34" charset="-122"/>
                <a:ea typeface="微软雅黑" panose="020B0503020204020204" pitchFamily="34" charset="-122"/>
              </a:rPr>
              <a:t>PPT</a:t>
            </a:r>
            <a:endParaRPr lang="zh-CN" altLang="en-US" sz="6000" b="1" dirty="0">
              <a:solidFill>
                <a:srgbClr val="0070C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452231" y="3192913"/>
            <a:ext cx="3185487" cy="369332"/>
          </a:xfrm>
          <a:prstGeom prst="rect">
            <a:avLst/>
          </a:prstGeom>
          <a:noFill/>
        </p:spPr>
        <p:txBody>
          <a:bodyPr wrap="non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点击添加主要文字内容副标题</a:t>
            </a:r>
          </a:p>
        </p:txBody>
      </p:sp>
      <p:pic>
        <p:nvPicPr>
          <p:cNvPr id="10" name="图片 9"/>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280184" y="3912884"/>
            <a:ext cx="5873964" cy="2945116"/>
          </a:xfrm>
          <a:prstGeom prst="rect">
            <a:avLst/>
          </a:prstGeom>
        </p:spPr>
      </p:pic>
      <p:pic>
        <p:nvPicPr>
          <p:cNvPr id="9" name="萨克斯 回家 11111111纯音乐萨克斯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81103" y="-6096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p:tgtEl>
                                          <p:spTgt spid="13"/>
                                        </p:tgtEl>
                                        <p:attrNameLst>
                                          <p:attrName>ppt_y</p:attrName>
                                        </p:attrNameLst>
                                      </p:cBhvr>
                                      <p:tavLst>
                                        <p:tav tm="0">
                                          <p:val>
                                            <p:strVal val="#ppt_y+#ppt_h*1.125000"/>
                                          </p:val>
                                        </p:tav>
                                        <p:tav tm="100000">
                                          <p:val>
                                            <p:strVal val="#ppt_y"/>
                                          </p:val>
                                        </p:tav>
                                      </p:tavLst>
                                    </p:anim>
                                    <p:animEffect transition="in" filter="wipe(up)">
                                      <p:cBhvr>
                                        <p:cTn id="14" dur="1000"/>
                                        <p:tgtEl>
                                          <p:spTgt spid="13"/>
                                        </p:tgtEl>
                                      </p:cBhvr>
                                    </p:animEffect>
                                  </p:childTnLst>
                                </p:cTn>
                              </p:par>
                            </p:childTnLst>
                          </p:cTn>
                        </p:par>
                        <p:par>
                          <p:cTn id="15" fill="hold">
                            <p:stCondLst>
                              <p:cond delay="20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4000"/>
                            </p:stCondLst>
                            <p:childTnLst>
                              <p:par>
                                <p:cTn id="22" presetID="16" presetClass="entr" presetSubtype="2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par>
                          <p:cTn id="25" fill="hold">
                            <p:stCondLst>
                              <p:cond delay="4500"/>
                            </p:stCondLst>
                            <p:childTnLst>
                              <p:par>
                                <p:cTn id="26" presetID="1" presetClass="mediacall" presetSubtype="0" fill="hold" nodeType="afterEffect">
                                  <p:stCondLst>
                                    <p:cond delay="0"/>
                                  </p:stCondLst>
                                  <p:childTnLst>
                                    <p:cmd type="call" cmd="playFrom(0.0)">
                                      <p:cBhvr>
                                        <p:cTn id="27"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9"/>
                </p:tgtEl>
              </p:cMediaNode>
            </p:audio>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
          <p:cNvSpPr/>
          <p:nvPr/>
        </p:nvSpPr>
        <p:spPr>
          <a:xfrm>
            <a:off x="8024979" y="2382438"/>
            <a:ext cx="2363637" cy="23636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sp>
        <p:nvSpPr>
          <p:cNvPr id="6" name="Freeform 89"/>
          <p:cNvSpPr/>
          <p:nvPr/>
        </p:nvSpPr>
        <p:spPr bwMode="auto">
          <a:xfrm>
            <a:off x="9668379" y="1946019"/>
            <a:ext cx="573088" cy="638175"/>
          </a:xfrm>
          <a:custGeom>
            <a:avLst/>
            <a:gdLst>
              <a:gd name="T0" fmla="*/ 12 w 361"/>
              <a:gd name="T1" fmla="*/ 402 h 402"/>
              <a:gd name="T2" fmla="*/ 145 w 361"/>
              <a:gd name="T3" fmla="*/ 13 h 402"/>
              <a:gd name="T4" fmla="*/ 361 w 361"/>
              <a:gd name="T5" fmla="*/ 13 h 402"/>
              <a:gd name="T6" fmla="*/ 361 w 361"/>
              <a:gd name="T7" fmla="*/ 0 h 402"/>
              <a:gd name="T8" fmla="*/ 139 w 361"/>
              <a:gd name="T9" fmla="*/ 0 h 402"/>
              <a:gd name="T10" fmla="*/ 0 w 361"/>
              <a:gd name="T11" fmla="*/ 396 h 402"/>
              <a:gd name="T12" fmla="*/ 12 w 361"/>
              <a:gd name="T13" fmla="*/ 402 h 402"/>
            </a:gdLst>
            <a:ahLst/>
            <a:cxnLst>
              <a:cxn ang="0">
                <a:pos x="T0" y="T1"/>
              </a:cxn>
              <a:cxn ang="0">
                <a:pos x="T2" y="T3"/>
              </a:cxn>
              <a:cxn ang="0">
                <a:pos x="T4" y="T5"/>
              </a:cxn>
              <a:cxn ang="0">
                <a:pos x="T6" y="T7"/>
              </a:cxn>
              <a:cxn ang="0">
                <a:pos x="T8" y="T9"/>
              </a:cxn>
              <a:cxn ang="0">
                <a:pos x="T10" y="T11"/>
              </a:cxn>
              <a:cxn ang="0">
                <a:pos x="T12" y="T13"/>
              </a:cxn>
            </a:cxnLst>
            <a:rect l="0" t="0" r="r" b="b"/>
            <a:pathLst>
              <a:path w="361" h="402">
                <a:moveTo>
                  <a:pt x="12" y="402"/>
                </a:moveTo>
                <a:lnTo>
                  <a:pt x="145" y="13"/>
                </a:lnTo>
                <a:lnTo>
                  <a:pt x="361" y="13"/>
                </a:lnTo>
                <a:lnTo>
                  <a:pt x="361" y="0"/>
                </a:lnTo>
                <a:lnTo>
                  <a:pt x="139" y="0"/>
                </a:lnTo>
                <a:lnTo>
                  <a:pt x="0" y="396"/>
                </a:lnTo>
                <a:lnTo>
                  <a:pt x="12" y="402"/>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7" name="Freeform 93"/>
          <p:cNvSpPr/>
          <p:nvPr/>
        </p:nvSpPr>
        <p:spPr bwMode="auto">
          <a:xfrm>
            <a:off x="10372368" y="2960225"/>
            <a:ext cx="908051" cy="214313"/>
          </a:xfrm>
          <a:custGeom>
            <a:avLst/>
            <a:gdLst>
              <a:gd name="T0" fmla="*/ 0 w 572"/>
              <a:gd name="T1" fmla="*/ 135 h 135"/>
              <a:gd name="T2" fmla="*/ 356 w 572"/>
              <a:gd name="T3" fmla="*/ 13 h 135"/>
              <a:gd name="T4" fmla="*/ 572 w 572"/>
              <a:gd name="T5" fmla="*/ 13 h 135"/>
              <a:gd name="T6" fmla="*/ 572 w 572"/>
              <a:gd name="T7" fmla="*/ 0 h 135"/>
              <a:gd name="T8" fmla="*/ 349 w 572"/>
              <a:gd name="T9" fmla="*/ 0 h 135"/>
              <a:gd name="T10" fmla="*/ 0 w 572"/>
              <a:gd name="T11" fmla="*/ 128 h 135"/>
              <a:gd name="T12" fmla="*/ 0 w 572"/>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572" h="135">
                <a:moveTo>
                  <a:pt x="0" y="135"/>
                </a:moveTo>
                <a:lnTo>
                  <a:pt x="356" y="13"/>
                </a:lnTo>
                <a:lnTo>
                  <a:pt x="572" y="13"/>
                </a:lnTo>
                <a:lnTo>
                  <a:pt x="572" y="0"/>
                </a:lnTo>
                <a:lnTo>
                  <a:pt x="349" y="0"/>
                </a:lnTo>
                <a:lnTo>
                  <a:pt x="0" y="128"/>
                </a:lnTo>
                <a:lnTo>
                  <a:pt x="0" y="135"/>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8" name="Freeform 97"/>
          <p:cNvSpPr/>
          <p:nvPr/>
        </p:nvSpPr>
        <p:spPr bwMode="auto">
          <a:xfrm>
            <a:off x="10099504" y="4219549"/>
            <a:ext cx="735013" cy="628651"/>
          </a:xfrm>
          <a:custGeom>
            <a:avLst/>
            <a:gdLst>
              <a:gd name="T0" fmla="*/ 0 w 463"/>
              <a:gd name="T1" fmla="*/ 7 h 396"/>
              <a:gd name="T2" fmla="*/ 196 w 463"/>
              <a:gd name="T3" fmla="*/ 396 h 396"/>
              <a:gd name="T4" fmla="*/ 463 w 463"/>
              <a:gd name="T5" fmla="*/ 396 h 396"/>
              <a:gd name="T6" fmla="*/ 463 w 463"/>
              <a:gd name="T7" fmla="*/ 384 h 396"/>
              <a:gd name="T8" fmla="*/ 203 w 463"/>
              <a:gd name="T9" fmla="*/ 384 h 396"/>
              <a:gd name="T10" fmla="*/ 12 w 463"/>
              <a:gd name="T11" fmla="*/ 0 h 396"/>
              <a:gd name="T12" fmla="*/ 0 w 463"/>
              <a:gd name="T13" fmla="*/ 7 h 396"/>
            </a:gdLst>
            <a:ahLst/>
            <a:cxnLst>
              <a:cxn ang="0">
                <a:pos x="T0" y="T1"/>
              </a:cxn>
              <a:cxn ang="0">
                <a:pos x="T2" y="T3"/>
              </a:cxn>
              <a:cxn ang="0">
                <a:pos x="T4" y="T5"/>
              </a:cxn>
              <a:cxn ang="0">
                <a:pos x="T6" y="T7"/>
              </a:cxn>
              <a:cxn ang="0">
                <a:pos x="T8" y="T9"/>
              </a:cxn>
              <a:cxn ang="0">
                <a:pos x="T10" y="T11"/>
              </a:cxn>
              <a:cxn ang="0">
                <a:pos x="T12" y="T13"/>
              </a:cxn>
            </a:cxnLst>
            <a:rect l="0" t="0" r="r" b="b"/>
            <a:pathLst>
              <a:path w="463" h="396">
                <a:moveTo>
                  <a:pt x="0" y="7"/>
                </a:moveTo>
                <a:lnTo>
                  <a:pt x="196" y="396"/>
                </a:lnTo>
                <a:lnTo>
                  <a:pt x="463" y="396"/>
                </a:lnTo>
                <a:lnTo>
                  <a:pt x="463" y="384"/>
                </a:lnTo>
                <a:lnTo>
                  <a:pt x="203" y="384"/>
                </a:lnTo>
                <a:lnTo>
                  <a:pt x="12" y="0"/>
                </a:lnTo>
                <a:lnTo>
                  <a:pt x="0" y="7"/>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9" name="文本框 139"/>
          <p:cNvSpPr txBox="1"/>
          <p:nvPr/>
        </p:nvSpPr>
        <p:spPr>
          <a:xfrm>
            <a:off x="10372369" y="4433095"/>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20%</a:t>
            </a:r>
            <a:endParaRPr lang="zh-CN" altLang="en-US" sz="2000" b="1" dirty="0">
              <a:latin typeface="Arial" panose="020B0604020202020204" pitchFamily="34" charset="0"/>
              <a:cs typeface="Arial" panose="020B0604020202020204" pitchFamily="34" charset="0"/>
            </a:endParaRPr>
          </a:p>
        </p:txBody>
      </p:sp>
      <p:sp>
        <p:nvSpPr>
          <p:cNvPr id="10" name="文本框 51"/>
          <p:cNvSpPr txBox="1"/>
          <p:nvPr/>
        </p:nvSpPr>
        <p:spPr>
          <a:xfrm>
            <a:off x="9821874" y="1569984"/>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15%</a:t>
            </a:r>
            <a:endParaRPr lang="zh-CN" altLang="en-US" sz="2000" b="1" dirty="0">
              <a:latin typeface="Arial" panose="020B0604020202020204" pitchFamily="34" charset="0"/>
              <a:cs typeface="Arial" panose="020B0604020202020204" pitchFamily="34" charset="0"/>
            </a:endParaRPr>
          </a:p>
        </p:txBody>
      </p:sp>
      <p:sp>
        <p:nvSpPr>
          <p:cNvPr id="11" name="文本框 52"/>
          <p:cNvSpPr txBox="1"/>
          <p:nvPr/>
        </p:nvSpPr>
        <p:spPr>
          <a:xfrm>
            <a:off x="10818232" y="2594703"/>
            <a:ext cx="554960"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8%</a:t>
            </a:r>
            <a:endParaRPr lang="zh-CN" altLang="en-US" sz="2000" b="1" dirty="0">
              <a:latin typeface="Arial" panose="020B0604020202020204" pitchFamily="34" charset="0"/>
              <a:cs typeface="Arial" panose="020B0604020202020204" pitchFamily="34" charset="0"/>
            </a:endParaRPr>
          </a:p>
        </p:txBody>
      </p:sp>
      <p:sp>
        <p:nvSpPr>
          <p:cNvPr id="12" name="椭圆 55"/>
          <p:cNvSpPr/>
          <p:nvPr/>
        </p:nvSpPr>
        <p:spPr>
          <a:xfrm>
            <a:off x="4914183" y="2382438"/>
            <a:ext cx="2363637" cy="23636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sp>
        <p:nvSpPr>
          <p:cNvPr id="14" name="Freeform 32"/>
          <p:cNvSpPr/>
          <p:nvPr/>
        </p:nvSpPr>
        <p:spPr bwMode="auto">
          <a:xfrm>
            <a:off x="5830731" y="1876609"/>
            <a:ext cx="574675" cy="628651"/>
          </a:xfrm>
          <a:custGeom>
            <a:avLst/>
            <a:gdLst>
              <a:gd name="T0" fmla="*/ 6 w 362"/>
              <a:gd name="T1" fmla="*/ 396 h 396"/>
              <a:gd name="T2" fmla="*/ 140 w 362"/>
              <a:gd name="T3" fmla="*/ 6 h 396"/>
              <a:gd name="T4" fmla="*/ 362 w 362"/>
              <a:gd name="T5" fmla="*/ 6 h 396"/>
              <a:gd name="T6" fmla="*/ 362 w 362"/>
              <a:gd name="T7" fmla="*/ 0 h 396"/>
              <a:gd name="T8" fmla="*/ 133 w 362"/>
              <a:gd name="T9" fmla="*/ 0 h 396"/>
              <a:gd name="T10" fmla="*/ 0 w 362"/>
              <a:gd name="T11" fmla="*/ 389 h 396"/>
              <a:gd name="T12" fmla="*/ 6 w 362"/>
              <a:gd name="T13" fmla="*/ 396 h 396"/>
            </a:gdLst>
            <a:ahLst/>
            <a:cxnLst>
              <a:cxn ang="0">
                <a:pos x="T0" y="T1"/>
              </a:cxn>
              <a:cxn ang="0">
                <a:pos x="T2" y="T3"/>
              </a:cxn>
              <a:cxn ang="0">
                <a:pos x="T4" y="T5"/>
              </a:cxn>
              <a:cxn ang="0">
                <a:pos x="T6" y="T7"/>
              </a:cxn>
              <a:cxn ang="0">
                <a:pos x="T8" y="T9"/>
              </a:cxn>
              <a:cxn ang="0">
                <a:pos x="T10" y="T11"/>
              </a:cxn>
              <a:cxn ang="0">
                <a:pos x="T12" y="T13"/>
              </a:cxn>
            </a:cxnLst>
            <a:rect l="0" t="0" r="r" b="b"/>
            <a:pathLst>
              <a:path w="362" h="396">
                <a:moveTo>
                  <a:pt x="6" y="396"/>
                </a:moveTo>
                <a:lnTo>
                  <a:pt x="140" y="6"/>
                </a:lnTo>
                <a:lnTo>
                  <a:pt x="362" y="6"/>
                </a:lnTo>
                <a:lnTo>
                  <a:pt x="362" y="0"/>
                </a:lnTo>
                <a:lnTo>
                  <a:pt x="133" y="0"/>
                </a:lnTo>
                <a:lnTo>
                  <a:pt x="0" y="389"/>
                </a:lnTo>
                <a:lnTo>
                  <a:pt x="6" y="396"/>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5" name="文本框 58"/>
          <p:cNvSpPr txBox="1"/>
          <p:nvPr/>
        </p:nvSpPr>
        <p:spPr>
          <a:xfrm>
            <a:off x="5893944" y="1518896"/>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15%</a:t>
            </a:r>
            <a:endParaRPr lang="zh-CN" altLang="en-US" sz="2000" b="1" dirty="0">
              <a:latin typeface="Arial" panose="020B0604020202020204" pitchFamily="34" charset="0"/>
              <a:cs typeface="Arial" panose="020B0604020202020204" pitchFamily="34" charset="0"/>
            </a:endParaRPr>
          </a:p>
        </p:txBody>
      </p:sp>
      <p:sp>
        <p:nvSpPr>
          <p:cNvPr id="16" name="椭圆 60"/>
          <p:cNvSpPr/>
          <p:nvPr/>
        </p:nvSpPr>
        <p:spPr>
          <a:xfrm>
            <a:off x="1803387" y="2382438"/>
            <a:ext cx="2363637" cy="23636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cs typeface="Arial" panose="020B0604020202020204" pitchFamily="34" charset="0"/>
            </a:endParaRPr>
          </a:p>
        </p:txBody>
      </p:sp>
      <p:sp>
        <p:nvSpPr>
          <p:cNvPr id="18" name="Freeform 60"/>
          <p:cNvSpPr/>
          <p:nvPr/>
        </p:nvSpPr>
        <p:spPr bwMode="auto">
          <a:xfrm>
            <a:off x="1182597" y="2625506"/>
            <a:ext cx="623888" cy="638175"/>
          </a:xfrm>
          <a:custGeom>
            <a:avLst/>
            <a:gdLst>
              <a:gd name="T0" fmla="*/ 393 w 393"/>
              <a:gd name="T1" fmla="*/ 396 h 402"/>
              <a:gd name="T2" fmla="*/ 228 w 393"/>
              <a:gd name="T3" fmla="*/ 0 h 402"/>
              <a:gd name="T4" fmla="*/ 0 w 393"/>
              <a:gd name="T5" fmla="*/ 0 h 402"/>
              <a:gd name="T6" fmla="*/ 0 w 393"/>
              <a:gd name="T7" fmla="*/ 13 h 402"/>
              <a:gd name="T8" fmla="*/ 222 w 393"/>
              <a:gd name="T9" fmla="*/ 13 h 402"/>
              <a:gd name="T10" fmla="*/ 380 w 393"/>
              <a:gd name="T11" fmla="*/ 402 h 402"/>
              <a:gd name="T12" fmla="*/ 393 w 393"/>
              <a:gd name="T13" fmla="*/ 396 h 402"/>
            </a:gdLst>
            <a:ahLst/>
            <a:cxnLst>
              <a:cxn ang="0">
                <a:pos x="T0" y="T1"/>
              </a:cxn>
              <a:cxn ang="0">
                <a:pos x="T2" y="T3"/>
              </a:cxn>
              <a:cxn ang="0">
                <a:pos x="T4" y="T5"/>
              </a:cxn>
              <a:cxn ang="0">
                <a:pos x="T6" y="T7"/>
              </a:cxn>
              <a:cxn ang="0">
                <a:pos x="T8" y="T9"/>
              </a:cxn>
              <a:cxn ang="0">
                <a:pos x="T10" y="T11"/>
              </a:cxn>
              <a:cxn ang="0">
                <a:pos x="T12" y="T13"/>
              </a:cxn>
            </a:cxnLst>
            <a:rect l="0" t="0" r="r" b="b"/>
            <a:pathLst>
              <a:path w="393" h="402">
                <a:moveTo>
                  <a:pt x="393" y="396"/>
                </a:moveTo>
                <a:lnTo>
                  <a:pt x="228" y="0"/>
                </a:lnTo>
                <a:lnTo>
                  <a:pt x="0" y="0"/>
                </a:lnTo>
                <a:lnTo>
                  <a:pt x="0" y="13"/>
                </a:lnTo>
                <a:lnTo>
                  <a:pt x="222" y="13"/>
                </a:lnTo>
                <a:lnTo>
                  <a:pt x="380" y="402"/>
                </a:lnTo>
                <a:lnTo>
                  <a:pt x="393" y="39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9" name="Freeform 61"/>
          <p:cNvSpPr/>
          <p:nvPr/>
        </p:nvSpPr>
        <p:spPr bwMode="auto">
          <a:xfrm>
            <a:off x="1087664" y="4119671"/>
            <a:ext cx="836613" cy="628651"/>
          </a:xfrm>
          <a:custGeom>
            <a:avLst/>
            <a:gdLst>
              <a:gd name="T0" fmla="*/ 521 w 527"/>
              <a:gd name="T1" fmla="*/ 0 h 396"/>
              <a:gd name="T2" fmla="*/ 292 w 527"/>
              <a:gd name="T3" fmla="*/ 383 h 396"/>
              <a:gd name="T4" fmla="*/ 0 w 527"/>
              <a:gd name="T5" fmla="*/ 383 h 396"/>
              <a:gd name="T6" fmla="*/ 0 w 527"/>
              <a:gd name="T7" fmla="*/ 396 h 396"/>
              <a:gd name="T8" fmla="*/ 298 w 527"/>
              <a:gd name="T9" fmla="*/ 396 h 396"/>
              <a:gd name="T10" fmla="*/ 527 w 527"/>
              <a:gd name="T11" fmla="*/ 7 h 396"/>
              <a:gd name="T12" fmla="*/ 521 w 52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527" h="396">
                <a:moveTo>
                  <a:pt x="521" y="0"/>
                </a:moveTo>
                <a:lnTo>
                  <a:pt x="292" y="383"/>
                </a:lnTo>
                <a:lnTo>
                  <a:pt x="0" y="383"/>
                </a:lnTo>
                <a:lnTo>
                  <a:pt x="0" y="396"/>
                </a:lnTo>
                <a:lnTo>
                  <a:pt x="298" y="396"/>
                </a:lnTo>
                <a:lnTo>
                  <a:pt x="527" y="7"/>
                </a:lnTo>
                <a:lnTo>
                  <a:pt x="521"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20" name="文本框 64"/>
          <p:cNvSpPr txBox="1"/>
          <p:nvPr/>
        </p:nvSpPr>
        <p:spPr>
          <a:xfrm>
            <a:off x="1066825" y="2225396"/>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20%</a:t>
            </a:r>
            <a:endParaRPr lang="zh-CN" altLang="en-US" sz="2000" b="1" dirty="0">
              <a:latin typeface="Arial" panose="020B0604020202020204" pitchFamily="34" charset="0"/>
              <a:cs typeface="Arial" panose="020B0604020202020204" pitchFamily="34" charset="0"/>
            </a:endParaRPr>
          </a:p>
        </p:txBody>
      </p:sp>
      <p:sp>
        <p:nvSpPr>
          <p:cNvPr id="21" name="文本框 65"/>
          <p:cNvSpPr txBox="1"/>
          <p:nvPr/>
        </p:nvSpPr>
        <p:spPr>
          <a:xfrm>
            <a:off x="940213" y="4322301"/>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10%</a:t>
            </a:r>
            <a:endParaRPr lang="zh-CN" altLang="en-US" sz="2000" b="1" dirty="0">
              <a:latin typeface="Arial" panose="020B0604020202020204" pitchFamily="34" charset="0"/>
              <a:cs typeface="Arial" panose="020B0604020202020204" pitchFamily="34" charset="0"/>
            </a:endParaRPr>
          </a:p>
        </p:txBody>
      </p:sp>
      <p:sp>
        <p:nvSpPr>
          <p:cNvPr id="23" name="TextBox 22"/>
          <p:cNvSpPr txBox="1"/>
          <p:nvPr/>
        </p:nvSpPr>
        <p:spPr>
          <a:xfrm>
            <a:off x="2293350" y="4992268"/>
            <a:ext cx="1383712" cy="461665"/>
          </a:xfrm>
          <a:prstGeom prst="rect">
            <a:avLst/>
          </a:prstGeom>
          <a:noFill/>
        </p:spPr>
        <p:txBody>
          <a:bodyPr wrap="none" rtlCol="0">
            <a:spAutoFit/>
          </a:bodyPr>
          <a:lstStyle/>
          <a:p>
            <a:pPr algn="ctr"/>
            <a:r>
              <a:rPr lang="en-US" sz="2400" b="1">
                <a:latin typeface="Arial" panose="020B0604020202020204" pitchFamily="34" charset="0"/>
                <a:cs typeface="Arial" panose="020B0604020202020204" pitchFamily="34" charset="0"/>
              </a:rPr>
              <a:t>75.500M</a:t>
            </a:r>
            <a:endParaRPr lang="en-GB" sz="2400" b="1">
              <a:latin typeface="Arial" panose="020B0604020202020204" pitchFamily="34" charset="0"/>
              <a:cs typeface="Arial" panose="020B0604020202020204" pitchFamily="34" charset="0"/>
            </a:endParaRPr>
          </a:p>
        </p:txBody>
      </p:sp>
      <p:sp>
        <p:nvSpPr>
          <p:cNvPr id="24" name="Rectangle 23"/>
          <p:cNvSpPr/>
          <p:nvPr/>
        </p:nvSpPr>
        <p:spPr>
          <a:xfrm>
            <a:off x="1776068" y="5453933"/>
            <a:ext cx="2418272" cy="1015663"/>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consectetuer adipiscing elit, sed diam nonummy nibh euismod tincidunt ut laoreet dolore magna aliquam erat volutpat. </a:t>
            </a:r>
          </a:p>
        </p:txBody>
      </p:sp>
      <p:sp>
        <p:nvSpPr>
          <p:cNvPr id="26" name="TextBox 25"/>
          <p:cNvSpPr txBox="1"/>
          <p:nvPr/>
        </p:nvSpPr>
        <p:spPr>
          <a:xfrm>
            <a:off x="5404146" y="4992268"/>
            <a:ext cx="1383712" cy="461665"/>
          </a:xfrm>
          <a:prstGeom prst="rect">
            <a:avLst/>
          </a:prstGeom>
          <a:noFill/>
        </p:spPr>
        <p:txBody>
          <a:bodyPr wrap="none" rtlCol="0">
            <a:spAutoFit/>
          </a:bodyPr>
          <a:lstStyle/>
          <a:p>
            <a:pPr algn="ctr"/>
            <a:r>
              <a:rPr lang="en-US" sz="2400" b="1">
                <a:latin typeface="Arial" panose="020B0604020202020204" pitchFamily="34" charset="0"/>
                <a:cs typeface="Arial" panose="020B0604020202020204" pitchFamily="34" charset="0"/>
              </a:rPr>
              <a:t>85.420M</a:t>
            </a:r>
            <a:endParaRPr lang="en-GB" sz="2400" b="1">
              <a:latin typeface="Arial" panose="020B0604020202020204" pitchFamily="34" charset="0"/>
              <a:cs typeface="Arial" panose="020B0604020202020204" pitchFamily="34" charset="0"/>
            </a:endParaRPr>
          </a:p>
        </p:txBody>
      </p:sp>
      <p:sp>
        <p:nvSpPr>
          <p:cNvPr id="29" name="TextBox 28"/>
          <p:cNvSpPr txBox="1"/>
          <p:nvPr/>
        </p:nvSpPr>
        <p:spPr>
          <a:xfrm>
            <a:off x="8514942" y="4992268"/>
            <a:ext cx="1383712" cy="461665"/>
          </a:xfrm>
          <a:prstGeom prst="rect">
            <a:avLst/>
          </a:prstGeom>
          <a:noFill/>
        </p:spPr>
        <p:txBody>
          <a:bodyPr wrap="none" rtlCol="0">
            <a:spAutoFit/>
          </a:bodyPr>
          <a:lstStyle/>
          <a:p>
            <a:pPr algn="ctr"/>
            <a:r>
              <a:rPr lang="en-US" sz="2400" b="1">
                <a:latin typeface="Arial" panose="020B0604020202020204" pitchFamily="34" charset="0"/>
                <a:cs typeface="Arial" panose="020B0604020202020204" pitchFamily="34" charset="0"/>
              </a:rPr>
              <a:t>98.130M</a:t>
            </a:r>
            <a:endParaRPr lang="en-GB" sz="2400" b="1">
              <a:latin typeface="Arial" panose="020B0604020202020204" pitchFamily="34" charset="0"/>
              <a:cs typeface="Arial" panose="020B0604020202020204" pitchFamily="34" charset="0"/>
            </a:endParaRPr>
          </a:p>
        </p:txBody>
      </p:sp>
      <p:sp>
        <p:nvSpPr>
          <p:cNvPr id="31" name="Rectangle 30"/>
          <p:cNvSpPr/>
          <p:nvPr/>
        </p:nvSpPr>
        <p:spPr>
          <a:xfrm>
            <a:off x="4886864" y="5453933"/>
            <a:ext cx="2418272" cy="1015663"/>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consectetuer adipiscing elit, sed diam nonummy nibh euismod tincidunt ut laoreet dolore magna aliquam erat volutpat. </a:t>
            </a:r>
          </a:p>
        </p:txBody>
      </p:sp>
      <p:sp>
        <p:nvSpPr>
          <p:cNvPr id="32" name="Rectangle 31"/>
          <p:cNvSpPr/>
          <p:nvPr/>
        </p:nvSpPr>
        <p:spPr>
          <a:xfrm>
            <a:off x="8007096" y="5453933"/>
            <a:ext cx="2418272" cy="1015663"/>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consectetuer adipiscing elit, sed diam nonummy nibh euismod tincidunt ut laoreet dolore magna aliquam erat volutpat. </a:t>
            </a:r>
          </a:p>
        </p:txBody>
      </p:sp>
      <p:graphicFrame>
        <p:nvGraphicFramePr>
          <p:cNvPr id="28" name="图表 6"/>
          <p:cNvGraphicFramePr/>
          <p:nvPr/>
        </p:nvGraphicFramePr>
        <p:xfrm>
          <a:off x="6838847" y="1985621"/>
          <a:ext cx="4735900" cy="3157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图表 56"/>
          <p:cNvGraphicFramePr/>
          <p:nvPr/>
        </p:nvGraphicFramePr>
        <p:xfrm>
          <a:off x="3728051" y="1985621"/>
          <a:ext cx="4735900" cy="31572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图表 61"/>
          <p:cNvGraphicFramePr/>
          <p:nvPr/>
        </p:nvGraphicFramePr>
        <p:xfrm>
          <a:off x="617255" y="1985621"/>
          <a:ext cx="4735900" cy="315726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ppt_x"/>
                                          </p:val>
                                        </p:tav>
                                        <p:tav tm="100000">
                                          <p:val>
                                            <p:strVal val="#ppt_x"/>
                                          </p:val>
                                        </p:tav>
                                      </p:tavLst>
                                    </p:anim>
                                    <p:anim calcmode="lin" valueType="num">
                                      <p:cBhvr additive="base">
                                        <p:cTn id="7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4" grpId="0" animBg="1"/>
      <p:bldP spid="15" grpId="0"/>
      <p:bldP spid="18" grpId="0" animBg="1"/>
      <p:bldP spid="19" grpId="0" animBg="1"/>
      <p:bldP spid="20" grpId="0"/>
      <p:bldP spid="21" grpId="0"/>
      <p:bldGraphic spid="28" grpId="0">
        <p:bldAsOne/>
      </p:bldGraphic>
      <p:bldGraphic spid="30" grpId="0">
        <p:bldAsOne/>
      </p:bldGraphic>
      <p:bldGraphic spid="3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1488282" y="5363231"/>
            <a:ext cx="9215439" cy="636588"/>
          </a:xfrm>
          <a:custGeom>
            <a:avLst/>
            <a:gdLst>
              <a:gd name="T0" fmla="*/ 5805 w 5805"/>
              <a:gd name="T1" fmla="*/ 401 h 401"/>
              <a:gd name="T2" fmla="*/ 0 w 5805"/>
              <a:gd name="T3" fmla="*/ 401 h 401"/>
              <a:gd name="T4" fmla="*/ 280 w 5805"/>
              <a:gd name="T5" fmla="*/ 0 h 401"/>
              <a:gd name="T6" fmla="*/ 5508 w 5805"/>
              <a:gd name="T7" fmla="*/ 0 h 401"/>
              <a:gd name="T8" fmla="*/ 5805 w 5805"/>
              <a:gd name="T9" fmla="*/ 401 h 401"/>
            </a:gdLst>
            <a:ahLst/>
            <a:cxnLst>
              <a:cxn ang="0">
                <a:pos x="T0" y="T1"/>
              </a:cxn>
              <a:cxn ang="0">
                <a:pos x="T2" y="T3"/>
              </a:cxn>
              <a:cxn ang="0">
                <a:pos x="T4" y="T5"/>
              </a:cxn>
              <a:cxn ang="0">
                <a:pos x="T6" y="T7"/>
              </a:cxn>
              <a:cxn ang="0">
                <a:pos x="T8" y="T9"/>
              </a:cxn>
            </a:cxnLst>
            <a:rect l="0" t="0" r="r" b="b"/>
            <a:pathLst>
              <a:path w="5805" h="401">
                <a:moveTo>
                  <a:pt x="5805" y="401"/>
                </a:moveTo>
                <a:lnTo>
                  <a:pt x="0" y="401"/>
                </a:lnTo>
                <a:lnTo>
                  <a:pt x="280" y="0"/>
                </a:lnTo>
                <a:lnTo>
                  <a:pt x="5508" y="0"/>
                </a:lnTo>
                <a:lnTo>
                  <a:pt x="5805" y="401"/>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grpSp>
        <p:nvGrpSpPr>
          <p:cNvPr id="5" name="Group 4"/>
          <p:cNvGrpSpPr/>
          <p:nvPr/>
        </p:nvGrpSpPr>
        <p:grpSpPr>
          <a:xfrm>
            <a:off x="2215357" y="1856445"/>
            <a:ext cx="687388" cy="3940175"/>
            <a:chOff x="2215356" y="1717898"/>
            <a:chExt cx="687388" cy="3940175"/>
          </a:xfrm>
        </p:grpSpPr>
        <p:sp>
          <p:nvSpPr>
            <p:cNvPr id="6" name="Freeform 6"/>
            <p:cNvSpPr/>
            <p:nvPr/>
          </p:nvSpPr>
          <p:spPr bwMode="auto">
            <a:xfrm>
              <a:off x="2215356" y="1717898"/>
              <a:ext cx="417513" cy="3940175"/>
            </a:xfrm>
            <a:custGeom>
              <a:avLst/>
              <a:gdLst>
                <a:gd name="T0" fmla="*/ 263 w 263"/>
                <a:gd name="T1" fmla="*/ 2482 h 2482"/>
                <a:gd name="T2" fmla="*/ 0 w 263"/>
                <a:gd name="T3" fmla="*/ 2405 h 2482"/>
                <a:gd name="T4" fmla="*/ 0 w 263"/>
                <a:gd name="T5" fmla="*/ 120 h 2482"/>
                <a:gd name="T6" fmla="*/ 263 w 263"/>
                <a:gd name="T7" fmla="*/ 0 h 2482"/>
                <a:gd name="T8" fmla="*/ 263 w 263"/>
                <a:gd name="T9" fmla="*/ 2482 h 2482"/>
              </a:gdLst>
              <a:ahLst/>
              <a:cxnLst>
                <a:cxn ang="0">
                  <a:pos x="T0" y="T1"/>
                </a:cxn>
                <a:cxn ang="0">
                  <a:pos x="T2" y="T3"/>
                </a:cxn>
                <a:cxn ang="0">
                  <a:pos x="T4" y="T5"/>
                </a:cxn>
                <a:cxn ang="0">
                  <a:pos x="T6" y="T7"/>
                </a:cxn>
                <a:cxn ang="0">
                  <a:pos x="T8" y="T9"/>
                </a:cxn>
              </a:cxnLst>
              <a:rect l="0" t="0" r="r" b="b"/>
              <a:pathLst>
                <a:path w="263" h="2482">
                  <a:moveTo>
                    <a:pt x="263" y="2482"/>
                  </a:moveTo>
                  <a:lnTo>
                    <a:pt x="0" y="2405"/>
                  </a:lnTo>
                  <a:lnTo>
                    <a:pt x="0" y="120"/>
                  </a:lnTo>
                  <a:lnTo>
                    <a:pt x="263" y="0"/>
                  </a:lnTo>
                  <a:lnTo>
                    <a:pt x="263" y="2482"/>
                  </a:lnTo>
                  <a:close/>
                </a:path>
              </a:pathLst>
            </a:custGeom>
            <a:solidFill>
              <a:schemeClr val="accent1"/>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7" name="Freeform 7"/>
            <p:cNvSpPr/>
            <p:nvPr/>
          </p:nvSpPr>
          <p:spPr bwMode="auto">
            <a:xfrm>
              <a:off x="2632869" y="1717898"/>
              <a:ext cx="269875" cy="3940175"/>
            </a:xfrm>
            <a:custGeom>
              <a:avLst/>
              <a:gdLst>
                <a:gd name="T0" fmla="*/ 0 w 170"/>
                <a:gd name="T1" fmla="*/ 2482 h 2482"/>
                <a:gd name="T2" fmla="*/ 170 w 170"/>
                <a:gd name="T3" fmla="*/ 2405 h 2482"/>
                <a:gd name="T4" fmla="*/ 170 w 170"/>
                <a:gd name="T5" fmla="*/ 111 h 2482"/>
                <a:gd name="T6" fmla="*/ 0 w 170"/>
                <a:gd name="T7" fmla="*/ 0 h 2482"/>
                <a:gd name="T8" fmla="*/ 0 w 170"/>
                <a:gd name="T9" fmla="*/ 2482 h 2482"/>
              </a:gdLst>
              <a:ahLst/>
              <a:cxnLst>
                <a:cxn ang="0">
                  <a:pos x="T0" y="T1"/>
                </a:cxn>
                <a:cxn ang="0">
                  <a:pos x="T2" y="T3"/>
                </a:cxn>
                <a:cxn ang="0">
                  <a:pos x="T4" y="T5"/>
                </a:cxn>
                <a:cxn ang="0">
                  <a:pos x="T6" y="T7"/>
                </a:cxn>
                <a:cxn ang="0">
                  <a:pos x="T8" y="T9"/>
                </a:cxn>
              </a:cxnLst>
              <a:rect l="0" t="0" r="r" b="b"/>
              <a:pathLst>
                <a:path w="170" h="2482">
                  <a:moveTo>
                    <a:pt x="0" y="2482"/>
                  </a:moveTo>
                  <a:lnTo>
                    <a:pt x="170" y="2405"/>
                  </a:lnTo>
                  <a:lnTo>
                    <a:pt x="170" y="111"/>
                  </a:lnTo>
                  <a:lnTo>
                    <a:pt x="0" y="0"/>
                  </a:lnTo>
                  <a:lnTo>
                    <a:pt x="0" y="2482"/>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grpSp>
      <p:grpSp>
        <p:nvGrpSpPr>
          <p:cNvPr id="8" name="Group 7"/>
          <p:cNvGrpSpPr/>
          <p:nvPr/>
        </p:nvGrpSpPr>
        <p:grpSpPr>
          <a:xfrm>
            <a:off x="3185320" y="2627968"/>
            <a:ext cx="687387" cy="3168651"/>
            <a:chOff x="3185319" y="2489423"/>
            <a:chExt cx="687387" cy="3168650"/>
          </a:xfrm>
        </p:grpSpPr>
        <p:sp>
          <p:nvSpPr>
            <p:cNvPr id="9" name="Freeform 8"/>
            <p:cNvSpPr/>
            <p:nvPr/>
          </p:nvSpPr>
          <p:spPr bwMode="auto">
            <a:xfrm>
              <a:off x="3185319" y="2489423"/>
              <a:ext cx="404813" cy="3168650"/>
            </a:xfrm>
            <a:custGeom>
              <a:avLst/>
              <a:gdLst>
                <a:gd name="T0" fmla="*/ 255 w 255"/>
                <a:gd name="T1" fmla="*/ 1996 h 1996"/>
                <a:gd name="T2" fmla="*/ 0 w 255"/>
                <a:gd name="T3" fmla="*/ 1919 h 1996"/>
                <a:gd name="T4" fmla="*/ 0 w 255"/>
                <a:gd name="T5" fmla="*/ 120 h 1996"/>
                <a:gd name="T6" fmla="*/ 255 w 255"/>
                <a:gd name="T7" fmla="*/ 0 h 1996"/>
                <a:gd name="T8" fmla="*/ 255 w 255"/>
                <a:gd name="T9" fmla="*/ 1996 h 1996"/>
              </a:gdLst>
              <a:ahLst/>
              <a:cxnLst>
                <a:cxn ang="0">
                  <a:pos x="T0" y="T1"/>
                </a:cxn>
                <a:cxn ang="0">
                  <a:pos x="T2" y="T3"/>
                </a:cxn>
                <a:cxn ang="0">
                  <a:pos x="T4" y="T5"/>
                </a:cxn>
                <a:cxn ang="0">
                  <a:pos x="T6" y="T7"/>
                </a:cxn>
                <a:cxn ang="0">
                  <a:pos x="T8" y="T9"/>
                </a:cxn>
              </a:cxnLst>
              <a:rect l="0" t="0" r="r" b="b"/>
              <a:pathLst>
                <a:path w="255" h="1996">
                  <a:moveTo>
                    <a:pt x="255" y="1996"/>
                  </a:moveTo>
                  <a:lnTo>
                    <a:pt x="0" y="1919"/>
                  </a:lnTo>
                  <a:lnTo>
                    <a:pt x="0" y="120"/>
                  </a:lnTo>
                  <a:lnTo>
                    <a:pt x="255" y="0"/>
                  </a:lnTo>
                  <a:lnTo>
                    <a:pt x="255" y="1996"/>
                  </a:lnTo>
                  <a:close/>
                </a:path>
              </a:pathLst>
            </a:custGeom>
            <a:solidFill>
              <a:schemeClr val="accent2"/>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0" name="Freeform 9"/>
            <p:cNvSpPr/>
            <p:nvPr/>
          </p:nvSpPr>
          <p:spPr bwMode="auto">
            <a:xfrm>
              <a:off x="3590131" y="2489423"/>
              <a:ext cx="282575" cy="3168650"/>
            </a:xfrm>
            <a:custGeom>
              <a:avLst/>
              <a:gdLst>
                <a:gd name="T0" fmla="*/ 0 w 178"/>
                <a:gd name="T1" fmla="*/ 1996 h 1996"/>
                <a:gd name="T2" fmla="*/ 178 w 178"/>
                <a:gd name="T3" fmla="*/ 1919 h 1996"/>
                <a:gd name="T4" fmla="*/ 178 w 178"/>
                <a:gd name="T5" fmla="*/ 111 h 1996"/>
                <a:gd name="T6" fmla="*/ 0 w 178"/>
                <a:gd name="T7" fmla="*/ 0 h 1996"/>
                <a:gd name="T8" fmla="*/ 0 w 178"/>
                <a:gd name="T9" fmla="*/ 1996 h 1996"/>
              </a:gdLst>
              <a:ahLst/>
              <a:cxnLst>
                <a:cxn ang="0">
                  <a:pos x="T0" y="T1"/>
                </a:cxn>
                <a:cxn ang="0">
                  <a:pos x="T2" y="T3"/>
                </a:cxn>
                <a:cxn ang="0">
                  <a:pos x="T4" y="T5"/>
                </a:cxn>
                <a:cxn ang="0">
                  <a:pos x="T6" y="T7"/>
                </a:cxn>
                <a:cxn ang="0">
                  <a:pos x="T8" y="T9"/>
                </a:cxn>
              </a:cxnLst>
              <a:rect l="0" t="0" r="r" b="b"/>
              <a:pathLst>
                <a:path w="178" h="1996">
                  <a:moveTo>
                    <a:pt x="0" y="1996"/>
                  </a:moveTo>
                  <a:lnTo>
                    <a:pt x="178" y="1919"/>
                  </a:lnTo>
                  <a:lnTo>
                    <a:pt x="178" y="111"/>
                  </a:lnTo>
                  <a:lnTo>
                    <a:pt x="0" y="0"/>
                  </a:lnTo>
                  <a:lnTo>
                    <a:pt x="0" y="1996"/>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grpSp>
      <p:grpSp>
        <p:nvGrpSpPr>
          <p:cNvPr id="11" name="Group 10"/>
          <p:cNvGrpSpPr/>
          <p:nvPr/>
        </p:nvGrpSpPr>
        <p:grpSpPr>
          <a:xfrm>
            <a:off x="4209257" y="3169306"/>
            <a:ext cx="687388" cy="2627313"/>
            <a:chOff x="4209256" y="3030760"/>
            <a:chExt cx="687388" cy="2627313"/>
          </a:xfrm>
        </p:grpSpPr>
        <p:sp>
          <p:nvSpPr>
            <p:cNvPr id="12" name="Freeform 10"/>
            <p:cNvSpPr/>
            <p:nvPr/>
          </p:nvSpPr>
          <p:spPr bwMode="auto">
            <a:xfrm>
              <a:off x="4209256" y="3030760"/>
              <a:ext cx="419100" cy="2627313"/>
            </a:xfrm>
            <a:custGeom>
              <a:avLst/>
              <a:gdLst>
                <a:gd name="T0" fmla="*/ 264 w 264"/>
                <a:gd name="T1" fmla="*/ 1655 h 1655"/>
                <a:gd name="T2" fmla="*/ 0 w 264"/>
                <a:gd name="T3" fmla="*/ 1578 h 1655"/>
                <a:gd name="T4" fmla="*/ 0 w 264"/>
                <a:gd name="T5" fmla="*/ 120 h 1655"/>
                <a:gd name="T6" fmla="*/ 264 w 264"/>
                <a:gd name="T7" fmla="*/ 0 h 1655"/>
                <a:gd name="T8" fmla="*/ 264 w 264"/>
                <a:gd name="T9" fmla="*/ 1655 h 1655"/>
              </a:gdLst>
              <a:ahLst/>
              <a:cxnLst>
                <a:cxn ang="0">
                  <a:pos x="T0" y="T1"/>
                </a:cxn>
                <a:cxn ang="0">
                  <a:pos x="T2" y="T3"/>
                </a:cxn>
                <a:cxn ang="0">
                  <a:pos x="T4" y="T5"/>
                </a:cxn>
                <a:cxn ang="0">
                  <a:pos x="T6" y="T7"/>
                </a:cxn>
                <a:cxn ang="0">
                  <a:pos x="T8" y="T9"/>
                </a:cxn>
              </a:cxnLst>
              <a:rect l="0" t="0" r="r" b="b"/>
              <a:pathLst>
                <a:path w="264" h="1655">
                  <a:moveTo>
                    <a:pt x="264" y="1655"/>
                  </a:moveTo>
                  <a:lnTo>
                    <a:pt x="0" y="1578"/>
                  </a:lnTo>
                  <a:lnTo>
                    <a:pt x="0" y="120"/>
                  </a:lnTo>
                  <a:lnTo>
                    <a:pt x="264" y="0"/>
                  </a:lnTo>
                  <a:lnTo>
                    <a:pt x="264" y="1655"/>
                  </a:lnTo>
                  <a:close/>
                </a:path>
              </a:pathLst>
            </a:custGeom>
            <a:solidFill>
              <a:schemeClr val="accent3"/>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3" name="Freeform 12"/>
            <p:cNvSpPr/>
            <p:nvPr/>
          </p:nvSpPr>
          <p:spPr bwMode="auto">
            <a:xfrm>
              <a:off x="4628356" y="3030760"/>
              <a:ext cx="268288" cy="2627313"/>
            </a:xfrm>
            <a:custGeom>
              <a:avLst/>
              <a:gdLst>
                <a:gd name="T0" fmla="*/ 0 w 169"/>
                <a:gd name="T1" fmla="*/ 1655 h 1655"/>
                <a:gd name="T2" fmla="*/ 169 w 169"/>
                <a:gd name="T3" fmla="*/ 1578 h 1655"/>
                <a:gd name="T4" fmla="*/ 169 w 169"/>
                <a:gd name="T5" fmla="*/ 111 h 1655"/>
                <a:gd name="T6" fmla="*/ 0 w 169"/>
                <a:gd name="T7" fmla="*/ 0 h 1655"/>
                <a:gd name="T8" fmla="*/ 0 w 169"/>
                <a:gd name="T9" fmla="*/ 1655 h 1655"/>
              </a:gdLst>
              <a:ahLst/>
              <a:cxnLst>
                <a:cxn ang="0">
                  <a:pos x="T0" y="T1"/>
                </a:cxn>
                <a:cxn ang="0">
                  <a:pos x="T2" y="T3"/>
                </a:cxn>
                <a:cxn ang="0">
                  <a:pos x="T4" y="T5"/>
                </a:cxn>
                <a:cxn ang="0">
                  <a:pos x="T6" y="T7"/>
                </a:cxn>
                <a:cxn ang="0">
                  <a:pos x="T8" y="T9"/>
                </a:cxn>
              </a:cxnLst>
              <a:rect l="0" t="0" r="r" b="b"/>
              <a:pathLst>
                <a:path w="169" h="1655">
                  <a:moveTo>
                    <a:pt x="0" y="1655"/>
                  </a:moveTo>
                  <a:lnTo>
                    <a:pt x="169" y="1578"/>
                  </a:lnTo>
                  <a:lnTo>
                    <a:pt x="169" y="111"/>
                  </a:lnTo>
                  <a:lnTo>
                    <a:pt x="0" y="0"/>
                  </a:lnTo>
                  <a:lnTo>
                    <a:pt x="0" y="1655"/>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grpSp>
      <p:grpSp>
        <p:nvGrpSpPr>
          <p:cNvPr id="14" name="Group 13"/>
          <p:cNvGrpSpPr/>
          <p:nvPr/>
        </p:nvGrpSpPr>
        <p:grpSpPr>
          <a:xfrm>
            <a:off x="5247482" y="3820181"/>
            <a:ext cx="687388" cy="1976439"/>
            <a:chOff x="5247481" y="3681635"/>
            <a:chExt cx="687388" cy="1976438"/>
          </a:xfrm>
        </p:grpSpPr>
        <p:sp>
          <p:nvSpPr>
            <p:cNvPr id="15" name="Freeform 14"/>
            <p:cNvSpPr/>
            <p:nvPr/>
          </p:nvSpPr>
          <p:spPr bwMode="auto">
            <a:xfrm>
              <a:off x="5247481" y="3681635"/>
              <a:ext cx="404813" cy="1976438"/>
            </a:xfrm>
            <a:custGeom>
              <a:avLst/>
              <a:gdLst>
                <a:gd name="T0" fmla="*/ 255 w 255"/>
                <a:gd name="T1" fmla="*/ 1245 h 1245"/>
                <a:gd name="T2" fmla="*/ 0 w 255"/>
                <a:gd name="T3" fmla="*/ 1168 h 1245"/>
                <a:gd name="T4" fmla="*/ 0 w 255"/>
                <a:gd name="T5" fmla="*/ 128 h 1245"/>
                <a:gd name="T6" fmla="*/ 255 w 255"/>
                <a:gd name="T7" fmla="*/ 0 h 1245"/>
                <a:gd name="T8" fmla="*/ 255 w 255"/>
                <a:gd name="T9" fmla="*/ 1245 h 1245"/>
              </a:gdLst>
              <a:ahLst/>
              <a:cxnLst>
                <a:cxn ang="0">
                  <a:pos x="T0" y="T1"/>
                </a:cxn>
                <a:cxn ang="0">
                  <a:pos x="T2" y="T3"/>
                </a:cxn>
                <a:cxn ang="0">
                  <a:pos x="T4" y="T5"/>
                </a:cxn>
                <a:cxn ang="0">
                  <a:pos x="T6" y="T7"/>
                </a:cxn>
                <a:cxn ang="0">
                  <a:pos x="T8" y="T9"/>
                </a:cxn>
              </a:cxnLst>
              <a:rect l="0" t="0" r="r" b="b"/>
              <a:pathLst>
                <a:path w="255" h="1245">
                  <a:moveTo>
                    <a:pt x="255" y="1245"/>
                  </a:moveTo>
                  <a:lnTo>
                    <a:pt x="0" y="1168"/>
                  </a:lnTo>
                  <a:lnTo>
                    <a:pt x="0" y="128"/>
                  </a:lnTo>
                  <a:lnTo>
                    <a:pt x="255" y="0"/>
                  </a:lnTo>
                  <a:lnTo>
                    <a:pt x="255" y="1245"/>
                  </a:lnTo>
                  <a:close/>
                </a:path>
              </a:pathLst>
            </a:custGeom>
            <a:solidFill>
              <a:schemeClr val="accent4"/>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6" name="Freeform 15"/>
            <p:cNvSpPr/>
            <p:nvPr/>
          </p:nvSpPr>
          <p:spPr bwMode="auto">
            <a:xfrm>
              <a:off x="5652294" y="3681635"/>
              <a:ext cx="282575" cy="1976438"/>
            </a:xfrm>
            <a:custGeom>
              <a:avLst/>
              <a:gdLst>
                <a:gd name="T0" fmla="*/ 0 w 178"/>
                <a:gd name="T1" fmla="*/ 1245 h 1245"/>
                <a:gd name="T2" fmla="*/ 178 w 178"/>
                <a:gd name="T3" fmla="*/ 1168 h 1245"/>
                <a:gd name="T4" fmla="*/ 178 w 178"/>
                <a:gd name="T5" fmla="*/ 111 h 1245"/>
                <a:gd name="T6" fmla="*/ 0 w 178"/>
                <a:gd name="T7" fmla="*/ 0 h 1245"/>
                <a:gd name="T8" fmla="*/ 0 w 178"/>
                <a:gd name="T9" fmla="*/ 1245 h 1245"/>
              </a:gdLst>
              <a:ahLst/>
              <a:cxnLst>
                <a:cxn ang="0">
                  <a:pos x="T0" y="T1"/>
                </a:cxn>
                <a:cxn ang="0">
                  <a:pos x="T2" y="T3"/>
                </a:cxn>
                <a:cxn ang="0">
                  <a:pos x="T4" y="T5"/>
                </a:cxn>
                <a:cxn ang="0">
                  <a:pos x="T6" y="T7"/>
                </a:cxn>
                <a:cxn ang="0">
                  <a:pos x="T8" y="T9"/>
                </a:cxn>
              </a:cxnLst>
              <a:rect l="0" t="0" r="r" b="b"/>
              <a:pathLst>
                <a:path w="178" h="1245">
                  <a:moveTo>
                    <a:pt x="0" y="1245"/>
                  </a:moveTo>
                  <a:lnTo>
                    <a:pt x="178" y="1168"/>
                  </a:lnTo>
                  <a:lnTo>
                    <a:pt x="178" y="111"/>
                  </a:lnTo>
                  <a:lnTo>
                    <a:pt x="0" y="0"/>
                  </a:lnTo>
                  <a:lnTo>
                    <a:pt x="0" y="1245"/>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grpSp>
      <p:grpSp>
        <p:nvGrpSpPr>
          <p:cNvPr id="17" name="Group 16"/>
          <p:cNvGrpSpPr/>
          <p:nvPr/>
        </p:nvGrpSpPr>
        <p:grpSpPr>
          <a:xfrm>
            <a:off x="6244431" y="2547006"/>
            <a:ext cx="687388" cy="3249613"/>
            <a:chOff x="6244431" y="2408460"/>
            <a:chExt cx="687388" cy="3249613"/>
          </a:xfrm>
        </p:grpSpPr>
        <p:sp>
          <p:nvSpPr>
            <p:cNvPr id="18" name="Freeform 17"/>
            <p:cNvSpPr/>
            <p:nvPr/>
          </p:nvSpPr>
          <p:spPr bwMode="auto">
            <a:xfrm>
              <a:off x="6244431" y="2408460"/>
              <a:ext cx="404813" cy="3249613"/>
            </a:xfrm>
            <a:custGeom>
              <a:avLst/>
              <a:gdLst>
                <a:gd name="T0" fmla="*/ 255 w 255"/>
                <a:gd name="T1" fmla="*/ 2047 h 2047"/>
                <a:gd name="T2" fmla="*/ 0 w 255"/>
                <a:gd name="T3" fmla="*/ 1970 h 2047"/>
                <a:gd name="T4" fmla="*/ 0 w 255"/>
                <a:gd name="T5" fmla="*/ 128 h 2047"/>
                <a:gd name="T6" fmla="*/ 255 w 255"/>
                <a:gd name="T7" fmla="*/ 0 h 2047"/>
                <a:gd name="T8" fmla="*/ 255 w 255"/>
                <a:gd name="T9" fmla="*/ 2047 h 2047"/>
              </a:gdLst>
              <a:ahLst/>
              <a:cxnLst>
                <a:cxn ang="0">
                  <a:pos x="T0" y="T1"/>
                </a:cxn>
                <a:cxn ang="0">
                  <a:pos x="T2" y="T3"/>
                </a:cxn>
                <a:cxn ang="0">
                  <a:pos x="T4" y="T5"/>
                </a:cxn>
                <a:cxn ang="0">
                  <a:pos x="T6" y="T7"/>
                </a:cxn>
                <a:cxn ang="0">
                  <a:pos x="T8" y="T9"/>
                </a:cxn>
              </a:cxnLst>
              <a:rect l="0" t="0" r="r" b="b"/>
              <a:pathLst>
                <a:path w="255" h="2047">
                  <a:moveTo>
                    <a:pt x="255" y="2047"/>
                  </a:moveTo>
                  <a:lnTo>
                    <a:pt x="0" y="1970"/>
                  </a:lnTo>
                  <a:lnTo>
                    <a:pt x="0" y="128"/>
                  </a:lnTo>
                  <a:lnTo>
                    <a:pt x="255" y="0"/>
                  </a:lnTo>
                  <a:lnTo>
                    <a:pt x="255" y="2047"/>
                  </a:lnTo>
                  <a:close/>
                </a:path>
              </a:pathLst>
            </a:custGeom>
            <a:solidFill>
              <a:schemeClr val="tx2"/>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9" name="Freeform 18"/>
            <p:cNvSpPr/>
            <p:nvPr/>
          </p:nvSpPr>
          <p:spPr bwMode="auto">
            <a:xfrm>
              <a:off x="6649244" y="2408460"/>
              <a:ext cx="282575" cy="3249613"/>
            </a:xfrm>
            <a:custGeom>
              <a:avLst/>
              <a:gdLst>
                <a:gd name="T0" fmla="*/ 0 w 178"/>
                <a:gd name="T1" fmla="*/ 2047 h 2047"/>
                <a:gd name="T2" fmla="*/ 178 w 178"/>
                <a:gd name="T3" fmla="*/ 1970 h 2047"/>
                <a:gd name="T4" fmla="*/ 178 w 178"/>
                <a:gd name="T5" fmla="*/ 111 h 2047"/>
                <a:gd name="T6" fmla="*/ 0 w 178"/>
                <a:gd name="T7" fmla="*/ 0 h 2047"/>
                <a:gd name="T8" fmla="*/ 0 w 178"/>
                <a:gd name="T9" fmla="*/ 2047 h 2047"/>
              </a:gdLst>
              <a:ahLst/>
              <a:cxnLst>
                <a:cxn ang="0">
                  <a:pos x="T0" y="T1"/>
                </a:cxn>
                <a:cxn ang="0">
                  <a:pos x="T2" y="T3"/>
                </a:cxn>
                <a:cxn ang="0">
                  <a:pos x="T4" y="T5"/>
                </a:cxn>
                <a:cxn ang="0">
                  <a:pos x="T6" y="T7"/>
                </a:cxn>
                <a:cxn ang="0">
                  <a:pos x="T8" y="T9"/>
                </a:cxn>
              </a:cxnLst>
              <a:rect l="0" t="0" r="r" b="b"/>
              <a:pathLst>
                <a:path w="178" h="2047">
                  <a:moveTo>
                    <a:pt x="0" y="2047"/>
                  </a:moveTo>
                  <a:lnTo>
                    <a:pt x="178" y="1970"/>
                  </a:lnTo>
                  <a:lnTo>
                    <a:pt x="178" y="111"/>
                  </a:lnTo>
                  <a:lnTo>
                    <a:pt x="0" y="0"/>
                  </a:lnTo>
                  <a:lnTo>
                    <a:pt x="0" y="2047"/>
                  </a:ln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grpSp>
      <p:grpSp>
        <p:nvGrpSpPr>
          <p:cNvPr id="20" name="Group 19"/>
          <p:cNvGrpSpPr/>
          <p:nvPr/>
        </p:nvGrpSpPr>
        <p:grpSpPr>
          <a:xfrm>
            <a:off x="7201695" y="3251856"/>
            <a:ext cx="685800" cy="2544763"/>
            <a:chOff x="7201694" y="3113310"/>
            <a:chExt cx="685800" cy="2544763"/>
          </a:xfrm>
        </p:grpSpPr>
        <p:sp>
          <p:nvSpPr>
            <p:cNvPr id="21" name="Freeform 20"/>
            <p:cNvSpPr/>
            <p:nvPr/>
          </p:nvSpPr>
          <p:spPr bwMode="auto">
            <a:xfrm>
              <a:off x="7201694" y="3113310"/>
              <a:ext cx="417513" cy="2544763"/>
            </a:xfrm>
            <a:custGeom>
              <a:avLst/>
              <a:gdLst>
                <a:gd name="T0" fmla="*/ 263 w 263"/>
                <a:gd name="T1" fmla="*/ 1603 h 1603"/>
                <a:gd name="T2" fmla="*/ 0 w 263"/>
                <a:gd name="T3" fmla="*/ 1526 h 1603"/>
                <a:gd name="T4" fmla="*/ 0 w 263"/>
                <a:gd name="T5" fmla="*/ 128 h 1603"/>
                <a:gd name="T6" fmla="*/ 263 w 263"/>
                <a:gd name="T7" fmla="*/ 0 h 1603"/>
                <a:gd name="T8" fmla="*/ 263 w 263"/>
                <a:gd name="T9" fmla="*/ 1603 h 1603"/>
              </a:gdLst>
              <a:ahLst/>
              <a:cxnLst>
                <a:cxn ang="0">
                  <a:pos x="T0" y="T1"/>
                </a:cxn>
                <a:cxn ang="0">
                  <a:pos x="T2" y="T3"/>
                </a:cxn>
                <a:cxn ang="0">
                  <a:pos x="T4" y="T5"/>
                </a:cxn>
                <a:cxn ang="0">
                  <a:pos x="T6" y="T7"/>
                </a:cxn>
                <a:cxn ang="0">
                  <a:pos x="T8" y="T9"/>
                </a:cxn>
              </a:cxnLst>
              <a:rect l="0" t="0" r="r" b="b"/>
              <a:pathLst>
                <a:path w="263" h="1603">
                  <a:moveTo>
                    <a:pt x="263" y="1603"/>
                  </a:moveTo>
                  <a:lnTo>
                    <a:pt x="0" y="1526"/>
                  </a:lnTo>
                  <a:lnTo>
                    <a:pt x="0" y="128"/>
                  </a:lnTo>
                  <a:lnTo>
                    <a:pt x="263" y="0"/>
                  </a:lnTo>
                  <a:lnTo>
                    <a:pt x="263" y="1603"/>
                  </a:lnTo>
                  <a:close/>
                </a:path>
              </a:pathLst>
            </a:custGeom>
            <a:solidFill>
              <a:schemeClr val="accent1"/>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22" name="Freeform 21"/>
            <p:cNvSpPr/>
            <p:nvPr/>
          </p:nvSpPr>
          <p:spPr bwMode="auto">
            <a:xfrm>
              <a:off x="7619206" y="3113310"/>
              <a:ext cx="268288" cy="2544763"/>
            </a:xfrm>
            <a:custGeom>
              <a:avLst/>
              <a:gdLst>
                <a:gd name="T0" fmla="*/ 0 w 169"/>
                <a:gd name="T1" fmla="*/ 1603 h 1603"/>
                <a:gd name="T2" fmla="*/ 169 w 169"/>
                <a:gd name="T3" fmla="*/ 1526 h 1603"/>
                <a:gd name="T4" fmla="*/ 169 w 169"/>
                <a:gd name="T5" fmla="*/ 110 h 1603"/>
                <a:gd name="T6" fmla="*/ 0 w 169"/>
                <a:gd name="T7" fmla="*/ 0 h 1603"/>
                <a:gd name="T8" fmla="*/ 0 w 169"/>
                <a:gd name="T9" fmla="*/ 1603 h 1603"/>
              </a:gdLst>
              <a:ahLst/>
              <a:cxnLst>
                <a:cxn ang="0">
                  <a:pos x="T0" y="T1"/>
                </a:cxn>
                <a:cxn ang="0">
                  <a:pos x="T2" y="T3"/>
                </a:cxn>
                <a:cxn ang="0">
                  <a:pos x="T4" y="T5"/>
                </a:cxn>
                <a:cxn ang="0">
                  <a:pos x="T6" y="T7"/>
                </a:cxn>
                <a:cxn ang="0">
                  <a:pos x="T8" y="T9"/>
                </a:cxn>
              </a:cxnLst>
              <a:rect l="0" t="0" r="r" b="b"/>
              <a:pathLst>
                <a:path w="169" h="1603">
                  <a:moveTo>
                    <a:pt x="0" y="1603"/>
                  </a:moveTo>
                  <a:lnTo>
                    <a:pt x="169" y="1526"/>
                  </a:lnTo>
                  <a:lnTo>
                    <a:pt x="169" y="110"/>
                  </a:lnTo>
                  <a:lnTo>
                    <a:pt x="0" y="0"/>
                  </a:lnTo>
                  <a:lnTo>
                    <a:pt x="0" y="1603"/>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grpSp>
      <p:grpSp>
        <p:nvGrpSpPr>
          <p:cNvPr id="23" name="Group 22"/>
          <p:cNvGrpSpPr/>
          <p:nvPr/>
        </p:nvGrpSpPr>
        <p:grpSpPr>
          <a:xfrm>
            <a:off x="8238331" y="2967694"/>
            <a:ext cx="687388" cy="2828925"/>
            <a:chOff x="8238331" y="2829148"/>
            <a:chExt cx="687388" cy="2828925"/>
          </a:xfrm>
        </p:grpSpPr>
        <p:sp>
          <p:nvSpPr>
            <p:cNvPr id="24" name="Freeform 23"/>
            <p:cNvSpPr/>
            <p:nvPr/>
          </p:nvSpPr>
          <p:spPr bwMode="auto">
            <a:xfrm>
              <a:off x="8238331" y="2829148"/>
              <a:ext cx="404813" cy="2828925"/>
            </a:xfrm>
            <a:custGeom>
              <a:avLst/>
              <a:gdLst>
                <a:gd name="T0" fmla="*/ 255 w 255"/>
                <a:gd name="T1" fmla="*/ 1782 h 1782"/>
                <a:gd name="T2" fmla="*/ 0 w 255"/>
                <a:gd name="T3" fmla="*/ 1705 h 1782"/>
                <a:gd name="T4" fmla="*/ 0 w 255"/>
                <a:gd name="T5" fmla="*/ 127 h 1782"/>
                <a:gd name="T6" fmla="*/ 255 w 255"/>
                <a:gd name="T7" fmla="*/ 0 h 1782"/>
                <a:gd name="T8" fmla="*/ 255 w 255"/>
                <a:gd name="T9" fmla="*/ 1782 h 1782"/>
              </a:gdLst>
              <a:ahLst/>
              <a:cxnLst>
                <a:cxn ang="0">
                  <a:pos x="T0" y="T1"/>
                </a:cxn>
                <a:cxn ang="0">
                  <a:pos x="T2" y="T3"/>
                </a:cxn>
                <a:cxn ang="0">
                  <a:pos x="T4" y="T5"/>
                </a:cxn>
                <a:cxn ang="0">
                  <a:pos x="T6" y="T7"/>
                </a:cxn>
                <a:cxn ang="0">
                  <a:pos x="T8" y="T9"/>
                </a:cxn>
              </a:cxnLst>
              <a:rect l="0" t="0" r="r" b="b"/>
              <a:pathLst>
                <a:path w="255" h="1782">
                  <a:moveTo>
                    <a:pt x="255" y="1782"/>
                  </a:moveTo>
                  <a:lnTo>
                    <a:pt x="0" y="1705"/>
                  </a:lnTo>
                  <a:lnTo>
                    <a:pt x="0" y="127"/>
                  </a:lnTo>
                  <a:lnTo>
                    <a:pt x="255" y="0"/>
                  </a:lnTo>
                  <a:lnTo>
                    <a:pt x="255" y="1782"/>
                  </a:lnTo>
                  <a:close/>
                </a:path>
              </a:pathLst>
            </a:custGeom>
            <a:solidFill>
              <a:schemeClr val="accent2"/>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25" name="Freeform 24"/>
            <p:cNvSpPr/>
            <p:nvPr/>
          </p:nvSpPr>
          <p:spPr bwMode="auto">
            <a:xfrm>
              <a:off x="8643144" y="2829148"/>
              <a:ext cx="282575" cy="2828925"/>
            </a:xfrm>
            <a:custGeom>
              <a:avLst/>
              <a:gdLst>
                <a:gd name="T0" fmla="*/ 0 w 178"/>
                <a:gd name="T1" fmla="*/ 1782 h 1782"/>
                <a:gd name="T2" fmla="*/ 178 w 178"/>
                <a:gd name="T3" fmla="*/ 1705 h 1782"/>
                <a:gd name="T4" fmla="*/ 178 w 178"/>
                <a:gd name="T5" fmla="*/ 110 h 1782"/>
                <a:gd name="T6" fmla="*/ 0 w 178"/>
                <a:gd name="T7" fmla="*/ 0 h 1782"/>
                <a:gd name="T8" fmla="*/ 0 w 178"/>
                <a:gd name="T9" fmla="*/ 1782 h 1782"/>
              </a:gdLst>
              <a:ahLst/>
              <a:cxnLst>
                <a:cxn ang="0">
                  <a:pos x="T0" y="T1"/>
                </a:cxn>
                <a:cxn ang="0">
                  <a:pos x="T2" y="T3"/>
                </a:cxn>
                <a:cxn ang="0">
                  <a:pos x="T4" y="T5"/>
                </a:cxn>
                <a:cxn ang="0">
                  <a:pos x="T6" y="T7"/>
                </a:cxn>
                <a:cxn ang="0">
                  <a:pos x="T8" y="T9"/>
                </a:cxn>
              </a:cxnLst>
              <a:rect l="0" t="0" r="r" b="b"/>
              <a:pathLst>
                <a:path w="178" h="1782">
                  <a:moveTo>
                    <a:pt x="0" y="1782"/>
                  </a:moveTo>
                  <a:lnTo>
                    <a:pt x="178" y="1705"/>
                  </a:lnTo>
                  <a:lnTo>
                    <a:pt x="178" y="110"/>
                  </a:lnTo>
                  <a:lnTo>
                    <a:pt x="0" y="0"/>
                  </a:lnTo>
                  <a:lnTo>
                    <a:pt x="0" y="1782"/>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grpSp>
      <p:grpSp>
        <p:nvGrpSpPr>
          <p:cNvPr id="26" name="Group 25"/>
          <p:cNvGrpSpPr/>
          <p:nvPr/>
        </p:nvGrpSpPr>
        <p:grpSpPr>
          <a:xfrm>
            <a:off x="9262269" y="2181880"/>
            <a:ext cx="687387" cy="3614739"/>
            <a:chOff x="9262269" y="2043335"/>
            <a:chExt cx="687387" cy="3614738"/>
          </a:xfrm>
        </p:grpSpPr>
        <p:sp>
          <p:nvSpPr>
            <p:cNvPr id="27" name="Freeform 26"/>
            <p:cNvSpPr/>
            <p:nvPr/>
          </p:nvSpPr>
          <p:spPr bwMode="auto">
            <a:xfrm>
              <a:off x="9262269" y="2043335"/>
              <a:ext cx="404813" cy="3614738"/>
            </a:xfrm>
            <a:custGeom>
              <a:avLst/>
              <a:gdLst>
                <a:gd name="T0" fmla="*/ 255 w 255"/>
                <a:gd name="T1" fmla="*/ 2277 h 2277"/>
                <a:gd name="T2" fmla="*/ 0 w 255"/>
                <a:gd name="T3" fmla="*/ 2200 h 2277"/>
                <a:gd name="T4" fmla="*/ 0 w 255"/>
                <a:gd name="T5" fmla="*/ 119 h 2277"/>
                <a:gd name="T6" fmla="*/ 255 w 255"/>
                <a:gd name="T7" fmla="*/ 0 h 2277"/>
                <a:gd name="T8" fmla="*/ 255 w 255"/>
                <a:gd name="T9" fmla="*/ 2277 h 2277"/>
              </a:gdLst>
              <a:ahLst/>
              <a:cxnLst>
                <a:cxn ang="0">
                  <a:pos x="T0" y="T1"/>
                </a:cxn>
                <a:cxn ang="0">
                  <a:pos x="T2" y="T3"/>
                </a:cxn>
                <a:cxn ang="0">
                  <a:pos x="T4" y="T5"/>
                </a:cxn>
                <a:cxn ang="0">
                  <a:pos x="T6" y="T7"/>
                </a:cxn>
                <a:cxn ang="0">
                  <a:pos x="T8" y="T9"/>
                </a:cxn>
              </a:cxnLst>
              <a:rect l="0" t="0" r="r" b="b"/>
              <a:pathLst>
                <a:path w="255" h="2277">
                  <a:moveTo>
                    <a:pt x="255" y="2277"/>
                  </a:moveTo>
                  <a:lnTo>
                    <a:pt x="0" y="2200"/>
                  </a:lnTo>
                  <a:lnTo>
                    <a:pt x="0" y="119"/>
                  </a:lnTo>
                  <a:lnTo>
                    <a:pt x="255" y="0"/>
                  </a:lnTo>
                  <a:lnTo>
                    <a:pt x="255" y="2277"/>
                  </a:lnTo>
                  <a:close/>
                </a:path>
              </a:pathLst>
            </a:custGeom>
            <a:solidFill>
              <a:schemeClr val="accent3"/>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28" name="Freeform 27"/>
            <p:cNvSpPr/>
            <p:nvPr/>
          </p:nvSpPr>
          <p:spPr bwMode="auto">
            <a:xfrm>
              <a:off x="9667081" y="2043335"/>
              <a:ext cx="282575" cy="3614738"/>
            </a:xfrm>
            <a:custGeom>
              <a:avLst/>
              <a:gdLst>
                <a:gd name="T0" fmla="*/ 0 w 178"/>
                <a:gd name="T1" fmla="*/ 2277 h 2277"/>
                <a:gd name="T2" fmla="*/ 178 w 178"/>
                <a:gd name="T3" fmla="*/ 2200 h 2277"/>
                <a:gd name="T4" fmla="*/ 178 w 178"/>
                <a:gd name="T5" fmla="*/ 111 h 2277"/>
                <a:gd name="T6" fmla="*/ 0 w 178"/>
                <a:gd name="T7" fmla="*/ 0 h 2277"/>
                <a:gd name="T8" fmla="*/ 0 w 178"/>
                <a:gd name="T9" fmla="*/ 2277 h 2277"/>
              </a:gdLst>
              <a:ahLst/>
              <a:cxnLst>
                <a:cxn ang="0">
                  <a:pos x="T0" y="T1"/>
                </a:cxn>
                <a:cxn ang="0">
                  <a:pos x="T2" y="T3"/>
                </a:cxn>
                <a:cxn ang="0">
                  <a:pos x="T4" y="T5"/>
                </a:cxn>
                <a:cxn ang="0">
                  <a:pos x="T6" y="T7"/>
                </a:cxn>
                <a:cxn ang="0">
                  <a:pos x="T8" y="T9"/>
                </a:cxn>
              </a:cxnLst>
              <a:rect l="0" t="0" r="r" b="b"/>
              <a:pathLst>
                <a:path w="178" h="2277">
                  <a:moveTo>
                    <a:pt x="0" y="2277"/>
                  </a:moveTo>
                  <a:lnTo>
                    <a:pt x="178" y="2200"/>
                  </a:lnTo>
                  <a:lnTo>
                    <a:pt x="178" y="111"/>
                  </a:lnTo>
                  <a:lnTo>
                    <a:pt x="0" y="0"/>
                  </a:lnTo>
                  <a:lnTo>
                    <a:pt x="0" y="2277"/>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grpSp>
      <p:sp>
        <p:nvSpPr>
          <p:cNvPr id="29" name="文本框 48"/>
          <p:cNvSpPr txBox="1"/>
          <p:nvPr/>
        </p:nvSpPr>
        <p:spPr>
          <a:xfrm>
            <a:off x="2236902" y="1433640"/>
            <a:ext cx="840295"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100%</a:t>
            </a:r>
            <a:endParaRPr lang="zh-CN" altLang="en-US" sz="2000" b="1" dirty="0">
              <a:latin typeface="Arial" panose="020B0604020202020204" pitchFamily="34" charset="0"/>
              <a:cs typeface="Arial" panose="020B0604020202020204" pitchFamily="34" charset="0"/>
            </a:endParaRPr>
          </a:p>
        </p:txBody>
      </p:sp>
      <p:sp>
        <p:nvSpPr>
          <p:cNvPr id="30" name="文本框 49"/>
          <p:cNvSpPr txBox="1"/>
          <p:nvPr/>
        </p:nvSpPr>
        <p:spPr>
          <a:xfrm>
            <a:off x="9344158" y="1790581"/>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95%</a:t>
            </a:r>
            <a:endParaRPr lang="zh-CN" altLang="en-US" sz="2000" b="1" dirty="0">
              <a:latin typeface="Arial" panose="020B0604020202020204" pitchFamily="34" charset="0"/>
              <a:cs typeface="Arial" panose="020B0604020202020204" pitchFamily="34" charset="0"/>
            </a:endParaRPr>
          </a:p>
        </p:txBody>
      </p:sp>
      <p:sp>
        <p:nvSpPr>
          <p:cNvPr id="31" name="文本框 50"/>
          <p:cNvSpPr txBox="1"/>
          <p:nvPr/>
        </p:nvSpPr>
        <p:spPr>
          <a:xfrm>
            <a:off x="3289433" y="2222624"/>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80%</a:t>
            </a:r>
            <a:endParaRPr lang="zh-CN" altLang="en-US" sz="2000" b="1" dirty="0">
              <a:latin typeface="Arial" panose="020B0604020202020204" pitchFamily="34" charset="0"/>
              <a:cs typeface="Arial" panose="020B0604020202020204" pitchFamily="34" charset="0"/>
            </a:endParaRPr>
          </a:p>
        </p:txBody>
      </p:sp>
      <p:sp>
        <p:nvSpPr>
          <p:cNvPr id="32" name="文本框 51"/>
          <p:cNvSpPr txBox="1"/>
          <p:nvPr/>
        </p:nvSpPr>
        <p:spPr>
          <a:xfrm>
            <a:off x="4287205" y="2768273"/>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70%</a:t>
            </a:r>
            <a:endParaRPr lang="zh-CN" altLang="en-US" sz="2000" b="1" dirty="0">
              <a:latin typeface="Arial" panose="020B0604020202020204" pitchFamily="34" charset="0"/>
              <a:cs typeface="Arial" panose="020B0604020202020204" pitchFamily="34" charset="0"/>
            </a:endParaRPr>
          </a:p>
        </p:txBody>
      </p:sp>
      <p:sp>
        <p:nvSpPr>
          <p:cNvPr id="33" name="文本框 52"/>
          <p:cNvSpPr txBox="1"/>
          <p:nvPr/>
        </p:nvSpPr>
        <p:spPr>
          <a:xfrm>
            <a:off x="5360252" y="3412084"/>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50%</a:t>
            </a:r>
            <a:endParaRPr lang="zh-CN" altLang="en-US" sz="2000" b="1" dirty="0">
              <a:latin typeface="Arial" panose="020B0604020202020204" pitchFamily="34" charset="0"/>
              <a:cs typeface="Arial" panose="020B0604020202020204" pitchFamily="34" charset="0"/>
            </a:endParaRPr>
          </a:p>
        </p:txBody>
      </p:sp>
      <p:sp>
        <p:nvSpPr>
          <p:cNvPr id="34" name="文本框 53"/>
          <p:cNvSpPr txBox="1"/>
          <p:nvPr/>
        </p:nvSpPr>
        <p:spPr>
          <a:xfrm>
            <a:off x="6333958" y="2142260"/>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90%</a:t>
            </a:r>
            <a:endParaRPr lang="zh-CN" altLang="en-US" sz="2000" b="1" dirty="0">
              <a:latin typeface="Arial" panose="020B0604020202020204" pitchFamily="34" charset="0"/>
              <a:cs typeface="Arial" panose="020B0604020202020204" pitchFamily="34" charset="0"/>
            </a:endParaRPr>
          </a:p>
        </p:txBody>
      </p:sp>
      <p:sp>
        <p:nvSpPr>
          <p:cNvPr id="35" name="文本框 55"/>
          <p:cNvSpPr txBox="1"/>
          <p:nvPr/>
        </p:nvSpPr>
        <p:spPr>
          <a:xfrm>
            <a:off x="7297794" y="2868060"/>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65%</a:t>
            </a:r>
            <a:endParaRPr lang="zh-CN" altLang="en-US" sz="2000" b="1" dirty="0">
              <a:latin typeface="Arial" panose="020B0604020202020204" pitchFamily="34" charset="0"/>
              <a:cs typeface="Arial" panose="020B0604020202020204" pitchFamily="34" charset="0"/>
            </a:endParaRPr>
          </a:p>
        </p:txBody>
      </p:sp>
      <p:sp>
        <p:nvSpPr>
          <p:cNvPr id="36" name="文本框 56"/>
          <p:cNvSpPr txBox="1"/>
          <p:nvPr/>
        </p:nvSpPr>
        <p:spPr>
          <a:xfrm>
            <a:off x="8325728" y="2605181"/>
            <a:ext cx="697627" cy="400110"/>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75%</a:t>
            </a:r>
            <a:endParaRPr lang="zh-CN" altLang="en-US" sz="2000" b="1" dirty="0">
              <a:latin typeface="Arial" panose="020B0604020202020204" pitchFamily="34" charset="0"/>
              <a:cs typeface="Arial" panose="020B0604020202020204" pitchFamily="34" charset="0"/>
            </a:endParaRPr>
          </a:p>
        </p:txBody>
      </p:sp>
      <p:sp>
        <p:nvSpPr>
          <p:cNvPr id="37" name="TextBox 36"/>
          <p:cNvSpPr txBox="1"/>
          <p:nvPr/>
        </p:nvSpPr>
        <p:spPr>
          <a:xfrm>
            <a:off x="9210353" y="6120281"/>
            <a:ext cx="755335"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2015</a:t>
            </a:r>
            <a:endParaRPr lang="en-GB" sz="2000" b="1">
              <a:latin typeface="Arial" panose="020B0604020202020204" pitchFamily="34" charset="0"/>
              <a:cs typeface="Arial" panose="020B0604020202020204" pitchFamily="34" charset="0"/>
            </a:endParaRPr>
          </a:p>
        </p:txBody>
      </p:sp>
      <p:sp>
        <p:nvSpPr>
          <p:cNvPr id="38" name="TextBox 37"/>
          <p:cNvSpPr txBox="1"/>
          <p:nvPr/>
        </p:nvSpPr>
        <p:spPr>
          <a:xfrm>
            <a:off x="8186415" y="6120281"/>
            <a:ext cx="755335"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2014</a:t>
            </a:r>
            <a:endParaRPr lang="en-GB" sz="2000" b="1">
              <a:latin typeface="Arial" panose="020B0604020202020204" pitchFamily="34" charset="0"/>
              <a:cs typeface="Arial" panose="020B0604020202020204" pitchFamily="34" charset="0"/>
            </a:endParaRPr>
          </a:p>
        </p:txBody>
      </p:sp>
      <p:sp>
        <p:nvSpPr>
          <p:cNvPr id="39" name="TextBox 38"/>
          <p:cNvSpPr txBox="1"/>
          <p:nvPr/>
        </p:nvSpPr>
        <p:spPr>
          <a:xfrm>
            <a:off x="6192515" y="6120281"/>
            <a:ext cx="755335"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2012</a:t>
            </a:r>
            <a:endParaRPr lang="en-GB" sz="2000" b="1">
              <a:latin typeface="Arial" panose="020B0604020202020204" pitchFamily="34" charset="0"/>
              <a:cs typeface="Arial" panose="020B0604020202020204" pitchFamily="34" charset="0"/>
            </a:endParaRPr>
          </a:p>
        </p:txBody>
      </p:sp>
      <p:sp>
        <p:nvSpPr>
          <p:cNvPr id="40" name="TextBox 39"/>
          <p:cNvSpPr txBox="1"/>
          <p:nvPr/>
        </p:nvSpPr>
        <p:spPr>
          <a:xfrm>
            <a:off x="4151833" y="6120281"/>
            <a:ext cx="755335"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2010</a:t>
            </a:r>
            <a:endParaRPr lang="en-GB" sz="2000" b="1">
              <a:latin typeface="Arial" panose="020B0604020202020204" pitchFamily="34" charset="0"/>
              <a:cs typeface="Arial" panose="020B0604020202020204" pitchFamily="34" charset="0"/>
            </a:endParaRPr>
          </a:p>
        </p:txBody>
      </p:sp>
      <p:sp>
        <p:nvSpPr>
          <p:cNvPr id="41" name="TextBox 40"/>
          <p:cNvSpPr txBox="1"/>
          <p:nvPr/>
        </p:nvSpPr>
        <p:spPr>
          <a:xfrm>
            <a:off x="2199327" y="6120281"/>
            <a:ext cx="755335"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2008</a:t>
            </a:r>
            <a:endParaRPr lang="en-GB" sz="2000" b="1">
              <a:latin typeface="Arial" panose="020B0604020202020204" pitchFamily="34" charset="0"/>
              <a:cs typeface="Arial" panose="020B0604020202020204" pitchFamily="34" charset="0"/>
            </a:endParaRPr>
          </a:p>
        </p:txBody>
      </p:sp>
      <p:sp>
        <p:nvSpPr>
          <p:cNvPr id="42" name="TextBox 41"/>
          <p:cNvSpPr txBox="1"/>
          <p:nvPr/>
        </p:nvSpPr>
        <p:spPr>
          <a:xfrm>
            <a:off x="3133402" y="6120281"/>
            <a:ext cx="755335"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2009</a:t>
            </a:r>
            <a:endParaRPr lang="en-GB" sz="2000" b="1">
              <a:latin typeface="Arial" panose="020B0604020202020204" pitchFamily="34" charset="0"/>
              <a:cs typeface="Arial" panose="020B0604020202020204" pitchFamily="34" charset="0"/>
            </a:endParaRPr>
          </a:p>
        </p:txBody>
      </p:sp>
      <p:sp>
        <p:nvSpPr>
          <p:cNvPr id="43" name="TextBox 42"/>
          <p:cNvSpPr txBox="1"/>
          <p:nvPr/>
        </p:nvSpPr>
        <p:spPr>
          <a:xfrm>
            <a:off x="5208093" y="6120281"/>
            <a:ext cx="741165"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2011</a:t>
            </a:r>
            <a:endParaRPr lang="en-GB" sz="2000" b="1">
              <a:latin typeface="Arial" panose="020B0604020202020204" pitchFamily="34" charset="0"/>
              <a:cs typeface="Arial" panose="020B0604020202020204" pitchFamily="34" charset="0"/>
            </a:endParaRPr>
          </a:p>
        </p:txBody>
      </p:sp>
      <p:sp>
        <p:nvSpPr>
          <p:cNvPr id="44" name="TextBox 43"/>
          <p:cNvSpPr txBox="1"/>
          <p:nvPr/>
        </p:nvSpPr>
        <p:spPr>
          <a:xfrm>
            <a:off x="7143090" y="6120281"/>
            <a:ext cx="755335"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2013</a:t>
            </a:r>
            <a:endParaRPr lang="en-GB" sz="20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5500"/>
                            </p:stCondLst>
                            <p:childTnLst>
                              <p:par>
                                <p:cTn id="54" presetID="2" presetClass="entr" presetSubtype="4"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par>
                          <p:cTn id="62" fill="hold">
                            <p:stCondLst>
                              <p:cond delay="6500"/>
                            </p:stCondLst>
                            <p:childTnLst>
                              <p:par>
                                <p:cTn id="63" presetID="2" presetClass="entr" presetSubtype="4"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7500"/>
                            </p:stCondLst>
                            <p:childTnLst>
                              <p:par>
                                <p:cTn id="72" presetID="2" presetClass="entr" presetSubtype="4"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par>
                          <p:cTn id="88" fill="hold">
                            <p:stCondLst>
                              <p:cond delay="9500"/>
                            </p:stCondLst>
                            <p:childTnLst>
                              <p:par>
                                <p:cTn id="89" presetID="10"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par>
                          <p:cTn id="92" fill="hold">
                            <p:stCondLst>
                              <p:cond delay="10000"/>
                            </p:stCondLst>
                            <p:childTnLst>
                              <p:par>
                                <p:cTn id="93" presetID="10"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000"/>
                            </p:stCondLst>
                            <p:childTnLst>
                              <p:par>
                                <p:cTn id="101" presetID="10" presetClass="entr" presetSubtype="0"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500"/>
                                        <p:tgtEl>
                                          <p:spTgt spid="44"/>
                                        </p:tgtEl>
                                      </p:cBhvr>
                                    </p:animEffect>
                                  </p:childTnLst>
                                </p:cTn>
                              </p:par>
                            </p:childTnLst>
                          </p:cTn>
                        </p:par>
                        <p:par>
                          <p:cTn id="104" fill="hold">
                            <p:stCondLst>
                              <p:cond delay="11500"/>
                            </p:stCondLst>
                            <p:childTnLst>
                              <p:par>
                                <p:cTn id="105" presetID="10"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childTnLst>
                          </p:cTn>
                        </p:par>
                        <p:par>
                          <p:cTn id="108" fill="hold">
                            <p:stCondLst>
                              <p:cond delay="120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833809" y="2141365"/>
            <a:ext cx="6841985" cy="4341743"/>
            <a:chOff x="370866" y="1524639"/>
            <a:chExt cx="8278802" cy="5253510"/>
          </a:xfrm>
        </p:grpSpPr>
        <p:grpSp>
          <p:nvGrpSpPr>
            <p:cNvPr id="4" name="Group 3"/>
            <p:cNvGrpSpPr>
              <a:grpSpLocks noChangeAspect="1"/>
            </p:cNvGrpSpPr>
            <p:nvPr/>
          </p:nvGrpSpPr>
          <p:grpSpPr bwMode="auto">
            <a:xfrm>
              <a:off x="370866" y="1544390"/>
              <a:ext cx="8278802" cy="4267214"/>
              <a:chOff x="211" y="703"/>
              <a:chExt cx="5215" cy="2688"/>
            </a:xfrm>
          </p:grpSpPr>
          <p:sp>
            <p:nvSpPr>
              <p:cNvPr id="5" name="AutoShape 3"/>
              <p:cNvSpPr>
                <a:spLocks noChangeAspect="1" noChangeArrowheads="1" noTextEdit="1"/>
              </p:cNvSpPr>
              <p:nvPr/>
            </p:nvSpPr>
            <p:spPr bwMode="auto">
              <a:xfrm>
                <a:off x="211" y="709"/>
                <a:ext cx="5215" cy="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6" name="Freeform 5"/>
              <p:cNvSpPr>
                <a:spLocks noEditPoints="1"/>
              </p:cNvSpPr>
              <p:nvPr/>
            </p:nvSpPr>
            <p:spPr bwMode="auto">
              <a:xfrm>
                <a:off x="211" y="703"/>
                <a:ext cx="161" cy="75"/>
              </a:xfrm>
              <a:custGeom>
                <a:avLst/>
                <a:gdLst>
                  <a:gd name="T0" fmla="*/ 3 w 28"/>
                  <a:gd name="T1" fmla="*/ 13 h 13"/>
                  <a:gd name="T2" fmla="*/ 6 w 28"/>
                  <a:gd name="T3" fmla="*/ 13 h 13"/>
                  <a:gd name="T4" fmla="*/ 6 w 28"/>
                  <a:gd name="T5" fmla="*/ 0 h 13"/>
                  <a:gd name="T6" fmla="*/ 4 w 28"/>
                  <a:gd name="T7" fmla="*/ 0 h 13"/>
                  <a:gd name="T8" fmla="*/ 0 w 28"/>
                  <a:gd name="T9" fmla="*/ 3 h 13"/>
                  <a:gd name="T10" fmla="*/ 1 w 28"/>
                  <a:gd name="T11" fmla="*/ 5 h 13"/>
                  <a:gd name="T12" fmla="*/ 3 w 28"/>
                  <a:gd name="T13" fmla="*/ 3 h 13"/>
                  <a:gd name="T14" fmla="*/ 3 w 28"/>
                  <a:gd name="T15" fmla="*/ 13 h 13"/>
                  <a:gd name="T16" fmla="*/ 10 w 28"/>
                  <a:gd name="T17" fmla="*/ 11 h 13"/>
                  <a:gd name="T18" fmla="*/ 14 w 28"/>
                  <a:gd name="T19" fmla="*/ 13 h 13"/>
                  <a:gd name="T20" fmla="*/ 17 w 28"/>
                  <a:gd name="T21" fmla="*/ 11 h 13"/>
                  <a:gd name="T22" fmla="*/ 18 w 28"/>
                  <a:gd name="T23" fmla="*/ 7 h 13"/>
                  <a:gd name="T24" fmla="*/ 17 w 28"/>
                  <a:gd name="T25" fmla="*/ 2 h 13"/>
                  <a:gd name="T26" fmla="*/ 14 w 28"/>
                  <a:gd name="T27" fmla="*/ 0 h 13"/>
                  <a:gd name="T28" fmla="*/ 10 w 28"/>
                  <a:gd name="T29" fmla="*/ 2 h 13"/>
                  <a:gd name="T30" fmla="*/ 9 w 28"/>
                  <a:gd name="T31" fmla="*/ 7 h 13"/>
                  <a:gd name="T32" fmla="*/ 10 w 28"/>
                  <a:gd name="T33" fmla="*/ 11 h 13"/>
                  <a:gd name="T34" fmla="*/ 14 w 28"/>
                  <a:gd name="T35" fmla="*/ 11 h 13"/>
                  <a:gd name="T36" fmla="*/ 12 w 28"/>
                  <a:gd name="T37" fmla="*/ 7 h 13"/>
                  <a:gd name="T38" fmla="*/ 14 w 28"/>
                  <a:gd name="T39" fmla="*/ 2 h 13"/>
                  <a:gd name="T40" fmla="*/ 15 w 28"/>
                  <a:gd name="T41" fmla="*/ 7 h 13"/>
                  <a:gd name="T42" fmla="*/ 14 w 28"/>
                  <a:gd name="T43" fmla="*/ 11 h 13"/>
                  <a:gd name="T44" fmla="*/ 21 w 28"/>
                  <a:gd name="T45" fmla="*/ 11 h 13"/>
                  <a:gd name="T46" fmla="*/ 24 w 28"/>
                  <a:gd name="T47" fmla="*/ 13 h 13"/>
                  <a:gd name="T48" fmla="*/ 27 w 28"/>
                  <a:gd name="T49" fmla="*/ 11 h 13"/>
                  <a:gd name="T50" fmla="*/ 28 w 28"/>
                  <a:gd name="T51" fmla="*/ 7 h 13"/>
                  <a:gd name="T52" fmla="*/ 27 w 28"/>
                  <a:gd name="T53" fmla="*/ 2 h 13"/>
                  <a:gd name="T54" fmla="*/ 24 w 28"/>
                  <a:gd name="T55" fmla="*/ 0 h 13"/>
                  <a:gd name="T56" fmla="*/ 20 w 28"/>
                  <a:gd name="T57" fmla="*/ 2 h 13"/>
                  <a:gd name="T58" fmla="*/ 19 w 28"/>
                  <a:gd name="T59" fmla="*/ 7 h 13"/>
                  <a:gd name="T60" fmla="*/ 21 w 28"/>
                  <a:gd name="T61" fmla="*/ 11 h 13"/>
                  <a:gd name="T62" fmla="*/ 24 w 28"/>
                  <a:gd name="T63" fmla="*/ 11 h 13"/>
                  <a:gd name="T64" fmla="*/ 22 w 28"/>
                  <a:gd name="T65" fmla="*/ 7 h 13"/>
                  <a:gd name="T66" fmla="*/ 24 w 28"/>
                  <a:gd name="T67" fmla="*/ 2 h 13"/>
                  <a:gd name="T68" fmla="*/ 26 w 28"/>
                  <a:gd name="T69" fmla="*/ 7 h 13"/>
                  <a:gd name="T70" fmla="*/ 24 w 28"/>
                  <a:gd name="T7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13">
                    <a:moveTo>
                      <a:pt x="3" y="13"/>
                    </a:moveTo>
                    <a:cubicBezTo>
                      <a:pt x="6" y="13"/>
                      <a:pt x="6" y="13"/>
                      <a:pt x="6" y="13"/>
                    </a:cubicBezTo>
                    <a:cubicBezTo>
                      <a:pt x="6" y="0"/>
                      <a:pt x="6" y="0"/>
                      <a:pt x="6" y="0"/>
                    </a:cubicBezTo>
                    <a:cubicBezTo>
                      <a:pt x="4" y="0"/>
                      <a:pt x="4" y="0"/>
                      <a:pt x="4" y="0"/>
                    </a:cubicBezTo>
                    <a:cubicBezTo>
                      <a:pt x="0" y="3"/>
                      <a:pt x="0" y="3"/>
                      <a:pt x="0" y="3"/>
                    </a:cubicBezTo>
                    <a:cubicBezTo>
                      <a:pt x="1" y="5"/>
                      <a:pt x="1" y="5"/>
                      <a:pt x="1" y="5"/>
                    </a:cubicBezTo>
                    <a:cubicBezTo>
                      <a:pt x="3" y="3"/>
                      <a:pt x="3" y="3"/>
                      <a:pt x="3" y="3"/>
                    </a:cubicBezTo>
                    <a:cubicBezTo>
                      <a:pt x="3" y="13"/>
                      <a:pt x="3" y="13"/>
                      <a:pt x="3" y="13"/>
                    </a:cubicBezTo>
                    <a:close/>
                    <a:moveTo>
                      <a:pt x="10" y="11"/>
                    </a:moveTo>
                    <a:cubicBezTo>
                      <a:pt x="11" y="12"/>
                      <a:pt x="12" y="13"/>
                      <a:pt x="14" y="13"/>
                    </a:cubicBezTo>
                    <a:cubicBezTo>
                      <a:pt x="15" y="13"/>
                      <a:pt x="16" y="12"/>
                      <a:pt x="17" y="11"/>
                    </a:cubicBezTo>
                    <a:cubicBezTo>
                      <a:pt x="18" y="10"/>
                      <a:pt x="18" y="9"/>
                      <a:pt x="18" y="7"/>
                    </a:cubicBezTo>
                    <a:cubicBezTo>
                      <a:pt x="18" y="4"/>
                      <a:pt x="18" y="3"/>
                      <a:pt x="17" y="2"/>
                    </a:cubicBezTo>
                    <a:cubicBezTo>
                      <a:pt x="16" y="0"/>
                      <a:pt x="15" y="0"/>
                      <a:pt x="14" y="0"/>
                    </a:cubicBezTo>
                    <a:cubicBezTo>
                      <a:pt x="12" y="0"/>
                      <a:pt x="11" y="1"/>
                      <a:pt x="10" y="2"/>
                    </a:cubicBezTo>
                    <a:cubicBezTo>
                      <a:pt x="9" y="3"/>
                      <a:pt x="9" y="4"/>
                      <a:pt x="9" y="7"/>
                    </a:cubicBezTo>
                    <a:cubicBezTo>
                      <a:pt x="9" y="9"/>
                      <a:pt x="9" y="10"/>
                      <a:pt x="10" y="11"/>
                    </a:cubicBezTo>
                    <a:close/>
                    <a:moveTo>
                      <a:pt x="14" y="11"/>
                    </a:moveTo>
                    <a:cubicBezTo>
                      <a:pt x="12" y="11"/>
                      <a:pt x="12" y="10"/>
                      <a:pt x="12" y="7"/>
                    </a:cubicBezTo>
                    <a:cubicBezTo>
                      <a:pt x="12" y="3"/>
                      <a:pt x="12" y="2"/>
                      <a:pt x="14" y="2"/>
                    </a:cubicBezTo>
                    <a:cubicBezTo>
                      <a:pt x="15" y="2"/>
                      <a:pt x="15" y="3"/>
                      <a:pt x="15" y="7"/>
                    </a:cubicBezTo>
                    <a:cubicBezTo>
                      <a:pt x="15" y="10"/>
                      <a:pt x="15" y="11"/>
                      <a:pt x="14" y="11"/>
                    </a:cubicBezTo>
                    <a:close/>
                    <a:moveTo>
                      <a:pt x="21" y="11"/>
                    </a:moveTo>
                    <a:cubicBezTo>
                      <a:pt x="21" y="12"/>
                      <a:pt x="23" y="13"/>
                      <a:pt x="24" y="13"/>
                    </a:cubicBezTo>
                    <a:cubicBezTo>
                      <a:pt x="25" y="13"/>
                      <a:pt x="27" y="12"/>
                      <a:pt x="27" y="11"/>
                    </a:cubicBezTo>
                    <a:cubicBezTo>
                      <a:pt x="28" y="10"/>
                      <a:pt x="28" y="9"/>
                      <a:pt x="28" y="7"/>
                    </a:cubicBezTo>
                    <a:cubicBezTo>
                      <a:pt x="28" y="4"/>
                      <a:pt x="28" y="3"/>
                      <a:pt x="27" y="2"/>
                    </a:cubicBezTo>
                    <a:cubicBezTo>
                      <a:pt x="27" y="0"/>
                      <a:pt x="25" y="0"/>
                      <a:pt x="24" y="0"/>
                    </a:cubicBezTo>
                    <a:cubicBezTo>
                      <a:pt x="22" y="0"/>
                      <a:pt x="21" y="1"/>
                      <a:pt x="20" y="2"/>
                    </a:cubicBezTo>
                    <a:cubicBezTo>
                      <a:pt x="20" y="3"/>
                      <a:pt x="19" y="4"/>
                      <a:pt x="19" y="7"/>
                    </a:cubicBezTo>
                    <a:cubicBezTo>
                      <a:pt x="19" y="9"/>
                      <a:pt x="20" y="10"/>
                      <a:pt x="21" y="11"/>
                    </a:cubicBezTo>
                    <a:close/>
                    <a:moveTo>
                      <a:pt x="24" y="11"/>
                    </a:moveTo>
                    <a:cubicBezTo>
                      <a:pt x="23" y="11"/>
                      <a:pt x="22" y="10"/>
                      <a:pt x="22" y="7"/>
                    </a:cubicBezTo>
                    <a:cubicBezTo>
                      <a:pt x="22" y="3"/>
                      <a:pt x="23" y="2"/>
                      <a:pt x="24" y="2"/>
                    </a:cubicBezTo>
                    <a:cubicBezTo>
                      <a:pt x="25" y="2"/>
                      <a:pt x="26" y="3"/>
                      <a:pt x="26" y="7"/>
                    </a:cubicBezTo>
                    <a:cubicBezTo>
                      <a:pt x="26" y="10"/>
                      <a:pt x="25" y="11"/>
                      <a:pt x="24" y="11"/>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7" name="Freeform 6"/>
              <p:cNvSpPr>
                <a:spLocks noEditPoints="1"/>
              </p:cNvSpPr>
              <p:nvPr/>
            </p:nvSpPr>
            <p:spPr bwMode="auto">
              <a:xfrm>
                <a:off x="234" y="1227"/>
                <a:ext cx="109" cy="75"/>
              </a:xfrm>
              <a:custGeom>
                <a:avLst/>
                <a:gdLst>
                  <a:gd name="T0" fmla="*/ 0 w 19"/>
                  <a:gd name="T1" fmla="*/ 9 h 13"/>
                  <a:gd name="T2" fmla="*/ 5 w 19"/>
                  <a:gd name="T3" fmla="*/ 13 h 13"/>
                  <a:gd name="T4" fmla="*/ 8 w 19"/>
                  <a:gd name="T5" fmla="*/ 12 h 13"/>
                  <a:gd name="T6" fmla="*/ 9 w 19"/>
                  <a:gd name="T7" fmla="*/ 9 h 13"/>
                  <a:gd name="T8" fmla="*/ 7 w 19"/>
                  <a:gd name="T9" fmla="*/ 6 h 13"/>
                  <a:gd name="T10" fmla="*/ 9 w 19"/>
                  <a:gd name="T11" fmla="*/ 3 h 13"/>
                  <a:gd name="T12" fmla="*/ 5 w 19"/>
                  <a:gd name="T13" fmla="*/ 0 h 13"/>
                  <a:gd name="T14" fmla="*/ 0 w 19"/>
                  <a:gd name="T15" fmla="*/ 3 h 13"/>
                  <a:gd name="T16" fmla="*/ 3 w 19"/>
                  <a:gd name="T17" fmla="*/ 6 h 13"/>
                  <a:gd name="T18" fmla="*/ 0 w 19"/>
                  <a:gd name="T19" fmla="*/ 9 h 13"/>
                  <a:gd name="T20" fmla="*/ 4 w 19"/>
                  <a:gd name="T21" fmla="*/ 4 h 13"/>
                  <a:gd name="T22" fmla="*/ 3 w 19"/>
                  <a:gd name="T23" fmla="*/ 3 h 13"/>
                  <a:gd name="T24" fmla="*/ 5 w 19"/>
                  <a:gd name="T25" fmla="*/ 1 h 13"/>
                  <a:gd name="T26" fmla="*/ 6 w 19"/>
                  <a:gd name="T27" fmla="*/ 3 h 13"/>
                  <a:gd name="T28" fmla="*/ 5 w 19"/>
                  <a:gd name="T29" fmla="*/ 5 h 13"/>
                  <a:gd name="T30" fmla="*/ 5 w 19"/>
                  <a:gd name="T31" fmla="*/ 5 h 13"/>
                  <a:gd name="T32" fmla="*/ 4 w 19"/>
                  <a:gd name="T33" fmla="*/ 4 h 13"/>
                  <a:gd name="T34" fmla="*/ 3 w 19"/>
                  <a:gd name="T35" fmla="*/ 9 h 13"/>
                  <a:gd name="T36" fmla="*/ 4 w 19"/>
                  <a:gd name="T37" fmla="*/ 7 h 13"/>
                  <a:gd name="T38" fmla="*/ 4 w 19"/>
                  <a:gd name="T39" fmla="*/ 7 h 13"/>
                  <a:gd name="T40" fmla="*/ 7 w 19"/>
                  <a:gd name="T41" fmla="*/ 9 h 13"/>
                  <a:gd name="T42" fmla="*/ 5 w 19"/>
                  <a:gd name="T43" fmla="*/ 11 h 13"/>
                  <a:gd name="T44" fmla="*/ 3 w 19"/>
                  <a:gd name="T45" fmla="*/ 9 h 13"/>
                  <a:gd name="T46" fmla="*/ 12 w 19"/>
                  <a:gd name="T47" fmla="*/ 11 h 13"/>
                  <a:gd name="T48" fmla="*/ 15 w 19"/>
                  <a:gd name="T49" fmla="*/ 13 h 13"/>
                  <a:gd name="T50" fmla="*/ 18 w 19"/>
                  <a:gd name="T51" fmla="*/ 11 h 13"/>
                  <a:gd name="T52" fmla="*/ 19 w 19"/>
                  <a:gd name="T53" fmla="*/ 6 h 13"/>
                  <a:gd name="T54" fmla="*/ 19 w 19"/>
                  <a:gd name="T55" fmla="*/ 2 h 13"/>
                  <a:gd name="T56" fmla="*/ 15 w 19"/>
                  <a:gd name="T57" fmla="*/ 0 h 13"/>
                  <a:gd name="T58" fmla="*/ 11 w 19"/>
                  <a:gd name="T59" fmla="*/ 2 h 13"/>
                  <a:gd name="T60" fmla="*/ 11 w 19"/>
                  <a:gd name="T61" fmla="*/ 6 h 13"/>
                  <a:gd name="T62" fmla="*/ 12 w 19"/>
                  <a:gd name="T63" fmla="*/ 11 h 13"/>
                  <a:gd name="T64" fmla="*/ 15 w 19"/>
                  <a:gd name="T65" fmla="*/ 11 h 13"/>
                  <a:gd name="T66" fmla="*/ 13 w 19"/>
                  <a:gd name="T67" fmla="*/ 6 h 13"/>
                  <a:gd name="T68" fmla="*/ 15 w 19"/>
                  <a:gd name="T69" fmla="*/ 2 h 13"/>
                  <a:gd name="T70" fmla="*/ 17 w 19"/>
                  <a:gd name="T71" fmla="*/ 6 h 13"/>
                  <a:gd name="T72" fmla="*/ 15 w 19"/>
                  <a:gd name="T7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13">
                    <a:moveTo>
                      <a:pt x="0" y="9"/>
                    </a:moveTo>
                    <a:cubicBezTo>
                      <a:pt x="0" y="11"/>
                      <a:pt x="2" y="13"/>
                      <a:pt x="5" y="13"/>
                    </a:cubicBezTo>
                    <a:cubicBezTo>
                      <a:pt x="6" y="13"/>
                      <a:pt x="7" y="13"/>
                      <a:pt x="8" y="12"/>
                    </a:cubicBezTo>
                    <a:cubicBezTo>
                      <a:pt x="9" y="11"/>
                      <a:pt x="9" y="10"/>
                      <a:pt x="9" y="9"/>
                    </a:cubicBezTo>
                    <a:cubicBezTo>
                      <a:pt x="9" y="7"/>
                      <a:pt x="8" y="6"/>
                      <a:pt x="7" y="6"/>
                    </a:cubicBezTo>
                    <a:cubicBezTo>
                      <a:pt x="8" y="5"/>
                      <a:pt x="9" y="4"/>
                      <a:pt x="9" y="3"/>
                    </a:cubicBezTo>
                    <a:cubicBezTo>
                      <a:pt x="9" y="1"/>
                      <a:pt x="7" y="0"/>
                      <a:pt x="5" y="0"/>
                    </a:cubicBezTo>
                    <a:cubicBezTo>
                      <a:pt x="2" y="0"/>
                      <a:pt x="0" y="1"/>
                      <a:pt x="0" y="3"/>
                    </a:cubicBezTo>
                    <a:cubicBezTo>
                      <a:pt x="0" y="4"/>
                      <a:pt x="1" y="6"/>
                      <a:pt x="3" y="6"/>
                    </a:cubicBezTo>
                    <a:cubicBezTo>
                      <a:pt x="1" y="6"/>
                      <a:pt x="0" y="7"/>
                      <a:pt x="0" y="9"/>
                    </a:cubicBezTo>
                    <a:close/>
                    <a:moveTo>
                      <a:pt x="4" y="4"/>
                    </a:moveTo>
                    <a:cubicBezTo>
                      <a:pt x="3" y="4"/>
                      <a:pt x="3" y="3"/>
                      <a:pt x="3" y="3"/>
                    </a:cubicBezTo>
                    <a:cubicBezTo>
                      <a:pt x="3" y="2"/>
                      <a:pt x="4" y="1"/>
                      <a:pt x="5" y="1"/>
                    </a:cubicBezTo>
                    <a:cubicBezTo>
                      <a:pt x="6" y="1"/>
                      <a:pt x="6" y="2"/>
                      <a:pt x="6" y="3"/>
                    </a:cubicBezTo>
                    <a:cubicBezTo>
                      <a:pt x="6" y="4"/>
                      <a:pt x="6" y="4"/>
                      <a:pt x="5" y="5"/>
                    </a:cubicBezTo>
                    <a:cubicBezTo>
                      <a:pt x="5" y="5"/>
                      <a:pt x="5" y="5"/>
                      <a:pt x="5" y="5"/>
                    </a:cubicBezTo>
                    <a:cubicBezTo>
                      <a:pt x="4" y="5"/>
                      <a:pt x="4" y="5"/>
                      <a:pt x="4" y="4"/>
                    </a:cubicBezTo>
                    <a:close/>
                    <a:moveTo>
                      <a:pt x="3" y="9"/>
                    </a:moveTo>
                    <a:cubicBezTo>
                      <a:pt x="3" y="8"/>
                      <a:pt x="3" y="8"/>
                      <a:pt x="4" y="7"/>
                    </a:cubicBezTo>
                    <a:cubicBezTo>
                      <a:pt x="4" y="7"/>
                      <a:pt x="4" y="7"/>
                      <a:pt x="4" y="7"/>
                    </a:cubicBezTo>
                    <a:cubicBezTo>
                      <a:pt x="6" y="8"/>
                      <a:pt x="7" y="8"/>
                      <a:pt x="7" y="9"/>
                    </a:cubicBezTo>
                    <a:cubicBezTo>
                      <a:pt x="7" y="10"/>
                      <a:pt x="6" y="11"/>
                      <a:pt x="5" y="11"/>
                    </a:cubicBezTo>
                    <a:cubicBezTo>
                      <a:pt x="4" y="11"/>
                      <a:pt x="3" y="10"/>
                      <a:pt x="3" y="9"/>
                    </a:cubicBezTo>
                    <a:close/>
                    <a:moveTo>
                      <a:pt x="12" y="11"/>
                    </a:moveTo>
                    <a:cubicBezTo>
                      <a:pt x="12" y="12"/>
                      <a:pt x="14" y="13"/>
                      <a:pt x="15" y="13"/>
                    </a:cubicBezTo>
                    <a:cubicBezTo>
                      <a:pt x="16" y="13"/>
                      <a:pt x="18" y="12"/>
                      <a:pt x="18" y="11"/>
                    </a:cubicBezTo>
                    <a:cubicBezTo>
                      <a:pt x="19" y="10"/>
                      <a:pt x="19" y="9"/>
                      <a:pt x="19" y="6"/>
                    </a:cubicBezTo>
                    <a:cubicBezTo>
                      <a:pt x="19" y="4"/>
                      <a:pt x="19" y="3"/>
                      <a:pt x="19" y="2"/>
                    </a:cubicBezTo>
                    <a:cubicBezTo>
                      <a:pt x="18" y="0"/>
                      <a:pt x="17" y="0"/>
                      <a:pt x="15" y="0"/>
                    </a:cubicBezTo>
                    <a:cubicBezTo>
                      <a:pt x="13" y="0"/>
                      <a:pt x="12" y="0"/>
                      <a:pt x="11" y="2"/>
                    </a:cubicBezTo>
                    <a:cubicBezTo>
                      <a:pt x="11" y="3"/>
                      <a:pt x="11" y="4"/>
                      <a:pt x="11" y="6"/>
                    </a:cubicBezTo>
                    <a:cubicBezTo>
                      <a:pt x="11" y="9"/>
                      <a:pt x="11" y="10"/>
                      <a:pt x="12" y="11"/>
                    </a:cubicBezTo>
                    <a:close/>
                    <a:moveTo>
                      <a:pt x="15" y="11"/>
                    </a:moveTo>
                    <a:cubicBezTo>
                      <a:pt x="14" y="11"/>
                      <a:pt x="13" y="9"/>
                      <a:pt x="13" y="6"/>
                    </a:cubicBezTo>
                    <a:cubicBezTo>
                      <a:pt x="13" y="3"/>
                      <a:pt x="14" y="2"/>
                      <a:pt x="15" y="2"/>
                    </a:cubicBezTo>
                    <a:cubicBezTo>
                      <a:pt x="16" y="2"/>
                      <a:pt x="17" y="3"/>
                      <a:pt x="17" y="6"/>
                    </a:cubicBezTo>
                    <a:cubicBezTo>
                      <a:pt x="17" y="9"/>
                      <a:pt x="16" y="11"/>
                      <a:pt x="15" y="11"/>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8" name="Freeform 7"/>
              <p:cNvSpPr>
                <a:spLocks noEditPoints="1"/>
              </p:cNvSpPr>
              <p:nvPr/>
            </p:nvSpPr>
            <p:spPr bwMode="auto">
              <a:xfrm>
                <a:off x="234" y="1751"/>
                <a:ext cx="109" cy="74"/>
              </a:xfrm>
              <a:custGeom>
                <a:avLst/>
                <a:gdLst>
                  <a:gd name="T0" fmla="*/ 8 w 19"/>
                  <a:gd name="T1" fmla="*/ 0 h 13"/>
                  <a:gd name="T2" fmla="*/ 6 w 19"/>
                  <a:gd name="T3" fmla="*/ 0 h 13"/>
                  <a:gd name="T4" fmla="*/ 0 w 19"/>
                  <a:gd name="T5" fmla="*/ 7 h 13"/>
                  <a:gd name="T6" fmla="*/ 5 w 19"/>
                  <a:gd name="T7" fmla="*/ 13 h 13"/>
                  <a:gd name="T8" fmla="*/ 9 w 19"/>
                  <a:gd name="T9" fmla="*/ 9 h 13"/>
                  <a:gd name="T10" fmla="*/ 5 w 19"/>
                  <a:gd name="T11" fmla="*/ 5 h 13"/>
                  <a:gd name="T12" fmla="*/ 3 w 19"/>
                  <a:gd name="T13" fmla="*/ 6 h 13"/>
                  <a:gd name="T14" fmla="*/ 6 w 19"/>
                  <a:gd name="T15" fmla="*/ 2 h 13"/>
                  <a:gd name="T16" fmla="*/ 8 w 19"/>
                  <a:gd name="T17" fmla="*/ 2 h 13"/>
                  <a:gd name="T18" fmla="*/ 8 w 19"/>
                  <a:gd name="T19" fmla="*/ 0 h 13"/>
                  <a:gd name="T20" fmla="*/ 3 w 19"/>
                  <a:gd name="T21" fmla="*/ 9 h 13"/>
                  <a:gd name="T22" fmla="*/ 5 w 19"/>
                  <a:gd name="T23" fmla="*/ 7 h 13"/>
                  <a:gd name="T24" fmla="*/ 7 w 19"/>
                  <a:gd name="T25" fmla="*/ 9 h 13"/>
                  <a:gd name="T26" fmla="*/ 5 w 19"/>
                  <a:gd name="T27" fmla="*/ 11 h 13"/>
                  <a:gd name="T28" fmla="*/ 3 w 19"/>
                  <a:gd name="T29" fmla="*/ 9 h 13"/>
                  <a:gd name="T30" fmla="*/ 12 w 19"/>
                  <a:gd name="T31" fmla="*/ 12 h 13"/>
                  <a:gd name="T32" fmla="*/ 15 w 19"/>
                  <a:gd name="T33" fmla="*/ 13 h 13"/>
                  <a:gd name="T34" fmla="*/ 18 w 19"/>
                  <a:gd name="T35" fmla="*/ 12 h 13"/>
                  <a:gd name="T36" fmla="*/ 19 w 19"/>
                  <a:gd name="T37" fmla="*/ 7 h 13"/>
                  <a:gd name="T38" fmla="*/ 19 w 19"/>
                  <a:gd name="T39" fmla="*/ 2 h 13"/>
                  <a:gd name="T40" fmla="*/ 15 w 19"/>
                  <a:gd name="T41" fmla="*/ 0 h 13"/>
                  <a:gd name="T42" fmla="*/ 11 w 19"/>
                  <a:gd name="T43" fmla="*/ 2 h 13"/>
                  <a:gd name="T44" fmla="*/ 11 w 19"/>
                  <a:gd name="T45" fmla="*/ 7 h 13"/>
                  <a:gd name="T46" fmla="*/ 12 w 19"/>
                  <a:gd name="T47" fmla="*/ 12 h 13"/>
                  <a:gd name="T48" fmla="*/ 15 w 19"/>
                  <a:gd name="T49" fmla="*/ 11 h 13"/>
                  <a:gd name="T50" fmla="*/ 13 w 19"/>
                  <a:gd name="T51" fmla="*/ 7 h 13"/>
                  <a:gd name="T52" fmla="*/ 15 w 19"/>
                  <a:gd name="T53" fmla="*/ 2 h 13"/>
                  <a:gd name="T54" fmla="*/ 17 w 19"/>
                  <a:gd name="T55" fmla="*/ 7 h 13"/>
                  <a:gd name="T56" fmla="*/ 15 w 19"/>
                  <a:gd name="T5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13">
                    <a:moveTo>
                      <a:pt x="8" y="0"/>
                    </a:moveTo>
                    <a:cubicBezTo>
                      <a:pt x="7" y="0"/>
                      <a:pt x="7" y="0"/>
                      <a:pt x="6" y="0"/>
                    </a:cubicBezTo>
                    <a:cubicBezTo>
                      <a:pt x="2" y="0"/>
                      <a:pt x="0" y="2"/>
                      <a:pt x="0" y="7"/>
                    </a:cubicBezTo>
                    <a:cubicBezTo>
                      <a:pt x="0" y="11"/>
                      <a:pt x="2" y="13"/>
                      <a:pt x="5" y="13"/>
                    </a:cubicBezTo>
                    <a:cubicBezTo>
                      <a:pt x="7" y="13"/>
                      <a:pt x="9" y="12"/>
                      <a:pt x="9" y="9"/>
                    </a:cubicBezTo>
                    <a:cubicBezTo>
                      <a:pt x="9" y="6"/>
                      <a:pt x="8" y="5"/>
                      <a:pt x="5" y="5"/>
                    </a:cubicBezTo>
                    <a:cubicBezTo>
                      <a:pt x="4" y="5"/>
                      <a:pt x="3" y="5"/>
                      <a:pt x="3" y="6"/>
                    </a:cubicBezTo>
                    <a:cubicBezTo>
                      <a:pt x="3" y="3"/>
                      <a:pt x="4" y="2"/>
                      <a:pt x="6" y="2"/>
                    </a:cubicBezTo>
                    <a:cubicBezTo>
                      <a:pt x="7" y="2"/>
                      <a:pt x="7" y="2"/>
                      <a:pt x="8" y="2"/>
                    </a:cubicBezTo>
                    <a:cubicBezTo>
                      <a:pt x="8" y="0"/>
                      <a:pt x="8" y="0"/>
                      <a:pt x="8" y="0"/>
                    </a:cubicBezTo>
                    <a:close/>
                    <a:moveTo>
                      <a:pt x="3" y="9"/>
                    </a:moveTo>
                    <a:cubicBezTo>
                      <a:pt x="3" y="7"/>
                      <a:pt x="4" y="7"/>
                      <a:pt x="5" y="7"/>
                    </a:cubicBezTo>
                    <a:cubicBezTo>
                      <a:pt x="6" y="7"/>
                      <a:pt x="7" y="8"/>
                      <a:pt x="7" y="9"/>
                    </a:cubicBezTo>
                    <a:cubicBezTo>
                      <a:pt x="7" y="10"/>
                      <a:pt x="6" y="11"/>
                      <a:pt x="5" y="11"/>
                    </a:cubicBezTo>
                    <a:cubicBezTo>
                      <a:pt x="4" y="11"/>
                      <a:pt x="3" y="10"/>
                      <a:pt x="3" y="9"/>
                    </a:cubicBezTo>
                    <a:close/>
                    <a:moveTo>
                      <a:pt x="12" y="12"/>
                    </a:moveTo>
                    <a:cubicBezTo>
                      <a:pt x="12" y="13"/>
                      <a:pt x="14" y="13"/>
                      <a:pt x="15" y="13"/>
                    </a:cubicBezTo>
                    <a:cubicBezTo>
                      <a:pt x="16" y="13"/>
                      <a:pt x="18" y="13"/>
                      <a:pt x="18" y="12"/>
                    </a:cubicBezTo>
                    <a:cubicBezTo>
                      <a:pt x="19" y="10"/>
                      <a:pt x="19" y="9"/>
                      <a:pt x="19" y="7"/>
                    </a:cubicBezTo>
                    <a:cubicBezTo>
                      <a:pt x="19" y="5"/>
                      <a:pt x="19" y="3"/>
                      <a:pt x="19" y="2"/>
                    </a:cubicBezTo>
                    <a:cubicBezTo>
                      <a:pt x="18" y="1"/>
                      <a:pt x="17" y="0"/>
                      <a:pt x="15" y="0"/>
                    </a:cubicBezTo>
                    <a:cubicBezTo>
                      <a:pt x="13" y="0"/>
                      <a:pt x="12" y="1"/>
                      <a:pt x="11" y="2"/>
                    </a:cubicBezTo>
                    <a:cubicBezTo>
                      <a:pt x="11" y="3"/>
                      <a:pt x="11" y="5"/>
                      <a:pt x="11" y="7"/>
                    </a:cubicBezTo>
                    <a:cubicBezTo>
                      <a:pt x="11" y="9"/>
                      <a:pt x="11" y="10"/>
                      <a:pt x="12" y="12"/>
                    </a:cubicBezTo>
                    <a:close/>
                    <a:moveTo>
                      <a:pt x="15" y="11"/>
                    </a:moveTo>
                    <a:cubicBezTo>
                      <a:pt x="14" y="11"/>
                      <a:pt x="13" y="10"/>
                      <a:pt x="13" y="7"/>
                    </a:cubicBezTo>
                    <a:cubicBezTo>
                      <a:pt x="13" y="3"/>
                      <a:pt x="14" y="2"/>
                      <a:pt x="15" y="2"/>
                    </a:cubicBezTo>
                    <a:cubicBezTo>
                      <a:pt x="16" y="2"/>
                      <a:pt x="17" y="3"/>
                      <a:pt x="17" y="7"/>
                    </a:cubicBezTo>
                    <a:cubicBezTo>
                      <a:pt x="17" y="10"/>
                      <a:pt x="16" y="11"/>
                      <a:pt x="15" y="11"/>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9" name="Freeform 8"/>
              <p:cNvSpPr>
                <a:spLocks noEditPoints="1"/>
              </p:cNvSpPr>
              <p:nvPr/>
            </p:nvSpPr>
            <p:spPr bwMode="auto">
              <a:xfrm>
                <a:off x="234" y="2263"/>
                <a:ext cx="109" cy="75"/>
              </a:xfrm>
              <a:custGeom>
                <a:avLst/>
                <a:gdLst>
                  <a:gd name="T0" fmla="*/ 0 w 19"/>
                  <a:gd name="T1" fmla="*/ 11 h 13"/>
                  <a:gd name="T2" fmla="*/ 5 w 19"/>
                  <a:gd name="T3" fmla="*/ 11 h 13"/>
                  <a:gd name="T4" fmla="*/ 5 w 19"/>
                  <a:gd name="T5" fmla="*/ 13 h 13"/>
                  <a:gd name="T6" fmla="*/ 8 w 19"/>
                  <a:gd name="T7" fmla="*/ 13 h 13"/>
                  <a:gd name="T8" fmla="*/ 8 w 19"/>
                  <a:gd name="T9" fmla="*/ 11 h 13"/>
                  <a:gd name="T10" fmla="*/ 10 w 19"/>
                  <a:gd name="T11" fmla="*/ 11 h 13"/>
                  <a:gd name="T12" fmla="*/ 10 w 19"/>
                  <a:gd name="T13" fmla="*/ 9 h 13"/>
                  <a:gd name="T14" fmla="*/ 8 w 19"/>
                  <a:gd name="T15" fmla="*/ 9 h 13"/>
                  <a:gd name="T16" fmla="*/ 8 w 19"/>
                  <a:gd name="T17" fmla="*/ 0 h 13"/>
                  <a:gd name="T18" fmla="*/ 5 w 19"/>
                  <a:gd name="T19" fmla="*/ 0 h 13"/>
                  <a:gd name="T20" fmla="*/ 0 w 19"/>
                  <a:gd name="T21" fmla="*/ 8 h 13"/>
                  <a:gd name="T22" fmla="*/ 0 w 19"/>
                  <a:gd name="T23" fmla="*/ 11 h 13"/>
                  <a:gd name="T24" fmla="*/ 2 w 19"/>
                  <a:gd name="T25" fmla="*/ 9 h 13"/>
                  <a:gd name="T26" fmla="*/ 5 w 19"/>
                  <a:gd name="T27" fmla="*/ 3 h 13"/>
                  <a:gd name="T28" fmla="*/ 6 w 19"/>
                  <a:gd name="T29" fmla="*/ 2 h 13"/>
                  <a:gd name="T30" fmla="*/ 5 w 19"/>
                  <a:gd name="T31" fmla="*/ 3 h 13"/>
                  <a:gd name="T32" fmla="*/ 5 w 19"/>
                  <a:gd name="T33" fmla="*/ 9 h 13"/>
                  <a:gd name="T34" fmla="*/ 2 w 19"/>
                  <a:gd name="T35" fmla="*/ 9 h 13"/>
                  <a:gd name="T36" fmla="*/ 12 w 19"/>
                  <a:gd name="T37" fmla="*/ 12 h 13"/>
                  <a:gd name="T38" fmla="*/ 15 w 19"/>
                  <a:gd name="T39" fmla="*/ 13 h 13"/>
                  <a:gd name="T40" fmla="*/ 18 w 19"/>
                  <a:gd name="T41" fmla="*/ 12 h 13"/>
                  <a:gd name="T42" fmla="*/ 19 w 19"/>
                  <a:gd name="T43" fmla="*/ 7 h 13"/>
                  <a:gd name="T44" fmla="*/ 19 w 19"/>
                  <a:gd name="T45" fmla="*/ 2 h 13"/>
                  <a:gd name="T46" fmla="*/ 15 w 19"/>
                  <a:gd name="T47" fmla="*/ 0 h 13"/>
                  <a:gd name="T48" fmla="*/ 11 w 19"/>
                  <a:gd name="T49" fmla="*/ 2 h 13"/>
                  <a:gd name="T50" fmla="*/ 11 w 19"/>
                  <a:gd name="T51" fmla="*/ 7 h 13"/>
                  <a:gd name="T52" fmla="*/ 12 w 19"/>
                  <a:gd name="T53" fmla="*/ 12 h 13"/>
                  <a:gd name="T54" fmla="*/ 15 w 19"/>
                  <a:gd name="T55" fmla="*/ 12 h 13"/>
                  <a:gd name="T56" fmla="*/ 13 w 19"/>
                  <a:gd name="T57" fmla="*/ 7 h 13"/>
                  <a:gd name="T58" fmla="*/ 15 w 19"/>
                  <a:gd name="T59" fmla="*/ 2 h 13"/>
                  <a:gd name="T60" fmla="*/ 17 w 19"/>
                  <a:gd name="T61" fmla="*/ 7 h 13"/>
                  <a:gd name="T62" fmla="*/ 15 w 19"/>
                  <a:gd name="T6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3">
                    <a:moveTo>
                      <a:pt x="0" y="11"/>
                    </a:moveTo>
                    <a:cubicBezTo>
                      <a:pt x="5" y="11"/>
                      <a:pt x="5" y="11"/>
                      <a:pt x="5" y="11"/>
                    </a:cubicBezTo>
                    <a:cubicBezTo>
                      <a:pt x="5" y="13"/>
                      <a:pt x="5" y="13"/>
                      <a:pt x="5" y="13"/>
                    </a:cubicBezTo>
                    <a:cubicBezTo>
                      <a:pt x="8" y="13"/>
                      <a:pt x="8" y="13"/>
                      <a:pt x="8" y="13"/>
                    </a:cubicBezTo>
                    <a:cubicBezTo>
                      <a:pt x="8" y="11"/>
                      <a:pt x="8" y="11"/>
                      <a:pt x="8" y="11"/>
                    </a:cubicBezTo>
                    <a:cubicBezTo>
                      <a:pt x="10" y="11"/>
                      <a:pt x="10" y="11"/>
                      <a:pt x="10" y="11"/>
                    </a:cubicBezTo>
                    <a:cubicBezTo>
                      <a:pt x="10" y="9"/>
                      <a:pt x="10" y="9"/>
                      <a:pt x="10" y="9"/>
                    </a:cubicBezTo>
                    <a:cubicBezTo>
                      <a:pt x="8" y="9"/>
                      <a:pt x="8" y="9"/>
                      <a:pt x="8" y="9"/>
                    </a:cubicBezTo>
                    <a:cubicBezTo>
                      <a:pt x="8" y="0"/>
                      <a:pt x="8" y="0"/>
                      <a:pt x="8" y="0"/>
                    </a:cubicBezTo>
                    <a:cubicBezTo>
                      <a:pt x="5" y="0"/>
                      <a:pt x="5" y="0"/>
                      <a:pt x="5" y="0"/>
                    </a:cubicBezTo>
                    <a:cubicBezTo>
                      <a:pt x="0" y="8"/>
                      <a:pt x="0" y="8"/>
                      <a:pt x="0" y="8"/>
                    </a:cubicBezTo>
                    <a:cubicBezTo>
                      <a:pt x="0" y="11"/>
                      <a:pt x="0" y="11"/>
                      <a:pt x="0" y="11"/>
                    </a:cubicBezTo>
                    <a:close/>
                    <a:moveTo>
                      <a:pt x="2" y="9"/>
                    </a:moveTo>
                    <a:cubicBezTo>
                      <a:pt x="5" y="3"/>
                      <a:pt x="5" y="3"/>
                      <a:pt x="5" y="3"/>
                    </a:cubicBezTo>
                    <a:cubicBezTo>
                      <a:pt x="5" y="3"/>
                      <a:pt x="5" y="3"/>
                      <a:pt x="6" y="2"/>
                    </a:cubicBezTo>
                    <a:cubicBezTo>
                      <a:pt x="5" y="3"/>
                      <a:pt x="5" y="3"/>
                      <a:pt x="5" y="3"/>
                    </a:cubicBezTo>
                    <a:cubicBezTo>
                      <a:pt x="5" y="9"/>
                      <a:pt x="5" y="9"/>
                      <a:pt x="5" y="9"/>
                    </a:cubicBezTo>
                    <a:cubicBezTo>
                      <a:pt x="2" y="9"/>
                      <a:pt x="2" y="9"/>
                      <a:pt x="2" y="9"/>
                    </a:cubicBezTo>
                    <a:close/>
                    <a:moveTo>
                      <a:pt x="12" y="12"/>
                    </a:moveTo>
                    <a:cubicBezTo>
                      <a:pt x="12" y="13"/>
                      <a:pt x="14" y="13"/>
                      <a:pt x="15" y="13"/>
                    </a:cubicBezTo>
                    <a:cubicBezTo>
                      <a:pt x="16" y="13"/>
                      <a:pt x="18" y="13"/>
                      <a:pt x="18" y="12"/>
                    </a:cubicBezTo>
                    <a:cubicBezTo>
                      <a:pt x="19" y="11"/>
                      <a:pt x="19" y="9"/>
                      <a:pt x="19" y="7"/>
                    </a:cubicBezTo>
                    <a:cubicBezTo>
                      <a:pt x="19" y="5"/>
                      <a:pt x="19" y="3"/>
                      <a:pt x="19" y="2"/>
                    </a:cubicBezTo>
                    <a:cubicBezTo>
                      <a:pt x="18" y="1"/>
                      <a:pt x="17" y="0"/>
                      <a:pt x="15" y="0"/>
                    </a:cubicBezTo>
                    <a:cubicBezTo>
                      <a:pt x="13" y="0"/>
                      <a:pt x="12" y="1"/>
                      <a:pt x="11" y="2"/>
                    </a:cubicBezTo>
                    <a:cubicBezTo>
                      <a:pt x="11" y="3"/>
                      <a:pt x="11" y="5"/>
                      <a:pt x="11" y="7"/>
                    </a:cubicBezTo>
                    <a:cubicBezTo>
                      <a:pt x="11" y="9"/>
                      <a:pt x="11" y="11"/>
                      <a:pt x="12" y="12"/>
                    </a:cubicBezTo>
                    <a:close/>
                    <a:moveTo>
                      <a:pt x="15" y="12"/>
                    </a:moveTo>
                    <a:cubicBezTo>
                      <a:pt x="14" y="12"/>
                      <a:pt x="13" y="10"/>
                      <a:pt x="13" y="7"/>
                    </a:cubicBezTo>
                    <a:cubicBezTo>
                      <a:pt x="13" y="4"/>
                      <a:pt x="14" y="2"/>
                      <a:pt x="15" y="2"/>
                    </a:cubicBezTo>
                    <a:cubicBezTo>
                      <a:pt x="16" y="2"/>
                      <a:pt x="17" y="4"/>
                      <a:pt x="17" y="7"/>
                    </a:cubicBezTo>
                    <a:cubicBezTo>
                      <a:pt x="17" y="10"/>
                      <a:pt x="16" y="12"/>
                      <a:pt x="15" y="12"/>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0" name="Freeform 9"/>
              <p:cNvSpPr>
                <a:spLocks noEditPoints="1"/>
              </p:cNvSpPr>
              <p:nvPr/>
            </p:nvSpPr>
            <p:spPr bwMode="auto">
              <a:xfrm>
                <a:off x="234" y="2781"/>
                <a:ext cx="109" cy="80"/>
              </a:xfrm>
              <a:custGeom>
                <a:avLst/>
                <a:gdLst>
                  <a:gd name="T0" fmla="*/ 0 w 19"/>
                  <a:gd name="T1" fmla="*/ 13 h 14"/>
                  <a:gd name="T2" fmla="*/ 9 w 19"/>
                  <a:gd name="T3" fmla="*/ 13 h 14"/>
                  <a:gd name="T4" fmla="*/ 9 w 19"/>
                  <a:gd name="T5" fmla="*/ 11 h 14"/>
                  <a:gd name="T6" fmla="*/ 4 w 19"/>
                  <a:gd name="T7" fmla="*/ 11 h 14"/>
                  <a:gd name="T8" fmla="*/ 6 w 19"/>
                  <a:gd name="T9" fmla="*/ 8 h 14"/>
                  <a:gd name="T10" fmla="*/ 9 w 19"/>
                  <a:gd name="T11" fmla="*/ 4 h 14"/>
                  <a:gd name="T12" fmla="*/ 7 w 19"/>
                  <a:gd name="T13" fmla="*/ 1 h 14"/>
                  <a:gd name="T14" fmla="*/ 4 w 19"/>
                  <a:gd name="T15" fmla="*/ 0 h 14"/>
                  <a:gd name="T16" fmla="*/ 1 w 19"/>
                  <a:gd name="T17" fmla="*/ 1 h 14"/>
                  <a:gd name="T18" fmla="*/ 1 w 19"/>
                  <a:gd name="T19" fmla="*/ 4 h 14"/>
                  <a:gd name="T20" fmla="*/ 4 w 19"/>
                  <a:gd name="T21" fmla="*/ 3 h 14"/>
                  <a:gd name="T22" fmla="*/ 6 w 19"/>
                  <a:gd name="T23" fmla="*/ 4 h 14"/>
                  <a:gd name="T24" fmla="*/ 4 w 19"/>
                  <a:gd name="T25" fmla="*/ 8 h 14"/>
                  <a:gd name="T26" fmla="*/ 0 w 19"/>
                  <a:gd name="T27" fmla="*/ 11 h 14"/>
                  <a:gd name="T28" fmla="*/ 0 w 19"/>
                  <a:gd name="T29" fmla="*/ 13 h 14"/>
                  <a:gd name="T30" fmla="*/ 12 w 19"/>
                  <a:gd name="T31" fmla="*/ 12 h 14"/>
                  <a:gd name="T32" fmla="*/ 15 w 19"/>
                  <a:gd name="T33" fmla="*/ 14 h 14"/>
                  <a:gd name="T34" fmla="*/ 18 w 19"/>
                  <a:gd name="T35" fmla="*/ 12 h 14"/>
                  <a:gd name="T36" fmla="*/ 19 w 19"/>
                  <a:gd name="T37" fmla="*/ 7 h 14"/>
                  <a:gd name="T38" fmla="*/ 19 w 19"/>
                  <a:gd name="T39" fmla="*/ 2 h 14"/>
                  <a:gd name="T40" fmla="*/ 15 w 19"/>
                  <a:gd name="T41" fmla="*/ 0 h 14"/>
                  <a:gd name="T42" fmla="*/ 11 w 19"/>
                  <a:gd name="T43" fmla="*/ 2 h 14"/>
                  <a:gd name="T44" fmla="*/ 11 w 19"/>
                  <a:gd name="T45" fmla="*/ 7 h 14"/>
                  <a:gd name="T46" fmla="*/ 12 w 19"/>
                  <a:gd name="T47" fmla="*/ 12 h 14"/>
                  <a:gd name="T48" fmla="*/ 15 w 19"/>
                  <a:gd name="T49" fmla="*/ 12 h 14"/>
                  <a:gd name="T50" fmla="*/ 13 w 19"/>
                  <a:gd name="T51" fmla="*/ 7 h 14"/>
                  <a:gd name="T52" fmla="*/ 15 w 19"/>
                  <a:gd name="T53" fmla="*/ 2 h 14"/>
                  <a:gd name="T54" fmla="*/ 17 w 19"/>
                  <a:gd name="T55" fmla="*/ 7 h 14"/>
                  <a:gd name="T56" fmla="*/ 15 w 19"/>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14">
                    <a:moveTo>
                      <a:pt x="0" y="13"/>
                    </a:moveTo>
                    <a:cubicBezTo>
                      <a:pt x="9" y="13"/>
                      <a:pt x="9" y="13"/>
                      <a:pt x="9" y="13"/>
                    </a:cubicBezTo>
                    <a:cubicBezTo>
                      <a:pt x="9" y="11"/>
                      <a:pt x="9" y="11"/>
                      <a:pt x="9" y="11"/>
                    </a:cubicBezTo>
                    <a:cubicBezTo>
                      <a:pt x="4" y="11"/>
                      <a:pt x="4" y="11"/>
                      <a:pt x="4" y="11"/>
                    </a:cubicBezTo>
                    <a:cubicBezTo>
                      <a:pt x="5" y="10"/>
                      <a:pt x="6" y="10"/>
                      <a:pt x="6" y="8"/>
                    </a:cubicBezTo>
                    <a:cubicBezTo>
                      <a:pt x="8" y="6"/>
                      <a:pt x="9" y="5"/>
                      <a:pt x="9" y="4"/>
                    </a:cubicBezTo>
                    <a:cubicBezTo>
                      <a:pt x="9" y="3"/>
                      <a:pt x="8" y="2"/>
                      <a:pt x="7" y="1"/>
                    </a:cubicBezTo>
                    <a:cubicBezTo>
                      <a:pt x="7" y="1"/>
                      <a:pt x="6" y="0"/>
                      <a:pt x="4" y="0"/>
                    </a:cubicBezTo>
                    <a:cubicBezTo>
                      <a:pt x="3" y="0"/>
                      <a:pt x="2" y="1"/>
                      <a:pt x="1" y="1"/>
                    </a:cubicBezTo>
                    <a:cubicBezTo>
                      <a:pt x="1" y="4"/>
                      <a:pt x="1" y="4"/>
                      <a:pt x="1" y="4"/>
                    </a:cubicBezTo>
                    <a:cubicBezTo>
                      <a:pt x="2" y="3"/>
                      <a:pt x="3" y="3"/>
                      <a:pt x="4" y="3"/>
                    </a:cubicBezTo>
                    <a:cubicBezTo>
                      <a:pt x="5" y="3"/>
                      <a:pt x="6" y="3"/>
                      <a:pt x="6" y="4"/>
                    </a:cubicBezTo>
                    <a:cubicBezTo>
                      <a:pt x="6" y="5"/>
                      <a:pt x="5" y="6"/>
                      <a:pt x="4" y="8"/>
                    </a:cubicBezTo>
                    <a:cubicBezTo>
                      <a:pt x="3" y="9"/>
                      <a:pt x="1" y="10"/>
                      <a:pt x="0" y="11"/>
                    </a:cubicBezTo>
                    <a:cubicBezTo>
                      <a:pt x="0" y="13"/>
                      <a:pt x="0" y="13"/>
                      <a:pt x="0" y="13"/>
                    </a:cubicBezTo>
                    <a:close/>
                    <a:moveTo>
                      <a:pt x="12" y="12"/>
                    </a:moveTo>
                    <a:cubicBezTo>
                      <a:pt x="12" y="13"/>
                      <a:pt x="14" y="14"/>
                      <a:pt x="15" y="14"/>
                    </a:cubicBezTo>
                    <a:cubicBezTo>
                      <a:pt x="16" y="14"/>
                      <a:pt x="18" y="13"/>
                      <a:pt x="18" y="12"/>
                    </a:cubicBezTo>
                    <a:cubicBezTo>
                      <a:pt x="19" y="11"/>
                      <a:pt x="19" y="9"/>
                      <a:pt x="19" y="7"/>
                    </a:cubicBezTo>
                    <a:cubicBezTo>
                      <a:pt x="19" y="5"/>
                      <a:pt x="19" y="4"/>
                      <a:pt x="19" y="2"/>
                    </a:cubicBezTo>
                    <a:cubicBezTo>
                      <a:pt x="18" y="1"/>
                      <a:pt x="17" y="0"/>
                      <a:pt x="15" y="0"/>
                    </a:cubicBezTo>
                    <a:cubicBezTo>
                      <a:pt x="13" y="0"/>
                      <a:pt x="12" y="1"/>
                      <a:pt x="11" y="2"/>
                    </a:cubicBezTo>
                    <a:cubicBezTo>
                      <a:pt x="11" y="4"/>
                      <a:pt x="11" y="5"/>
                      <a:pt x="11" y="7"/>
                    </a:cubicBezTo>
                    <a:cubicBezTo>
                      <a:pt x="11" y="9"/>
                      <a:pt x="11" y="11"/>
                      <a:pt x="12" y="12"/>
                    </a:cubicBezTo>
                    <a:close/>
                    <a:moveTo>
                      <a:pt x="15" y="12"/>
                    </a:moveTo>
                    <a:cubicBezTo>
                      <a:pt x="14" y="12"/>
                      <a:pt x="13" y="10"/>
                      <a:pt x="13" y="7"/>
                    </a:cubicBezTo>
                    <a:cubicBezTo>
                      <a:pt x="13" y="4"/>
                      <a:pt x="14" y="2"/>
                      <a:pt x="15" y="2"/>
                    </a:cubicBezTo>
                    <a:cubicBezTo>
                      <a:pt x="16" y="2"/>
                      <a:pt x="17" y="4"/>
                      <a:pt x="17" y="7"/>
                    </a:cubicBezTo>
                    <a:cubicBezTo>
                      <a:pt x="17" y="10"/>
                      <a:pt x="16" y="12"/>
                      <a:pt x="15" y="12"/>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1" name="Freeform 10"/>
              <p:cNvSpPr>
                <a:spLocks noEditPoints="1"/>
              </p:cNvSpPr>
              <p:nvPr/>
            </p:nvSpPr>
            <p:spPr bwMode="auto">
              <a:xfrm>
                <a:off x="263" y="3316"/>
                <a:ext cx="51" cy="75"/>
              </a:xfrm>
              <a:custGeom>
                <a:avLst/>
                <a:gdLst>
                  <a:gd name="T0" fmla="*/ 1 w 9"/>
                  <a:gd name="T1" fmla="*/ 11 h 13"/>
                  <a:gd name="T2" fmla="*/ 5 w 9"/>
                  <a:gd name="T3" fmla="*/ 13 h 13"/>
                  <a:gd name="T4" fmla="*/ 8 w 9"/>
                  <a:gd name="T5" fmla="*/ 11 h 13"/>
                  <a:gd name="T6" fmla="*/ 9 w 9"/>
                  <a:gd name="T7" fmla="*/ 7 h 13"/>
                  <a:gd name="T8" fmla="*/ 8 w 9"/>
                  <a:gd name="T9" fmla="*/ 2 h 13"/>
                  <a:gd name="T10" fmla="*/ 5 w 9"/>
                  <a:gd name="T11" fmla="*/ 0 h 13"/>
                  <a:gd name="T12" fmla="*/ 1 w 9"/>
                  <a:gd name="T13" fmla="*/ 2 h 13"/>
                  <a:gd name="T14" fmla="*/ 0 w 9"/>
                  <a:gd name="T15" fmla="*/ 6 h 13"/>
                  <a:gd name="T16" fmla="*/ 1 w 9"/>
                  <a:gd name="T17" fmla="*/ 11 h 13"/>
                  <a:gd name="T18" fmla="*/ 5 w 9"/>
                  <a:gd name="T19" fmla="*/ 11 h 13"/>
                  <a:gd name="T20" fmla="*/ 3 w 9"/>
                  <a:gd name="T21" fmla="*/ 6 h 13"/>
                  <a:gd name="T22" fmla="*/ 5 w 9"/>
                  <a:gd name="T23" fmla="*/ 2 h 13"/>
                  <a:gd name="T24" fmla="*/ 7 w 9"/>
                  <a:gd name="T25" fmla="*/ 7 h 13"/>
                  <a:gd name="T26" fmla="*/ 5 w 9"/>
                  <a:gd name="T2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3">
                    <a:moveTo>
                      <a:pt x="1" y="11"/>
                    </a:moveTo>
                    <a:cubicBezTo>
                      <a:pt x="2" y="12"/>
                      <a:pt x="3" y="13"/>
                      <a:pt x="5" y="13"/>
                    </a:cubicBezTo>
                    <a:cubicBezTo>
                      <a:pt x="6" y="13"/>
                      <a:pt x="7" y="12"/>
                      <a:pt x="8" y="11"/>
                    </a:cubicBezTo>
                    <a:cubicBezTo>
                      <a:pt x="9" y="10"/>
                      <a:pt x="9" y="9"/>
                      <a:pt x="9" y="7"/>
                    </a:cubicBezTo>
                    <a:cubicBezTo>
                      <a:pt x="9" y="4"/>
                      <a:pt x="9" y="3"/>
                      <a:pt x="8" y="2"/>
                    </a:cubicBezTo>
                    <a:cubicBezTo>
                      <a:pt x="8" y="0"/>
                      <a:pt x="6" y="0"/>
                      <a:pt x="5" y="0"/>
                    </a:cubicBezTo>
                    <a:cubicBezTo>
                      <a:pt x="3" y="0"/>
                      <a:pt x="2" y="0"/>
                      <a:pt x="1" y="2"/>
                    </a:cubicBezTo>
                    <a:cubicBezTo>
                      <a:pt x="1" y="3"/>
                      <a:pt x="0" y="4"/>
                      <a:pt x="0" y="6"/>
                    </a:cubicBezTo>
                    <a:cubicBezTo>
                      <a:pt x="0" y="9"/>
                      <a:pt x="1" y="10"/>
                      <a:pt x="1" y="11"/>
                    </a:cubicBezTo>
                    <a:close/>
                    <a:moveTo>
                      <a:pt x="5" y="11"/>
                    </a:moveTo>
                    <a:cubicBezTo>
                      <a:pt x="4" y="11"/>
                      <a:pt x="3" y="10"/>
                      <a:pt x="3" y="6"/>
                    </a:cubicBezTo>
                    <a:cubicBezTo>
                      <a:pt x="3" y="3"/>
                      <a:pt x="4" y="2"/>
                      <a:pt x="5" y="2"/>
                    </a:cubicBezTo>
                    <a:cubicBezTo>
                      <a:pt x="6" y="2"/>
                      <a:pt x="7" y="3"/>
                      <a:pt x="7" y="7"/>
                    </a:cubicBezTo>
                    <a:cubicBezTo>
                      <a:pt x="7" y="10"/>
                      <a:pt x="6" y="11"/>
                      <a:pt x="5" y="11"/>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2" name="Freeform 11"/>
              <p:cNvSpPr>
                <a:spLocks noEditPoints="1"/>
              </p:cNvSpPr>
              <p:nvPr/>
            </p:nvSpPr>
            <p:spPr bwMode="auto">
              <a:xfrm>
                <a:off x="441" y="732"/>
                <a:ext cx="4985" cy="2624"/>
              </a:xfrm>
              <a:custGeom>
                <a:avLst/>
                <a:gdLst>
                  <a:gd name="T0" fmla="*/ 18 w 869"/>
                  <a:gd name="T1" fmla="*/ 362 h 456"/>
                  <a:gd name="T2" fmla="*/ 36 w 869"/>
                  <a:gd name="T3" fmla="*/ 229 h 456"/>
                  <a:gd name="T4" fmla="*/ 55 w 869"/>
                  <a:gd name="T5" fmla="*/ 136 h 456"/>
                  <a:gd name="T6" fmla="*/ 86 w 869"/>
                  <a:gd name="T7" fmla="*/ 3 h 456"/>
                  <a:gd name="T8" fmla="*/ 73 w 869"/>
                  <a:gd name="T9" fmla="*/ 365 h 456"/>
                  <a:gd name="T10" fmla="*/ 104 w 869"/>
                  <a:gd name="T11" fmla="*/ 272 h 456"/>
                  <a:gd name="T12" fmla="*/ 109 w 869"/>
                  <a:gd name="T13" fmla="*/ 139 h 456"/>
                  <a:gd name="T14" fmla="*/ 128 w 869"/>
                  <a:gd name="T15" fmla="*/ 45 h 456"/>
                  <a:gd name="T16" fmla="*/ 141 w 869"/>
                  <a:gd name="T17" fmla="*/ 410 h 456"/>
                  <a:gd name="T18" fmla="*/ 146 w 869"/>
                  <a:gd name="T19" fmla="*/ 272 h 456"/>
                  <a:gd name="T20" fmla="*/ 177 w 869"/>
                  <a:gd name="T21" fmla="*/ 181 h 456"/>
                  <a:gd name="T22" fmla="*/ 182 w 869"/>
                  <a:gd name="T23" fmla="*/ 48 h 456"/>
                  <a:gd name="T24" fmla="*/ 182 w 869"/>
                  <a:gd name="T25" fmla="*/ 453 h 456"/>
                  <a:gd name="T26" fmla="*/ 213 w 869"/>
                  <a:gd name="T27" fmla="*/ 320 h 456"/>
                  <a:gd name="T28" fmla="*/ 219 w 869"/>
                  <a:gd name="T29" fmla="*/ 181 h 456"/>
                  <a:gd name="T30" fmla="*/ 250 w 869"/>
                  <a:gd name="T31" fmla="*/ 91 h 456"/>
                  <a:gd name="T32" fmla="*/ 237 w 869"/>
                  <a:gd name="T33" fmla="*/ 456 h 456"/>
                  <a:gd name="T34" fmla="*/ 255 w 869"/>
                  <a:gd name="T35" fmla="*/ 365 h 456"/>
                  <a:gd name="T36" fmla="*/ 286 w 869"/>
                  <a:gd name="T37" fmla="*/ 229 h 456"/>
                  <a:gd name="T38" fmla="*/ 291 w 869"/>
                  <a:gd name="T39" fmla="*/ 91 h 456"/>
                  <a:gd name="T40" fmla="*/ 323 w 869"/>
                  <a:gd name="T41" fmla="*/ 0 h 456"/>
                  <a:gd name="T42" fmla="*/ 323 w 869"/>
                  <a:gd name="T43" fmla="*/ 365 h 456"/>
                  <a:gd name="T44" fmla="*/ 328 w 869"/>
                  <a:gd name="T45" fmla="*/ 272 h 456"/>
                  <a:gd name="T46" fmla="*/ 359 w 869"/>
                  <a:gd name="T47" fmla="*/ 139 h 456"/>
                  <a:gd name="T48" fmla="*/ 364 w 869"/>
                  <a:gd name="T49" fmla="*/ 0 h 456"/>
                  <a:gd name="T50" fmla="*/ 377 w 869"/>
                  <a:gd name="T51" fmla="*/ 408 h 456"/>
                  <a:gd name="T52" fmla="*/ 383 w 869"/>
                  <a:gd name="T53" fmla="*/ 274 h 456"/>
                  <a:gd name="T54" fmla="*/ 401 w 869"/>
                  <a:gd name="T55" fmla="*/ 181 h 456"/>
                  <a:gd name="T56" fmla="*/ 432 w 869"/>
                  <a:gd name="T57" fmla="*/ 48 h 456"/>
                  <a:gd name="T58" fmla="*/ 419 w 869"/>
                  <a:gd name="T59" fmla="*/ 408 h 456"/>
                  <a:gd name="T60" fmla="*/ 450 w 869"/>
                  <a:gd name="T61" fmla="*/ 317 h 456"/>
                  <a:gd name="T62" fmla="*/ 455 w 869"/>
                  <a:gd name="T63" fmla="*/ 184 h 456"/>
                  <a:gd name="T64" fmla="*/ 474 w 869"/>
                  <a:gd name="T65" fmla="*/ 91 h 456"/>
                  <a:gd name="T66" fmla="*/ 487 w 869"/>
                  <a:gd name="T67" fmla="*/ 456 h 456"/>
                  <a:gd name="T68" fmla="*/ 492 w 869"/>
                  <a:gd name="T69" fmla="*/ 317 h 456"/>
                  <a:gd name="T70" fmla="*/ 523 w 869"/>
                  <a:gd name="T71" fmla="*/ 227 h 456"/>
                  <a:gd name="T72" fmla="*/ 528 w 869"/>
                  <a:gd name="T73" fmla="*/ 93 h 456"/>
                  <a:gd name="T74" fmla="*/ 546 w 869"/>
                  <a:gd name="T75" fmla="*/ 0 h 456"/>
                  <a:gd name="T76" fmla="*/ 559 w 869"/>
                  <a:gd name="T77" fmla="*/ 362 h 456"/>
                  <a:gd name="T78" fmla="*/ 565 w 869"/>
                  <a:gd name="T79" fmla="*/ 227 h 456"/>
                  <a:gd name="T80" fmla="*/ 596 w 869"/>
                  <a:gd name="T81" fmla="*/ 136 h 456"/>
                  <a:gd name="T82" fmla="*/ 601 w 869"/>
                  <a:gd name="T83" fmla="*/ 3 h 456"/>
                  <a:gd name="T84" fmla="*/ 601 w 869"/>
                  <a:gd name="T85" fmla="*/ 408 h 456"/>
                  <a:gd name="T86" fmla="*/ 632 w 869"/>
                  <a:gd name="T87" fmla="*/ 274 h 456"/>
                  <a:gd name="T88" fmla="*/ 638 w 869"/>
                  <a:gd name="T89" fmla="*/ 136 h 456"/>
                  <a:gd name="T90" fmla="*/ 669 w 869"/>
                  <a:gd name="T91" fmla="*/ 45 h 456"/>
                  <a:gd name="T92" fmla="*/ 656 w 869"/>
                  <a:gd name="T93" fmla="*/ 410 h 456"/>
                  <a:gd name="T94" fmla="*/ 674 w 869"/>
                  <a:gd name="T95" fmla="*/ 317 h 456"/>
                  <a:gd name="T96" fmla="*/ 705 w 869"/>
                  <a:gd name="T97" fmla="*/ 184 h 456"/>
                  <a:gd name="T98" fmla="*/ 710 w 869"/>
                  <a:gd name="T99" fmla="*/ 45 h 456"/>
                  <a:gd name="T100" fmla="*/ 723 w 869"/>
                  <a:gd name="T101" fmla="*/ 453 h 456"/>
                  <a:gd name="T102" fmla="*/ 729 w 869"/>
                  <a:gd name="T103" fmla="*/ 320 h 456"/>
                  <a:gd name="T104" fmla="*/ 747 w 869"/>
                  <a:gd name="T105" fmla="*/ 227 h 456"/>
                  <a:gd name="T106" fmla="*/ 778 w 869"/>
                  <a:gd name="T107" fmla="*/ 93 h 456"/>
                  <a:gd name="T108" fmla="*/ 765 w 869"/>
                  <a:gd name="T109" fmla="*/ 453 h 456"/>
                  <a:gd name="T110" fmla="*/ 783 w 869"/>
                  <a:gd name="T111" fmla="*/ 362 h 456"/>
                  <a:gd name="T112" fmla="*/ 802 w 869"/>
                  <a:gd name="T113" fmla="*/ 229 h 456"/>
                  <a:gd name="T114" fmla="*/ 820 w 869"/>
                  <a:gd name="T115" fmla="*/ 136 h 456"/>
                  <a:gd name="T116" fmla="*/ 851 w 869"/>
                  <a:gd name="T117" fmla="*/ 3 h 456"/>
                  <a:gd name="T118" fmla="*/ 838 w 869"/>
                  <a:gd name="T119" fmla="*/ 365 h 456"/>
                  <a:gd name="T120" fmla="*/ 13 w 869"/>
                  <a:gd name="T121" fmla="*/ 272 h 456"/>
                  <a:gd name="T122" fmla="*/ 856 w 869"/>
                  <a:gd name="T123" fmla="*/ 13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456">
                    <a:moveTo>
                      <a:pt x="18" y="0"/>
                    </a:moveTo>
                    <a:cubicBezTo>
                      <a:pt x="23" y="0"/>
                      <a:pt x="27" y="0"/>
                      <a:pt x="31" y="0"/>
                    </a:cubicBezTo>
                    <a:cubicBezTo>
                      <a:pt x="31" y="1"/>
                      <a:pt x="31" y="2"/>
                      <a:pt x="31" y="3"/>
                    </a:cubicBezTo>
                    <a:cubicBezTo>
                      <a:pt x="27" y="3"/>
                      <a:pt x="23" y="3"/>
                      <a:pt x="18" y="3"/>
                    </a:cubicBezTo>
                    <a:cubicBezTo>
                      <a:pt x="18" y="2"/>
                      <a:pt x="18" y="1"/>
                      <a:pt x="18" y="0"/>
                    </a:cubicBezTo>
                    <a:close/>
                    <a:moveTo>
                      <a:pt x="18" y="45"/>
                    </a:moveTo>
                    <a:cubicBezTo>
                      <a:pt x="23" y="45"/>
                      <a:pt x="27" y="45"/>
                      <a:pt x="31" y="45"/>
                    </a:cubicBezTo>
                    <a:cubicBezTo>
                      <a:pt x="31" y="46"/>
                      <a:pt x="31" y="47"/>
                      <a:pt x="31" y="48"/>
                    </a:cubicBezTo>
                    <a:cubicBezTo>
                      <a:pt x="27" y="48"/>
                      <a:pt x="23" y="48"/>
                      <a:pt x="18" y="48"/>
                    </a:cubicBezTo>
                    <a:cubicBezTo>
                      <a:pt x="18" y="47"/>
                      <a:pt x="18" y="46"/>
                      <a:pt x="18" y="45"/>
                    </a:cubicBezTo>
                    <a:close/>
                    <a:moveTo>
                      <a:pt x="18" y="91"/>
                    </a:moveTo>
                    <a:cubicBezTo>
                      <a:pt x="23" y="91"/>
                      <a:pt x="27" y="91"/>
                      <a:pt x="31" y="91"/>
                    </a:cubicBezTo>
                    <a:cubicBezTo>
                      <a:pt x="31" y="92"/>
                      <a:pt x="31" y="92"/>
                      <a:pt x="31" y="93"/>
                    </a:cubicBezTo>
                    <a:cubicBezTo>
                      <a:pt x="27" y="93"/>
                      <a:pt x="23" y="93"/>
                      <a:pt x="18" y="93"/>
                    </a:cubicBezTo>
                    <a:cubicBezTo>
                      <a:pt x="18" y="92"/>
                      <a:pt x="18" y="92"/>
                      <a:pt x="18" y="91"/>
                    </a:cubicBezTo>
                    <a:close/>
                    <a:moveTo>
                      <a:pt x="18" y="136"/>
                    </a:moveTo>
                    <a:cubicBezTo>
                      <a:pt x="23" y="136"/>
                      <a:pt x="27" y="136"/>
                      <a:pt x="31" y="136"/>
                    </a:cubicBezTo>
                    <a:cubicBezTo>
                      <a:pt x="31" y="137"/>
                      <a:pt x="31" y="138"/>
                      <a:pt x="31" y="139"/>
                    </a:cubicBezTo>
                    <a:cubicBezTo>
                      <a:pt x="27" y="139"/>
                      <a:pt x="23" y="139"/>
                      <a:pt x="18" y="139"/>
                    </a:cubicBezTo>
                    <a:cubicBezTo>
                      <a:pt x="18" y="138"/>
                      <a:pt x="18" y="137"/>
                      <a:pt x="18" y="136"/>
                    </a:cubicBezTo>
                    <a:close/>
                    <a:moveTo>
                      <a:pt x="18" y="181"/>
                    </a:moveTo>
                    <a:cubicBezTo>
                      <a:pt x="23" y="181"/>
                      <a:pt x="27" y="181"/>
                      <a:pt x="31" y="181"/>
                    </a:cubicBezTo>
                    <a:cubicBezTo>
                      <a:pt x="31" y="182"/>
                      <a:pt x="31" y="183"/>
                      <a:pt x="31" y="184"/>
                    </a:cubicBezTo>
                    <a:cubicBezTo>
                      <a:pt x="27" y="184"/>
                      <a:pt x="23" y="184"/>
                      <a:pt x="18" y="184"/>
                    </a:cubicBezTo>
                    <a:cubicBezTo>
                      <a:pt x="18" y="183"/>
                      <a:pt x="18" y="182"/>
                      <a:pt x="18" y="181"/>
                    </a:cubicBezTo>
                    <a:close/>
                    <a:moveTo>
                      <a:pt x="18" y="227"/>
                    </a:moveTo>
                    <a:cubicBezTo>
                      <a:pt x="23" y="227"/>
                      <a:pt x="27" y="227"/>
                      <a:pt x="31" y="227"/>
                    </a:cubicBezTo>
                    <a:cubicBezTo>
                      <a:pt x="31" y="227"/>
                      <a:pt x="31" y="228"/>
                      <a:pt x="31" y="229"/>
                    </a:cubicBezTo>
                    <a:cubicBezTo>
                      <a:pt x="27" y="229"/>
                      <a:pt x="23" y="229"/>
                      <a:pt x="18" y="229"/>
                    </a:cubicBezTo>
                    <a:cubicBezTo>
                      <a:pt x="18" y="228"/>
                      <a:pt x="18" y="227"/>
                      <a:pt x="18" y="227"/>
                    </a:cubicBezTo>
                    <a:close/>
                    <a:moveTo>
                      <a:pt x="18" y="272"/>
                    </a:moveTo>
                    <a:cubicBezTo>
                      <a:pt x="23" y="272"/>
                      <a:pt x="27" y="272"/>
                      <a:pt x="31" y="272"/>
                    </a:cubicBezTo>
                    <a:cubicBezTo>
                      <a:pt x="31" y="273"/>
                      <a:pt x="31" y="274"/>
                      <a:pt x="31" y="274"/>
                    </a:cubicBezTo>
                    <a:cubicBezTo>
                      <a:pt x="27" y="274"/>
                      <a:pt x="23" y="274"/>
                      <a:pt x="18" y="274"/>
                    </a:cubicBezTo>
                    <a:cubicBezTo>
                      <a:pt x="18" y="274"/>
                      <a:pt x="18" y="273"/>
                      <a:pt x="18" y="272"/>
                    </a:cubicBezTo>
                    <a:close/>
                    <a:moveTo>
                      <a:pt x="18" y="317"/>
                    </a:moveTo>
                    <a:cubicBezTo>
                      <a:pt x="23" y="317"/>
                      <a:pt x="27" y="317"/>
                      <a:pt x="31" y="317"/>
                    </a:cubicBezTo>
                    <a:cubicBezTo>
                      <a:pt x="31" y="318"/>
                      <a:pt x="31" y="319"/>
                      <a:pt x="31" y="320"/>
                    </a:cubicBezTo>
                    <a:cubicBezTo>
                      <a:pt x="27" y="320"/>
                      <a:pt x="23" y="320"/>
                      <a:pt x="18" y="320"/>
                    </a:cubicBezTo>
                    <a:cubicBezTo>
                      <a:pt x="18" y="319"/>
                      <a:pt x="18" y="318"/>
                      <a:pt x="18" y="317"/>
                    </a:cubicBezTo>
                    <a:close/>
                    <a:moveTo>
                      <a:pt x="18" y="365"/>
                    </a:moveTo>
                    <a:cubicBezTo>
                      <a:pt x="18" y="364"/>
                      <a:pt x="18" y="363"/>
                      <a:pt x="18" y="362"/>
                    </a:cubicBezTo>
                    <a:cubicBezTo>
                      <a:pt x="23" y="362"/>
                      <a:pt x="27" y="362"/>
                      <a:pt x="31" y="362"/>
                    </a:cubicBezTo>
                    <a:cubicBezTo>
                      <a:pt x="31" y="363"/>
                      <a:pt x="31" y="364"/>
                      <a:pt x="31" y="365"/>
                    </a:cubicBezTo>
                    <a:cubicBezTo>
                      <a:pt x="27" y="365"/>
                      <a:pt x="23" y="365"/>
                      <a:pt x="18" y="365"/>
                    </a:cubicBezTo>
                    <a:close/>
                    <a:moveTo>
                      <a:pt x="18" y="408"/>
                    </a:moveTo>
                    <a:cubicBezTo>
                      <a:pt x="23" y="408"/>
                      <a:pt x="27" y="408"/>
                      <a:pt x="31" y="408"/>
                    </a:cubicBezTo>
                    <a:cubicBezTo>
                      <a:pt x="31" y="409"/>
                      <a:pt x="31" y="409"/>
                      <a:pt x="31" y="410"/>
                    </a:cubicBezTo>
                    <a:cubicBezTo>
                      <a:pt x="27" y="410"/>
                      <a:pt x="23" y="410"/>
                      <a:pt x="18" y="410"/>
                    </a:cubicBezTo>
                    <a:cubicBezTo>
                      <a:pt x="18" y="409"/>
                      <a:pt x="18" y="409"/>
                      <a:pt x="18" y="408"/>
                    </a:cubicBezTo>
                    <a:close/>
                    <a:moveTo>
                      <a:pt x="18" y="453"/>
                    </a:moveTo>
                    <a:cubicBezTo>
                      <a:pt x="23" y="453"/>
                      <a:pt x="27" y="453"/>
                      <a:pt x="31" y="453"/>
                    </a:cubicBezTo>
                    <a:cubicBezTo>
                      <a:pt x="31" y="454"/>
                      <a:pt x="31" y="455"/>
                      <a:pt x="31" y="456"/>
                    </a:cubicBezTo>
                    <a:cubicBezTo>
                      <a:pt x="27" y="456"/>
                      <a:pt x="23" y="456"/>
                      <a:pt x="18" y="456"/>
                    </a:cubicBezTo>
                    <a:cubicBezTo>
                      <a:pt x="18" y="455"/>
                      <a:pt x="18" y="454"/>
                      <a:pt x="18" y="453"/>
                    </a:cubicBezTo>
                    <a:close/>
                    <a:moveTo>
                      <a:pt x="36" y="0"/>
                    </a:moveTo>
                    <a:cubicBezTo>
                      <a:pt x="41" y="0"/>
                      <a:pt x="45" y="0"/>
                      <a:pt x="49" y="0"/>
                    </a:cubicBezTo>
                    <a:cubicBezTo>
                      <a:pt x="49" y="1"/>
                      <a:pt x="49" y="2"/>
                      <a:pt x="49" y="3"/>
                    </a:cubicBezTo>
                    <a:cubicBezTo>
                      <a:pt x="45" y="3"/>
                      <a:pt x="41" y="3"/>
                      <a:pt x="36" y="3"/>
                    </a:cubicBezTo>
                    <a:cubicBezTo>
                      <a:pt x="36" y="2"/>
                      <a:pt x="36" y="1"/>
                      <a:pt x="36" y="0"/>
                    </a:cubicBezTo>
                    <a:close/>
                    <a:moveTo>
                      <a:pt x="36" y="45"/>
                    </a:moveTo>
                    <a:cubicBezTo>
                      <a:pt x="41" y="45"/>
                      <a:pt x="45" y="45"/>
                      <a:pt x="49" y="45"/>
                    </a:cubicBezTo>
                    <a:cubicBezTo>
                      <a:pt x="49" y="46"/>
                      <a:pt x="49" y="47"/>
                      <a:pt x="49" y="48"/>
                    </a:cubicBezTo>
                    <a:cubicBezTo>
                      <a:pt x="45" y="48"/>
                      <a:pt x="41" y="48"/>
                      <a:pt x="36" y="48"/>
                    </a:cubicBezTo>
                    <a:cubicBezTo>
                      <a:pt x="36" y="47"/>
                      <a:pt x="36" y="46"/>
                      <a:pt x="36" y="45"/>
                    </a:cubicBezTo>
                    <a:close/>
                    <a:moveTo>
                      <a:pt x="36" y="91"/>
                    </a:moveTo>
                    <a:cubicBezTo>
                      <a:pt x="41" y="91"/>
                      <a:pt x="45" y="91"/>
                      <a:pt x="49" y="91"/>
                    </a:cubicBezTo>
                    <a:cubicBezTo>
                      <a:pt x="49" y="92"/>
                      <a:pt x="49" y="92"/>
                      <a:pt x="49" y="93"/>
                    </a:cubicBezTo>
                    <a:cubicBezTo>
                      <a:pt x="45" y="93"/>
                      <a:pt x="41" y="93"/>
                      <a:pt x="36" y="93"/>
                    </a:cubicBezTo>
                    <a:cubicBezTo>
                      <a:pt x="36" y="92"/>
                      <a:pt x="36" y="92"/>
                      <a:pt x="36" y="91"/>
                    </a:cubicBezTo>
                    <a:close/>
                    <a:moveTo>
                      <a:pt x="36" y="136"/>
                    </a:moveTo>
                    <a:cubicBezTo>
                      <a:pt x="41" y="136"/>
                      <a:pt x="45" y="136"/>
                      <a:pt x="49" y="136"/>
                    </a:cubicBezTo>
                    <a:cubicBezTo>
                      <a:pt x="49" y="137"/>
                      <a:pt x="49" y="138"/>
                      <a:pt x="49" y="139"/>
                    </a:cubicBezTo>
                    <a:cubicBezTo>
                      <a:pt x="45" y="139"/>
                      <a:pt x="41" y="139"/>
                      <a:pt x="36" y="139"/>
                    </a:cubicBezTo>
                    <a:cubicBezTo>
                      <a:pt x="36" y="138"/>
                      <a:pt x="36" y="137"/>
                      <a:pt x="36" y="136"/>
                    </a:cubicBezTo>
                    <a:close/>
                    <a:moveTo>
                      <a:pt x="36" y="181"/>
                    </a:moveTo>
                    <a:cubicBezTo>
                      <a:pt x="41" y="181"/>
                      <a:pt x="45" y="181"/>
                      <a:pt x="49" y="181"/>
                    </a:cubicBezTo>
                    <a:cubicBezTo>
                      <a:pt x="49" y="182"/>
                      <a:pt x="49" y="183"/>
                      <a:pt x="49" y="184"/>
                    </a:cubicBezTo>
                    <a:cubicBezTo>
                      <a:pt x="45" y="184"/>
                      <a:pt x="41" y="184"/>
                      <a:pt x="36" y="184"/>
                    </a:cubicBezTo>
                    <a:cubicBezTo>
                      <a:pt x="36" y="183"/>
                      <a:pt x="36" y="182"/>
                      <a:pt x="36" y="181"/>
                    </a:cubicBezTo>
                    <a:close/>
                    <a:moveTo>
                      <a:pt x="36" y="227"/>
                    </a:moveTo>
                    <a:cubicBezTo>
                      <a:pt x="41" y="227"/>
                      <a:pt x="45" y="227"/>
                      <a:pt x="49" y="227"/>
                    </a:cubicBezTo>
                    <a:cubicBezTo>
                      <a:pt x="49" y="227"/>
                      <a:pt x="49" y="228"/>
                      <a:pt x="49" y="229"/>
                    </a:cubicBezTo>
                    <a:cubicBezTo>
                      <a:pt x="45" y="229"/>
                      <a:pt x="41" y="229"/>
                      <a:pt x="36" y="229"/>
                    </a:cubicBezTo>
                    <a:cubicBezTo>
                      <a:pt x="36" y="228"/>
                      <a:pt x="36" y="227"/>
                      <a:pt x="36" y="227"/>
                    </a:cubicBezTo>
                    <a:close/>
                    <a:moveTo>
                      <a:pt x="36" y="272"/>
                    </a:moveTo>
                    <a:cubicBezTo>
                      <a:pt x="41" y="272"/>
                      <a:pt x="45" y="272"/>
                      <a:pt x="49" y="272"/>
                    </a:cubicBezTo>
                    <a:cubicBezTo>
                      <a:pt x="49" y="273"/>
                      <a:pt x="49" y="274"/>
                      <a:pt x="49" y="274"/>
                    </a:cubicBezTo>
                    <a:cubicBezTo>
                      <a:pt x="45" y="274"/>
                      <a:pt x="41" y="274"/>
                      <a:pt x="36" y="274"/>
                    </a:cubicBezTo>
                    <a:cubicBezTo>
                      <a:pt x="36" y="274"/>
                      <a:pt x="36" y="273"/>
                      <a:pt x="36" y="272"/>
                    </a:cubicBezTo>
                    <a:close/>
                    <a:moveTo>
                      <a:pt x="36" y="317"/>
                    </a:moveTo>
                    <a:cubicBezTo>
                      <a:pt x="41" y="317"/>
                      <a:pt x="45" y="317"/>
                      <a:pt x="49" y="317"/>
                    </a:cubicBezTo>
                    <a:cubicBezTo>
                      <a:pt x="49" y="318"/>
                      <a:pt x="49" y="319"/>
                      <a:pt x="49" y="320"/>
                    </a:cubicBezTo>
                    <a:cubicBezTo>
                      <a:pt x="45" y="320"/>
                      <a:pt x="41" y="320"/>
                      <a:pt x="36" y="320"/>
                    </a:cubicBezTo>
                    <a:cubicBezTo>
                      <a:pt x="36" y="319"/>
                      <a:pt x="36" y="318"/>
                      <a:pt x="36" y="317"/>
                    </a:cubicBezTo>
                    <a:close/>
                    <a:moveTo>
                      <a:pt x="36" y="365"/>
                    </a:moveTo>
                    <a:cubicBezTo>
                      <a:pt x="36" y="364"/>
                      <a:pt x="36" y="363"/>
                      <a:pt x="36" y="362"/>
                    </a:cubicBezTo>
                    <a:cubicBezTo>
                      <a:pt x="41" y="362"/>
                      <a:pt x="45" y="362"/>
                      <a:pt x="49" y="362"/>
                    </a:cubicBezTo>
                    <a:cubicBezTo>
                      <a:pt x="49" y="363"/>
                      <a:pt x="49" y="364"/>
                      <a:pt x="49" y="365"/>
                    </a:cubicBezTo>
                    <a:cubicBezTo>
                      <a:pt x="45" y="365"/>
                      <a:pt x="41" y="365"/>
                      <a:pt x="36" y="365"/>
                    </a:cubicBezTo>
                    <a:close/>
                    <a:moveTo>
                      <a:pt x="36" y="408"/>
                    </a:moveTo>
                    <a:cubicBezTo>
                      <a:pt x="41" y="408"/>
                      <a:pt x="45" y="408"/>
                      <a:pt x="49" y="408"/>
                    </a:cubicBezTo>
                    <a:cubicBezTo>
                      <a:pt x="49" y="409"/>
                      <a:pt x="49" y="409"/>
                      <a:pt x="49" y="410"/>
                    </a:cubicBezTo>
                    <a:cubicBezTo>
                      <a:pt x="45" y="410"/>
                      <a:pt x="41" y="410"/>
                      <a:pt x="36" y="410"/>
                    </a:cubicBezTo>
                    <a:cubicBezTo>
                      <a:pt x="36" y="409"/>
                      <a:pt x="36" y="409"/>
                      <a:pt x="36" y="408"/>
                    </a:cubicBezTo>
                    <a:close/>
                    <a:moveTo>
                      <a:pt x="36" y="453"/>
                    </a:moveTo>
                    <a:cubicBezTo>
                      <a:pt x="41" y="453"/>
                      <a:pt x="45" y="453"/>
                      <a:pt x="49" y="453"/>
                    </a:cubicBezTo>
                    <a:cubicBezTo>
                      <a:pt x="49" y="454"/>
                      <a:pt x="49" y="455"/>
                      <a:pt x="49" y="456"/>
                    </a:cubicBezTo>
                    <a:cubicBezTo>
                      <a:pt x="45" y="456"/>
                      <a:pt x="41" y="456"/>
                      <a:pt x="36" y="456"/>
                    </a:cubicBezTo>
                    <a:cubicBezTo>
                      <a:pt x="36" y="455"/>
                      <a:pt x="36" y="454"/>
                      <a:pt x="36" y="453"/>
                    </a:cubicBezTo>
                    <a:close/>
                    <a:moveTo>
                      <a:pt x="55" y="0"/>
                    </a:moveTo>
                    <a:cubicBezTo>
                      <a:pt x="59" y="0"/>
                      <a:pt x="63" y="0"/>
                      <a:pt x="68" y="0"/>
                    </a:cubicBezTo>
                    <a:cubicBezTo>
                      <a:pt x="68" y="1"/>
                      <a:pt x="68" y="2"/>
                      <a:pt x="68" y="3"/>
                    </a:cubicBezTo>
                    <a:cubicBezTo>
                      <a:pt x="63" y="3"/>
                      <a:pt x="59" y="3"/>
                      <a:pt x="55" y="3"/>
                    </a:cubicBezTo>
                    <a:cubicBezTo>
                      <a:pt x="55" y="2"/>
                      <a:pt x="55" y="1"/>
                      <a:pt x="55" y="0"/>
                    </a:cubicBezTo>
                    <a:close/>
                    <a:moveTo>
                      <a:pt x="55" y="45"/>
                    </a:moveTo>
                    <a:cubicBezTo>
                      <a:pt x="59" y="45"/>
                      <a:pt x="63" y="45"/>
                      <a:pt x="68" y="45"/>
                    </a:cubicBezTo>
                    <a:cubicBezTo>
                      <a:pt x="68" y="46"/>
                      <a:pt x="68" y="47"/>
                      <a:pt x="68" y="48"/>
                    </a:cubicBezTo>
                    <a:cubicBezTo>
                      <a:pt x="63" y="48"/>
                      <a:pt x="59" y="48"/>
                      <a:pt x="55" y="48"/>
                    </a:cubicBezTo>
                    <a:cubicBezTo>
                      <a:pt x="55" y="47"/>
                      <a:pt x="55" y="46"/>
                      <a:pt x="55" y="45"/>
                    </a:cubicBezTo>
                    <a:close/>
                    <a:moveTo>
                      <a:pt x="55" y="91"/>
                    </a:moveTo>
                    <a:cubicBezTo>
                      <a:pt x="59" y="91"/>
                      <a:pt x="63" y="91"/>
                      <a:pt x="68" y="91"/>
                    </a:cubicBezTo>
                    <a:cubicBezTo>
                      <a:pt x="68" y="92"/>
                      <a:pt x="68" y="92"/>
                      <a:pt x="68" y="93"/>
                    </a:cubicBezTo>
                    <a:cubicBezTo>
                      <a:pt x="63" y="93"/>
                      <a:pt x="59" y="93"/>
                      <a:pt x="55" y="93"/>
                    </a:cubicBezTo>
                    <a:cubicBezTo>
                      <a:pt x="55" y="92"/>
                      <a:pt x="55" y="92"/>
                      <a:pt x="55" y="91"/>
                    </a:cubicBezTo>
                    <a:close/>
                    <a:moveTo>
                      <a:pt x="55" y="136"/>
                    </a:moveTo>
                    <a:cubicBezTo>
                      <a:pt x="59" y="136"/>
                      <a:pt x="63" y="136"/>
                      <a:pt x="68" y="136"/>
                    </a:cubicBezTo>
                    <a:cubicBezTo>
                      <a:pt x="68" y="137"/>
                      <a:pt x="68" y="138"/>
                      <a:pt x="68" y="139"/>
                    </a:cubicBezTo>
                    <a:cubicBezTo>
                      <a:pt x="63" y="139"/>
                      <a:pt x="59" y="139"/>
                      <a:pt x="55" y="139"/>
                    </a:cubicBezTo>
                    <a:cubicBezTo>
                      <a:pt x="55" y="138"/>
                      <a:pt x="55" y="137"/>
                      <a:pt x="55" y="136"/>
                    </a:cubicBezTo>
                    <a:close/>
                    <a:moveTo>
                      <a:pt x="55" y="181"/>
                    </a:moveTo>
                    <a:cubicBezTo>
                      <a:pt x="59" y="181"/>
                      <a:pt x="63" y="181"/>
                      <a:pt x="68" y="181"/>
                    </a:cubicBezTo>
                    <a:cubicBezTo>
                      <a:pt x="68" y="182"/>
                      <a:pt x="68" y="183"/>
                      <a:pt x="68" y="184"/>
                    </a:cubicBezTo>
                    <a:cubicBezTo>
                      <a:pt x="63" y="184"/>
                      <a:pt x="59" y="184"/>
                      <a:pt x="55" y="184"/>
                    </a:cubicBezTo>
                    <a:cubicBezTo>
                      <a:pt x="55" y="183"/>
                      <a:pt x="55" y="182"/>
                      <a:pt x="55" y="181"/>
                    </a:cubicBezTo>
                    <a:close/>
                    <a:moveTo>
                      <a:pt x="55" y="227"/>
                    </a:moveTo>
                    <a:cubicBezTo>
                      <a:pt x="59" y="227"/>
                      <a:pt x="63" y="227"/>
                      <a:pt x="68" y="227"/>
                    </a:cubicBezTo>
                    <a:cubicBezTo>
                      <a:pt x="68" y="227"/>
                      <a:pt x="68" y="228"/>
                      <a:pt x="68" y="229"/>
                    </a:cubicBezTo>
                    <a:cubicBezTo>
                      <a:pt x="63" y="229"/>
                      <a:pt x="59" y="229"/>
                      <a:pt x="55" y="229"/>
                    </a:cubicBezTo>
                    <a:cubicBezTo>
                      <a:pt x="55" y="228"/>
                      <a:pt x="55" y="227"/>
                      <a:pt x="55" y="227"/>
                    </a:cubicBezTo>
                    <a:close/>
                    <a:moveTo>
                      <a:pt x="55" y="272"/>
                    </a:moveTo>
                    <a:cubicBezTo>
                      <a:pt x="59" y="272"/>
                      <a:pt x="63" y="272"/>
                      <a:pt x="68" y="272"/>
                    </a:cubicBezTo>
                    <a:cubicBezTo>
                      <a:pt x="68" y="273"/>
                      <a:pt x="68" y="274"/>
                      <a:pt x="68" y="274"/>
                    </a:cubicBezTo>
                    <a:cubicBezTo>
                      <a:pt x="63" y="274"/>
                      <a:pt x="59" y="274"/>
                      <a:pt x="55" y="274"/>
                    </a:cubicBezTo>
                    <a:cubicBezTo>
                      <a:pt x="55" y="274"/>
                      <a:pt x="55" y="273"/>
                      <a:pt x="55" y="272"/>
                    </a:cubicBezTo>
                    <a:close/>
                    <a:moveTo>
                      <a:pt x="55" y="317"/>
                    </a:moveTo>
                    <a:cubicBezTo>
                      <a:pt x="59" y="317"/>
                      <a:pt x="63" y="317"/>
                      <a:pt x="68" y="317"/>
                    </a:cubicBezTo>
                    <a:cubicBezTo>
                      <a:pt x="68" y="318"/>
                      <a:pt x="68" y="319"/>
                      <a:pt x="68" y="320"/>
                    </a:cubicBezTo>
                    <a:cubicBezTo>
                      <a:pt x="63" y="320"/>
                      <a:pt x="59" y="320"/>
                      <a:pt x="55" y="320"/>
                    </a:cubicBezTo>
                    <a:cubicBezTo>
                      <a:pt x="55" y="319"/>
                      <a:pt x="55" y="318"/>
                      <a:pt x="55" y="317"/>
                    </a:cubicBezTo>
                    <a:close/>
                    <a:moveTo>
                      <a:pt x="55" y="365"/>
                    </a:moveTo>
                    <a:cubicBezTo>
                      <a:pt x="55" y="364"/>
                      <a:pt x="55" y="363"/>
                      <a:pt x="55" y="362"/>
                    </a:cubicBezTo>
                    <a:cubicBezTo>
                      <a:pt x="59" y="362"/>
                      <a:pt x="63" y="362"/>
                      <a:pt x="68" y="362"/>
                    </a:cubicBezTo>
                    <a:cubicBezTo>
                      <a:pt x="68" y="363"/>
                      <a:pt x="68" y="364"/>
                      <a:pt x="68" y="365"/>
                    </a:cubicBezTo>
                    <a:cubicBezTo>
                      <a:pt x="63" y="365"/>
                      <a:pt x="59" y="365"/>
                      <a:pt x="55" y="365"/>
                    </a:cubicBezTo>
                    <a:close/>
                    <a:moveTo>
                      <a:pt x="55" y="408"/>
                    </a:moveTo>
                    <a:cubicBezTo>
                      <a:pt x="59" y="408"/>
                      <a:pt x="63" y="408"/>
                      <a:pt x="68" y="408"/>
                    </a:cubicBezTo>
                    <a:cubicBezTo>
                      <a:pt x="68" y="409"/>
                      <a:pt x="68" y="409"/>
                      <a:pt x="68" y="410"/>
                    </a:cubicBezTo>
                    <a:cubicBezTo>
                      <a:pt x="63" y="410"/>
                      <a:pt x="59" y="410"/>
                      <a:pt x="55" y="410"/>
                    </a:cubicBezTo>
                    <a:cubicBezTo>
                      <a:pt x="55" y="409"/>
                      <a:pt x="55" y="409"/>
                      <a:pt x="55" y="408"/>
                    </a:cubicBezTo>
                    <a:close/>
                    <a:moveTo>
                      <a:pt x="55" y="453"/>
                    </a:moveTo>
                    <a:cubicBezTo>
                      <a:pt x="59" y="453"/>
                      <a:pt x="63" y="453"/>
                      <a:pt x="68" y="453"/>
                    </a:cubicBezTo>
                    <a:cubicBezTo>
                      <a:pt x="68" y="454"/>
                      <a:pt x="68" y="455"/>
                      <a:pt x="68" y="456"/>
                    </a:cubicBezTo>
                    <a:cubicBezTo>
                      <a:pt x="63" y="456"/>
                      <a:pt x="59" y="456"/>
                      <a:pt x="55" y="456"/>
                    </a:cubicBezTo>
                    <a:cubicBezTo>
                      <a:pt x="55" y="455"/>
                      <a:pt x="55" y="454"/>
                      <a:pt x="55" y="453"/>
                    </a:cubicBezTo>
                    <a:close/>
                    <a:moveTo>
                      <a:pt x="73" y="0"/>
                    </a:moveTo>
                    <a:cubicBezTo>
                      <a:pt x="77" y="0"/>
                      <a:pt x="82" y="0"/>
                      <a:pt x="86" y="0"/>
                    </a:cubicBezTo>
                    <a:cubicBezTo>
                      <a:pt x="86" y="1"/>
                      <a:pt x="86" y="2"/>
                      <a:pt x="86" y="3"/>
                    </a:cubicBezTo>
                    <a:cubicBezTo>
                      <a:pt x="82" y="3"/>
                      <a:pt x="77" y="3"/>
                      <a:pt x="73" y="3"/>
                    </a:cubicBezTo>
                    <a:cubicBezTo>
                      <a:pt x="73" y="2"/>
                      <a:pt x="73" y="1"/>
                      <a:pt x="73" y="0"/>
                    </a:cubicBezTo>
                    <a:close/>
                    <a:moveTo>
                      <a:pt x="73" y="45"/>
                    </a:moveTo>
                    <a:cubicBezTo>
                      <a:pt x="77" y="45"/>
                      <a:pt x="82" y="45"/>
                      <a:pt x="86" y="45"/>
                    </a:cubicBezTo>
                    <a:cubicBezTo>
                      <a:pt x="86" y="46"/>
                      <a:pt x="86" y="47"/>
                      <a:pt x="86" y="48"/>
                    </a:cubicBezTo>
                    <a:cubicBezTo>
                      <a:pt x="82" y="48"/>
                      <a:pt x="77" y="48"/>
                      <a:pt x="73" y="48"/>
                    </a:cubicBezTo>
                    <a:cubicBezTo>
                      <a:pt x="73" y="47"/>
                      <a:pt x="73" y="46"/>
                      <a:pt x="73" y="45"/>
                    </a:cubicBezTo>
                    <a:close/>
                    <a:moveTo>
                      <a:pt x="73" y="91"/>
                    </a:moveTo>
                    <a:cubicBezTo>
                      <a:pt x="77" y="91"/>
                      <a:pt x="82" y="91"/>
                      <a:pt x="86" y="91"/>
                    </a:cubicBezTo>
                    <a:cubicBezTo>
                      <a:pt x="86" y="92"/>
                      <a:pt x="86" y="92"/>
                      <a:pt x="86" y="93"/>
                    </a:cubicBezTo>
                    <a:cubicBezTo>
                      <a:pt x="82" y="93"/>
                      <a:pt x="77" y="93"/>
                      <a:pt x="73" y="93"/>
                    </a:cubicBezTo>
                    <a:cubicBezTo>
                      <a:pt x="73" y="92"/>
                      <a:pt x="73" y="92"/>
                      <a:pt x="73" y="91"/>
                    </a:cubicBezTo>
                    <a:close/>
                    <a:moveTo>
                      <a:pt x="73" y="136"/>
                    </a:moveTo>
                    <a:cubicBezTo>
                      <a:pt x="77" y="136"/>
                      <a:pt x="82" y="136"/>
                      <a:pt x="86" y="136"/>
                    </a:cubicBezTo>
                    <a:cubicBezTo>
                      <a:pt x="86" y="137"/>
                      <a:pt x="86" y="138"/>
                      <a:pt x="86" y="139"/>
                    </a:cubicBezTo>
                    <a:cubicBezTo>
                      <a:pt x="82" y="139"/>
                      <a:pt x="77" y="139"/>
                      <a:pt x="73" y="139"/>
                    </a:cubicBezTo>
                    <a:cubicBezTo>
                      <a:pt x="73" y="138"/>
                      <a:pt x="73" y="137"/>
                      <a:pt x="73" y="136"/>
                    </a:cubicBezTo>
                    <a:close/>
                    <a:moveTo>
                      <a:pt x="73" y="181"/>
                    </a:moveTo>
                    <a:cubicBezTo>
                      <a:pt x="77" y="181"/>
                      <a:pt x="82" y="181"/>
                      <a:pt x="86" y="181"/>
                    </a:cubicBezTo>
                    <a:cubicBezTo>
                      <a:pt x="86" y="182"/>
                      <a:pt x="86" y="183"/>
                      <a:pt x="86" y="184"/>
                    </a:cubicBezTo>
                    <a:cubicBezTo>
                      <a:pt x="82" y="184"/>
                      <a:pt x="77" y="184"/>
                      <a:pt x="73" y="184"/>
                    </a:cubicBezTo>
                    <a:cubicBezTo>
                      <a:pt x="73" y="183"/>
                      <a:pt x="73" y="182"/>
                      <a:pt x="73" y="181"/>
                    </a:cubicBezTo>
                    <a:close/>
                    <a:moveTo>
                      <a:pt x="73" y="227"/>
                    </a:moveTo>
                    <a:cubicBezTo>
                      <a:pt x="77" y="227"/>
                      <a:pt x="82" y="227"/>
                      <a:pt x="86" y="227"/>
                    </a:cubicBezTo>
                    <a:cubicBezTo>
                      <a:pt x="86" y="227"/>
                      <a:pt x="86" y="228"/>
                      <a:pt x="86" y="229"/>
                    </a:cubicBezTo>
                    <a:cubicBezTo>
                      <a:pt x="82" y="229"/>
                      <a:pt x="77" y="229"/>
                      <a:pt x="73" y="229"/>
                    </a:cubicBezTo>
                    <a:cubicBezTo>
                      <a:pt x="73" y="228"/>
                      <a:pt x="73" y="227"/>
                      <a:pt x="73" y="227"/>
                    </a:cubicBezTo>
                    <a:close/>
                    <a:moveTo>
                      <a:pt x="73" y="272"/>
                    </a:moveTo>
                    <a:cubicBezTo>
                      <a:pt x="77" y="272"/>
                      <a:pt x="82" y="272"/>
                      <a:pt x="86" y="272"/>
                    </a:cubicBezTo>
                    <a:cubicBezTo>
                      <a:pt x="86" y="273"/>
                      <a:pt x="86" y="274"/>
                      <a:pt x="86" y="274"/>
                    </a:cubicBezTo>
                    <a:cubicBezTo>
                      <a:pt x="82" y="274"/>
                      <a:pt x="77" y="274"/>
                      <a:pt x="73" y="274"/>
                    </a:cubicBezTo>
                    <a:cubicBezTo>
                      <a:pt x="73" y="274"/>
                      <a:pt x="73" y="273"/>
                      <a:pt x="73" y="272"/>
                    </a:cubicBezTo>
                    <a:close/>
                    <a:moveTo>
                      <a:pt x="73" y="317"/>
                    </a:moveTo>
                    <a:cubicBezTo>
                      <a:pt x="77" y="317"/>
                      <a:pt x="82" y="317"/>
                      <a:pt x="86" y="317"/>
                    </a:cubicBezTo>
                    <a:cubicBezTo>
                      <a:pt x="86" y="318"/>
                      <a:pt x="86" y="319"/>
                      <a:pt x="86" y="320"/>
                    </a:cubicBezTo>
                    <a:cubicBezTo>
                      <a:pt x="82" y="320"/>
                      <a:pt x="77" y="320"/>
                      <a:pt x="73" y="320"/>
                    </a:cubicBezTo>
                    <a:cubicBezTo>
                      <a:pt x="73" y="319"/>
                      <a:pt x="73" y="318"/>
                      <a:pt x="73" y="317"/>
                    </a:cubicBezTo>
                    <a:close/>
                    <a:moveTo>
                      <a:pt x="73" y="365"/>
                    </a:moveTo>
                    <a:cubicBezTo>
                      <a:pt x="73" y="364"/>
                      <a:pt x="73" y="363"/>
                      <a:pt x="73" y="362"/>
                    </a:cubicBezTo>
                    <a:cubicBezTo>
                      <a:pt x="77" y="362"/>
                      <a:pt x="82" y="362"/>
                      <a:pt x="86" y="362"/>
                    </a:cubicBezTo>
                    <a:cubicBezTo>
                      <a:pt x="86" y="363"/>
                      <a:pt x="86" y="364"/>
                      <a:pt x="86" y="365"/>
                    </a:cubicBezTo>
                    <a:cubicBezTo>
                      <a:pt x="82" y="365"/>
                      <a:pt x="77" y="365"/>
                      <a:pt x="73" y="365"/>
                    </a:cubicBezTo>
                    <a:close/>
                    <a:moveTo>
                      <a:pt x="73" y="408"/>
                    </a:moveTo>
                    <a:cubicBezTo>
                      <a:pt x="77" y="408"/>
                      <a:pt x="82" y="408"/>
                      <a:pt x="86" y="408"/>
                    </a:cubicBezTo>
                    <a:cubicBezTo>
                      <a:pt x="86" y="409"/>
                      <a:pt x="86" y="409"/>
                      <a:pt x="86" y="410"/>
                    </a:cubicBezTo>
                    <a:cubicBezTo>
                      <a:pt x="82" y="410"/>
                      <a:pt x="77" y="410"/>
                      <a:pt x="73" y="410"/>
                    </a:cubicBezTo>
                    <a:cubicBezTo>
                      <a:pt x="73" y="409"/>
                      <a:pt x="73" y="409"/>
                      <a:pt x="73" y="408"/>
                    </a:cubicBezTo>
                    <a:close/>
                    <a:moveTo>
                      <a:pt x="73" y="453"/>
                    </a:moveTo>
                    <a:cubicBezTo>
                      <a:pt x="77" y="453"/>
                      <a:pt x="82" y="453"/>
                      <a:pt x="86" y="453"/>
                    </a:cubicBezTo>
                    <a:cubicBezTo>
                      <a:pt x="86" y="454"/>
                      <a:pt x="86" y="455"/>
                      <a:pt x="86" y="456"/>
                    </a:cubicBezTo>
                    <a:cubicBezTo>
                      <a:pt x="82" y="456"/>
                      <a:pt x="77" y="456"/>
                      <a:pt x="73" y="456"/>
                    </a:cubicBezTo>
                    <a:cubicBezTo>
                      <a:pt x="73" y="455"/>
                      <a:pt x="73" y="454"/>
                      <a:pt x="73" y="453"/>
                    </a:cubicBezTo>
                    <a:close/>
                    <a:moveTo>
                      <a:pt x="91" y="0"/>
                    </a:moveTo>
                    <a:cubicBezTo>
                      <a:pt x="95" y="0"/>
                      <a:pt x="100" y="0"/>
                      <a:pt x="104" y="0"/>
                    </a:cubicBezTo>
                    <a:cubicBezTo>
                      <a:pt x="104" y="1"/>
                      <a:pt x="104" y="2"/>
                      <a:pt x="104" y="3"/>
                    </a:cubicBezTo>
                    <a:cubicBezTo>
                      <a:pt x="100" y="3"/>
                      <a:pt x="95" y="3"/>
                      <a:pt x="91" y="3"/>
                    </a:cubicBezTo>
                    <a:cubicBezTo>
                      <a:pt x="91" y="2"/>
                      <a:pt x="91" y="1"/>
                      <a:pt x="91" y="0"/>
                    </a:cubicBezTo>
                    <a:close/>
                    <a:moveTo>
                      <a:pt x="91" y="45"/>
                    </a:moveTo>
                    <a:cubicBezTo>
                      <a:pt x="95" y="45"/>
                      <a:pt x="100" y="45"/>
                      <a:pt x="104" y="45"/>
                    </a:cubicBezTo>
                    <a:cubicBezTo>
                      <a:pt x="104" y="46"/>
                      <a:pt x="104" y="47"/>
                      <a:pt x="104" y="48"/>
                    </a:cubicBezTo>
                    <a:cubicBezTo>
                      <a:pt x="100" y="48"/>
                      <a:pt x="95" y="48"/>
                      <a:pt x="91" y="48"/>
                    </a:cubicBezTo>
                    <a:cubicBezTo>
                      <a:pt x="91" y="47"/>
                      <a:pt x="91" y="46"/>
                      <a:pt x="91" y="45"/>
                    </a:cubicBezTo>
                    <a:close/>
                    <a:moveTo>
                      <a:pt x="91" y="91"/>
                    </a:moveTo>
                    <a:cubicBezTo>
                      <a:pt x="95" y="91"/>
                      <a:pt x="100" y="91"/>
                      <a:pt x="104" y="91"/>
                    </a:cubicBezTo>
                    <a:cubicBezTo>
                      <a:pt x="104" y="92"/>
                      <a:pt x="104" y="92"/>
                      <a:pt x="104" y="93"/>
                    </a:cubicBezTo>
                    <a:cubicBezTo>
                      <a:pt x="100" y="93"/>
                      <a:pt x="95" y="93"/>
                      <a:pt x="91" y="93"/>
                    </a:cubicBezTo>
                    <a:cubicBezTo>
                      <a:pt x="91" y="92"/>
                      <a:pt x="91" y="92"/>
                      <a:pt x="91" y="91"/>
                    </a:cubicBezTo>
                    <a:close/>
                    <a:moveTo>
                      <a:pt x="91" y="136"/>
                    </a:moveTo>
                    <a:cubicBezTo>
                      <a:pt x="95" y="136"/>
                      <a:pt x="100" y="136"/>
                      <a:pt x="104" y="136"/>
                    </a:cubicBezTo>
                    <a:cubicBezTo>
                      <a:pt x="104" y="137"/>
                      <a:pt x="104" y="138"/>
                      <a:pt x="104" y="139"/>
                    </a:cubicBezTo>
                    <a:cubicBezTo>
                      <a:pt x="100" y="139"/>
                      <a:pt x="95" y="139"/>
                      <a:pt x="91" y="139"/>
                    </a:cubicBezTo>
                    <a:cubicBezTo>
                      <a:pt x="91" y="138"/>
                      <a:pt x="91" y="137"/>
                      <a:pt x="91" y="136"/>
                    </a:cubicBezTo>
                    <a:close/>
                    <a:moveTo>
                      <a:pt x="91" y="181"/>
                    </a:moveTo>
                    <a:cubicBezTo>
                      <a:pt x="95" y="181"/>
                      <a:pt x="100" y="181"/>
                      <a:pt x="104" y="181"/>
                    </a:cubicBezTo>
                    <a:cubicBezTo>
                      <a:pt x="104" y="182"/>
                      <a:pt x="104" y="183"/>
                      <a:pt x="104" y="184"/>
                    </a:cubicBezTo>
                    <a:cubicBezTo>
                      <a:pt x="100" y="184"/>
                      <a:pt x="95" y="184"/>
                      <a:pt x="91" y="184"/>
                    </a:cubicBezTo>
                    <a:cubicBezTo>
                      <a:pt x="91" y="183"/>
                      <a:pt x="91" y="182"/>
                      <a:pt x="91" y="181"/>
                    </a:cubicBezTo>
                    <a:close/>
                    <a:moveTo>
                      <a:pt x="91" y="227"/>
                    </a:moveTo>
                    <a:cubicBezTo>
                      <a:pt x="95" y="227"/>
                      <a:pt x="100" y="227"/>
                      <a:pt x="104" y="227"/>
                    </a:cubicBezTo>
                    <a:cubicBezTo>
                      <a:pt x="104" y="227"/>
                      <a:pt x="104" y="228"/>
                      <a:pt x="104" y="229"/>
                    </a:cubicBezTo>
                    <a:cubicBezTo>
                      <a:pt x="100" y="229"/>
                      <a:pt x="95" y="229"/>
                      <a:pt x="91" y="229"/>
                    </a:cubicBezTo>
                    <a:cubicBezTo>
                      <a:pt x="91" y="228"/>
                      <a:pt x="91" y="227"/>
                      <a:pt x="91" y="227"/>
                    </a:cubicBezTo>
                    <a:close/>
                    <a:moveTo>
                      <a:pt x="91" y="272"/>
                    </a:moveTo>
                    <a:cubicBezTo>
                      <a:pt x="95" y="272"/>
                      <a:pt x="100" y="272"/>
                      <a:pt x="104" y="272"/>
                    </a:cubicBezTo>
                    <a:cubicBezTo>
                      <a:pt x="104" y="273"/>
                      <a:pt x="104" y="274"/>
                      <a:pt x="104" y="274"/>
                    </a:cubicBezTo>
                    <a:cubicBezTo>
                      <a:pt x="100" y="274"/>
                      <a:pt x="95" y="274"/>
                      <a:pt x="91" y="274"/>
                    </a:cubicBezTo>
                    <a:cubicBezTo>
                      <a:pt x="91" y="274"/>
                      <a:pt x="91" y="273"/>
                      <a:pt x="91" y="272"/>
                    </a:cubicBezTo>
                    <a:close/>
                    <a:moveTo>
                      <a:pt x="91" y="317"/>
                    </a:moveTo>
                    <a:cubicBezTo>
                      <a:pt x="95" y="317"/>
                      <a:pt x="100" y="317"/>
                      <a:pt x="104" y="317"/>
                    </a:cubicBezTo>
                    <a:cubicBezTo>
                      <a:pt x="104" y="318"/>
                      <a:pt x="104" y="319"/>
                      <a:pt x="104" y="320"/>
                    </a:cubicBezTo>
                    <a:cubicBezTo>
                      <a:pt x="100" y="320"/>
                      <a:pt x="95" y="320"/>
                      <a:pt x="91" y="320"/>
                    </a:cubicBezTo>
                    <a:cubicBezTo>
                      <a:pt x="91" y="319"/>
                      <a:pt x="91" y="318"/>
                      <a:pt x="91" y="317"/>
                    </a:cubicBezTo>
                    <a:close/>
                    <a:moveTo>
                      <a:pt x="91" y="365"/>
                    </a:moveTo>
                    <a:cubicBezTo>
                      <a:pt x="91" y="364"/>
                      <a:pt x="91" y="363"/>
                      <a:pt x="91" y="362"/>
                    </a:cubicBezTo>
                    <a:cubicBezTo>
                      <a:pt x="95" y="362"/>
                      <a:pt x="100" y="362"/>
                      <a:pt x="104" y="362"/>
                    </a:cubicBezTo>
                    <a:cubicBezTo>
                      <a:pt x="104" y="363"/>
                      <a:pt x="104" y="364"/>
                      <a:pt x="104" y="365"/>
                    </a:cubicBezTo>
                    <a:cubicBezTo>
                      <a:pt x="100" y="365"/>
                      <a:pt x="95" y="365"/>
                      <a:pt x="91" y="365"/>
                    </a:cubicBezTo>
                    <a:close/>
                    <a:moveTo>
                      <a:pt x="91" y="408"/>
                    </a:moveTo>
                    <a:cubicBezTo>
                      <a:pt x="95" y="408"/>
                      <a:pt x="100" y="408"/>
                      <a:pt x="104" y="408"/>
                    </a:cubicBezTo>
                    <a:cubicBezTo>
                      <a:pt x="104" y="409"/>
                      <a:pt x="104" y="409"/>
                      <a:pt x="104" y="410"/>
                    </a:cubicBezTo>
                    <a:cubicBezTo>
                      <a:pt x="100" y="410"/>
                      <a:pt x="95" y="410"/>
                      <a:pt x="91" y="410"/>
                    </a:cubicBezTo>
                    <a:cubicBezTo>
                      <a:pt x="91" y="409"/>
                      <a:pt x="91" y="409"/>
                      <a:pt x="91" y="408"/>
                    </a:cubicBezTo>
                    <a:close/>
                    <a:moveTo>
                      <a:pt x="91" y="453"/>
                    </a:moveTo>
                    <a:cubicBezTo>
                      <a:pt x="95" y="453"/>
                      <a:pt x="100" y="453"/>
                      <a:pt x="104" y="453"/>
                    </a:cubicBezTo>
                    <a:cubicBezTo>
                      <a:pt x="104" y="454"/>
                      <a:pt x="104" y="455"/>
                      <a:pt x="104" y="456"/>
                    </a:cubicBezTo>
                    <a:cubicBezTo>
                      <a:pt x="100" y="456"/>
                      <a:pt x="95" y="456"/>
                      <a:pt x="91" y="456"/>
                    </a:cubicBezTo>
                    <a:cubicBezTo>
                      <a:pt x="91" y="455"/>
                      <a:pt x="91" y="454"/>
                      <a:pt x="91" y="453"/>
                    </a:cubicBezTo>
                    <a:close/>
                    <a:moveTo>
                      <a:pt x="109" y="0"/>
                    </a:moveTo>
                    <a:cubicBezTo>
                      <a:pt x="114" y="0"/>
                      <a:pt x="118" y="0"/>
                      <a:pt x="122" y="0"/>
                    </a:cubicBezTo>
                    <a:cubicBezTo>
                      <a:pt x="122" y="1"/>
                      <a:pt x="122" y="2"/>
                      <a:pt x="122" y="3"/>
                    </a:cubicBezTo>
                    <a:cubicBezTo>
                      <a:pt x="118" y="3"/>
                      <a:pt x="114" y="3"/>
                      <a:pt x="109" y="3"/>
                    </a:cubicBezTo>
                    <a:cubicBezTo>
                      <a:pt x="109" y="2"/>
                      <a:pt x="109" y="1"/>
                      <a:pt x="109" y="0"/>
                    </a:cubicBezTo>
                    <a:close/>
                    <a:moveTo>
                      <a:pt x="109" y="45"/>
                    </a:moveTo>
                    <a:cubicBezTo>
                      <a:pt x="114" y="45"/>
                      <a:pt x="118" y="45"/>
                      <a:pt x="122" y="45"/>
                    </a:cubicBezTo>
                    <a:cubicBezTo>
                      <a:pt x="122" y="46"/>
                      <a:pt x="122" y="47"/>
                      <a:pt x="122" y="48"/>
                    </a:cubicBezTo>
                    <a:cubicBezTo>
                      <a:pt x="118" y="48"/>
                      <a:pt x="114" y="48"/>
                      <a:pt x="109" y="48"/>
                    </a:cubicBezTo>
                    <a:cubicBezTo>
                      <a:pt x="109" y="47"/>
                      <a:pt x="109" y="46"/>
                      <a:pt x="109" y="45"/>
                    </a:cubicBezTo>
                    <a:close/>
                    <a:moveTo>
                      <a:pt x="109" y="91"/>
                    </a:moveTo>
                    <a:cubicBezTo>
                      <a:pt x="114" y="91"/>
                      <a:pt x="118" y="91"/>
                      <a:pt x="122" y="91"/>
                    </a:cubicBezTo>
                    <a:cubicBezTo>
                      <a:pt x="122" y="92"/>
                      <a:pt x="122" y="92"/>
                      <a:pt x="122" y="93"/>
                    </a:cubicBezTo>
                    <a:cubicBezTo>
                      <a:pt x="118" y="93"/>
                      <a:pt x="114" y="93"/>
                      <a:pt x="109" y="93"/>
                    </a:cubicBezTo>
                    <a:cubicBezTo>
                      <a:pt x="109" y="92"/>
                      <a:pt x="109" y="92"/>
                      <a:pt x="109" y="91"/>
                    </a:cubicBezTo>
                    <a:close/>
                    <a:moveTo>
                      <a:pt x="109" y="136"/>
                    </a:moveTo>
                    <a:cubicBezTo>
                      <a:pt x="114" y="136"/>
                      <a:pt x="118" y="136"/>
                      <a:pt x="122" y="136"/>
                    </a:cubicBezTo>
                    <a:cubicBezTo>
                      <a:pt x="122" y="137"/>
                      <a:pt x="122" y="138"/>
                      <a:pt x="122" y="139"/>
                    </a:cubicBezTo>
                    <a:cubicBezTo>
                      <a:pt x="118" y="139"/>
                      <a:pt x="114" y="139"/>
                      <a:pt x="109" y="139"/>
                    </a:cubicBezTo>
                    <a:cubicBezTo>
                      <a:pt x="109" y="138"/>
                      <a:pt x="109" y="137"/>
                      <a:pt x="109" y="136"/>
                    </a:cubicBezTo>
                    <a:close/>
                    <a:moveTo>
                      <a:pt x="109" y="181"/>
                    </a:moveTo>
                    <a:cubicBezTo>
                      <a:pt x="114" y="181"/>
                      <a:pt x="118" y="181"/>
                      <a:pt x="122" y="181"/>
                    </a:cubicBezTo>
                    <a:cubicBezTo>
                      <a:pt x="122" y="182"/>
                      <a:pt x="122" y="183"/>
                      <a:pt x="122" y="184"/>
                    </a:cubicBezTo>
                    <a:cubicBezTo>
                      <a:pt x="118" y="184"/>
                      <a:pt x="114" y="184"/>
                      <a:pt x="109" y="184"/>
                    </a:cubicBezTo>
                    <a:cubicBezTo>
                      <a:pt x="109" y="183"/>
                      <a:pt x="109" y="182"/>
                      <a:pt x="109" y="181"/>
                    </a:cubicBezTo>
                    <a:close/>
                    <a:moveTo>
                      <a:pt x="109" y="227"/>
                    </a:moveTo>
                    <a:cubicBezTo>
                      <a:pt x="114" y="227"/>
                      <a:pt x="118" y="227"/>
                      <a:pt x="122" y="227"/>
                    </a:cubicBezTo>
                    <a:cubicBezTo>
                      <a:pt x="122" y="227"/>
                      <a:pt x="122" y="228"/>
                      <a:pt x="122" y="229"/>
                    </a:cubicBezTo>
                    <a:cubicBezTo>
                      <a:pt x="118" y="229"/>
                      <a:pt x="114" y="229"/>
                      <a:pt x="109" y="229"/>
                    </a:cubicBezTo>
                    <a:cubicBezTo>
                      <a:pt x="109" y="228"/>
                      <a:pt x="109" y="227"/>
                      <a:pt x="109" y="227"/>
                    </a:cubicBezTo>
                    <a:close/>
                    <a:moveTo>
                      <a:pt x="109" y="272"/>
                    </a:moveTo>
                    <a:cubicBezTo>
                      <a:pt x="114" y="272"/>
                      <a:pt x="118" y="272"/>
                      <a:pt x="122" y="272"/>
                    </a:cubicBezTo>
                    <a:cubicBezTo>
                      <a:pt x="122" y="273"/>
                      <a:pt x="122" y="274"/>
                      <a:pt x="122" y="274"/>
                    </a:cubicBezTo>
                    <a:cubicBezTo>
                      <a:pt x="118" y="274"/>
                      <a:pt x="114" y="274"/>
                      <a:pt x="109" y="274"/>
                    </a:cubicBezTo>
                    <a:cubicBezTo>
                      <a:pt x="109" y="274"/>
                      <a:pt x="109" y="273"/>
                      <a:pt x="109" y="272"/>
                    </a:cubicBezTo>
                    <a:close/>
                    <a:moveTo>
                      <a:pt x="109" y="317"/>
                    </a:moveTo>
                    <a:cubicBezTo>
                      <a:pt x="114" y="317"/>
                      <a:pt x="118" y="317"/>
                      <a:pt x="122" y="317"/>
                    </a:cubicBezTo>
                    <a:cubicBezTo>
                      <a:pt x="122" y="318"/>
                      <a:pt x="122" y="319"/>
                      <a:pt x="122" y="320"/>
                    </a:cubicBezTo>
                    <a:cubicBezTo>
                      <a:pt x="118" y="320"/>
                      <a:pt x="114" y="320"/>
                      <a:pt x="109" y="320"/>
                    </a:cubicBezTo>
                    <a:cubicBezTo>
                      <a:pt x="109" y="319"/>
                      <a:pt x="109" y="318"/>
                      <a:pt x="109" y="317"/>
                    </a:cubicBezTo>
                    <a:close/>
                    <a:moveTo>
                      <a:pt x="109" y="365"/>
                    </a:moveTo>
                    <a:cubicBezTo>
                      <a:pt x="109" y="364"/>
                      <a:pt x="109" y="363"/>
                      <a:pt x="109" y="362"/>
                    </a:cubicBezTo>
                    <a:cubicBezTo>
                      <a:pt x="114" y="362"/>
                      <a:pt x="118" y="362"/>
                      <a:pt x="122" y="362"/>
                    </a:cubicBezTo>
                    <a:cubicBezTo>
                      <a:pt x="122" y="363"/>
                      <a:pt x="122" y="364"/>
                      <a:pt x="122" y="365"/>
                    </a:cubicBezTo>
                    <a:cubicBezTo>
                      <a:pt x="118" y="365"/>
                      <a:pt x="114" y="365"/>
                      <a:pt x="109" y="365"/>
                    </a:cubicBezTo>
                    <a:close/>
                    <a:moveTo>
                      <a:pt x="109" y="408"/>
                    </a:moveTo>
                    <a:cubicBezTo>
                      <a:pt x="114" y="408"/>
                      <a:pt x="118" y="408"/>
                      <a:pt x="122" y="408"/>
                    </a:cubicBezTo>
                    <a:cubicBezTo>
                      <a:pt x="122" y="409"/>
                      <a:pt x="122" y="409"/>
                      <a:pt x="122" y="410"/>
                    </a:cubicBezTo>
                    <a:cubicBezTo>
                      <a:pt x="118" y="410"/>
                      <a:pt x="114" y="410"/>
                      <a:pt x="109" y="410"/>
                    </a:cubicBezTo>
                    <a:cubicBezTo>
                      <a:pt x="109" y="409"/>
                      <a:pt x="109" y="409"/>
                      <a:pt x="109" y="408"/>
                    </a:cubicBezTo>
                    <a:close/>
                    <a:moveTo>
                      <a:pt x="109" y="453"/>
                    </a:moveTo>
                    <a:cubicBezTo>
                      <a:pt x="114" y="453"/>
                      <a:pt x="118" y="453"/>
                      <a:pt x="122" y="453"/>
                    </a:cubicBezTo>
                    <a:cubicBezTo>
                      <a:pt x="122" y="454"/>
                      <a:pt x="122" y="455"/>
                      <a:pt x="122" y="456"/>
                    </a:cubicBezTo>
                    <a:cubicBezTo>
                      <a:pt x="118" y="456"/>
                      <a:pt x="114" y="456"/>
                      <a:pt x="109" y="456"/>
                    </a:cubicBezTo>
                    <a:cubicBezTo>
                      <a:pt x="109" y="455"/>
                      <a:pt x="109" y="454"/>
                      <a:pt x="109" y="453"/>
                    </a:cubicBezTo>
                    <a:close/>
                    <a:moveTo>
                      <a:pt x="128" y="0"/>
                    </a:moveTo>
                    <a:cubicBezTo>
                      <a:pt x="132" y="0"/>
                      <a:pt x="136" y="0"/>
                      <a:pt x="141" y="0"/>
                    </a:cubicBezTo>
                    <a:cubicBezTo>
                      <a:pt x="141" y="1"/>
                      <a:pt x="141" y="2"/>
                      <a:pt x="141" y="3"/>
                    </a:cubicBezTo>
                    <a:cubicBezTo>
                      <a:pt x="136" y="3"/>
                      <a:pt x="132" y="3"/>
                      <a:pt x="128" y="3"/>
                    </a:cubicBezTo>
                    <a:cubicBezTo>
                      <a:pt x="128" y="2"/>
                      <a:pt x="128" y="1"/>
                      <a:pt x="128" y="0"/>
                    </a:cubicBezTo>
                    <a:close/>
                    <a:moveTo>
                      <a:pt x="128" y="45"/>
                    </a:moveTo>
                    <a:cubicBezTo>
                      <a:pt x="132" y="45"/>
                      <a:pt x="136" y="45"/>
                      <a:pt x="141" y="45"/>
                    </a:cubicBezTo>
                    <a:cubicBezTo>
                      <a:pt x="141" y="46"/>
                      <a:pt x="141" y="47"/>
                      <a:pt x="141" y="48"/>
                    </a:cubicBezTo>
                    <a:cubicBezTo>
                      <a:pt x="136" y="48"/>
                      <a:pt x="132" y="48"/>
                      <a:pt x="128" y="48"/>
                    </a:cubicBezTo>
                    <a:cubicBezTo>
                      <a:pt x="128" y="47"/>
                      <a:pt x="128" y="46"/>
                      <a:pt x="128" y="45"/>
                    </a:cubicBezTo>
                    <a:close/>
                    <a:moveTo>
                      <a:pt x="128" y="91"/>
                    </a:moveTo>
                    <a:cubicBezTo>
                      <a:pt x="132" y="91"/>
                      <a:pt x="136" y="91"/>
                      <a:pt x="141" y="91"/>
                    </a:cubicBezTo>
                    <a:cubicBezTo>
                      <a:pt x="141" y="92"/>
                      <a:pt x="141" y="92"/>
                      <a:pt x="141" y="93"/>
                    </a:cubicBezTo>
                    <a:cubicBezTo>
                      <a:pt x="136" y="93"/>
                      <a:pt x="132" y="93"/>
                      <a:pt x="128" y="93"/>
                    </a:cubicBezTo>
                    <a:cubicBezTo>
                      <a:pt x="128" y="92"/>
                      <a:pt x="128" y="92"/>
                      <a:pt x="128" y="91"/>
                    </a:cubicBezTo>
                    <a:close/>
                    <a:moveTo>
                      <a:pt x="128" y="136"/>
                    </a:moveTo>
                    <a:cubicBezTo>
                      <a:pt x="132" y="136"/>
                      <a:pt x="136" y="136"/>
                      <a:pt x="141" y="136"/>
                    </a:cubicBezTo>
                    <a:cubicBezTo>
                      <a:pt x="141" y="137"/>
                      <a:pt x="141" y="138"/>
                      <a:pt x="141" y="139"/>
                    </a:cubicBezTo>
                    <a:cubicBezTo>
                      <a:pt x="136" y="139"/>
                      <a:pt x="132" y="139"/>
                      <a:pt x="128" y="139"/>
                    </a:cubicBezTo>
                    <a:cubicBezTo>
                      <a:pt x="128" y="138"/>
                      <a:pt x="128" y="137"/>
                      <a:pt x="128" y="136"/>
                    </a:cubicBezTo>
                    <a:close/>
                    <a:moveTo>
                      <a:pt x="128" y="181"/>
                    </a:moveTo>
                    <a:cubicBezTo>
                      <a:pt x="132" y="181"/>
                      <a:pt x="136" y="181"/>
                      <a:pt x="141" y="181"/>
                    </a:cubicBezTo>
                    <a:cubicBezTo>
                      <a:pt x="141" y="182"/>
                      <a:pt x="141" y="183"/>
                      <a:pt x="141" y="184"/>
                    </a:cubicBezTo>
                    <a:cubicBezTo>
                      <a:pt x="136" y="184"/>
                      <a:pt x="132" y="184"/>
                      <a:pt x="128" y="184"/>
                    </a:cubicBezTo>
                    <a:cubicBezTo>
                      <a:pt x="128" y="183"/>
                      <a:pt x="128" y="182"/>
                      <a:pt x="128" y="181"/>
                    </a:cubicBezTo>
                    <a:close/>
                    <a:moveTo>
                      <a:pt x="128" y="227"/>
                    </a:moveTo>
                    <a:cubicBezTo>
                      <a:pt x="132" y="227"/>
                      <a:pt x="136" y="227"/>
                      <a:pt x="141" y="227"/>
                    </a:cubicBezTo>
                    <a:cubicBezTo>
                      <a:pt x="141" y="227"/>
                      <a:pt x="141" y="228"/>
                      <a:pt x="141" y="229"/>
                    </a:cubicBezTo>
                    <a:cubicBezTo>
                      <a:pt x="136" y="229"/>
                      <a:pt x="132" y="229"/>
                      <a:pt x="128" y="229"/>
                    </a:cubicBezTo>
                    <a:cubicBezTo>
                      <a:pt x="128" y="228"/>
                      <a:pt x="128" y="227"/>
                      <a:pt x="128" y="227"/>
                    </a:cubicBezTo>
                    <a:close/>
                    <a:moveTo>
                      <a:pt x="128" y="272"/>
                    </a:moveTo>
                    <a:cubicBezTo>
                      <a:pt x="132" y="272"/>
                      <a:pt x="136" y="272"/>
                      <a:pt x="141" y="272"/>
                    </a:cubicBezTo>
                    <a:cubicBezTo>
                      <a:pt x="141" y="273"/>
                      <a:pt x="141" y="274"/>
                      <a:pt x="141" y="274"/>
                    </a:cubicBezTo>
                    <a:cubicBezTo>
                      <a:pt x="136" y="274"/>
                      <a:pt x="132" y="274"/>
                      <a:pt x="128" y="274"/>
                    </a:cubicBezTo>
                    <a:cubicBezTo>
                      <a:pt x="128" y="274"/>
                      <a:pt x="128" y="273"/>
                      <a:pt x="128" y="272"/>
                    </a:cubicBezTo>
                    <a:close/>
                    <a:moveTo>
                      <a:pt x="128" y="317"/>
                    </a:moveTo>
                    <a:cubicBezTo>
                      <a:pt x="132" y="317"/>
                      <a:pt x="136" y="317"/>
                      <a:pt x="141" y="317"/>
                    </a:cubicBezTo>
                    <a:cubicBezTo>
                      <a:pt x="141" y="318"/>
                      <a:pt x="141" y="319"/>
                      <a:pt x="141" y="320"/>
                    </a:cubicBezTo>
                    <a:cubicBezTo>
                      <a:pt x="136" y="320"/>
                      <a:pt x="132" y="320"/>
                      <a:pt x="128" y="320"/>
                    </a:cubicBezTo>
                    <a:cubicBezTo>
                      <a:pt x="128" y="319"/>
                      <a:pt x="128" y="318"/>
                      <a:pt x="128" y="317"/>
                    </a:cubicBezTo>
                    <a:close/>
                    <a:moveTo>
                      <a:pt x="128" y="365"/>
                    </a:moveTo>
                    <a:cubicBezTo>
                      <a:pt x="128" y="364"/>
                      <a:pt x="128" y="363"/>
                      <a:pt x="128" y="362"/>
                    </a:cubicBezTo>
                    <a:cubicBezTo>
                      <a:pt x="132" y="362"/>
                      <a:pt x="136" y="362"/>
                      <a:pt x="141" y="362"/>
                    </a:cubicBezTo>
                    <a:cubicBezTo>
                      <a:pt x="141" y="363"/>
                      <a:pt x="141" y="364"/>
                      <a:pt x="141" y="365"/>
                    </a:cubicBezTo>
                    <a:cubicBezTo>
                      <a:pt x="136" y="365"/>
                      <a:pt x="132" y="365"/>
                      <a:pt x="128" y="365"/>
                    </a:cubicBezTo>
                    <a:close/>
                    <a:moveTo>
                      <a:pt x="128" y="408"/>
                    </a:moveTo>
                    <a:cubicBezTo>
                      <a:pt x="132" y="408"/>
                      <a:pt x="136" y="408"/>
                      <a:pt x="141" y="408"/>
                    </a:cubicBezTo>
                    <a:cubicBezTo>
                      <a:pt x="141" y="409"/>
                      <a:pt x="141" y="409"/>
                      <a:pt x="141" y="410"/>
                    </a:cubicBezTo>
                    <a:cubicBezTo>
                      <a:pt x="136" y="410"/>
                      <a:pt x="132" y="410"/>
                      <a:pt x="128" y="410"/>
                    </a:cubicBezTo>
                    <a:cubicBezTo>
                      <a:pt x="128" y="409"/>
                      <a:pt x="128" y="409"/>
                      <a:pt x="128" y="408"/>
                    </a:cubicBezTo>
                    <a:close/>
                    <a:moveTo>
                      <a:pt x="128" y="453"/>
                    </a:moveTo>
                    <a:cubicBezTo>
                      <a:pt x="132" y="453"/>
                      <a:pt x="136" y="453"/>
                      <a:pt x="141" y="453"/>
                    </a:cubicBezTo>
                    <a:cubicBezTo>
                      <a:pt x="141" y="454"/>
                      <a:pt x="141" y="455"/>
                      <a:pt x="141" y="456"/>
                    </a:cubicBezTo>
                    <a:cubicBezTo>
                      <a:pt x="136" y="456"/>
                      <a:pt x="132" y="456"/>
                      <a:pt x="128" y="456"/>
                    </a:cubicBezTo>
                    <a:cubicBezTo>
                      <a:pt x="128" y="455"/>
                      <a:pt x="128" y="454"/>
                      <a:pt x="128" y="453"/>
                    </a:cubicBezTo>
                    <a:close/>
                    <a:moveTo>
                      <a:pt x="146" y="0"/>
                    </a:moveTo>
                    <a:cubicBezTo>
                      <a:pt x="150" y="0"/>
                      <a:pt x="154" y="0"/>
                      <a:pt x="159" y="0"/>
                    </a:cubicBezTo>
                    <a:cubicBezTo>
                      <a:pt x="159" y="1"/>
                      <a:pt x="159" y="2"/>
                      <a:pt x="159" y="3"/>
                    </a:cubicBezTo>
                    <a:cubicBezTo>
                      <a:pt x="154" y="3"/>
                      <a:pt x="150" y="3"/>
                      <a:pt x="146" y="3"/>
                    </a:cubicBezTo>
                    <a:cubicBezTo>
                      <a:pt x="146" y="2"/>
                      <a:pt x="146" y="1"/>
                      <a:pt x="146" y="0"/>
                    </a:cubicBezTo>
                    <a:close/>
                    <a:moveTo>
                      <a:pt x="146" y="45"/>
                    </a:moveTo>
                    <a:cubicBezTo>
                      <a:pt x="150" y="45"/>
                      <a:pt x="154" y="45"/>
                      <a:pt x="159" y="45"/>
                    </a:cubicBezTo>
                    <a:cubicBezTo>
                      <a:pt x="159" y="46"/>
                      <a:pt x="159" y="47"/>
                      <a:pt x="159" y="48"/>
                    </a:cubicBezTo>
                    <a:cubicBezTo>
                      <a:pt x="154" y="48"/>
                      <a:pt x="150" y="48"/>
                      <a:pt x="146" y="48"/>
                    </a:cubicBezTo>
                    <a:cubicBezTo>
                      <a:pt x="146" y="47"/>
                      <a:pt x="146" y="46"/>
                      <a:pt x="146" y="45"/>
                    </a:cubicBezTo>
                    <a:close/>
                    <a:moveTo>
                      <a:pt x="146" y="91"/>
                    </a:moveTo>
                    <a:cubicBezTo>
                      <a:pt x="150" y="91"/>
                      <a:pt x="154" y="91"/>
                      <a:pt x="159" y="91"/>
                    </a:cubicBezTo>
                    <a:cubicBezTo>
                      <a:pt x="159" y="92"/>
                      <a:pt x="159" y="92"/>
                      <a:pt x="159" y="93"/>
                    </a:cubicBezTo>
                    <a:cubicBezTo>
                      <a:pt x="154" y="93"/>
                      <a:pt x="150" y="93"/>
                      <a:pt x="146" y="93"/>
                    </a:cubicBezTo>
                    <a:cubicBezTo>
                      <a:pt x="146" y="92"/>
                      <a:pt x="146" y="92"/>
                      <a:pt x="146" y="91"/>
                    </a:cubicBezTo>
                    <a:close/>
                    <a:moveTo>
                      <a:pt x="146" y="136"/>
                    </a:moveTo>
                    <a:cubicBezTo>
                      <a:pt x="150" y="136"/>
                      <a:pt x="154" y="136"/>
                      <a:pt x="159" y="136"/>
                    </a:cubicBezTo>
                    <a:cubicBezTo>
                      <a:pt x="159" y="137"/>
                      <a:pt x="159" y="138"/>
                      <a:pt x="159" y="139"/>
                    </a:cubicBezTo>
                    <a:cubicBezTo>
                      <a:pt x="154" y="139"/>
                      <a:pt x="150" y="139"/>
                      <a:pt x="146" y="139"/>
                    </a:cubicBezTo>
                    <a:cubicBezTo>
                      <a:pt x="146" y="138"/>
                      <a:pt x="146" y="137"/>
                      <a:pt x="146" y="136"/>
                    </a:cubicBezTo>
                    <a:close/>
                    <a:moveTo>
                      <a:pt x="146" y="181"/>
                    </a:moveTo>
                    <a:cubicBezTo>
                      <a:pt x="150" y="181"/>
                      <a:pt x="154" y="181"/>
                      <a:pt x="159" y="181"/>
                    </a:cubicBezTo>
                    <a:cubicBezTo>
                      <a:pt x="159" y="182"/>
                      <a:pt x="159" y="183"/>
                      <a:pt x="159" y="184"/>
                    </a:cubicBezTo>
                    <a:cubicBezTo>
                      <a:pt x="154" y="184"/>
                      <a:pt x="150" y="184"/>
                      <a:pt x="146" y="184"/>
                    </a:cubicBezTo>
                    <a:cubicBezTo>
                      <a:pt x="146" y="183"/>
                      <a:pt x="146" y="182"/>
                      <a:pt x="146" y="181"/>
                    </a:cubicBezTo>
                    <a:close/>
                    <a:moveTo>
                      <a:pt x="146" y="227"/>
                    </a:moveTo>
                    <a:cubicBezTo>
                      <a:pt x="150" y="227"/>
                      <a:pt x="154" y="227"/>
                      <a:pt x="159" y="227"/>
                    </a:cubicBezTo>
                    <a:cubicBezTo>
                      <a:pt x="159" y="227"/>
                      <a:pt x="159" y="228"/>
                      <a:pt x="159" y="229"/>
                    </a:cubicBezTo>
                    <a:cubicBezTo>
                      <a:pt x="154" y="229"/>
                      <a:pt x="150" y="229"/>
                      <a:pt x="146" y="229"/>
                    </a:cubicBezTo>
                    <a:cubicBezTo>
                      <a:pt x="146" y="228"/>
                      <a:pt x="146" y="227"/>
                      <a:pt x="146" y="227"/>
                    </a:cubicBezTo>
                    <a:close/>
                    <a:moveTo>
                      <a:pt x="146" y="272"/>
                    </a:moveTo>
                    <a:cubicBezTo>
                      <a:pt x="150" y="272"/>
                      <a:pt x="154" y="272"/>
                      <a:pt x="159" y="272"/>
                    </a:cubicBezTo>
                    <a:cubicBezTo>
                      <a:pt x="159" y="273"/>
                      <a:pt x="159" y="274"/>
                      <a:pt x="159" y="274"/>
                    </a:cubicBezTo>
                    <a:cubicBezTo>
                      <a:pt x="154" y="274"/>
                      <a:pt x="150" y="274"/>
                      <a:pt x="146" y="274"/>
                    </a:cubicBezTo>
                    <a:cubicBezTo>
                      <a:pt x="146" y="274"/>
                      <a:pt x="146" y="273"/>
                      <a:pt x="146" y="272"/>
                    </a:cubicBezTo>
                    <a:close/>
                    <a:moveTo>
                      <a:pt x="146" y="317"/>
                    </a:moveTo>
                    <a:cubicBezTo>
                      <a:pt x="150" y="317"/>
                      <a:pt x="154" y="317"/>
                      <a:pt x="159" y="317"/>
                    </a:cubicBezTo>
                    <a:cubicBezTo>
                      <a:pt x="159" y="318"/>
                      <a:pt x="159" y="319"/>
                      <a:pt x="159" y="320"/>
                    </a:cubicBezTo>
                    <a:cubicBezTo>
                      <a:pt x="154" y="320"/>
                      <a:pt x="150" y="320"/>
                      <a:pt x="146" y="320"/>
                    </a:cubicBezTo>
                    <a:cubicBezTo>
                      <a:pt x="146" y="319"/>
                      <a:pt x="146" y="318"/>
                      <a:pt x="146" y="317"/>
                    </a:cubicBezTo>
                    <a:close/>
                    <a:moveTo>
                      <a:pt x="146" y="365"/>
                    </a:moveTo>
                    <a:cubicBezTo>
                      <a:pt x="146" y="364"/>
                      <a:pt x="146" y="363"/>
                      <a:pt x="146" y="362"/>
                    </a:cubicBezTo>
                    <a:cubicBezTo>
                      <a:pt x="150" y="362"/>
                      <a:pt x="154" y="362"/>
                      <a:pt x="159" y="362"/>
                    </a:cubicBezTo>
                    <a:cubicBezTo>
                      <a:pt x="159" y="363"/>
                      <a:pt x="159" y="364"/>
                      <a:pt x="159" y="365"/>
                    </a:cubicBezTo>
                    <a:cubicBezTo>
                      <a:pt x="154" y="365"/>
                      <a:pt x="150" y="365"/>
                      <a:pt x="146" y="365"/>
                    </a:cubicBezTo>
                    <a:close/>
                    <a:moveTo>
                      <a:pt x="146" y="408"/>
                    </a:moveTo>
                    <a:cubicBezTo>
                      <a:pt x="150" y="408"/>
                      <a:pt x="154" y="408"/>
                      <a:pt x="159" y="408"/>
                    </a:cubicBezTo>
                    <a:cubicBezTo>
                      <a:pt x="159" y="409"/>
                      <a:pt x="159" y="409"/>
                      <a:pt x="159" y="410"/>
                    </a:cubicBezTo>
                    <a:cubicBezTo>
                      <a:pt x="154" y="410"/>
                      <a:pt x="150" y="410"/>
                      <a:pt x="146" y="410"/>
                    </a:cubicBezTo>
                    <a:cubicBezTo>
                      <a:pt x="146" y="409"/>
                      <a:pt x="146" y="409"/>
                      <a:pt x="146" y="408"/>
                    </a:cubicBezTo>
                    <a:close/>
                    <a:moveTo>
                      <a:pt x="146" y="453"/>
                    </a:moveTo>
                    <a:cubicBezTo>
                      <a:pt x="150" y="453"/>
                      <a:pt x="154" y="453"/>
                      <a:pt x="159" y="453"/>
                    </a:cubicBezTo>
                    <a:cubicBezTo>
                      <a:pt x="159" y="454"/>
                      <a:pt x="159" y="455"/>
                      <a:pt x="159" y="456"/>
                    </a:cubicBezTo>
                    <a:cubicBezTo>
                      <a:pt x="154" y="456"/>
                      <a:pt x="150" y="456"/>
                      <a:pt x="146" y="456"/>
                    </a:cubicBezTo>
                    <a:cubicBezTo>
                      <a:pt x="146" y="455"/>
                      <a:pt x="146" y="454"/>
                      <a:pt x="146" y="453"/>
                    </a:cubicBezTo>
                    <a:close/>
                    <a:moveTo>
                      <a:pt x="164" y="0"/>
                    </a:moveTo>
                    <a:cubicBezTo>
                      <a:pt x="168" y="0"/>
                      <a:pt x="173" y="0"/>
                      <a:pt x="177" y="0"/>
                    </a:cubicBezTo>
                    <a:cubicBezTo>
                      <a:pt x="177" y="1"/>
                      <a:pt x="177" y="2"/>
                      <a:pt x="177" y="3"/>
                    </a:cubicBezTo>
                    <a:cubicBezTo>
                      <a:pt x="173" y="3"/>
                      <a:pt x="168" y="3"/>
                      <a:pt x="164" y="3"/>
                    </a:cubicBezTo>
                    <a:cubicBezTo>
                      <a:pt x="164" y="2"/>
                      <a:pt x="164" y="1"/>
                      <a:pt x="164" y="0"/>
                    </a:cubicBezTo>
                    <a:close/>
                    <a:moveTo>
                      <a:pt x="164" y="45"/>
                    </a:moveTo>
                    <a:cubicBezTo>
                      <a:pt x="168" y="45"/>
                      <a:pt x="173" y="45"/>
                      <a:pt x="177" y="45"/>
                    </a:cubicBezTo>
                    <a:cubicBezTo>
                      <a:pt x="177" y="46"/>
                      <a:pt x="177" y="47"/>
                      <a:pt x="177" y="48"/>
                    </a:cubicBezTo>
                    <a:cubicBezTo>
                      <a:pt x="173" y="48"/>
                      <a:pt x="168" y="48"/>
                      <a:pt x="164" y="48"/>
                    </a:cubicBezTo>
                    <a:cubicBezTo>
                      <a:pt x="164" y="47"/>
                      <a:pt x="164" y="46"/>
                      <a:pt x="164" y="45"/>
                    </a:cubicBezTo>
                    <a:close/>
                    <a:moveTo>
                      <a:pt x="164" y="91"/>
                    </a:moveTo>
                    <a:cubicBezTo>
                      <a:pt x="168" y="91"/>
                      <a:pt x="173" y="91"/>
                      <a:pt x="177" y="91"/>
                    </a:cubicBezTo>
                    <a:cubicBezTo>
                      <a:pt x="177" y="92"/>
                      <a:pt x="177" y="92"/>
                      <a:pt x="177" y="93"/>
                    </a:cubicBezTo>
                    <a:cubicBezTo>
                      <a:pt x="173" y="93"/>
                      <a:pt x="168" y="93"/>
                      <a:pt x="164" y="93"/>
                    </a:cubicBezTo>
                    <a:cubicBezTo>
                      <a:pt x="164" y="92"/>
                      <a:pt x="164" y="92"/>
                      <a:pt x="164" y="91"/>
                    </a:cubicBezTo>
                    <a:close/>
                    <a:moveTo>
                      <a:pt x="164" y="136"/>
                    </a:moveTo>
                    <a:cubicBezTo>
                      <a:pt x="168" y="136"/>
                      <a:pt x="173" y="136"/>
                      <a:pt x="177" y="136"/>
                    </a:cubicBezTo>
                    <a:cubicBezTo>
                      <a:pt x="177" y="137"/>
                      <a:pt x="177" y="138"/>
                      <a:pt x="177" y="139"/>
                    </a:cubicBezTo>
                    <a:cubicBezTo>
                      <a:pt x="173" y="139"/>
                      <a:pt x="168" y="139"/>
                      <a:pt x="164" y="139"/>
                    </a:cubicBezTo>
                    <a:cubicBezTo>
                      <a:pt x="164" y="138"/>
                      <a:pt x="164" y="137"/>
                      <a:pt x="164" y="136"/>
                    </a:cubicBezTo>
                    <a:close/>
                    <a:moveTo>
                      <a:pt x="164" y="181"/>
                    </a:moveTo>
                    <a:cubicBezTo>
                      <a:pt x="168" y="181"/>
                      <a:pt x="173" y="181"/>
                      <a:pt x="177" y="181"/>
                    </a:cubicBezTo>
                    <a:cubicBezTo>
                      <a:pt x="177" y="182"/>
                      <a:pt x="177" y="183"/>
                      <a:pt x="177" y="184"/>
                    </a:cubicBezTo>
                    <a:cubicBezTo>
                      <a:pt x="173" y="184"/>
                      <a:pt x="168" y="184"/>
                      <a:pt x="164" y="184"/>
                    </a:cubicBezTo>
                    <a:cubicBezTo>
                      <a:pt x="164" y="183"/>
                      <a:pt x="164" y="182"/>
                      <a:pt x="164" y="181"/>
                    </a:cubicBezTo>
                    <a:close/>
                    <a:moveTo>
                      <a:pt x="164" y="227"/>
                    </a:moveTo>
                    <a:cubicBezTo>
                      <a:pt x="168" y="227"/>
                      <a:pt x="173" y="227"/>
                      <a:pt x="177" y="227"/>
                    </a:cubicBezTo>
                    <a:cubicBezTo>
                      <a:pt x="177" y="227"/>
                      <a:pt x="177" y="228"/>
                      <a:pt x="177" y="229"/>
                    </a:cubicBezTo>
                    <a:cubicBezTo>
                      <a:pt x="173" y="229"/>
                      <a:pt x="168" y="229"/>
                      <a:pt x="164" y="229"/>
                    </a:cubicBezTo>
                    <a:cubicBezTo>
                      <a:pt x="164" y="228"/>
                      <a:pt x="164" y="227"/>
                      <a:pt x="164" y="227"/>
                    </a:cubicBezTo>
                    <a:close/>
                    <a:moveTo>
                      <a:pt x="164" y="272"/>
                    </a:moveTo>
                    <a:cubicBezTo>
                      <a:pt x="168" y="272"/>
                      <a:pt x="173" y="272"/>
                      <a:pt x="177" y="272"/>
                    </a:cubicBezTo>
                    <a:cubicBezTo>
                      <a:pt x="177" y="273"/>
                      <a:pt x="177" y="274"/>
                      <a:pt x="177" y="274"/>
                    </a:cubicBezTo>
                    <a:cubicBezTo>
                      <a:pt x="173" y="274"/>
                      <a:pt x="168" y="274"/>
                      <a:pt x="164" y="274"/>
                    </a:cubicBezTo>
                    <a:cubicBezTo>
                      <a:pt x="164" y="274"/>
                      <a:pt x="164" y="273"/>
                      <a:pt x="164" y="272"/>
                    </a:cubicBezTo>
                    <a:close/>
                    <a:moveTo>
                      <a:pt x="164" y="317"/>
                    </a:moveTo>
                    <a:cubicBezTo>
                      <a:pt x="168" y="317"/>
                      <a:pt x="173" y="317"/>
                      <a:pt x="177" y="317"/>
                    </a:cubicBezTo>
                    <a:cubicBezTo>
                      <a:pt x="177" y="318"/>
                      <a:pt x="177" y="319"/>
                      <a:pt x="177" y="320"/>
                    </a:cubicBezTo>
                    <a:cubicBezTo>
                      <a:pt x="173" y="320"/>
                      <a:pt x="168" y="320"/>
                      <a:pt x="164" y="320"/>
                    </a:cubicBezTo>
                    <a:cubicBezTo>
                      <a:pt x="164" y="319"/>
                      <a:pt x="164" y="318"/>
                      <a:pt x="164" y="317"/>
                    </a:cubicBezTo>
                    <a:close/>
                    <a:moveTo>
                      <a:pt x="164" y="365"/>
                    </a:moveTo>
                    <a:cubicBezTo>
                      <a:pt x="164" y="364"/>
                      <a:pt x="164" y="363"/>
                      <a:pt x="164" y="362"/>
                    </a:cubicBezTo>
                    <a:cubicBezTo>
                      <a:pt x="168" y="362"/>
                      <a:pt x="173" y="362"/>
                      <a:pt x="177" y="362"/>
                    </a:cubicBezTo>
                    <a:cubicBezTo>
                      <a:pt x="177" y="363"/>
                      <a:pt x="177" y="364"/>
                      <a:pt x="177" y="365"/>
                    </a:cubicBezTo>
                    <a:cubicBezTo>
                      <a:pt x="173" y="365"/>
                      <a:pt x="168" y="365"/>
                      <a:pt x="164" y="365"/>
                    </a:cubicBezTo>
                    <a:close/>
                    <a:moveTo>
                      <a:pt x="164" y="408"/>
                    </a:moveTo>
                    <a:cubicBezTo>
                      <a:pt x="168" y="408"/>
                      <a:pt x="173" y="408"/>
                      <a:pt x="177" y="408"/>
                    </a:cubicBezTo>
                    <a:cubicBezTo>
                      <a:pt x="177" y="409"/>
                      <a:pt x="177" y="409"/>
                      <a:pt x="177" y="410"/>
                    </a:cubicBezTo>
                    <a:cubicBezTo>
                      <a:pt x="173" y="410"/>
                      <a:pt x="168" y="410"/>
                      <a:pt x="164" y="410"/>
                    </a:cubicBezTo>
                    <a:cubicBezTo>
                      <a:pt x="164" y="409"/>
                      <a:pt x="164" y="409"/>
                      <a:pt x="164" y="408"/>
                    </a:cubicBezTo>
                    <a:close/>
                    <a:moveTo>
                      <a:pt x="164" y="453"/>
                    </a:moveTo>
                    <a:cubicBezTo>
                      <a:pt x="168" y="453"/>
                      <a:pt x="173" y="453"/>
                      <a:pt x="177" y="453"/>
                    </a:cubicBezTo>
                    <a:cubicBezTo>
                      <a:pt x="177" y="454"/>
                      <a:pt x="177" y="455"/>
                      <a:pt x="177" y="456"/>
                    </a:cubicBezTo>
                    <a:cubicBezTo>
                      <a:pt x="173" y="456"/>
                      <a:pt x="168" y="456"/>
                      <a:pt x="164" y="456"/>
                    </a:cubicBezTo>
                    <a:cubicBezTo>
                      <a:pt x="164" y="455"/>
                      <a:pt x="164" y="454"/>
                      <a:pt x="164" y="453"/>
                    </a:cubicBezTo>
                    <a:close/>
                    <a:moveTo>
                      <a:pt x="182" y="0"/>
                    </a:moveTo>
                    <a:cubicBezTo>
                      <a:pt x="187" y="0"/>
                      <a:pt x="191" y="0"/>
                      <a:pt x="195" y="0"/>
                    </a:cubicBezTo>
                    <a:cubicBezTo>
                      <a:pt x="195" y="1"/>
                      <a:pt x="195" y="2"/>
                      <a:pt x="195" y="3"/>
                    </a:cubicBezTo>
                    <a:cubicBezTo>
                      <a:pt x="191" y="3"/>
                      <a:pt x="187" y="3"/>
                      <a:pt x="182" y="3"/>
                    </a:cubicBezTo>
                    <a:cubicBezTo>
                      <a:pt x="182" y="2"/>
                      <a:pt x="182" y="1"/>
                      <a:pt x="182" y="0"/>
                    </a:cubicBezTo>
                    <a:close/>
                    <a:moveTo>
                      <a:pt x="182" y="45"/>
                    </a:moveTo>
                    <a:cubicBezTo>
                      <a:pt x="187" y="45"/>
                      <a:pt x="191" y="45"/>
                      <a:pt x="195" y="45"/>
                    </a:cubicBezTo>
                    <a:cubicBezTo>
                      <a:pt x="195" y="46"/>
                      <a:pt x="195" y="47"/>
                      <a:pt x="195" y="48"/>
                    </a:cubicBezTo>
                    <a:cubicBezTo>
                      <a:pt x="191" y="48"/>
                      <a:pt x="187" y="48"/>
                      <a:pt x="182" y="48"/>
                    </a:cubicBezTo>
                    <a:cubicBezTo>
                      <a:pt x="182" y="47"/>
                      <a:pt x="182" y="46"/>
                      <a:pt x="182" y="45"/>
                    </a:cubicBezTo>
                    <a:close/>
                    <a:moveTo>
                      <a:pt x="182" y="91"/>
                    </a:moveTo>
                    <a:cubicBezTo>
                      <a:pt x="187" y="91"/>
                      <a:pt x="191" y="91"/>
                      <a:pt x="195" y="91"/>
                    </a:cubicBezTo>
                    <a:cubicBezTo>
                      <a:pt x="195" y="92"/>
                      <a:pt x="195" y="92"/>
                      <a:pt x="195" y="93"/>
                    </a:cubicBezTo>
                    <a:cubicBezTo>
                      <a:pt x="191" y="93"/>
                      <a:pt x="187" y="93"/>
                      <a:pt x="182" y="93"/>
                    </a:cubicBezTo>
                    <a:cubicBezTo>
                      <a:pt x="182" y="92"/>
                      <a:pt x="182" y="92"/>
                      <a:pt x="182" y="91"/>
                    </a:cubicBezTo>
                    <a:close/>
                    <a:moveTo>
                      <a:pt x="182" y="136"/>
                    </a:moveTo>
                    <a:cubicBezTo>
                      <a:pt x="187" y="136"/>
                      <a:pt x="191" y="136"/>
                      <a:pt x="195" y="136"/>
                    </a:cubicBezTo>
                    <a:cubicBezTo>
                      <a:pt x="195" y="137"/>
                      <a:pt x="195" y="138"/>
                      <a:pt x="195" y="139"/>
                    </a:cubicBezTo>
                    <a:cubicBezTo>
                      <a:pt x="191" y="139"/>
                      <a:pt x="187" y="139"/>
                      <a:pt x="182" y="139"/>
                    </a:cubicBezTo>
                    <a:cubicBezTo>
                      <a:pt x="182" y="138"/>
                      <a:pt x="182" y="137"/>
                      <a:pt x="182" y="136"/>
                    </a:cubicBezTo>
                    <a:close/>
                    <a:moveTo>
                      <a:pt x="182" y="181"/>
                    </a:moveTo>
                    <a:cubicBezTo>
                      <a:pt x="187" y="181"/>
                      <a:pt x="191" y="181"/>
                      <a:pt x="195" y="181"/>
                    </a:cubicBezTo>
                    <a:cubicBezTo>
                      <a:pt x="195" y="182"/>
                      <a:pt x="195" y="183"/>
                      <a:pt x="195" y="184"/>
                    </a:cubicBezTo>
                    <a:cubicBezTo>
                      <a:pt x="191" y="184"/>
                      <a:pt x="187" y="184"/>
                      <a:pt x="182" y="184"/>
                    </a:cubicBezTo>
                    <a:cubicBezTo>
                      <a:pt x="182" y="183"/>
                      <a:pt x="182" y="182"/>
                      <a:pt x="182" y="181"/>
                    </a:cubicBezTo>
                    <a:close/>
                    <a:moveTo>
                      <a:pt x="182" y="227"/>
                    </a:moveTo>
                    <a:cubicBezTo>
                      <a:pt x="187" y="227"/>
                      <a:pt x="191" y="227"/>
                      <a:pt x="195" y="227"/>
                    </a:cubicBezTo>
                    <a:cubicBezTo>
                      <a:pt x="195" y="227"/>
                      <a:pt x="195" y="228"/>
                      <a:pt x="195" y="229"/>
                    </a:cubicBezTo>
                    <a:cubicBezTo>
                      <a:pt x="191" y="229"/>
                      <a:pt x="187" y="229"/>
                      <a:pt x="182" y="229"/>
                    </a:cubicBezTo>
                    <a:cubicBezTo>
                      <a:pt x="182" y="228"/>
                      <a:pt x="182" y="227"/>
                      <a:pt x="182" y="227"/>
                    </a:cubicBezTo>
                    <a:close/>
                    <a:moveTo>
                      <a:pt x="182" y="272"/>
                    </a:moveTo>
                    <a:cubicBezTo>
                      <a:pt x="187" y="272"/>
                      <a:pt x="191" y="272"/>
                      <a:pt x="195" y="272"/>
                    </a:cubicBezTo>
                    <a:cubicBezTo>
                      <a:pt x="195" y="273"/>
                      <a:pt x="195" y="274"/>
                      <a:pt x="195" y="274"/>
                    </a:cubicBezTo>
                    <a:cubicBezTo>
                      <a:pt x="191" y="274"/>
                      <a:pt x="187" y="274"/>
                      <a:pt x="182" y="274"/>
                    </a:cubicBezTo>
                    <a:cubicBezTo>
                      <a:pt x="182" y="274"/>
                      <a:pt x="182" y="273"/>
                      <a:pt x="182" y="272"/>
                    </a:cubicBezTo>
                    <a:close/>
                    <a:moveTo>
                      <a:pt x="182" y="317"/>
                    </a:moveTo>
                    <a:cubicBezTo>
                      <a:pt x="187" y="317"/>
                      <a:pt x="191" y="317"/>
                      <a:pt x="195" y="317"/>
                    </a:cubicBezTo>
                    <a:cubicBezTo>
                      <a:pt x="195" y="318"/>
                      <a:pt x="195" y="319"/>
                      <a:pt x="195" y="320"/>
                    </a:cubicBezTo>
                    <a:cubicBezTo>
                      <a:pt x="191" y="320"/>
                      <a:pt x="187" y="320"/>
                      <a:pt x="182" y="320"/>
                    </a:cubicBezTo>
                    <a:cubicBezTo>
                      <a:pt x="182" y="319"/>
                      <a:pt x="182" y="318"/>
                      <a:pt x="182" y="317"/>
                    </a:cubicBezTo>
                    <a:close/>
                    <a:moveTo>
                      <a:pt x="182" y="365"/>
                    </a:moveTo>
                    <a:cubicBezTo>
                      <a:pt x="182" y="364"/>
                      <a:pt x="182" y="363"/>
                      <a:pt x="182" y="362"/>
                    </a:cubicBezTo>
                    <a:cubicBezTo>
                      <a:pt x="187" y="362"/>
                      <a:pt x="191" y="362"/>
                      <a:pt x="195" y="362"/>
                    </a:cubicBezTo>
                    <a:cubicBezTo>
                      <a:pt x="195" y="363"/>
                      <a:pt x="195" y="364"/>
                      <a:pt x="195" y="365"/>
                    </a:cubicBezTo>
                    <a:cubicBezTo>
                      <a:pt x="191" y="365"/>
                      <a:pt x="187" y="365"/>
                      <a:pt x="182" y="365"/>
                    </a:cubicBezTo>
                    <a:close/>
                    <a:moveTo>
                      <a:pt x="182" y="408"/>
                    </a:moveTo>
                    <a:cubicBezTo>
                      <a:pt x="187" y="408"/>
                      <a:pt x="191" y="408"/>
                      <a:pt x="195" y="408"/>
                    </a:cubicBezTo>
                    <a:cubicBezTo>
                      <a:pt x="195" y="409"/>
                      <a:pt x="195" y="409"/>
                      <a:pt x="195" y="410"/>
                    </a:cubicBezTo>
                    <a:cubicBezTo>
                      <a:pt x="191" y="410"/>
                      <a:pt x="187" y="410"/>
                      <a:pt x="182" y="410"/>
                    </a:cubicBezTo>
                    <a:cubicBezTo>
                      <a:pt x="182" y="409"/>
                      <a:pt x="182" y="409"/>
                      <a:pt x="182" y="408"/>
                    </a:cubicBezTo>
                    <a:close/>
                    <a:moveTo>
                      <a:pt x="182" y="453"/>
                    </a:moveTo>
                    <a:cubicBezTo>
                      <a:pt x="187" y="453"/>
                      <a:pt x="191" y="453"/>
                      <a:pt x="195" y="453"/>
                    </a:cubicBezTo>
                    <a:cubicBezTo>
                      <a:pt x="195" y="454"/>
                      <a:pt x="195" y="455"/>
                      <a:pt x="195" y="456"/>
                    </a:cubicBezTo>
                    <a:cubicBezTo>
                      <a:pt x="191" y="456"/>
                      <a:pt x="187" y="456"/>
                      <a:pt x="182" y="456"/>
                    </a:cubicBezTo>
                    <a:cubicBezTo>
                      <a:pt x="182" y="455"/>
                      <a:pt x="182" y="454"/>
                      <a:pt x="182" y="453"/>
                    </a:cubicBezTo>
                    <a:close/>
                    <a:moveTo>
                      <a:pt x="200" y="0"/>
                    </a:moveTo>
                    <a:cubicBezTo>
                      <a:pt x="205" y="0"/>
                      <a:pt x="209" y="0"/>
                      <a:pt x="213" y="0"/>
                    </a:cubicBezTo>
                    <a:cubicBezTo>
                      <a:pt x="213" y="1"/>
                      <a:pt x="213" y="2"/>
                      <a:pt x="213" y="3"/>
                    </a:cubicBezTo>
                    <a:cubicBezTo>
                      <a:pt x="209" y="3"/>
                      <a:pt x="205" y="3"/>
                      <a:pt x="200" y="3"/>
                    </a:cubicBezTo>
                    <a:cubicBezTo>
                      <a:pt x="200" y="2"/>
                      <a:pt x="200" y="1"/>
                      <a:pt x="200" y="0"/>
                    </a:cubicBezTo>
                    <a:close/>
                    <a:moveTo>
                      <a:pt x="200" y="45"/>
                    </a:moveTo>
                    <a:cubicBezTo>
                      <a:pt x="205" y="45"/>
                      <a:pt x="209" y="45"/>
                      <a:pt x="213" y="45"/>
                    </a:cubicBezTo>
                    <a:cubicBezTo>
                      <a:pt x="213" y="46"/>
                      <a:pt x="213" y="47"/>
                      <a:pt x="213" y="48"/>
                    </a:cubicBezTo>
                    <a:cubicBezTo>
                      <a:pt x="209" y="48"/>
                      <a:pt x="205" y="48"/>
                      <a:pt x="200" y="48"/>
                    </a:cubicBezTo>
                    <a:cubicBezTo>
                      <a:pt x="200" y="47"/>
                      <a:pt x="200" y="46"/>
                      <a:pt x="200" y="45"/>
                    </a:cubicBezTo>
                    <a:close/>
                    <a:moveTo>
                      <a:pt x="200" y="91"/>
                    </a:moveTo>
                    <a:cubicBezTo>
                      <a:pt x="205" y="91"/>
                      <a:pt x="209" y="91"/>
                      <a:pt x="213" y="91"/>
                    </a:cubicBezTo>
                    <a:cubicBezTo>
                      <a:pt x="213" y="92"/>
                      <a:pt x="213" y="92"/>
                      <a:pt x="213" y="93"/>
                    </a:cubicBezTo>
                    <a:cubicBezTo>
                      <a:pt x="209" y="93"/>
                      <a:pt x="205" y="93"/>
                      <a:pt x="200" y="93"/>
                    </a:cubicBezTo>
                    <a:cubicBezTo>
                      <a:pt x="200" y="92"/>
                      <a:pt x="200" y="92"/>
                      <a:pt x="200" y="91"/>
                    </a:cubicBezTo>
                    <a:close/>
                    <a:moveTo>
                      <a:pt x="200" y="136"/>
                    </a:moveTo>
                    <a:cubicBezTo>
                      <a:pt x="205" y="136"/>
                      <a:pt x="209" y="136"/>
                      <a:pt x="213" y="136"/>
                    </a:cubicBezTo>
                    <a:cubicBezTo>
                      <a:pt x="213" y="137"/>
                      <a:pt x="213" y="138"/>
                      <a:pt x="213" y="139"/>
                    </a:cubicBezTo>
                    <a:cubicBezTo>
                      <a:pt x="209" y="139"/>
                      <a:pt x="205" y="139"/>
                      <a:pt x="200" y="139"/>
                    </a:cubicBezTo>
                    <a:cubicBezTo>
                      <a:pt x="200" y="138"/>
                      <a:pt x="200" y="137"/>
                      <a:pt x="200" y="136"/>
                    </a:cubicBezTo>
                    <a:close/>
                    <a:moveTo>
                      <a:pt x="200" y="181"/>
                    </a:moveTo>
                    <a:cubicBezTo>
                      <a:pt x="205" y="181"/>
                      <a:pt x="209" y="181"/>
                      <a:pt x="213" y="181"/>
                    </a:cubicBezTo>
                    <a:cubicBezTo>
                      <a:pt x="213" y="182"/>
                      <a:pt x="213" y="183"/>
                      <a:pt x="213" y="184"/>
                    </a:cubicBezTo>
                    <a:cubicBezTo>
                      <a:pt x="209" y="184"/>
                      <a:pt x="205" y="184"/>
                      <a:pt x="200" y="184"/>
                    </a:cubicBezTo>
                    <a:cubicBezTo>
                      <a:pt x="200" y="183"/>
                      <a:pt x="200" y="182"/>
                      <a:pt x="200" y="181"/>
                    </a:cubicBezTo>
                    <a:close/>
                    <a:moveTo>
                      <a:pt x="200" y="227"/>
                    </a:moveTo>
                    <a:cubicBezTo>
                      <a:pt x="205" y="227"/>
                      <a:pt x="209" y="227"/>
                      <a:pt x="213" y="227"/>
                    </a:cubicBezTo>
                    <a:cubicBezTo>
                      <a:pt x="213" y="227"/>
                      <a:pt x="213" y="228"/>
                      <a:pt x="213" y="229"/>
                    </a:cubicBezTo>
                    <a:cubicBezTo>
                      <a:pt x="209" y="229"/>
                      <a:pt x="205" y="229"/>
                      <a:pt x="200" y="229"/>
                    </a:cubicBezTo>
                    <a:cubicBezTo>
                      <a:pt x="200" y="228"/>
                      <a:pt x="200" y="227"/>
                      <a:pt x="200" y="227"/>
                    </a:cubicBezTo>
                    <a:close/>
                    <a:moveTo>
                      <a:pt x="200" y="272"/>
                    </a:moveTo>
                    <a:cubicBezTo>
                      <a:pt x="205" y="272"/>
                      <a:pt x="209" y="272"/>
                      <a:pt x="213" y="272"/>
                    </a:cubicBezTo>
                    <a:cubicBezTo>
                      <a:pt x="213" y="273"/>
                      <a:pt x="213" y="274"/>
                      <a:pt x="213" y="274"/>
                    </a:cubicBezTo>
                    <a:cubicBezTo>
                      <a:pt x="209" y="274"/>
                      <a:pt x="205" y="274"/>
                      <a:pt x="200" y="274"/>
                    </a:cubicBezTo>
                    <a:cubicBezTo>
                      <a:pt x="200" y="274"/>
                      <a:pt x="200" y="273"/>
                      <a:pt x="200" y="272"/>
                    </a:cubicBezTo>
                    <a:close/>
                    <a:moveTo>
                      <a:pt x="200" y="317"/>
                    </a:moveTo>
                    <a:cubicBezTo>
                      <a:pt x="205" y="317"/>
                      <a:pt x="209" y="317"/>
                      <a:pt x="213" y="317"/>
                    </a:cubicBezTo>
                    <a:cubicBezTo>
                      <a:pt x="213" y="318"/>
                      <a:pt x="213" y="319"/>
                      <a:pt x="213" y="320"/>
                    </a:cubicBezTo>
                    <a:cubicBezTo>
                      <a:pt x="209" y="320"/>
                      <a:pt x="205" y="320"/>
                      <a:pt x="200" y="320"/>
                    </a:cubicBezTo>
                    <a:cubicBezTo>
                      <a:pt x="200" y="319"/>
                      <a:pt x="200" y="318"/>
                      <a:pt x="200" y="317"/>
                    </a:cubicBezTo>
                    <a:close/>
                    <a:moveTo>
                      <a:pt x="200" y="365"/>
                    </a:moveTo>
                    <a:cubicBezTo>
                      <a:pt x="200" y="364"/>
                      <a:pt x="200" y="363"/>
                      <a:pt x="200" y="362"/>
                    </a:cubicBezTo>
                    <a:cubicBezTo>
                      <a:pt x="205" y="362"/>
                      <a:pt x="209" y="362"/>
                      <a:pt x="213" y="362"/>
                    </a:cubicBezTo>
                    <a:cubicBezTo>
                      <a:pt x="213" y="363"/>
                      <a:pt x="213" y="364"/>
                      <a:pt x="213" y="365"/>
                    </a:cubicBezTo>
                    <a:cubicBezTo>
                      <a:pt x="209" y="365"/>
                      <a:pt x="205" y="365"/>
                      <a:pt x="200" y="365"/>
                    </a:cubicBezTo>
                    <a:close/>
                    <a:moveTo>
                      <a:pt x="200" y="408"/>
                    </a:moveTo>
                    <a:cubicBezTo>
                      <a:pt x="205" y="408"/>
                      <a:pt x="209" y="408"/>
                      <a:pt x="213" y="408"/>
                    </a:cubicBezTo>
                    <a:cubicBezTo>
                      <a:pt x="213" y="409"/>
                      <a:pt x="213" y="409"/>
                      <a:pt x="213" y="410"/>
                    </a:cubicBezTo>
                    <a:cubicBezTo>
                      <a:pt x="209" y="410"/>
                      <a:pt x="205" y="410"/>
                      <a:pt x="200" y="410"/>
                    </a:cubicBezTo>
                    <a:cubicBezTo>
                      <a:pt x="200" y="409"/>
                      <a:pt x="200" y="409"/>
                      <a:pt x="200" y="408"/>
                    </a:cubicBezTo>
                    <a:close/>
                    <a:moveTo>
                      <a:pt x="200" y="453"/>
                    </a:moveTo>
                    <a:cubicBezTo>
                      <a:pt x="205" y="453"/>
                      <a:pt x="209" y="453"/>
                      <a:pt x="213" y="453"/>
                    </a:cubicBezTo>
                    <a:cubicBezTo>
                      <a:pt x="213" y="454"/>
                      <a:pt x="213" y="455"/>
                      <a:pt x="213" y="456"/>
                    </a:cubicBezTo>
                    <a:cubicBezTo>
                      <a:pt x="209" y="456"/>
                      <a:pt x="205" y="456"/>
                      <a:pt x="200" y="456"/>
                    </a:cubicBezTo>
                    <a:cubicBezTo>
                      <a:pt x="200" y="455"/>
                      <a:pt x="200" y="454"/>
                      <a:pt x="200" y="453"/>
                    </a:cubicBezTo>
                    <a:close/>
                    <a:moveTo>
                      <a:pt x="219" y="0"/>
                    </a:moveTo>
                    <a:cubicBezTo>
                      <a:pt x="223" y="0"/>
                      <a:pt x="227" y="0"/>
                      <a:pt x="232" y="0"/>
                    </a:cubicBezTo>
                    <a:cubicBezTo>
                      <a:pt x="232" y="1"/>
                      <a:pt x="232" y="2"/>
                      <a:pt x="232" y="3"/>
                    </a:cubicBezTo>
                    <a:cubicBezTo>
                      <a:pt x="227" y="3"/>
                      <a:pt x="223" y="3"/>
                      <a:pt x="219" y="3"/>
                    </a:cubicBezTo>
                    <a:cubicBezTo>
                      <a:pt x="219" y="2"/>
                      <a:pt x="219" y="1"/>
                      <a:pt x="219" y="0"/>
                    </a:cubicBezTo>
                    <a:close/>
                    <a:moveTo>
                      <a:pt x="219" y="45"/>
                    </a:moveTo>
                    <a:cubicBezTo>
                      <a:pt x="223" y="45"/>
                      <a:pt x="227" y="45"/>
                      <a:pt x="232" y="45"/>
                    </a:cubicBezTo>
                    <a:cubicBezTo>
                      <a:pt x="232" y="46"/>
                      <a:pt x="232" y="47"/>
                      <a:pt x="232" y="48"/>
                    </a:cubicBezTo>
                    <a:cubicBezTo>
                      <a:pt x="227" y="48"/>
                      <a:pt x="223" y="48"/>
                      <a:pt x="219" y="48"/>
                    </a:cubicBezTo>
                    <a:cubicBezTo>
                      <a:pt x="219" y="47"/>
                      <a:pt x="219" y="46"/>
                      <a:pt x="219" y="45"/>
                    </a:cubicBezTo>
                    <a:close/>
                    <a:moveTo>
                      <a:pt x="219" y="91"/>
                    </a:moveTo>
                    <a:cubicBezTo>
                      <a:pt x="223" y="91"/>
                      <a:pt x="227" y="91"/>
                      <a:pt x="232" y="91"/>
                    </a:cubicBezTo>
                    <a:cubicBezTo>
                      <a:pt x="232" y="92"/>
                      <a:pt x="232" y="92"/>
                      <a:pt x="232" y="93"/>
                    </a:cubicBezTo>
                    <a:cubicBezTo>
                      <a:pt x="227" y="93"/>
                      <a:pt x="223" y="93"/>
                      <a:pt x="219" y="93"/>
                    </a:cubicBezTo>
                    <a:cubicBezTo>
                      <a:pt x="219" y="92"/>
                      <a:pt x="219" y="92"/>
                      <a:pt x="219" y="91"/>
                    </a:cubicBezTo>
                    <a:close/>
                    <a:moveTo>
                      <a:pt x="219" y="136"/>
                    </a:moveTo>
                    <a:cubicBezTo>
                      <a:pt x="223" y="136"/>
                      <a:pt x="227" y="136"/>
                      <a:pt x="232" y="136"/>
                    </a:cubicBezTo>
                    <a:cubicBezTo>
                      <a:pt x="232" y="137"/>
                      <a:pt x="232" y="138"/>
                      <a:pt x="232" y="139"/>
                    </a:cubicBezTo>
                    <a:cubicBezTo>
                      <a:pt x="227" y="139"/>
                      <a:pt x="223" y="139"/>
                      <a:pt x="219" y="139"/>
                    </a:cubicBezTo>
                    <a:cubicBezTo>
                      <a:pt x="219" y="138"/>
                      <a:pt x="219" y="137"/>
                      <a:pt x="219" y="136"/>
                    </a:cubicBezTo>
                    <a:close/>
                    <a:moveTo>
                      <a:pt x="219" y="181"/>
                    </a:moveTo>
                    <a:cubicBezTo>
                      <a:pt x="223" y="181"/>
                      <a:pt x="227" y="181"/>
                      <a:pt x="232" y="181"/>
                    </a:cubicBezTo>
                    <a:cubicBezTo>
                      <a:pt x="232" y="182"/>
                      <a:pt x="232" y="183"/>
                      <a:pt x="232" y="184"/>
                    </a:cubicBezTo>
                    <a:cubicBezTo>
                      <a:pt x="227" y="184"/>
                      <a:pt x="223" y="184"/>
                      <a:pt x="219" y="184"/>
                    </a:cubicBezTo>
                    <a:cubicBezTo>
                      <a:pt x="219" y="183"/>
                      <a:pt x="219" y="182"/>
                      <a:pt x="219" y="181"/>
                    </a:cubicBezTo>
                    <a:close/>
                    <a:moveTo>
                      <a:pt x="219" y="227"/>
                    </a:moveTo>
                    <a:cubicBezTo>
                      <a:pt x="223" y="227"/>
                      <a:pt x="227" y="227"/>
                      <a:pt x="232" y="227"/>
                    </a:cubicBezTo>
                    <a:cubicBezTo>
                      <a:pt x="232" y="227"/>
                      <a:pt x="232" y="228"/>
                      <a:pt x="232" y="229"/>
                    </a:cubicBezTo>
                    <a:cubicBezTo>
                      <a:pt x="227" y="229"/>
                      <a:pt x="223" y="229"/>
                      <a:pt x="219" y="229"/>
                    </a:cubicBezTo>
                    <a:cubicBezTo>
                      <a:pt x="219" y="228"/>
                      <a:pt x="219" y="227"/>
                      <a:pt x="219" y="227"/>
                    </a:cubicBezTo>
                    <a:close/>
                    <a:moveTo>
                      <a:pt x="219" y="272"/>
                    </a:moveTo>
                    <a:cubicBezTo>
                      <a:pt x="223" y="272"/>
                      <a:pt x="227" y="272"/>
                      <a:pt x="232" y="272"/>
                    </a:cubicBezTo>
                    <a:cubicBezTo>
                      <a:pt x="232" y="273"/>
                      <a:pt x="232" y="274"/>
                      <a:pt x="232" y="274"/>
                    </a:cubicBezTo>
                    <a:cubicBezTo>
                      <a:pt x="227" y="274"/>
                      <a:pt x="223" y="274"/>
                      <a:pt x="219" y="274"/>
                    </a:cubicBezTo>
                    <a:cubicBezTo>
                      <a:pt x="219" y="274"/>
                      <a:pt x="219" y="273"/>
                      <a:pt x="219" y="272"/>
                    </a:cubicBezTo>
                    <a:close/>
                    <a:moveTo>
                      <a:pt x="219" y="317"/>
                    </a:moveTo>
                    <a:cubicBezTo>
                      <a:pt x="223" y="317"/>
                      <a:pt x="227" y="317"/>
                      <a:pt x="232" y="317"/>
                    </a:cubicBezTo>
                    <a:cubicBezTo>
                      <a:pt x="232" y="318"/>
                      <a:pt x="232" y="319"/>
                      <a:pt x="232" y="320"/>
                    </a:cubicBezTo>
                    <a:cubicBezTo>
                      <a:pt x="227" y="320"/>
                      <a:pt x="223" y="320"/>
                      <a:pt x="219" y="320"/>
                    </a:cubicBezTo>
                    <a:cubicBezTo>
                      <a:pt x="219" y="319"/>
                      <a:pt x="219" y="318"/>
                      <a:pt x="219" y="317"/>
                    </a:cubicBezTo>
                    <a:close/>
                    <a:moveTo>
                      <a:pt x="219" y="365"/>
                    </a:moveTo>
                    <a:cubicBezTo>
                      <a:pt x="219" y="364"/>
                      <a:pt x="219" y="363"/>
                      <a:pt x="219" y="362"/>
                    </a:cubicBezTo>
                    <a:cubicBezTo>
                      <a:pt x="223" y="362"/>
                      <a:pt x="227" y="362"/>
                      <a:pt x="232" y="362"/>
                    </a:cubicBezTo>
                    <a:cubicBezTo>
                      <a:pt x="232" y="363"/>
                      <a:pt x="232" y="364"/>
                      <a:pt x="232" y="365"/>
                    </a:cubicBezTo>
                    <a:cubicBezTo>
                      <a:pt x="227" y="365"/>
                      <a:pt x="223" y="365"/>
                      <a:pt x="219" y="365"/>
                    </a:cubicBezTo>
                    <a:close/>
                    <a:moveTo>
                      <a:pt x="219" y="408"/>
                    </a:moveTo>
                    <a:cubicBezTo>
                      <a:pt x="223" y="408"/>
                      <a:pt x="227" y="408"/>
                      <a:pt x="232" y="408"/>
                    </a:cubicBezTo>
                    <a:cubicBezTo>
                      <a:pt x="232" y="409"/>
                      <a:pt x="232" y="409"/>
                      <a:pt x="232" y="410"/>
                    </a:cubicBezTo>
                    <a:cubicBezTo>
                      <a:pt x="227" y="410"/>
                      <a:pt x="223" y="410"/>
                      <a:pt x="219" y="410"/>
                    </a:cubicBezTo>
                    <a:cubicBezTo>
                      <a:pt x="219" y="409"/>
                      <a:pt x="219" y="409"/>
                      <a:pt x="219" y="408"/>
                    </a:cubicBezTo>
                    <a:close/>
                    <a:moveTo>
                      <a:pt x="219" y="453"/>
                    </a:moveTo>
                    <a:cubicBezTo>
                      <a:pt x="223" y="453"/>
                      <a:pt x="227" y="453"/>
                      <a:pt x="232" y="453"/>
                    </a:cubicBezTo>
                    <a:cubicBezTo>
                      <a:pt x="232" y="454"/>
                      <a:pt x="232" y="455"/>
                      <a:pt x="232" y="456"/>
                    </a:cubicBezTo>
                    <a:cubicBezTo>
                      <a:pt x="227" y="456"/>
                      <a:pt x="223" y="456"/>
                      <a:pt x="219" y="456"/>
                    </a:cubicBezTo>
                    <a:cubicBezTo>
                      <a:pt x="219" y="455"/>
                      <a:pt x="219" y="454"/>
                      <a:pt x="219" y="453"/>
                    </a:cubicBezTo>
                    <a:close/>
                    <a:moveTo>
                      <a:pt x="237" y="0"/>
                    </a:moveTo>
                    <a:cubicBezTo>
                      <a:pt x="241" y="0"/>
                      <a:pt x="245" y="0"/>
                      <a:pt x="250" y="0"/>
                    </a:cubicBezTo>
                    <a:cubicBezTo>
                      <a:pt x="250" y="1"/>
                      <a:pt x="250" y="2"/>
                      <a:pt x="250" y="3"/>
                    </a:cubicBezTo>
                    <a:cubicBezTo>
                      <a:pt x="245" y="3"/>
                      <a:pt x="241" y="3"/>
                      <a:pt x="237" y="3"/>
                    </a:cubicBezTo>
                    <a:cubicBezTo>
                      <a:pt x="237" y="2"/>
                      <a:pt x="237" y="1"/>
                      <a:pt x="237" y="0"/>
                    </a:cubicBezTo>
                    <a:close/>
                    <a:moveTo>
                      <a:pt x="237" y="45"/>
                    </a:moveTo>
                    <a:cubicBezTo>
                      <a:pt x="241" y="45"/>
                      <a:pt x="245" y="45"/>
                      <a:pt x="250" y="45"/>
                    </a:cubicBezTo>
                    <a:cubicBezTo>
                      <a:pt x="250" y="46"/>
                      <a:pt x="250" y="47"/>
                      <a:pt x="250" y="48"/>
                    </a:cubicBezTo>
                    <a:cubicBezTo>
                      <a:pt x="245" y="48"/>
                      <a:pt x="241" y="48"/>
                      <a:pt x="237" y="48"/>
                    </a:cubicBezTo>
                    <a:cubicBezTo>
                      <a:pt x="237" y="47"/>
                      <a:pt x="237" y="46"/>
                      <a:pt x="237" y="45"/>
                    </a:cubicBezTo>
                    <a:close/>
                    <a:moveTo>
                      <a:pt x="237" y="91"/>
                    </a:moveTo>
                    <a:cubicBezTo>
                      <a:pt x="241" y="91"/>
                      <a:pt x="245" y="91"/>
                      <a:pt x="250" y="91"/>
                    </a:cubicBezTo>
                    <a:cubicBezTo>
                      <a:pt x="250" y="92"/>
                      <a:pt x="250" y="92"/>
                      <a:pt x="250" y="93"/>
                    </a:cubicBezTo>
                    <a:cubicBezTo>
                      <a:pt x="245" y="93"/>
                      <a:pt x="241" y="93"/>
                      <a:pt x="237" y="93"/>
                    </a:cubicBezTo>
                    <a:cubicBezTo>
                      <a:pt x="237" y="92"/>
                      <a:pt x="237" y="92"/>
                      <a:pt x="237" y="91"/>
                    </a:cubicBezTo>
                    <a:close/>
                    <a:moveTo>
                      <a:pt x="237" y="136"/>
                    </a:moveTo>
                    <a:cubicBezTo>
                      <a:pt x="241" y="136"/>
                      <a:pt x="245" y="136"/>
                      <a:pt x="250" y="136"/>
                    </a:cubicBezTo>
                    <a:cubicBezTo>
                      <a:pt x="250" y="137"/>
                      <a:pt x="250" y="138"/>
                      <a:pt x="250" y="139"/>
                    </a:cubicBezTo>
                    <a:cubicBezTo>
                      <a:pt x="245" y="139"/>
                      <a:pt x="241" y="139"/>
                      <a:pt x="237" y="139"/>
                    </a:cubicBezTo>
                    <a:cubicBezTo>
                      <a:pt x="237" y="138"/>
                      <a:pt x="237" y="137"/>
                      <a:pt x="237" y="136"/>
                    </a:cubicBezTo>
                    <a:close/>
                    <a:moveTo>
                      <a:pt x="237" y="181"/>
                    </a:moveTo>
                    <a:cubicBezTo>
                      <a:pt x="241" y="181"/>
                      <a:pt x="245" y="181"/>
                      <a:pt x="250" y="181"/>
                    </a:cubicBezTo>
                    <a:cubicBezTo>
                      <a:pt x="250" y="182"/>
                      <a:pt x="250" y="183"/>
                      <a:pt x="250" y="184"/>
                    </a:cubicBezTo>
                    <a:cubicBezTo>
                      <a:pt x="245" y="184"/>
                      <a:pt x="241" y="184"/>
                      <a:pt x="237" y="184"/>
                    </a:cubicBezTo>
                    <a:cubicBezTo>
                      <a:pt x="237" y="183"/>
                      <a:pt x="237" y="182"/>
                      <a:pt x="237" y="181"/>
                    </a:cubicBezTo>
                    <a:close/>
                    <a:moveTo>
                      <a:pt x="237" y="227"/>
                    </a:moveTo>
                    <a:cubicBezTo>
                      <a:pt x="241" y="227"/>
                      <a:pt x="245" y="227"/>
                      <a:pt x="250" y="227"/>
                    </a:cubicBezTo>
                    <a:cubicBezTo>
                      <a:pt x="250" y="227"/>
                      <a:pt x="250" y="228"/>
                      <a:pt x="250" y="229"/>
                    </a:cubicBezTo>
                    <a:cubicBezTo>
                      <a:pt x="245" y="229"/>
                      <a:pt x="241" y="229"/>
                      <a:pt x="237" y="229"/>
                    </a:cubicBezTo>
                    <a:cubicBezTo>
                      <a:pt x="237" y="228"/>
                      <a:pt x="237" y="227"/>
                      <a:pt x="237" y="227"/>
                    </a:cubicBezTo>
                    <a:close/>
                    <a:moveTo>
                      <a:pt x="237" y="272"/>
                    </a:moveTo>
                    <a:cubicBezTo>
                      <a:pt x="241" y="272"/>
                      <a:pt x="245" y="272"/>
                      <a:pt x="250" y="272"/>
                    </a:cubicBezTo>
                    <a:cubicBezTo>
                      <a:pt x="250" y="273"/>
                      <a:pt x="250" y="274"/>
                      <a:pt x="250" y="274"/>
                    </a:cubicBezTo>
                    <a:cubicBezTo>
                      <a:pt x="245" y="274"/>
                      <a:pt x="241" y="274"/>
                      <a:pt x="237" y="274"/>
                    </a:cubicBezTo>
                    <a:cubicBezTo>
                      <a:pt x="237" y="274"/>
                      <a:pt x="237" y="273"/>
                      <a:pt x="237" y="272"/>
                    </a:cubicBezTo>
                    <a:close/>
                    <a:moveTo>
                      <a:pt x="237" y="317"/>
                    </a:moveTo>
                    <a:cubicBezTo>
                      <a:pt x="241" y="317"/>
                      <a:pt x="245" y="317"/>
                      <a:pt x="250" y="317"/>
                    </a:cubicBezTo>
                    <a:cubicBezTo>
                      <a:pt x="250" y="318"/>
                      <a:pt x="250" y="319"/>
                      <a:pt x="250" y="320"/>
                    </a:cubicBezTo>
                    <a:cubicBezTo>
                      <a:pt x="245" y="320"/>
                      <a:pt x="241" y="320"/>
                      <a:pt x="237" y="320"/>
                    </a:cubicBezTo>
                    <a:cubicBezTo>
                      <a:pt x="237" y="319"/>
                      <a:pt x="237" y="318"/>
                      <a:pt x="237" y="317"/>
                    </a:cubicBezTo>
                    <a:close/>
                    <a:moveTo>
                      <a:pt x="237" y="365"/>
                    </a:moveTo>
                    <a:cubicBezTo>
                      <a:pt x="237" y="364"/>
                      <a:pt x="237" y="363"/>
                      <a:pt x="237" y="362"/>
                    </a:cubicBezTo>
                    <a:cubicBezTo>
                      <a:pt x="241" y="362"/>
                      <a:pt x="245" y="362"/>
                      <a:pt x="250" y="362"/>
                    </a:cubicBezTo>
                    <a:cubicBezTo>
                      <a:pt x="250" y="363"/>
                      <a:pt x="250" y="364"/>
                      <a:pt x="250" y="365"/>
                    </a:cubicBezTo>
                    <a:cubicBezTo>
                      <a:pt x="245" y="365"/>
                      <a:pt x="241" y="365"/>
                      <a:pt x="237" y="365"/>
                    </a:cubicBezTo>
                    <a:close/>
                    <a:moveTo>
                      <a:pt x="237" y="408"/>
                    </a:moveTo>
                    <a:cubicBezTo>
                      <a:pt x="241" y="408"/>
                      <a:pt x="245" y="408"/>
                      <a:pt x="250" y="408"/>
                    </a:cubicBezTo>
                    <a:cubicBezTo>
                      <a:pt x="250" y="409"/>
                      <a:pt x="250" y="409"/>
                      <a:pt x="250" y="410"/>
                    </a:cubicBezTo>
                    <a:cubicBezTo>
                      <a:pt x="245" y="410"/>
                      <a:pt x="241" y="410"/>
                      <a:pt x="237" y="410"/>
                    </a:cubicBezTo>
                    <a:cubicBezTo>
                      <a:pt x="237" y="409"/>
                      <a:pt x="237" y="409"/>
                      <a:pt x="237" y="408"/>
                    </a:cubicBezTo>
                    <a:close/>
                    <a:moveTo>
                      <a:pt x="237" y="453"/>
                    </a:moveTo>
                    <a:cubicBezTo>
                      <a:pt x="241" y="453"/>
                      <a:pt x="245" y="453"/>
                      <a:pt x="250" y="453"/>
                    </a:cubicBezTo>
                    <a:cubicBezTo>
                      <a:pt x="250" y="454"/>
                      <a:pt x="250" y="455"/>
                      <a:pt x="250" y="456"/>
                    </a:cubicBezTo>
                    <a:cubicBezTo>
                      <a:pt x="245" y="456"/>
                      <a:pt x="241" y="456"/>
                      <a:pt x="237" y="456"/>
                    </a:cubicBezTo>
                    <a:cubicBezTo>
                      <a:pt x="237" y="455"/>
                      <a:pt x="237" y="454"/>
                      <a:pt x="237" y="453"/>
                    </a:cubicBezTo>
                    <a:close/>
                    <a:moveTo>
                      <a:pt x="255" y="0"/>
                    </a:moveTo>
                    <a:cubicBezTo>
                      <a:pt x="259" y="0"/>
                      <a:pt x="264" y="0"/>
                      <a:pt x="268" y="0"/>
                    </a:cubicBezTo>
                    <a:cubicBezTo>
                      <a:pt x="268" y="1"/>
                      <a:pt x="268" y="2"/>
                      <a:pt x="268" y="3"/>
                    </a:cubicBezTo>
                    <a:cubicBezTo>
                      <a:pt x="264" y="3"/>
                      <a:pt x="259" y="3"/>
                      <a:pt x="255" y="3"/>
                    </a:cubicBezTo>
                    <a:cubicBezTo>
                      <a:pt x="255" y="2"/>
                      <a:pt x="255" y="1"/>
                      <a:pt x="255" y="0"/>
                    </a:cubicBezTo>
                    <a:close/>
                    <a:moveTo>
                      <a:pt x="255" y="45"/>
                    </a:moveTo>
                    <a:cubicBezTo>
                      <a:pt x="259" y="45"/>
                      <a:pt x="264" y="45"/>
                      <a:pt x="268" y="45"/>
                    </a:cubicBezTo>
                    <a:cubicBezTo>
                      <a:pt x="268" y="46"/>
                      <a:pt x="268" y="47"/>
                      <a:pt x="268" y="48"/>
                    </a:cubicBezTo>
                    <a:cubicBezTo>
                      <a:pt x="264" y="48"/>
                      <a:pt x="259" y="48"/>
                      <a:pt x="255" y="48"/>
                    </a:cubicBezTo>
                    <a:cubicBezTo>
                      <a:pt x="255" y="47"/>
                      <a:pt x="255" y="46"/>
                      <a:pt x="255" y="45"/>
                    </a:cubicBezTo>
                    <a:close/>
                    <a:moveTo>
                      <a:pt x="255" y="91"/>
                    </a:moveTo>
                    <a:cubicBezTo>
                      <a:pt x="259" y="91"/>
                      <a:pt x="264" y="91"/>
                      <a:pt x="268" y="91"/>
                    </a:cubicBezTo>
                    <a:cubicBezTo>
                      <a:pt x="268" y="92"/>
                      <a:pt x="268" y="92"/>
                      <a:pt x="268" y="93"/>
                    </a:cubicBezTo>
                    <a:cubicBezTo>
                      <a:pt x="264" y="93"/>
                      <a:pt x="259" y="93"/>
                      <a:pt x="255" y="93"/>
                    </a:cubicBezTo>
                    <a:cubicBezTo>
                      <a:pt x="255" y="92"/>
                      <a:pt x="255" y="92"/>
                      <a:pt x="255" y="91"/>
                    </a:cubicBezTo>
                    <a:close/>
                    <a:moveTo>
                      <a:pt x="255" y="136"/>
                    </a:moveTo>
                    <a:cubicBezTo>
                      <a:pt x="259" y="136"/>
                      <a:pt x="264" y="136"/>
                      <a:pt x="268" y="136"/>
                    </a:cubicBezTo>
                    <a:cubicBezTo>
                      <a:pt x="268" y="137"/>
                      <a:pt x="268" y="138"/>
                      <a:pt x="268" y="139"/>
                    </a:cubicBezTo>
                    <a:cubicBezTo>
                      <a:pt x="264" y="139"/>
                      <a:pt x="259" y="139"/>
                      <a:pt x="255" y="139"/>
                    </a:cubicBezTo>
                    <a:cubicBezTo>
                      <a:pt x="255" y="138"/>
                      <a:pt x="255" y="137"/>
                      <a:pt x="255" y="136"/>
                    </a:cubicBezTo>
                    <a:close/>
                    <a:moveTo>
                      <a:pt x="255" y="181"/>
                    </a:moveTo>
                    <a:cubicBezTo>
                      <a:pt x="259" y="181"/>
                      <a:pt x="264" y="181"/>
                      <a:pt x="268" y="181"/>
                    </a:cubicBezTo>
                    <a:cubicBezTo>
                      <a:pt x="268" y="182"/>
                      <a:pt x="268" y="183"/>
                      <a:pt x="268" y="184"/>
                    </a:cubicBezTo>
                    <a:cubicBezTo>
                      <a:pt x="264" y="184"/>
                      <a:pt x="259" y="184"/>
                      <a:pt x="255" y="184"/>
                    </a:cubicBezTo>
                    <a:cubicBezTo>
                      <a:pt x="255" y="183"/>
                      <a:pt x="255" y="182"/>
                      <a:pt x="255" y="181"/>
                    </a:cubicBezTo>
                    <a:close/>
                    <a:moveTo>
                      <a:pt x="255" y="227"/>
                    </a:moveTo>
                    <a:cubicBezTo>
                      <a:pt x="259" y="227"/>
                      <a:pt x="264" y="227"/>
                      <a:pt x="268" y="227"/>
                    </a:cubicBezTo>
                    <a:cubicBezTo>
                      <a:pt x="268" y="227"/>
                      <a:pt x="268" y="228"/>
                      <a:pt x="268" y="229"/>
                    </a:cubicBezTo>
                    <a:cubicBezTo>
                      <a:pt x="264" y="229"/>
                      <a:pt x="259" y="229"/>
                      <a:pt x="255" y="229"/>
                    </a:cubicBezTo>
                    <a:cubicBezTo>
                      <a:pt x="255" y="228"/>
                      <a:pt x="255" y="227"/>
                      <a:pt x="255" y="227"/>
                    </a:cubicBezTo>
                    <a:close/>
                    <a:moveTo>
                      <a:pt x="255" y="272"/>
                    </a:moveTo>
                    <a:cubicBezTo>
                      <a:pt x="259" y="272"/>
                      <a:pt x="264" y="272"/>
                      <a:pt x="268" y="272"/>
                    </a:cubicBezTo>
                    <a:cubicBezTo>
                      <a:pt x="268" y="273"/>
                      <a:pt x="268" y="274"/>
                      <a:pt x="268" y="274"/>
                    </a:cubicBezTo>
                    <a:cubicBezTo>
                      <a:pt x="264" y="274"/>
                      <a:pt x="259" y="274"/>
                      <a:pt x="255" y="274"/>
                    </a:cubicBezTo>
                    <a:cubicBezTo>
                      <a:pt x="255" y="274"/>
                      <a:pt x="255" y="273"/>
                      <a:pt x="255" y="272"/>
                    </a:cubicBezTo>
                    <a:close/>
                    <a:moveTo>
                      <a:pt x="255" y="317"/>
                    </a:moveTo>
                    <a:cubicBezTo>
                      <a:pt x="259" y="317"/>
                      <a:pt x="264" y="317"/>
                      <a:pt x="268" y="317"/>
                    </a:cubicBezTo>
                    <a:cubicBezTo>
                      <a:pt x="268" y="318"/>
                      <a:pt x="268" y="319"/>
                      <a:pt x="268" y="320"/>
                    </a:cubicBezTo>
                    <a:cubicBezTo>
                      <a:pt x="264" y="320"/>
                      <a:pt x="259" y="320"/>
                      <a:pt x="255" y="320"/>
                    </a:cubicBezTo>
                    <a:cubicBezTo>
                      <a:pt x="255" y="319"/>
                      <a:pt x="255" y="318"/>
                      <a:pt x="255" y="317"/>
                    </a:cubicBezTo>
                    <a:close/>
                    <a:moveTo>
                      <a:pt x="255" y="365"/>
                    </a:moveTo>
                    <a:cubicBezTo>
                      <a:pt x="255" y="364"/>
                      <a:pt x="255" y="363"/>
                      <a:pt x="255" y="362"/>
                    </a:cubicBezTo>
                    <a:cubicBezTo>
                      <a:pt x="259" y="362"/>
                      <a:pt x="264" y="362"/>
                      <a:pt x="268" y="362"/>
                    </a:cubicBezTo>
                    <a:cubicBezTo>
                      <a:pt x="268" y="363"/>
                      <a:pt x="268" y="364"/>
                      <a:pt x="268" y="365"/>
                    </a:cubicBezTo>
                    <a:cubicBezTo>
                      <a:pt x="264" y="365"/>
                      <a:pt x="259" y="365"/>
                      <a:pt x="255" y="365"/>
                    </a:cubicBezTo>
                    <a:close/>
                    <a:moveTo>
                      <a:pt x="255" y="408"/>
                    </a:moveTo>
                    <a:cubicBezTo>
                      <a:pt x="259" y="408"/>
                      <a:pt x="264" y="408"/>
                      <a:pt x="268" y="408"/>
                    </a:cubicBezTo>
                    <a:cubicBezTo>
                      <a:pt x="268" y="409"/>
                      <a:pt x="268" y="409"/>
                      <a:pt x="268" y="410"/>
                    </a:cubicBezTo>
                    <a:cubicBezTo>
                      <a:pt x="264" y="410"/>
                      <a:pt x="259" y="410"/>
                      <a:pt x="255" y="410"/>
                    </a:cubicBezTo>
                    <a:cubicBezTo>
                      <a:pt x="255" y="409"/>
                      <a:pt x="255" y="409"/>
                      <a:pt x="255" y="408"/>
                    </a:cubicBezTo>
                    <a:close/>
                    <a:moveTo>
                      <a:pt x="255" y="453"/>
                    </a:moveTo>
                    <a:cubicBezTo>
                      <a:pt x="259" y="453"/>
                      <a:pt x="264" y="453"/>
                      <a:pt x="268" y="453"/>
                    </a:cubicBezTo>
                    <a:cubicBezTo>
                      <a:pt x="268" y="454"/>
                      <a:pt x="268" y="455"/>
                      <a:pt x="268" y="456"/>
                    </a:cubicBezTo>
                    <a:cubicBezTo>
                      <a:pt x="264" y="456"/>
                      <a:pt x="259" y="456"/>
                      <a:pt x="255" y="456"/>
                    </a:cubicBezTo>
                    <a:cubicBezTo>
                      <a:pt x="255" y="455"/>
                      <a:pt x="255" y="454"/>
                      <a:pt x="255" y="453"/>
                    </a:cubicBezTo>
                    <a:close/>
                    <a:moveTo>
                      <a:pt x="273" y="0"/>
                    </a:moveTo>
                    <a:cubicBezTo>
                      <a:pt x="278" y="0"/>
                      <a:pt x="282" y="0"/>
                      <a:pt x="286" y="0"/>
                    </a:cubicBezTo>
                    <a:cubicBezTo>
                      <a:pt x="286" y="1"/>
                      <a:pt x="286" y="2"/>
                      <a:pt x="286" y="3"/>
                    </a:cubicBezTo>
                    <a:cubicBezTo>
                      <a:pt x="282" y="3"/>
                      <a:pt x="278" y="3"/>
                      <a:pt x="273" y="3"/>
                    </a:cubicBezTo>
                    <a:cubicBezTo>
                      <a:pt x="273" y="2"/>
                      <a:pt x="273" y="1"/>
                      <a:pt x="273" y="0"/>
                    </a:cubicBezTo>
                    <a:close/>
                    <a:moveTo>
                      <a:pt x="273" y="45"/>
                    </a:moveTo>
                    <a:cubicBezTo>
                      <a:pt x="278" y="45"/>
                      <a:pt x="282" y="45"/>
                      <a:pt x="286" y="45"/>
                    </a:cubicBezTo>
                    <a:cubicBezTo>
                      <a:pt x="286" y="46"/>
                      <a:pt x="286" y="47"/>
                      <a:pt x="286" y="48"/>
                    </a:cubicBezTo>
                    <a:cubicBezTo>
                      <a:pt x="282" y="48"/>
                      <a:pt x="278" y="48"/>
                      <a:pt x="273" y="48"/>
                    </a:cubicBezTo>
                    <a:cubicBezTo>
                      <a:pt x="273" y="47"/>
                      <a:pt x="273" y="46"/>
                      <a:pt x="273" y="45"/>
                    </a:cubicBezTo>
                    <a:close/>
                    <a:moveTo>
                      <a:pt x="273" y="91"/>
                    </a:moveTo>
                    <a:cubicBezTo>
                      <a:pt x="278" y="91"/>
                      <a:pt x="282" y="91"/>
                      <a:pt x="286" y="91"/>
                    </a:cubicBezTo>
                    <a:cubicBezTo>
                      <a:pt x="286" y="92"/>
                      <a:pt x="286" y="92"/>
                      <a:pt x="286" y="93"/>
                    </a:cubicBezTo>
                    <a:cubicBezTo>
                      <a:pt x="282" y="93"/>
                      <a:pt x="278" y="93"/>
                      <a:pt x="273" y="93"/>
                    </a:cubicBezTo>
                    <a:cubicBezTo>
                      <a:pt x="273" y="92"/>
                      <a:pt x="273" y="92"/>
                      <a:pt x="273" y="91"/>
                    </a:cubicBezTo>
                    <a:close/>
                    <a:moveTo>
                      <a:pt x="273" y="136"/>
                    </a:moveTo>
                    <a:cubicBezTo>
                      <a:pt x="278" y="136"/>
                      <a:pt x="282" y="136"/>
                      <a:pt x="286" y="136"/>
                    </a:cubicBezTo>
                    <a:cubicBezTo>
                      <a:pt x="286" y="137"/>
                      <a:pt x="286" y="138"/>
                      <a:pt x="286" y="139"/>
                    </a:cubicBezTo>
                    <a:cubicBezTo>
                      <a:pt x="282" y="139"/>
                      <a:pt x="278" y="139"/>
                      <a:pt x="273" y="139"/>
                    </a:cubicBezTo>
                    <a:cubicBezTo>
                      <a:pt x="273" y="138"/>
                      <a:pt x="273" y="137"/>
                      <a:pt x="273" y="136"/>
                    </a:cubicBezTo>
                    <a:close/>
                    <a:moveTo>
                      <a:pt x="273" y="181"/>
                    </a:moveTo>
                    <a:cubicBezTo>
                      <a:pt x="278" y="181"/>
                      <a:pt x="282" y="181"/>
                      <a:pt x="286" y="181"/>
                    </a:cubicBezTo>
                    <a:cubicBezTo>
                      <a:pt x="286" y="182"/>
                      <a:pt x="286" y="183"/>
                      <a:pt x="286" y="184"/>
                    </a:cubicBezTo>
                    <a:cubicBezTo>
                      <a:pt x="282" y="184"/>
                      <a:pt x="278" y="184"/>
                      <a:pt x="273" y="184"/>
                    </a:cubicBezTo>
                    <a:cubicBezTo>
                      <a:pt x="273" y="183"/>
                      <a:pt x="273" y="182"/>
                      <a:pt x="273" y="181"/>
                    </a:cubicBezTo>
                    <a:close/>
                    <a:moveTo>
                      <a:pt x="273" y="227"/>
                    </a:moveTo>
                    <a:cubicBezTo>
                      <a:pt x="278" y="227"/>
                      <a:pt x="282" y="227"/>
                      <a:pt x="286" y="227"/>
                    </a:cubicBezTo>
                    <a:cubicBezTo>
                      <a:pt x="286" y="227"/>
                      <a:pt x="286" y="228"/>
                      <a:pt x="286" y="229"/>
                    </a:cubicBezTo>
                    <a:cubicBezTo>
                      <a:pt x="282" y="229"/>
                      <a:pt x="278" y="229"/>
                      <a:pt x="273" y="229"/>
                    </a:cubicBezTo>
                    <a:cubicBezTo>
                      <a:pt x="273" y="228"/>
                      <a:pt x="273" y="227"/>
                      <a:pt x="273" y="227"/>
                    </a:cubicBezTo>
                    <a:close/>
                    <a:moveTo>
                      <a:pt x="273" y="272"/>
                    </a:moveTo>
                    <a:cubicBezTo>
                      <a:pt x="278" y="272"/>
                      <a:pt x="282" y="272"/>
                      <a:pt x="286" y="272"/>
                    </a:cubicBezTo>
                    <a:cubicBezTo>
                      <a:pt x="286" y="273"/>
                      <a:pt x="286" y="274"/>
                      <a:pt x="286" y="274"/>
                    </a:cubicBezTo>
                    <a:cubicBezTo>
                      <a:pt x="282" y="274"/>
                      <a:pt x="278" y="274"/>
                      <a:pt x="273" y="274"/>
                    </a:cubicBezTo>
                    <a:cubicBezTo>
                      <a:pt x="273" y="274"/>
                      <a:pt x="273" y="273"/>
                      <a:pt x="273" y="272"/>
                    </a:cubicBezTo>
                    <a:close/>
                    <a:moveTo>
                      <a:pt x="273" y="317"/>
                    </a:moveTo>
                    <a:cubicBezTo>
                      <a:pt x="278" y="317"/>
                      <a:pt x="282" y="317"/>
                      <a:pt x="286" y="317"/>
                    </a:cubicBezTo>
                    <a:cubicBezTo>
                      <a:pt x="286" y="318"/>
                      <a:pt x="286" y="319"/>
                      <a:pt x="286" y="320"/>
                    </a:cubicBezTo>
                    <a:cubicBezTo>
                      <a:pt x="282" y="320"/>
                      <a:pt x="278" y="320"/>
                      <a:pt x="273" y="320"/>
                    </a:cubicBezTo>
                    <a:cubicBezTo>
                      <a:pt x="273" y="319"/>
                      <a:pt x="273" y="318"/>
                      <a:pt x="273" y="317"/>
                    </a:cubicBezTo>
                    <a:close/>
                    <a:moveTo>
                      <a:pt x="273" y="365"/>
                    </a:moveTo>
                    <a:cubicBezTo>
                      <a:pt x="273" y="364"/>
                      <a:pt x="273" y="363"/>
                      <a:pt x="273" y="362"/>
                    </a:cubicBezTo>
                    <a:cubicBezTo>
                      <a:pt x="278" y="362"/>
                      <a:pt x="282" y="362"/>
                      <a:pt x="286" y="362"/>
                    </a:cubicBezTo>
                    <a:cubicBezTo>
                      <a:pt x="286" y="363"/>
                      <a:pt x="286" y="364"/>
                      <a:pt x="286" y="365"/>
                    </a:cubicBezTo>
                    <a:cubicBezTo>
                      <a:pt x="282" y="365"/>
                      <a:pt x="278" y="365"/>
                      <a:pt x="273" y="365"/>
                    </a:cubicBezTo>
                    <a:close/>
                    <a:moveTo>
                      <a:pt x="273" y="408"/>
                    </a:moveTo>
                    <a:cubicBezTo>
                      <a:pt x="278" y="408"/>
                      <a:pt x="282" y="408"/>
                      <a:pt x="286" y="408"/>
                    </a:cubicBezTo>
                    <a:cubicBezTo>
                      <a:pt x="286" y="409"/>
                      <a:pt x="286" y="409"/>
                      <a:pt x="286" y="410"/>
                    </a:cubicBezTo>
                    <a:cubicBezTo>
                      <a:pt x="282" y="410"/>
                      <a:pt x="278" y="410"/>
                      <a:pt x="273" y="410"/>
                    </a:cubicBezTo>
                    <a:cubicBezTo>
                      <a:pt x="273" y="409"/>
                      <a:pt x="273" y="409"/>
                      <a:pt x="273" y="408"/>
                    </a:cubicBezTo>
                    <a:close/>
                    <a:moveTo>
                      <a:pt x="273" y="453"/>
                    </a:moveTo>
                    <a:cubicBezTo>
                      <a:pt x="278" y="453"/>
                      <a:pt x="282" y="453"/>
                      <a:pt x="286" y="453"/>
                    </a:cubicBezTo>
                    <a:cubicBezTo>
                      <a:pt x="286" y="454"/>
                      <a:pt x="286" y="455"/>
                      <a:pt x="286" y="456"/>
                    </a:cubicBezTo>
                    <a:cubicBezTo>
                      <a:pt x="282" y="456"/>
                      <a:pt x="278" y="456"/>
                      <a:pt x="273" y="456"/>
                    </a:cubicBezTo>
                    <a:cubicBezTo>
                      <a:pt x="273" y="455"/>
                      <a:pt x="273" y="454"/>
                      <a:pt x="273" y="453"/>
                    </a:cubicBezTo>
                    <a:close/>
                    <a:moveTo>
                      <a:pt x="291" y="0"/>
                    </a:moveTo>
                    <a:cubicBezTo>
                      <a:pt x="296" y="0"/>
                      <a:pt x="300" y="0"/>
                      <a:pt x="304" y="0"/>
                    </a:cubicBezTo>
                    <a:cubicBezTo>
                      <a:pt x="304" y="1"/>
                      <a:pt x="304" y="2"/>
                      <a:pt x="304" y="3"/>
                    </a:cubicBezTo>
                    <a:cubicBezTo>
                      <a:pt x="300" y="3"/>
                      <a:pt x="296" y="3"/>
                      <a:pt x="291" y="3"/>
                    </a:cubicBezTo>
                    <a:cubicBezTo>
                      <a:pt x="291" y="2"/>
                      <a:pt x="291" y="1"/>
                      <a:pt x="291" y="0"/>
                    </a:cubicBezTo>
                    <a:close/>
                    <a:moveTo>
                      <a:pt x="291" y="45"/>
                    </a:moveTo>
                    <a:cubicBezTo>
                      <a:pt x="296" y="45"/>
                      <a:pt x="300" y="45"/>
                      <a:pt x="304" y="45"/>
                    </a:cubicBezTo>
                    <a:cubicBezTo>
                      <a:pt x="304" y="46"/>
                      <a:pt x="304" y="47"/>
                      <a:pt x="304" y="48"/>
                    </a:cubicBezTo>
                    <a:cubicBezTo>
                      <a:pt x="300" y="48"/>
                      <a:pt x="296" y="48"/>
                      <a:pt x="291" y="48"/>
                    </a:cubicBezTo>
                    <a:cubicBezTo>
                      <a:pt x="291" y="47"/>
                      <a:pt x="291" y="46"/>
                      <a:pt x="291" y="45"/>
                    </a:cubicBezTo>
                    <a:close/>
                    <a:moveTo>
                      <a:pt x="291" y="91"/>
                    </a:moveTo>
                    <a:cubicBezTo>
                      <a:pt x="296" y="91"/>
                      <a:pt x="300" y="91"/>
                      <a:pt x="304" y="91"/>
                    </a:cubicBezTo>
                    <a:cubicBezTo>
                      <a:pt x="304" y="92"/>
                      <a:pt x="304" y="92"/>
                      <a:pt x="304" y="93"/>
                    </a:cubicBezTo>
                    <a:cubicBezTo>
                      <a:pt x="300" y="93"/>
                      <a:pt x="296" y="93"/>
                      <a:pt x="291" y="93"/>
                    </a:cubicBezTo>
                    <a:cubicBezTo>
                      <a:pt x="291" y="92"/>
                      <a:pt x="291" y="92"/>
                      <a:pt x="291" y="91"/>
                    </a:cubicBezTo>
                    <a:close/>
                    <a:moveTo>
                      <a:pt x="291" y="136"/>
                    </a:moveTo>
                    <a:cubicBezTo>
                      <a:pt x="296" y="136"/>
                      <a:pt x="300" y="136"/>
                      <a:pt x="304" y="136"/>
                    </a:cubicBezTo>
                    <a:cubicBezTo>
                      <a:pt x="304" y="137"/>
                      <a:pt x="304" y="138"/>
                      <a:pt x="304" y="139"/>
                    </a:cubicBezTo>
                    <a:cubicBezTo>
                      <a:pt x="300" y="139"/>
                      <a:pt x="296" y="139"/>
                      <a:pt x="291" y="139"/>
                    </a:cubicBezTo>
                    <a:cubicBezTo>
                      <a:pt x="291" y="138"/>
                      <a:pt x="291" y="137"/>
                      <a:pt x="291" y="136"/>
                    </a:cubicBezTo>
                    <a:close/>
                    <a:moveTo>
                      <a:pt x="291" y="181"/>
                    </a:moveTo>
                    <a:cubicBezTo>
                      <a:pt x="296" y="181"/>
                      <a:pt x="300" y="181"/>
                      <a:pt x="304" y="181"/>
                    </a:cubicBezTo>
                    <a:cubicBezTo>
                      <a:pt x="304" y="182"/>
                      <a:pt x="304" y="183"/>
                      <a:pt x="304" y="184"/>
                    </a:cubicBezTo>
                    <a:cubicBezTo>
                      <a:pt x="300" y="184"/>
                      <a:pt x="296" y="184"/>
                      <a:pt x="291" y="184"/>
                    </a:cubicBezTo>
                    <a:cubicBezTo>
                      <a:pt x="291" y="183"/>
                      <a:pt x="291" y="182"/>
                      <a:pt x="291" y="181"/>
                    </a:cubicBezTo>
                    <a:close/>
                    <a:moveTo>
                      <a:pt x="291" y="227"/>
                    </a:moveTo>
                    <a:cubicBezTo>
                      <a:pt x="296" y="227"/>
                      <a:pt x="300" y="227"/>
                      <a:pt x="304" y="227"/>
                    </a:cubicBezTo>
                    <a:cubicBezTo>
                      <a:pt x="304" y="227"/>
                      <a:pt x="304" y="228"/>
                      <a:pt x="304" y="229"/>
                    </a:cubicBezTo>
                    <a:cubicBezTo>
                      <a:pt x="300" y="229"/>
                      <a:pt x="296" y="229"/>
                      <a:pt x="291" y="229"/>
                    </a:cubicBezTo>
                    <a:cubicBezTo>
                      <a:pt x="291" y="228"/>
                      <a:pt x="291" y="227"/>
                      <a:pt x="291" y="227"/>
                    </a:cubicBezTo>
                    <a:close/>
                    <a:moveTo>
                      <a:pt x="291" y="272"/>
                    </a:moveTo>
                    <a:cubicBezTo>
                      <a:pt x="296" y="272"/>
                      <a:pt x="300" y="272"/>
                      <a:pt x="304" y="272"/>
                    </a:cubicBezTo>
                    <a:cubicBezTo>
                      <a:pt x="304" y="273"/>
                      <a:pt x="304" y="274"/>
                      <a:pt x="304" y="274"/>
                    </a:cubicBezTo>
                    <a:cubicBezTo>
                      <a:pt x="300" y="274"/>
                      <a:pt x="296" y="274"/>
                      <a:pt x="291" y="274"/>
                    </a:cubicBezTo>
                    <a:cubicBezTo>
                      <a:pt x="291" y="274"/>
                      <a:pt x="291" y="273"/>
                      <a:pt x="291" y="272"/>
                    </a:cubicBezTo>
                    <a:close/>
                    <a:moveTo>
                      <a:pt x="291" y="317"/>
                    </a:moveTo>
                    <a:cubicBezTo>
                      <a:pt x="296" y="317"/>
                      <a:pt x="300" y="317"/>
                      <a:pt x="304" y="317"/>
                    </a:cubicBezTo>
                    <a:cubicBezTo>
                      <a:pt x="304" y="318"/>
                      <a:pt x="304" y="319"/>
                      <a:pt x="304" y="320"/>
                    </a:cubicBezTo>
                    <a:cubicBezTo>
                      <a:pt x="300" y="320"/>
                      <a:pt x="296" y="320"/>
                      <a:pt x="291" y="320"/>
                    </a:cubicBezTo>
                    <a:cubicBezTo>
                      <a:pt x="291" y="319"/>
                      <a:pt x="291" y="318"/>
                      <a:pt x="291" y="317"/>
                    </a:cubicBezTo>
                    <a:close/>
                    <a:moveTo>
                      <a:pt x="291" y="365"/>
                    </a:moveTo>
                    <a:cubicBezTo>
                      <a:pt x="291" y="364"/>
                      <a:pt x="291" y="363"/>
                      <a:pt x="291" y="362"/>
                    </a:cubicBezTo>
                    <a:cubicBezTo>
                      <a:pt x="296" y="362"/>
                      <a:pt x="300" y="362"/>
                      <a:pt x="304" y="362"/>
                    </a:cubicBezTo>
                    <a:cubicBezTo>
                      <a:pt x="304" y="363"/>
                      <a:pt x="304" y="364"/>
                      <a:pt x="304" y="365"/>
                    </a:cubicBezTo>
                    <a:cubicBezTo>
                      <a:pt x="300" y="365"/>
                      <a:pt x="296" y="365"/>
                      <a:pt x="291" y="365"/>
                    </a:cubicBezTo>
                    <a:close/>
                    <a:moveTo>
                      <a:pt x="291" y="408"/>
                    </a:moveTo>
                    <a:cubicBezTo>
                      <a:pt x="296" y="408"/>
                      <a:pt x="300" y="408"/>
                      <a:pt x="304" y="408"/>
                    </a:cubicBezTo>
                    <a:cubicBezTo>
                      <a:pt x="304" y="409"/>
                      <a:pt x="304" y="409"/>
                      <a:pt x="304" y="410"/>
                    </a:cubicBezTo>
                    <a:cubicBezTo>
                      <a:pt x="300" y="410"/>
                      <a:pt x="296" y="410"/>
                      <a:pt x="291" y="410"/>
                    </a:cubicBezTo>
                    <a:cubicBezTo>
                      <a:pt x="291" y="409"/>
                      <a:pt x="291" y="409"/>
                      <a:pt x="291" y="408"/>
                    </a:cubicBezTo>
                    <a:close/>
                    <a:moveTo>
                      <a:pt x="291" y="453"/>
                    </a:moveTo>
                    <a:cubicBezTo>
                      <a:pt x="296" y="453"/>
                      <a:pt x="300" y="453"/>
                      <a:pt x="304" y="453"/>
                    </a:cubicBezTo>
                    <a:cubicBezTo>
                      <a:pt x="304" y="454"/>
                      <a:pt x="304" y="455"/>
                      <a:pt x="304" y="456"/>
                    </a:cubicBezTo>
                    <a:cubicBezTo>
                      <a:pt x="300" y="456"/>
                      <a:pt x="296" y="456"/>
                      <a:pt x="291" y="456"/>
                    </a:cubicBezTo>
                    <a:cubicBezTo>
                      <a:pt x="291" y="455"/>
                      <a:pt x="291" y="454"/>
                      <a:pt x="291" y="453"/>
                    </a:cubicBezTo>
                    <a:close/>
                    <a:moveTo>
                      <a:pt x="310" y="0"/>
                    </a:moveTo>
                    <a:cubicBezTo>
                      <a:pt x="314" y="0"/>
                      <a:pt x="318" y="0"/>
                      <a:pt x="323" y="0"/>
                    </a:cubicBezTo>
                    <a:cubicBezTo>
                      <a:pt x="323" y="1"/>
                      <a:pt x="323" y="2"/>
                      <a:pt x="323" y="3"/>
                    </a:cubicBezTo>
                    <a:cubicBezTo>
                      <a:pt x="318" y="3"/>
                      <a:pt x="314" y="3"/>
                      <a:pt x="310" y="3"/>
                    </a:cubicBezTo>
                    <a:cubicBezTo>
                      <a:pt x="310" y="2"/>
                      <a:pt x="310" y="1"/>
                      <a:pt x="310" y="0"/>
                    </a:cubicBezTo>
                    <a:close/>
                    <a:moveTo>
                      <a:pt x="310" y="45"/>
                    </a:moveTo>
                    <a:cubicBezTo>
                      <a:pt x="314" y="45"/>
                      <a:pt x="318" y="45"/>
                      <a:pt x="323" y="45"/>
                    </a:cubicBezTo>
                    <a:cubicBezTo>
                      <a:pt x="323" y="46"/>
                      <a:pt x="323" y="47"/>
                      <a:pt x="323" y="48"/>
                    </a:cubicBezTo>
                    <a:cubicBezTo>
                      <a:pt x="318" y="48"/>
                      <a:pt x="314" y="48"/>
                      <a:pt x="310" y="48"/>
                    </a:cubicBezTo>
                    <a:cubicBezTo>
                      <a:pt x="310" y="47"/>
                      <a:pt x="310" y="46"/>
                      <a:pt x="310" y="45"/>
                    </a:cubicBezTo>
                    <a:close/>
                    <a:moveTo>
                      <a:pt x="310" y="91"/>
                    </a:moveTo>
                    <a:cubicBezTo>
                      <a:pt x="314" y="91"/>
                      <a:pt x="318" y="91"/>
                      <a:pt x="323" y="91"/>
                    </a:cubicBezTo>
                    <a:cubicBezTo>
                      <a:pt x="323" y="92"/>
                      <a:pt x="323" y="92"/>
                      <a:pt x="323" y="93"/>
                    </a:cubicBezTo>
                    <a:cubicBezTo>
                      <a:pt x="318" y="93"/>
                      <a:pt x="314" y="93"/>
                      <a:pt x="310" y="93"/>
                    </a:cubicBezTo>
                    <a:cubicBezTo>
                      <a:pt x="310" y="92"/>
                      <a:pt x="310" y="92"/>
                      <a:pt x="310" y="91"/>
                    </a:cubicBezTo>
                    <a:close/>
                    <a:moveTo>
                      <a:pt x="310" y="136"/>
                    </a:moveTo>
                    <a:cubicBezTo>
                      <a:pt x="314" y="136"/>
                      <a:pt x="318" y="136"/>
                      <a:pt x="323" y="136"/>
                    </a:cubicBezTo>
                    <a:cubicBezTo>
                      <a:pt x="323" y="137"/>
                      <a:pt x="323" y="138"/>
                      <a:pt x="323" y="139"/>
                    </a:cubicBezTo>
                    <a:cubicBezTo>
                      <a:pt x="318" y="139"/>
                      <a:pt x="314" y="139"/>
                      <a:pt x="310" y="139"/>
                    </a:cubicBezTo>
                    <a:cubicBezTo>
                      <a:pt x="310" y="138"/>
                      <a:pt x="310" y="137"/>
                      <a:pt x="310" y="136"/>
                    </a:cubicBezTo>
                    <a:close/>
                    <a:moveTo>
                      <a:pt x="310" y="181"/>
                    </a:moveTo>
                    <a:cubicBezTo>
                      <a:pt x="314" y="181"/>
                      <a:pt x="318" y="181"/>
                      <a:pt x="323" y="181"/>
                    </a:cubicBezTo>
                    <a:cubicBezTo>
                      <a:pt x="323" y="182"/>
                      <a:pt x="323" y="183"/>
                      <a:pt x="323" y="184"/>
                    </a:cubicBezTo>
                    <a:cubicBezTo>
                      <a:pt x="318" y="184"/>
                      <a:pt x="314" y="184"/>
                      <a:pt x="310" y="184"/>
                    </a:cubicBezTo>
                    <a:cubicBezTo>
                      <a:pt x="310" y="183"/>
                      <a:pt x="310" y="182"/>
                      <a:pt x="310" y="181"/>
                    </a:cubicBezTo>
                    <a:close/>
                    <a:moveTo>
                      <a:pt x="310" y="227"/>
                    </a:moveTo>
                    <a:cubicBezTo>
                      <a:pt x="314" y="227"/>
                      <a:pt x="318" y="227"/>
                      <a:pt x="323" y="227"/>
                    </a:cubicBezTo>
                    <a:cubicBezTo>
                      <a:pt x="323" y="227"/>
                      <a:pt x="323" y="228"/>
                      <a:pt x="323" y="229"/>
                    </a:cubicBezTo>
                    <a:cubicBezTo>
                      <a:pt x="318" y="229"/>
                      <a:pt x="314" y="229"/>
                      <a:pt x="310" y="229"/>
                    </a:cubicBezTo>
                    <a:cubicBezTo>
                      <a:pt x="310" y="228"/>
                      <a:pt x="310" y="227"/>
                      <a:pt x="310" y="227"/>
                    </a:cubicBezTo>
                    <a:close/>
                    <a:moveTo>
                      <a:pt x="310" y="272"/>
                    </a:moveTo>
                    <a:cubicBezTo>
                      <a:pt x="314" y="272"/>
                      <a:pt x="318" y="272"/>
                      <a:pt x="323" y="272"/>
                    </a:cubicBezTo>
                    <a:cubicBezTo>
                      <a:pt x="323" y="273"/>
                      <a:pt x="323" y="274"/>
                      <a:pt x="323" y="274"/>
                    </a:cubicBezTo>
                    <a:cubicBezTo>
                      <a:pt x="318" y="274"/>
                      <a:pt x="314" y="274"/>
                      <a:pt x="310" y="274"/>
                    </a:cubicBezTo>
                    <a:cubicBezTo>
                      <a:pt x="310" y="274"/>
                      <a:pt x="310" y="273"/>
                      <a:pt x="310" y="272"/>
                    </a:cubicBezTo>
                    <a:close/>
                    <a:moveTo>
                      <a:pt x="310" y="317"/>
                    </a:moveTo>
                    <a:cubicBezTo>
                      <a:pt x="314" y="317"/>
                      <a:pt x="318" y="317"/>
                      <a:pt x="323" y="317"/>
                    </a:cubicBezTo>
                    <a:cubicBezTo>
                      <a:pt x="323" y="318"/>
                      <a:pt x="323" y="319"/>
                      <a:pt x="323" y="320"/>
                    </a:cubicBezTo>
                    <a:cubicBezTo>
                      <a:pt x="318" y="320"/>
                      <a:pt x="314" y="320"/>
                      <a:pt x="310" y="320"/>
                    </a:cubicBezTo>
                    <a:cubicBezTo>
                      <a:pt x="310" y="319"/>
                      <a:pt x="310" y="318"/>
                      <a:pt x="310" y="317"/>
                    </a:cubicBezTo>
                    <a:close/>
                    <a:moveTo>
                      <a:pt x="310" y="365"/>
                    </a:moveTo>
                    <a:cubicBezTo>
                      <a:pt x="310" y="364"/>
                      <a:pt x="310" y="363"/>
                      <a:pt x="310" y="362"/>
                    </a:cubicBezTo>
                    <a:cubicBezTo>
                      <a:pt x="314" y="362"/>
                      <a:pt x="318" y="362"/>
                      <a:pt x="323" y="362"/>
                    </a:cubicBezTo>
                    <a:cubicBezTo>
                      <a:pt x="323" y="363"/>
                      <a:pt x="323" y="364"/>
                      <a:pt x="323" y="365"/>
                    </a:cubicBezTo>
                    <a:cubicBezTo>
                      <a:pt x="318" y="365"/>
                      <a:pt x="314" y="365"/>
                      <a:pt x="310" y="365"/>
                    </a:cubicBezTo>
                    <a:close/>
                    <a:moveTo>
                      <a:pt x="310" y="408"/>
                    </a:moveTo>
                    <a:cubicBezTo>
                      <a:pt x="314" y="408"/>
                      <a:pt x="318" y="408"/>
                      <a:pt x="323" y="408"/>
                    </a:cubicBezTo>
                    <a:cubicBezTo>
                      <a:pt x="323" y="409"/>
                      <a:pt x="323" y="409"/>
                      <a:pt x="323" y="410"/>
                    </a:cubicBezTo>
                    <a:cubicBezTo>
                      <a:pt x="318" y="410"/>
                      <a:pt x="314" y="410"/>
                      <a:pt x="310" y="410"/>
                    </a:cubicBezTo>
                    <a:cubicBezTo>
                      <a:pt x="310" y="409"/>
                      <a:pt x="310" y="409"/>
                      <a:pt x="310" y="408"/>
                    </a:cubicBezTo>
                    <a:close/>
                    <a:moveTo>
                      <a:pt x="310" y="453"/>
                    </a:moveTo>
                    <a:cubicBezTo>
                      <a:pt x="314" y="453"/>
                      <a:pt x="318" y="453"/>
                      <a:pt x="323" y="453"/>
                    </a:cubicBezTo>
                    <a:cubicBezTo>
                      <a:pt x="323" y="454"/>
                      <a:pt x="323" y="455"/>
                      <a:pt x="323" y="456"/>
                    </a:cubicBezTo>
                    <a:cubicBezTo>
                      <a:pt x="318" y="456"/>
                      <a:pt x="314" y="456"/>
                      <a:pt x="310" y="456"/>
                    </a:cubicBezTo>
                    <a:cubicBezTo>
                      <a:pt x="310" y="455"/>
                      <a:pt x="310" y="454"/>
                      <a:pt x="310" y="453"/>
                    </a:cubicBezTo>
                    <a:close/>
                    <a:moveTo>
                      <a:pt x="328" y="0"/>
                    </a:moveTo>
                    <a:cubicBezTo>
                      <a:pt x="332" y="0"/>
                      <a:pt x="337" y="0"/>
                      <a:pt x="341" y="0"/>
                    </a:cubicBezTo>
                    <a:cubicBezTo>
                      <a:pt x="341" y="1"/>
                      <a:pt x="341" y="2"/>
                      <a:pt x="341" y="3"/>
                    </a:cubicBezTo>
                    <a:cubicBezTo>
                      <a:pt x="337" y="3"/>
                      <a:pt x="332" y="3"/>
                      <a:pt x="328" y="3"/>
                    </a:cubicBezTo>
                    <a:cubicBezTo>
                      <a:pt x="328" y="2"/>
                      <a:pt x="328" y="1"/>
                      <a:pt x="328" y="0"/>
                    </a:cubicBezTo>
                    <a:close/>
                    <a:moveTo>
                      <a:pt x="328" y="45"/>
                    </a:moveTo>
                    <a:cubicBezTo>
                      <a:pt x="332" y="45"/>
                      <a:pt x="337" y="45"/>
                      <a:pt x="341" y="45"/>
                    </a:cubicBezTo>
                    <a:cubicBezTo>
                      <a:pt x="341" y="46"/>
                      <a:pt x="341" y="47"/>
                      <a:pt x="341" y="48"/>
                    </a:cubicBezTo>
                    <a:cubicBezTo>
                      <a:pt x="337" y="48"/>
                      <a:pt x="332" y="48"/>
                      <a:pt x="328" y="48"/>
                    </a:cubicBezTo>
                    <a:cubicBezTo>
                      <a:pt x="328" y="47"/>
                      <a:pt x="328" y="46"/>
                      <a:pt x="328" y="45"/>
                    </a:cubicBezTo>
                    <a:close/>
                    <a:moveTo>
                      <a:pt x="328" y="91"/>
                    </a:moveTo>
                    <a:cubicBezTo>
                      <a:pt x="332" y="91"/>
                      <a:pt x="337" y="91"/>
                      <a:pt x="341" y="91"/>
                    </a:cubicBezTo>
                    <a:cubicBezTo>
                      <a:pt x="341" y="92"/>
                      <a:pt x="341" y="92"/>
                      <a:pt x="341" y="93"/>
                    </a:cubicBezTo>
                    <a:cubicBezTo>
                      <a:pt x="337" y="93"/>
                      <a:pt x="332" y="93"/>
                      <a:pt x="328" y="93"/>
                    </a:cubicBezTo>
                    <a:cubicBezTo>
                      <a:pt x="328" y="92"/>
                      <a:pt x="328" y="92"/>
                      <a:pt x="328" y="91"/>
                    </a:cubicBezTo>
                    <a:close/>
                    <a:moveTo>
                      <a:pt x="328" y="136"/>
                    </a:moveTo>
                    <a:cubicBezTo>
                      <a:pt x="332" y="136"/>
                      <a:pt x="337" y="136"/>
                      <a:pt x="341" y="136"/>
                    </a:cubicBezTo>
                    <a:cubicBezTo>
                      <a:pt x="341" y="137"/>
                      <a:pt x="341" y="138"/>
                      <a:pt x="341" y="139"/>
                    </a:cubicBezTo>
                    <a:cubicBezTo>
                      <a:pt x="337" y="139"/>
                      <a:pt x="332" y="139"/>
                      <a:pt x="328" y="139"/>
                    </a:cubicBezTo>
                    <a:cubicBezTo>
                      <a:pt x="328" y="138"/>
                      <a:pt x="328" y="137"/>
                      <a:pt x="328" y="136"/>
                    </a:cubicBezTo>
                    <a:close/>
                    <a:moveTo>
                      <a:pt x="328" y="181"/>
                    </a:moveTo>
                    <a:cubicBezTo>
                      <a:pt x="332" y="181"/>
                      <a:pt x="337" y="181"/>
                      <a:pt x="341" y="181"/>
                    </a:cubicBezTo>
                    <a:cubicBezTo>
                      <a:pt x="341" y="182"/>
                      <a:pt x="341" y="183"/>
                      <a:pt x="341" y="184"/>
                    </a:cubicBezTo>
                    <a:cubicBezTo>
                      <a:pt x="337" y="184"/>
                      <a:pt x="332" y="184"/>
                      <a:pt x="328" y="184"/>
                    </a:cubicBezTo>
                    <a:cubicBezTo>
                      <a:pt x="328" y="183"/>
                      <a:pt x="328" y="182"/>
                      <a:pt x="328" y="181"/>
                    </a:cubicBezTo>
                    <a:close/>
                    <a:moveTo>
                      <a:pt x="328" y="227"/>
                    </a:moveTo>
                    <a:cubicBezTo>
                      <a:pt x="332" y="227"/>
                      <a:pt x="337" y="227"/>
                      <a:pt x="341" y="227"/>
                    </a:cubicBezTo>
                    <a:cubicBezTo>
                      <a:pt x="341" y="227"/>
                      <a:pt x="341" y="228"/>
                      <a:pt x="341" y="229"/>
                    </a:cubicBezTo>
                    <a:cubicBezTo>
                      <a:pt x="337" y="229"/>
                      <a:pt x="332" y="229"/>
                      <a:pt x="328" y="229"/>
                    </a:cubicBezTo>
                    <a:cubicBezTo>
                      <a:pt x="328" y="228"/>
                      <a:pt x="328" y="227"/>
                      <a:pt x="328" y="227"/>
                    </a:cubicBezTo>
                    <a:close/>
                    <a:moveTo>
                      <a:pt x="328" y="272"/>
                    </a:moveTo>
                    <a:cubicBezTo>
                      <a:pt x="332" y="272"/>
                      <a:pt x="337" y="272"/>
                      <a:pt x="341" y="272"/>
                    </a:cubicBezTo>
                    <a:cubicBezTo>
                      <a:pt x="341" y="273"/>
                      <a:pt x="341" y="274"/>
                      <a:pt x="341" y="274"/>
                    </a:cubicBezTo>
                    <a:cubicBezTo>
                      <a:pt x="337" y="274"/>
                      <a:pt x="332" y="274"/>
                      <a:pt x="328" y="274"/>
                    </a:cubicBezTo>
                    <a:cubicBezTo>
                      <a:pt x="328" y="274"/>
                      <a:pt x="328" y="273"/>
                      <a:pt x="328" y="272"/>
                    </a:cubicBezTo>
                    <a:close/>
                    <a:moveTo>
                      <a:pt x="328" y="317"/>
                    </a:moveTo>
                    <a:cubicBezTo>
                      <a:pt x="332" y="317"/>
                      <a:pt x="337" y="317"/>
                      <a:pt x="341" y="317"/>
                    </a:cubicBezTo>
                    <a:cubicBezTo>
                      <a:pt x="341" y="318"/>
                      <a:pt x="341" y="319"/>
                      <a:pt x="341" y="320"/>
                    </a:cubicBezTo>
                    <a:cubicBezTo>
                      <a:pt x="337" y="320"/>
                      <a:pt x="332" y="320"/>
                      <a:pt x="328" y="320"/>
                    </a:cubicBezTo>
                    <a:cubicBezTo>
                      <a:pt x="328" y="319"/>
                      <a:pt x="328" y="318"/>
                      <a:pt x="328" y="317"/>
                    </a:cubicBezTo>
                    <a:close/>
                    <a:moveTo>
                      <a:pt x="328" y="365"/>
                    </a:moveTo>
                    <a:cubicBezTo>
                      <a:pt x="328" y="364"/>
                      <a:pt x="328" y="363"/>
                      <a:pt x="328" y="362"/>
                    </a:cubicBezTo>
                    <a:cubicBezTo>
                      <a:pt x="332" y="362"/>
                      <a:pt x="337" y="362"/>
                      <a:pt x="341" y="362"/>
                    </a:cubicBezTo>
                    <a:cubicBezTo>
                      <a:pt x="341" y="363"/>
                      <a:pt x="341" y="364"/>
                      <a:pt x="341" y="365"/>
                    </a:cubicBezTo>
                    <a:cubicBezTo>
                      <a:pt x="337" y="365"/>
                      <a:pt x="332" y="365"/>
                      <a:pt x="328" y="365"/>
                    </a:cubicBezTo>
                    <a:close/>
                    <a:moveTo>
                      <a:pt x="328" y="408"/>
                    </a:moveTo>
                    <a:cubicBezTo>
                      <a:pt x="332" y="408"/>
                      <a:pt x="337" y="408"/>
                      <a:pt x="341" y="408"/>
                    </a:cubicBezTo>
                    <a:cubicBezTo>
                      <a:pt x="341" y="409"/>
                      <a:pt x="341" y="409"/>
                      <a:pt x="341" y="410"/>
                    </a:cubicBezTo>
                    <a:cubicBezTo>
                      <a:pt x="337" y="410"/>
                      <a:pt x="332" y="410"/>
                      <a:pt x="328" y="410"/>
                    </a:cubicBezTo>
                    <a:cubicBezTo>
                      <a:pt x="328" y="409"/>
                      <a:pt x="328" y="409"/>
                      <a:pt x="328" y="408"/>
                    </a:cubicBezTo>
                    <a:close/>
                    <a:moveTo>
                      <a:pt x="328" y="453"/>
                    </a:moveTo>
                    <a:cubicBezTo>
                      <a:pt x="332" y="453"/>
                      <a:pt x="337" y="453"/>
                      <a:pt x="341" y="453"/>
                    </a:cubicBezTo>
                    <a:cubicBezTo>
                      <a:pt x="341" y="454"/>
                      <a:pt x="341" y="455"/>
                      <a:pt x="341" y="456"/>
                    </a:cubicBezTo>
                    <a:cubicBezTo>
                      <a:pt x="337" y="456"/>
                      <a:pt x="332" y="456"/>
                      <a:pt x="328" y="456"/>
                    </a:cubicBezTo>
                    <a:cubicBezTo>
                      <a:pt x="328" y="455"/>
                      <a:pt x="328" y="454"/>
                      <a:pt x="328" y="453"/>
                    </a:cubicBezTo>
                    <a:close/>
                    <a:moveTo>
                      <a:pt x="346" y="0"/>
                    </a:moveTo>
                    <a:cubicBezTo>
                      <a:pt x="350" y="0"/>
                      <a:pt x="355" y="0"/>
                      <a:pt x="359" y="0"/>
                    </a:cubicBezTo>
                    <a:cubicBezTo>
                      <a:pt x="359" y="1"/>
                      <a:pt x="359" y="2"/>
                      <a:pt x="359" y="3"/>
                    </a:cubicBezTo>
                    <a:cubicBezTo>
                      <a:pt x="355" y="3"/>
                      <a:pt x="350" y="3"/>
                      <a:pt x="346" y="3"/>
                    </a:cubicBezTo>
                    <a:cubicBezTo>
                      <a:pt x="346" y="2"/>
                      <a:pt x="346" y="1"/>
                      <a:pt x="346" y="0"/>
                    </a:cubicBezTo>
                    <a:close/>
                    <a:moveTo>
                      <a:pt x="346" y="45"/>
                    </a:moveTo>
                    <a:cubicBezTo>
                      <a:pt x="350" y="45"/>
                      <a:pt x="355" y="45"/>
                      <a:pt x="359" y="45"/>
                    </a:cubicBezTo>
                    <a:cubicBezTo>
                      <a:pt x="359" y="46"/>
                      <a:pt x="359" y="47"/>
                      <a:pt x="359" y="48"/>
                    </a:cubicBezTo>
                    <a:cubicBezTo>
                      <a:pt x="355" y="48"/>
                      <a:pt x="350" y="48"/>
                      <a:pt x="346" y="48"/>
                    </a:cubicBezTo>
                    <a:cubicBezTo>
                      <a:pt x="346" y="47"/>
                      <a:pt x="346" y="46"/>
                      <a:pt x="346" y="45"/>
                    </a:cubicBezTo>
                    <a:close/>
                    <a:moveTo>
                      <a:pt x="346" y="91"/>
                    </a:moveTo>
                    <a:cubicBezTo>
                      <a:pt x="350" y="91"/>
                      <a:pt x="355" y="91"/>
                      <a:pt x="359" y="91"/>
                    </a:cubicBezTo>
                    <a:cubicBezTo>
                      <a:pt x="359" y="92"/>
                      <a:pt x="359" y="92"/>
                      <a:pt x="359" y="93"/>
                    </a:cubicBezTo>
                    <a:cubicBezTo>
                      <a:pt x="355" y="93"/>
                      <a:pt x="350" y="93"/>
                      <a:pt x="346" y="93"/>
                    </a:cubicBezTo>
                    <a:cubicBezTo>
                      <a:pt x="346" y="92"/>
                      <a:pt x="346" y="92"/>
                      <a:pt x="346" y="91"/>
                    </a:cubicBezTo>
                    <a:close/>
                    <a:moveTo>
                      <a:pt x="346" y="136"/>
                    </a:moveTo>
                    <a:cubicBezTo>
                      <a:pt x="350" y="136"/>
                      <a:pt x="355" y="136"/>
                      <a:pt x="359" y="136"/>
                    </a:cubicBezTo>
                    <a:cubicBezTo>
                      <a:pt x="359" y="137"/>
                      <a:pt x="359" y="138"/>
                      <a:pt x="359" y="139"/>
                    </a:cubicBezTo>
                    <a:cubicBezTo>
                      <a:pt x="355" y="139"/>
                      <a:pt x="350" y="139"/>
                      <a:pt x="346" y="139"/>
                    </a:cubicBezTo>
                    <a:cubicBezTo>
                      <a:pt x="346" y="138"/>
                      <a:pt x="346" y="137"/>
                      <a:pt x="346" y="136"/>
                    </a:cubicBezTo>
                    <a:close/>
                    <a:moveTo>
                      <a:pt x="346" y="181"/>
                    </a:moveTo>
                    <a:cubicBezTo>
                      <a:pt x="350" y="181"/>
                      <a:pt x="355" y="181"/>
                      <a:pt x="359" y="181"/>
                    </a:cubicBezTo>
                    <a:cubicBezTo>
                      <a:pt x="359" y="182"/>
                      <a:pt x="359" y="183"/>
                      <a:pt x="359" y="184"/>
                    </a:cubicBezTo>
                    <a:cubicBezTo>
                      <a:pt x="355" y="184"/>
                      <a:pt x="350" y="184"/>
                      <a:pt x="346" y="184"/>
                    </a:cubicBezTo>
                    <a:cubicBezTo>
                      <a:pt x="346" y="183"/>
                      <a:pt x="346" y="182"/>
                      <a:pt x="346" y="181"/>
                    </a:cubicBezTo>
                    <a:close/>
                    <a:moveTo>
                      <a:pt x="346" y="227"/>
                    </a:moveTo>
                    <a:cubicBezTo>
                      <a:pt x="350" y="227"/>
                      <a:pt x="355" y="227"/>
                      <a:pt x="359" y="227"/>
                    </a:cubicBezTo>
                    <a:cubicBezTo>
                      <a:pt x="359" y="227"/>
                      <a:pt x="359" y="228"/>
                      <a:pt x="359" y="229"/>
                    </a:cubicBezTo>
                    <a:cubicBezTo>
                      <a:pt x="355" y="229"/>
                      <a:pt x="350" y="229"/>
                      <a:pt x="346" y="229"/>
                    </a:cubicBezTo>
                    <a:cubicBezTo>
                      <a:pt x="346" y="228"/>
                      <a:pt x="346" y="227"/>
                      <a:pt x="346" y="227"/>
                    </a:cubicBezTo>
                    <a:close/>
                    <a:moveTo>
                      <a:pt x="346" y="272"/>
                    </a:moveTo>
                    <a:cubicBezTo>
                      <a:pt x="350" y="272"/>
                      <a:pt x="355" y="272"/>
                      <a:pt x="359" y="272"/>
                    </a:cubicBezTo>
                    <a:cubicBezTo>
                      <a:pt x="359" y="273"/>
                      <a:pt x="359" y="274"/>
                      <a:pt x="359" y="274"/>
                    </a:cubicBezTo>
                    <a:cubicBezTo>
                      <a:pt x="355" y="274"/>
                      <a:pt x="350" y="274"/>
                      <a:pt x="346" y="274"/>
                    </a:cubicBezTo>
                    <a:cubicBezTo>
                      <a:pt x="346" y="274"/>
                      <a:pt x="346" y="273"/>
                      <a:pt x="346" y="272"/>
                    </a:cubicBezTo>
                    <a:close/>
                    <a:moveTo>
                      <a:pt x="346" y="317"/>
                    </a:moveTo>
                    <a:cubicBezTo>
                      <a:pt x="350" y="317"/>
                      <a:pt x="355" y="317"/>
                      <a:pt x="359" y="317"/>
                    </a:cubicBezTo>
                    <a:cubicBezTo>
                      <a:pt x="359" y="318"/>
                      <a:pt x="359" y="319"/>
                      <a:pt x="359" y="320"/>
                    </a:cubicBezTo>
                    <a:cubicBezTo>
                      <a:pt x="355" y="320"/>
                      <a:pt x="350" y="320"/>
                      <a:pt x="346" y="320"/>
                    </a:cubicBezTo>
                    <a:cubicBezTo>
                      <a:pt x="346" y="319"/>
                      <a:pt x="346" y="318"/>
                      <a:pt x="346" y="317"/>
                    </a:cubicBezTo>
                    <a:close/>
                    <a:moveTo>
                      <a:pt x="346" y="365"/>
                    </a:moveTo>
                    <a:cubicBezTo>
                      <a:pt x="346" y="364"/>
                      <a:pt x="346" y="363"/>
                      <a:pt x="346" y="362"/>
                    </a:cubicBezTo>
                    <a:cubicBezTo>
                      <a:pt x="350" y="362"/>
                      <a:pt x="355" y="362"/>
                      <a:pt x="359" y="362"/>
                    </a:cubicBezTo>
                    <a:cubicBezTo>
                      <a:pt x="359" y="363"/>
                      <a:pt x="359" y="364"/>
                      <a:pt x="359" y="365"/>
                    </a:cubicBezTo>
                    <a:cubicBezTo>
                      <a:pt x="355" y="365"/>
                      <a:pt x="350" y="365"/>
                      <a:pt x="346" y="365"/>
                    </a:cubicBezTo>
                    <a:close/>
                    <a:moveTo>
                      <a:pt x="346" y="408"/>
                    </a:moveTo>
                    <a:cubicBezTo>
                      <a:pt x="350" y="408"/>
                      <a:pt x="355" y="408"/>
                      <a:pt x="359" y="408"/>
                    </a:cubicBezTo>
                    <a:cubicBezTo>
                      <a:pt x="359" y="409"/>
                      <a:pt x="359" y="409"/>
                      <a:pt x="359" y="410"/>
                    </a:cubicBezTo>
                    <a:cubicBezTo>
                      <a:pt x="355" y="410"/>
                      <a:pt x="350" y="410"/>
                      <a:pt x="346" y="410"/>
                    </a:cubicBezTo>
                    <a:cubicBezTo>
                      <a:pt x="346" y="409"/>
                      <a:pt x="346" y="409"/>
                      <a:pt x="346" y="408"/>
                    </a:cubicBezTo>
                    <a:close/>
                    <a:moveTo>
                      <a:pt x="346" y="453"/>
                    </a:moveTo>
                    <a:cubicBezTo>
                      <a:pt x="350" y="453"/>
                      <a:pt x="355" y="453"/>
                      <a:pt x="359" y="453"/>
                    </a:cubicBezTo>
                    <a:cubicBezTo>
                      <a:pt x="359" y="454"/>
                      <a:pt x="359" y="455"/>
                      <a:pt x="359" y="456"/>
                    </a:cubicBezTo>
                    <a:cubicBezTo>
                      <a:pt x="355" y="456"/>
                      <a:pt x="350" y="456"/>
                      <a:pt x="346" y="456"/>
                    </a:cubicBezTo>
                    <a:cubicBezTo>
                      <a:pt x="346" y="455"/>
                      <a:pt x="346" y="454"/>
                      <a:pt x="346" y="453"/>
                    </a:cubicBezTo>
                    <a:close/>
                    <a:moveTo>
                      <a:pt x="364" y="0"/>
                    </a:moveTo>
                    <a:cubicBezTo>
                      <a:pt x="369" y="0"/>
                      <a:pt x="373" y="0"/>
                      <a:pt x="377" y="0"/>
                    </a:cubicBezTo>
                    <a:cubicBezTo>
                      <a:pt x="377" y="1"/>
                      <a:pt x="377" y="2"/>
                      <a:pt x="377" y="3"/>
                    </a:cubicBezTo>
                    <a:cubicBezTo>
                      <a:pt x="373" y="3"/>
                      <a:pt x="369" y="3"/>
                      <a:pt x="364" y="3"/>
                    </a:cubicBezTo>
                    <a:cubicBezTo>
                      <a:pt x="364" y="2"/>
                      <a:pt x="364" y="1"/>
                      <a:pt x="364" y="0"/>
                    </a:cubicBezTo>
                    <a:close/>
                    <a:moveTo>
                      <a:pt x="364" y="45"/>
                    </a:moveTo>
                    <a:cubicBezTo>
                      <a:pt x="369" y="45"/>
                      <a:pt x="373" y="45"/>
                      <a:pt x="377" y="45"/>
                    </a:cubicBezTo>
                    <a:cubicBezTo>
                      <a:pt x="377" y="46"/>
                      <a:pt x="377" y="47"/>
                      <a:pt x="377" y="48"/>
                    </a:cubicBezTo>
                    <a:cubicBezTo>
                      <a:pt x="373" y="48"/>
                      <a:pt x="369" y="48"/>
                      <a:pt x="364" y="48"/>
                    </a:cubicBezTo>
                    <a:cubicBezTo>
                      <a:pt x="364" y="47"/>
                      <a:pt x="364" y="46"/>
                      <a:pt x="364" y="45"/>
                    </a:cubicBezTo>
                    <a:close/>
                    <a:moveTo>
                      <a:pt x="364" y="91"/>
                    </a:moveTo>
                    <a:cubicBezTo>
                      <a:pt x="369" y="91"/>
                      <a:pt x="373" y="91"/>
                      <a:pt x="377" y="91"/>
                    </a:cubicBezTo>
                    <a:cubicBezTo>
                      <a:pt x="377" y="92"/>
                      <a:pt x="377" y="92"/>
                      <a:pt x="377" y="93"/>
                    </a:cubicBezTo>
                    <a:cubicBezTo>
                      <a:pt x="373" y="93"/>
                      <a:pt x="369" y="93"/>
                      <a:pt x="364" y="93"/>
                    </a:cubicBezTo>
                    <a:cubicBezTo>
                      <a:pt x="364" y="92"/>
                      <a:pt x="364" y="92"/>
                      <a:pt x="364" y="91"/>
                    </a:cubicBezTo>
                    <a:close/>
                    <a:moveTo>
                      <a:pt x="364" y="136"/>
                    </a:moveTo>
                    <a:cubicBezTo>
                      <a:pt x="369" y="136"/>
                      <a:pt x="373" y="136"/>
                      <a:pt x="377" y="136"/>
                    </a:cubicBezTo>
                    <a:cubicBezTo>
                      <a:pt x="377" y="137"/>
                      <a:pt x="377" y="138"/>
                      <a:pt x="377" y="139"/>
                    </a:cubicBezTo>
                    <a:cubicBezTo>
                      <a:pt x="373" y="139"/>
                      <a:pt x="369" y="139"/>
                      <a:pt x="364" y="139"/>
                    </a:cubicBezTo>
                    <a:cubicBezTo>
                      <a:pt x="364" y="138"/>
                      <a:pt x="364" y="137"/>
                      <a:pt x="364" y="136"/>
                    </a:cubicBezTo>
                    <a:close/>
                    <a:moveTo>
                      <a:pt x="364" y="181"/>
                    </a:moveTo>
                    <a:cubicBezTo>
                      <a:pt x="369" y="181"/>
                      <a:pt x="373" y="181"/>
                      <a:pt x="377" y="181"/>
                    </a:cubicBezTo>
                    <a:cubicBezTo>
                      <a:pt x="377" y="182"/>
                      <a:pt x="377" y="183"/>
                      <a:pt x="377" y="184"/>
                    </a:cubicBezTo>
                    <a:cubicBezTo>
                      <a:pt x="373" y="184"/>
                      <a:pt x="369" y="184"/>
                      <a:pt x="364" y="184"/>
                    </a:cubicBezTo>
                    <a:cubicBezTo>
                      <a:pt x="364" y="183"/>
                      <a:pt x="364" y="182"/>
                      <a:pt x="364" y="181"/>
                    </a:cubicBezTo>
                    <a:close/>
                    <a:moveTo>
                      <a:pt x="364" y="227"/>
                    </a:moveTo>
                    <a:cubicBezTo>
                      <a:pt x="369" y="227"/>
                      <a:pt x="373" y="227"/>
                      <a:pt x="377" y="227"/>
                    </a:cubicBezTo>
                    <a:cubicBezTo>
                      <a:pt x="377" y="227"/>
                      <a:pt x="377" y="228"/>
                      <a:pt x="377" y="229"/>
                    </a:cubicBezTo>
                    <a:cubicBezTo>
                      <a:pt x="373" y="229"/>
                      <a:pt x="369" y="229"/>
                      <a:pt x="364" y="229"/>
                    </a:cubicBezTo>
                    <a:cubicBezTo>
                      <a:pt x="364" y="228"/>
                      <a:pt x="364" y="227"/>
                      <a:pt x="364" y="227"/>
                    </a:cubicBezTo>
                    <a:close/>
                    <a:moveTo>
                      <a:pt x="364" y="272"/>
                    </a:moveTo>
                    <a:cubicBezTo>
                      <a:pt x="369" y="272"/>
                      <a:pt x="373" y="272"/>
                      <a:pt x="377" y="272"/>
                    </a:cubicBezTo>
                    <a:cubicBezTo>
                      <a:pt x="377" y="273"/>
                      <a:pt x="377" y="274"/>
                      <a:pt x="377" y="274"/>
                    </a:cubicBezTo>
                    <a:cubicBezTo>
                      <a:pt x="373" y="274"/>
                      <a:pt x="369" y="274"/>
                      <a:pt x="364" y="274"/>
                    </a:cubicBezTo>
                    <a:cubicBezTo>
                      <a:pt x="364" y="274"/>
                      <a:pt x="364" y="273"/>
                      <a:pt x="364" y="272"/>
                    </a:cubicBezTo>
                    <a:close/>
                    <a:moveTo>
                      <a:pt x="364" y="317"/>
                    </a:moveTo>
                    <a:cubicBezTo>
                      <a:pt x="369" y="317"/>
                      <a:pt x="373" y="317"/>
                      <a:pt x="377" y="317"/>
                    </a:cubicBezTo>
                    <a:cubicBezTo>
                      <a:pt x="377" y="318"/>
                      <a:pt x="377" y="319"/>
                      <a:pt x="377" y="320"/>
                    </a:cubicBezTo>
                    <a:cubicBezTo>
                      <a:pt x="373" y="320"/>
                      <a:pt x="369" y="320"/>
                      <a:pt x="364" y="320"/>
                    </a:cubicBezTo>
                    <a:cubicBezTo>
                      <a:pt x="364" y="319"/>
                      <a:pt x="364" y="318"/>
                      <a:pt x="364" y="317"/>
                    </a:cubicBezTo>
                    <a:close/>
                    <a:moveTo>
                      <a:pt x="364" y="365"/>
                    </a:moveTo>
                    <a:cubicBezTo>
                      <a:pt x="364" y="364"/>
                      <a:pt x="364" y="363"/>
                      <a:pt x="364" y="362"/>
                    </a:cubicBezTo>
                    <a:cubicBezTo>
                      <a:pt x="369" y="362"/>
                      <a:pt x="373" y="362"/>
                      <a:pt x="377" y="362"/>
                    </a:cubicBezTo>
                    <a:cubicBezTo>
                      <a:pt x="377" y="363"/>
                      <a:pt x="377" y="364"/>
                      <a:pt x="377" y="365"/>
                    </a:cubicBezTo>
                    <a:cubicBezTo>
                      <a:pt x="373" y="365"/>
                      <a:pt x="369" y="365"/>
                      <a:pt x="364" y="365"/>
                    </a:cubicBezTo>
                    <a:close/>
                    <a:moveTo>
                      <a:pt x="364" y="408"/>
                    </a:moveTo>
                    <a:cubicBezTo>
                      <a:pt x="369" y="408"/>
                      <a:pt x="373" y="408"/>
                      <a:pt x="377" y="408"/>
                    </a:cubicBezTo>
                    <a:cubicBezTo>
                      <a:pt x="377" y="409"/>
                      <a:pt x="377" y="409"/>
                      <a:pt x="377" y="410"/>
                    </a:cubicBezTo>
                    <a:cubicBezTo>
                      <a:pt x="373" y="410"/>
                      <a:pt x="369" y="410"/>
                      <a:pt x="364" y="410"/>
                    </a:cubicBezTo>
                    <a:cubicBezTo>
                      <a:pt x="364" y="409"/>
                      <a:pt x="364" y="409"/>
                      <a:pt x="364" y="408"/>
                    </a:cubicBezTo>
                    <a:close/>
                    <a:moveTo>
                      <a:pt x="364" y="453"/>
                    </a:moveTo>
                    <a:cubicBezTo>
                      <a:pt x="369" y="453"/>
                      <a:pt x="373" y="453"/>
                      <a:pt x="377" y="453"/>
                    </a:cubicBezTo>
                    <a:cubicBezTo>
                      <a:pt x="377" y="454"/>
                      <a:pt x="377" y="455"/>
                      <a:pt x="377" y="456"/>
                    </a:cubicBezTo>
                    <a:cubicBezTo>
                      <a:pt x="373" y="456"/>
                      <a:pt x="369" y="456"/>
                      <a:pt x="364" y="456"/>
                    </a:cubicBezTo>
                    <a:cubicBezTo>
                      <a:pt x="364" y="455"/>
                      <a:pt x="364" y="454"/>
                      <a:pt x="364" y="453"/>
                    </a:cubicBezTo>
                    <a:close/>
                    <a:moveTo>
                      <a:pt x="383" y="0"/>
                    </a:moveTo>
                    <a:cubicBezTo>
                      <a:pt x="387" y="0"/>
                      <a:pt x="391" y="0"/>
                      <a:pt x="396" y="0"/>
                    </a:cubicBezTo>
                    <a:cubicBezTo>
                      <a:pt x="396" y="1"/>
                      <a:pt x="396" y="2"/>
                      <a:pt x="396" y="3"/>
                    </a:cubicBezTo>
                    <a:cubicBezTo>
                      <a:pt x="391" y="3"/>
                      <a:pt x="387" y="3"/>
                      <a:pt x="383" y="3"/>
                    </a:cubicBezTo>
                    <a:cubicBezTo>
                      <a:pt x="383" y="2"/>
                      <a:pt x="383" y="1"/>
                      <a:pt x="383" y="0"/>
                    </a:cubicBezTo>
                    <a:close/>
                    <a:moveTo>
                      <a:pt x="383" y="45"/>
                    </a:moveTo>
                    <a:cubicBezTo>
                      <a:pt x="387" y="45"/>
                      <a:pt x="391" y="45"/>
                      <a:pt x="396" y="45"/>
                    </a:cubicBezTo>
                    <a:cubicBezTo>
                      <a:pt x="396" y="46"/>
                      <a:pt x="396" y="47"/>
                      <a:pt x="396" y="48"/>
                    </a:cubicBezTo>
                    <a:cubicBezTo>
                      <a:pt x="391" y="48"/>
                      <a:pt x="387" y="48"/>
                      <a:pt x="383" y="48"/>
                    </a:cubicBezTo>
                    <a:cubicBezTo>
                      <a:pt x="383" y="47"/>
                      <a:pt x="383" y="46"/>
                      <a:pt x="383" y="45"/>
                    </a:cubicBezTo>
                    <a:close/>
                    <a:moveTo>
                      <a:pt x="383" y="91"/>
                    </a:moveTo>
                    <a:cubicBezTo>
                      <a:pt x="387" y="91"/>
                      <a:pt x="391" y="91"/>
                      <a:pt x="396" y="91"/>
                    </a:cubicBezTo>
                    <a:cubicBezTo>
                      <a:pt x="396" y="92"/>
                      <a:pt x="396" y="92"/>
                      <a:pt x="396" y="93"/>
                    </a:cubicBezTo>
                    <a:cubicBezTo>
                      <a:pt x="391" y="93"/>
                      <a:pt x="387" y="93"/>
                      <a:pt x="383" y="93"/>
                    </a:cubicBezTo>
                    <a:cubicBezTo>
                      <a:pt x="383" y="92"/>
                      <a:pt x="383" y="92"/>
                      <a:pt x="383" y="91"/>
                    </a:cubicBezTo>
                    <a:close/>
                    <a:moveTo>
                      <a:pt x="383" y="136"/>
                    </a:moveTo>
                    <a:cubicBezTo>
                      <a:pt x="387" y="136"/>
                      <a:pt x="391" y="136"/>
                      <a:pt x="396" y="136"/>
                    </a:cubicBezTo>
                    <a:cubicBezTo>
                      <a:pt x="396" y="137"/>
                      <a:pt x="396" y="138"/>
                      <a:pt x="396" y="139"/>
                    </a:cubicBezTo>
                    <a:cubicBezTo>
                      <a:pt x="391" y="139"/>
                      <a:pt x="387" y="139"/>
                      <a:pt x="383" y="139"/>
                    </a:cubicBezTo>
                    <a:cubicBezTo>
                      <a:pt x="383" y="138"/>
                      <a:pt x="383" y="137"/>
                      <a:pt x="383" y="136"/>
                    </a:cubicBezTo>
                    <a:close/>
                    <a:moveTo>
                      <a:pt x="383" y="181"/>
                    </a:moveTo>
                    <a:cubicBezTo>
                      <a:pt x="387" y="181"/>
                      <a:pt x="391" y="181"/>
                      <a:pt x="396" y="181"/>
                    </a:cubicBezTo>
                    <a:cubicBezTo>
                      <a:pt x="396" y="182"/>
                      <a:pt x="396" y="183"/>
                      <a:pt x="396" y="184"/>
                    </a:cubicBezTo>
                    <a:cubicBezTo>
                      <a:pt x="391" y="184"/>
                      <a:pt x="387" y="184"/>
                      <a:pt x="383" y="184"/>
                    </a:cubicBezTo>
                    <a:cubicBezTo>
                      <a:pt x="383" y="183"/>
                      <a:pt x="383" y="182"/>
                      <a:pt x="383" y="181"/>
                    </a:cubicBezTo>
                    <a:close/>
                    <a:moveTo>
                      <a:pt x="383" y="227"/>
                    </a:moveTo>
                    <a:cubicBezTo>
                      <a:pt x="387" y="227"/>
                      <a:pt x="391" y="227"/>
                      <a:pt x="396" y="227"/>
                    </a:cubicBezTo>
                    <a:cubicBezTo>
                      <a:pt x="396" y="227"/>
                      <a:pt x="396" y="228"/>
                      <a:pt x="396" y="229"/>
                    </a:cubicBezTo>
                    <a:cubicBezTo>
                      <a:pt x="391" y="229"/>
                      <a:pt x="387" y="229"/>
                      <a:pt x="383" y="229"/>
                    </a:cubicBezTo>
                    <a:cubicBezTo>
                      <a:pt x="383" y="228"/>
                      <a:pt x="383" y="227"/>
                      <a:pt x="383" y="227"/>
                    </a:cubicBezTo>
                    <a:close/>
                    <a:moveTo>
                      <a:pt x="383" y="272"/>
                    </a:moveTo>
                    <a:cubicBezTo>
                      <a:pt x="387" y="272"/>
                      <a:pt x="391" y="272"/>
                      <a:pt x="396" y="272"/>
                    </a:cubicBezTo>
                    <a:cubicBezTo>
                      <a:pt x="396" y="273"/>
                      <a:pt x="396" y="274"/>
                      <a:pt x="396" y="274"/>
                    </a:cubicBezTo>
                    <a:cubicBezTo>
                      <a:pt x="391" y="274"/>
                      <a:pt x="387" y="274"/>
                      <a:pt x="383" y="274"/>
                    </a:cubicBezTo>
                    <a:cubicBezTo>
                      <a:pt x="383" y="274"/>
                      <a:pt x="383" y="273"/>
                      <a:pt x="383" y="272"/>
                    </a:cubicBezTo>
                    <a:close/>
                    <a:moveTo>
                      <a:pt x="383" y="317"/>
                    </a:moveTo>
                    <a:cubicBezTo>
                      <a:pt x="387" y="317"/>
                      <a:pt x="391" y="317"/>
                      <a:pt x="396" y="317"/>
                    </a:cubicBezTo>
                    <a:cubicBezTo>
                      <a:pt x="396" y="318"/>
                      <a:pt x="396" y="319"/>
                      <a:pt x="396" y="320"/>
                    </a:cubicBezTo>
                    <a:cubicBezTo>
                      <a:pt x="391" y="320"/>
                      <a:pt x="387" y="320"/>
                      <a:pt x="383" y="320"/>
                    </a:cubicBezTo>
                    <a:cubicBezTo>
                      <a:pt x="383" y="319"/>
                      <a:pt x="383" y="318"/>
                      <a:pt x="383" y="317"/>
                    </a:cubicBezTo>
                    <a:close/>
                    <a:moveTo>
                      <a:pt x="383" y="365"/>
                    </a:moveTo>
                    <a:cubicBezTo>
                      <a:pt x="383" y="364"/>
                      <a:pt x="383" y="363"/>
                      <a:pt x="383" y="362"/>
                    </a:cubicBezTo>
                    <a:cubicBezTo>
                      <a:pt x="387" y="362"/>
                      <a:pt x="391" y="362"/>
                      <a:pt x="396" y="362"/>
                    </a:cubicBezTo>
                    <a:cubicBezTo>
                      <a:pt x="396" y="363"/>
                      <a:pt x="396" y="364"/>
                      <a:pt x="396" y="365"/>
                    </a:cubicBezTo>
                    <a:cubicBezTo>
                      <a:pt x="391" y="365"/>
                      <a:pt x="387" y="365"/>
                      <a:pt x="383" y="365"/>
                    </a:cubicBezTo>
                    <a:close/>
                    <a:moveTo>
                      <a:pt x="383" y="408"/>
                    </a:moveTo>
                    <a:cubicBezTo>
                      <a:pt x="387" y="408"/>
                      <a:pt x="391" y="408"/>
                      <a:pt x="396" y="408"/>
                    </a:cubicBezTo>
                    <a:cubicBezTo>
                      <a:pt x="396" y="409"/>
                      <a:pt x="396" y="409"/>
                      <a:pt x="396" y="410"/>
                    </a:cubicBezTo>
                    <a:cubicBezTo>
                      <a:pt x="391" y="410"/>
                      <a:pt x="387" y="410"/>
                      <a:pt x="383" y="410"/>
                    </a:cubicBezTo>
                    <a:cubicBezTo>
                      <a:pt x="383" y="409"/>
                      <a:pt x="383" y="409"/>
                      <a:pt x="383" y="408"/>
                    </a:cubicBezTo>
                    <a:close/>
                    <a:moveTo>
                      <a:pt x="383" y="453"/>
                    </a:moveTo>
                    <a:cubicBezTo>
                      <a:pt x="387" y="453"/>
                      <a:pt x="391" y="453"/>
                      <a:pt x="396" y="453"/>
                    </a:cubicBezTo>
                    <a:cubicBezTo>
                      <a:pt x="396" y="454"/>
                      <a:pt x="396" y="455"/>
                      <a:pt x="396" y="456"/>
                    </a:cubicBezTo>
                    <a:cubicBezTo>
                      <a:pt x="391" y="456"/>
                      <a:pt x="387" y="456"/>
                      <a:pt x="383" y="456"/>
                    </a:cubicBezTo>
                    <a:cubicBezTo>
                      <a:pt x="383" y="455"/>
                      <a:pt x="383" y="454"/>
                      <a:pt x="383" y="453"/>
                    </a:cubicBezTo>
                    <a:close/>
                    <a:moveTo>
                      <a:pt x="401" y="0"/>
                    </a:moveTo>
                    <a:cubicBezTo>
                      <a:pt x="405" y="0"/>
                      <a:pt x="409" y="0"/>
                      <a:pt x="414" y="0"/>
                    </a:cubicBezTo>
                    <a:cubicBezTo>
                      <a:pt x="414" y="1"/>
                      <a:pt x="414" y="2"/>
                      <a:pt x="414" y="3"/>
                    </a:cubicBezTo>
                    <a:cubicBezTo>
                      <a:pt x="409" y="3"/>
                      <a:pt x="405" y="3"/>
                      <a:pt x="401" y="3"/>
                    </a:cubicBezTo>
                    <a:cubicBezTo>
                      <a:pt x="401" y="2"/>
                      <a:pt x="401" y="1"/>
                      <a:pt x="401" y="0"/>
                    </a:cubicBezTo>
                    <a:close/>
                    <a:moveTo>
                      <a:pt x="401" y="45"/>
                    </a:moveTo>
                    <a:cubicBezTo>
                      <a:pt x="405" y="45"/>
                      <a:pt x="409" y="45"/>
                      <a:pt x="414" y="45"/>
                    </a:cubicBezTo>
                    <a:cubicBezTo>
                      <a:pt x="414" y="46"/>
                      <a:pt x="414" y="47"/>
                      <a:pt x="414" y="48"/>
                    </a:cubicBezTo>
                    <a:cubicBezTo>
                      <a:pt x="409" y="48"/>
                      <a:pt x="405" y="48"/>
                      <a:pt x="401" y="48"/>
                    </a:cubicBezTo>
                    <a:cubicBezTo>
                      <a:pt x="401" y="47"/>
                      <a:pt x="401" y="46"/>
                      <a:pt x="401" y="45"/>
                    </a:cubicBezTo>
                    <a:close/>
                    <a:moveTo>
                      <a:pt x="401" y="91"/>
                    </a:moveTo>
                    <a:cubicBezTo>
                      <a:pt x="405" y="91"/>
                      <a:pt x="409" y="91"/>
                      <a:pt x="414" y="91"/>
                    </a:cubicBezTo>
                    <a:cubicBezTo>
                      <a:pt x="414" y="92"/>
                      <a:pt x="414" y="92"/>
                      <a:pt x="414" y="93"/>
                    </a:cubicBezTo>
                    <a:cubicBezTo>
                      <a:pt x="409" y="93"/>
                      <a:pt x="405" y="93"/>
                      <a:pt x="401" y="93"/>
                    </a:cubicBezTo>
                    <a:cubicBezTo>
                      <a:pt x="401" y="92"/>
                      <a:pt x="401" y="92"/>
                      <a:pt x="401" y="91"/>
                    </a:cubicBezTo>
                    <a:close/>
                    <a:moveTo>
                      <a:pt x="401" y="136"/>
                    </a:moveTo>
                    <a:cubicBezTo>
                      <a:pt x="405" y="136"/>
                      <a:pt x="409" y="136"/>
                      <a:pt x="414" y="136"/>
                    </a:cubicBezTo>
                    <a:cubicBezTo>
                      <a:pt x="414" y="137"/>
                      <a:pt x="414" y="138"/>
                      <a:pt x="414" y="139"/>
                    </a:cubicBezTo>
                    <a:cubicBezTo>
                      <a:pt x="409" y="139"/>
                      <a:pt x="405" y="139"/>
                      <a:pt x="401" y="139"/>
                    </a:cubicBezTo>
                    <a:cubicBezTo>
                      <a:pt x="401" y="138"/>
                      <a:pt x="401" y="137"/>
                      <a:pt x="401" y="136"/>
                    </a:cubicBezTo>
                    <a:close/>
                    <a:moveTo>
                      <a:pt x="401" y="181"/>
                    </a:moveTo>
                    <a:cubicBezTo>
                      <a:pt x="405" y="181"/>
                      <a:pt x="409" y="181"/>
                      <a:pt x="414" y="181"/>
                    </a:cubicBezTo>
                    <a:cubicBezTo>
                      <a:pt x="414" y="182"/>
                      <a:pt x="414" y="183"/>
                      <a:pt x="414" y="184"/>
                    </a:cubicBezTo>
                    <a:cubicBezTo>
                      <a:pt x="409" y="184"/>
                      <a:pt x="405" y="184"/>
                      <a:pt x="401" y="184"/>
                    </a:cubicBezTo>
                    <a:cubicBezTo>
                      <a:pt x="401" y="183"/>
                      <a:pt x="401" y="182"/>
                      <a:pt x="401" y="181"/>
                    </a:cubicBezTo>
                    <a:close/>
                    <a:moveTo>
                      <a:pt x="401" y="227"/>
                    </a:moveTo>
                    <a:cubicBezTo>
                      <a:pt x="405" y="227"/>
                      <a:pt x="409" y="227"/>
                      <a:pt x="414" y="227"/>
                    </a:cubicBezTo>
                    <a:cubicBezTo>
                      <a:pt x="414" y="227"/>
                      <a:pt x="414" y="228"/>
                      <a:pt x="414" y="229"/>
                    </a:cubicBezTo>
                    <a:cubicBezTo>
                      <a:pt x="409" y="229"/>
                      <a:pt x="405" y="229"/>
                      <a:pt x="401" y="229"/>
                    </a:cubicBezTo>
                    <a:cubicBezTo>
                      <a:pt x="401" y="228"/>
                      <a:pt x="401" y="227"/>
                      <a:pt x="401" y="227"/>
                    </a:cubicBezTo>
                    <a:close/>
                    <a:moveTo>
                      <a:pt x="401" y="272"/>
                    </a:moveTo>
                    <a:cubicBezTo>
                      <a:pt x="405" y="272"/>
                      <a:pt x="409" y="272"/>
                      <a:pt x="414" y="272"/>
                    </a:cubicBezTo>
                    <a:cubicBezTo>
                      <a:pt x="414" y="273"/>
                      <a:pt x="414" y="274"/>
                      <a:pt x="414" y="274"/>
                    </a:cubicBezTo>
                    <a:cubicBezTo>
                      <a:pt x="409" y="274"/>
                      <a:pt x="405" y="274"/>
                      <a:pt x="401" y="274"/>
                    </a:cubicBezTo>
                    <a:cubicBezTo>
                      <a:pt x="401" y="274"/>
                      <a:pt x="401" y="273"/>
                      <a:pt x="401" y="272"/>
                    </a:cubicBezTo>
                    <a:close/>
                    <a:moveTo>
                      <a:pt x="401" y="317"/>
                    </a:moveTo>
                    <a:cubicBezTo>
                      <a:pt x="405" y="317"/>
                      <a:pt x="409" y="317"/>
                      <a:pt x="414" y="317"/>
                    </a:cubicBezTo>
                    <a:cubicBezTo>
                      <a:pt x="414" y="318"/>
                      <a:pt x="414" y="319"/>
                      <a:pt x="414" y="320"/>
                    </a:cubicBezTo>
                    <a:cubicBezTo>
                      <a:pt x="409" y="320"/>
                      <a:pt x="405" y="320"/>
                      <a:pt x="401" y="320"/>
                    </a:cubicBezTo>
                    <a:cubicBezTo>
                      <a:pt x="401" y="319"/>
                      <a:pt x="401" y="318"/>
                      <a:pt x="401" y="317"/>
                    </a:cubicBezTo>
                    <a:close/>
                    <a:moveTo>
                      <a:pt x="401" y="365"/>
                    </a:moveTo>
                    <a:cubicBezTo>
                      <a:pt x="401" y="364"/>
                      <a:pt x="401" y="363"/>
                      <a:pt x="401" y="362"/>
                    </a:cubicBezTo>
                    <a:cubicBezTo>
                      <a:pt x="405" y="362"/>
                      <a:pt x="409" y="362"/>
                      <a:pt x="414" y="362"/>
                    </a:cubicBezTo>
                    <a:cubicBezTo>
                      <a:pt x="414" y="363"/>
                      <a:pt x="414" y="364"/>
                      <a:pt x="414" y="365"/>
                    </a:cubicBezTo>
                    <a:cubicBezTo>
                      <a:pt x="409" y="365"/>
                      <a:pt x="405" y="365"/>
                      <a:pt x="401" y="365"/>
                    </a:cubicBezTo>
                    <a:close/>
                    <a:moveTo>
                      <a:pt x="401" y="408"/>
                    </a:moveTo>
                    <a:cubicBezTo>
                      <a:pt x="405" y="408"/>
                      <a:pt x="409" y="408"/>
                      <a:pt x="414" y="408"/>
                    </a:cubicBezTo>
                    <a:cubicBezTo>
                      <a:pt x="414" y="409"/>
                      <a:pt x="414" y="409"/>
                      <a:pt x="414" y="410"/>
                    </a:cubicBezTo>
                    <a:cubicBezTo>
                      <a:pt x="409" y="410"/>
                      <a:pt x="405" y="410"/>
                      <a:pt x="401" y="410"/>
                    </a:cubicBezTo>
                    <a:cubicBezTo>
                      <a:pt x="401" y="409"/>
                      <a:pt x="401" y="409"/>
                      <a:pt x="401" y="408"/>
                    </a:cubicBezTo>
                    <a:close/>
                    <a:moveTo>
                      <a:pt x="401" y="453"/>
                    </a:moveTo>
                    <a:cubicBezTo>
                      <a:pt x="405" y="453"/>
                      <a:pt x="409" y="453"/>
                      <a:pt x="414" y="453"/>
                    </a:cubicBezTo>
                    <a:cubicBezTo>
                      <a:pt x="414" y="454"/>
                      <a:pt x="414" y="455"/>
                      <a:pt x="414" y="456"/>
                    </a:cubicBezTo>
                    <a:cubicBezTo>
                      <a:pt x="409" y="456"/>
                      <a:pt x="405" y="456"/>
                      <a:pt x="401" y="456"/>
                    </a:cubicBezTo>
                    <a:cubicBezTo>
                      <a:pt x="401" y="455"/>
                      <a:pt x="401" y="454"/>
                      <a:pt x="401" y="453"/>
                    </a:cubicBezTo>
                    <a:close/>
                    <a:moveTo>
                      <a:pt x="419" y="0"/>
                    </a:moveTo>
                    <a:cubicBezTo>
                      <a:pt x="423" y="0"/>
                      <a:pt x="428" y="0"/>
                      <a:pt x="432" y="0"/>
                    </a:cubicBezTo>
                    <a:cubicBezTo>
                      <a:pt x="432" y="1"/>
                      <a:pt x="432" y="2"/>
                      <a:pt x="432" y="3"/>
                    </a:cubicBezTo>
                    <a:cubicBezTo>
                      <a:pt x="428" y="3"/>
                      <a:pt x="423" y="3"/>
                      <a:pt x="419" y="3"/>
                    </a:cubicBezTo>
                    <a:cubicBezTo>
                      <a:pt x="419" y="2"/>
                      <a:pt x="419" y="1"/>
                      <a:pt x="419" y="0"/>
                    </a:cubicBezTo>
                    <a:close/>
                    <a:moveTo>
                      <a:pt x="419" y="45"/>
                    </a:moveTo>
                    <a:cubicBezTo>
                      <a:pt x="423" y="45"/>
                      <a:pt x="428" y="45"/>
                      <a:pt x="432" y="45"/>
                    </a:cubicBezTo>
                    <a:cubicBezTo>
                      <a:pt x="432" y="46"/>
                      <a:pt x="432" y="47"/>
                      <a:pt x="432" y="48"/>
                    </a:cubicBezTo>
                    <a:cubicBezTo>
                      <a:pt x="428" y="48"/>
                      <a:pt x="423" y="48"/>
                      <a:pt x="419" y="48"/>
                    </a:cubicBezTo>
                    <a:cubicBezTo>
                      <a:pt x="419" y="47"/>
                      <a:pt x="419" y="46"/>
                      <a:pt x="419" y="45"/>
                    </a:cubicBezTo>
                    <a:close/>
                    <a:moveTo>
                      <a:pt x="419" y="91"/>
                    </a:moveTo>
                    <a:cubicBezTo>
                      <a:pt x="423" y="91"/>
                      <a:pt x="428" y="91"/>
                      <a:pt x="432" y="91"/>
                    </a:cubicBezTo>
                    <a:cubicBezTo>
                      <a:pt x="432" y="92"/>
                      <a:pt x="432" y="92"/>
                      <a:pt x="432" y="93"/>
                    </a:cubicBezTo>
                    <a:cubicBezTo>
                      <a:pt x="428" y="93"/>
                      <a:pt x="423" y="93"/>
                      <a:pt x="419" y="93"/>
                    </a:cubicBezTo>
                    <a:cubicBezTo>
                      <a:pt x="419" y="92"/>
                      <a:pt x="419" y="92"/>
                      <a:pt x="419" y="91"/>
                    </a:cubicBezTo>
                    <a:close/>
                    <a:moveTo>
                      <a:pt x="419" y="136"/>
                    </a:moveTo>
                    <a:cubicBezTo>
                      <a:pt x="423" y="136"/>
                      <a:pt x="428" y="136"/>
                      <a:pt x="432" y="136"/>
                    </a:cubicBezTo>
                    <a:cubicBezTo>
                      <a:pt x="432" y="137"/>
                      <a:pt x="432" y="138"/>
                      <a:pt x="432" y="139"/>
                    </a:cubicBezTo>
                    <a:cubicBezTo>
                      <a:pt x="428" y="139"/>
                      <a:pt x="423" y="139"/>
                      <a:pt x="419" y="139"/>
                    </a:cubicBezTo>
                    <a:cubicBezTo>
                      <a:pt x="419" y="138"/>
                      <a:pt x="419" y="137"/>
                      <a:pt x="419" y="136"/>
                    </a:cubicBezTo>
                    <a:close/>
                    <a:moveTo>
                      <a:pt x="419" y="181"/>
                    </a:moveTo>
                    <a:cubicBezTo>
                      <a:pt x="423" y="181"/>
                      <a:pt x="428" y="181"/>
                      <a:pt x="432" y="181"/>
                    </a:cubicBezTo>
                    <a:cubicBezTo>
                      <a:pt x="432" y="182"/>
                      <a:pt x="432" y="183"/>
                      <a:pt x="432" y="184"/>
                    </a:cubicBezTo>
                    <a:cubicBezTo>
                      <a:pt x="428" y="184"/>
                      <a:pt x="423" y="184"/>
                      <a:pt x="419" y="184"/>
                    </a:cubicBezTo>
                    <a:cubicBezTo>
                      <a:pt x="419" y="183"/>
                      <a:pt x="419" y="182"/>
                      <a:pt x="419" y="181"/>
                    </a:cubicBezTo>
                    <a:close/>
                    <a:moveTo>
                      <a:pt x="419" y="227"/>
                    </a:moveTo>
                    <a:cubicBezTo>
                      <a:pt x="423" y="227"/>
                      <a:pt x="428" y="227"/>
                      <a:pt x="432" y="227"/>
                    </a:cubicBezTo>
                    <a:cubicBezTo>
                      <a:pt x="432" y="227"/>
                      <a:pt x="432" y="228"/>
                      <a:pt x="432" y="229"/>
                    </a:cubicBezTo>
                    <a:cubicBezTo>
                      <a:pt x="428" y="229"/>
                      <a:pt x="423" y="229"/>
                      <a:pt x="419" y="229"/>
                    </a:cubicBezTo>
                    <a:cubicBezTo>
                      <a:pt x="419" y="228"/>
                      <a:pt x="419" y="227"/>
                      <a:pt x="419" y="227"/>
                    </a:cubicBezTo>
                    <a:close/>
                    <a:moveTo>
                      <a:pt x="419" y="272"/>
                    </a:moveTo>
                    <a:cubicBezTo>
                      <a:pt x="423" y="272"/>
                      <a:pt x="428" y="272"/>
                      <a:pt x="432" y="272"/>
                    </a:cubicBezTo>
                    <a:cubicBezTo>
                      <a:pt x="432" y="273"/>
                      <a:pt x="432" y="274"/>
                      <a:pt x="432" y="274"/>
                    </a:cubicBezTo>
                    <a:cubicBezTo>
                      <a:pt x="428" y="274"/>
                      <a:pt x="423" y="274"/>
                      <a:pt x="419" y="274"/>
                    </a:cubicBezTo>
                    <a:cubicBezTo>
                      <a:pt x="419" y="274"/>
                      <a:pt x="419" y="273"/>
                      <a:pt x="419" y="272"/>
                    </a:cubicBezTo>
                    <a:close/>
                    <a:moveTo>
                      <a:pt x="419" y="317"/>
                    </a:moveTo>
                    <a:cubicBezTo>
                      <a:pt x="423" y="317"/>
                      <a:pt x="428" y="317"/>
                      <a:pt x="432" y="317"/>
                    </a:cubicBezTo>
                    <a:cubicBezTo>
                      <a:pt x="432" y="318"/>
                      <a:pt x="432" y="319"/>
                      <a:pt x="432" y="320"/>
                    </a:cubicBezTo>
                    <a:cubicBezTo>
                      <a:pt x="428" y="320"/>
                      <a:pt x="423" y="320"/>
                      <a:pt x="419" y="320"/>
                    </a:cubicBezTo>
                    <a:cubicBezTo>
                      <a:pt x="419" y="319"/>
                      <a:pt x="419" y="318"/>
                      <a:pt x="419" y="317"/>
                    </a:cubicBezTo>
                    <a:close/>
                    <a:moveTo>
                      <a:pt x="419" y="365"/>
                    </a:moveTo>
                    <a:cubicBezTo>
                      <a:pt x="419" y="364"/>
                      <a:pt x="419" y="363"/>
                      <a:pt x="419" y="362"/>
                    </a:cubicBezTo>
                    <a:cubicBezTo>
                      <a:pt x="423" y="362"/>
                      <a:pt x="428" y="362"/>
                      <a:pt x="432" y="362"/>
                    </a:cubicBezTo>
                    <a:cubicBezTo>
                      <a:pt x="432" y="363"/>
                      <a:pt x="432" y="364"/>
                      <a:pt x="432" y="365"/>
                    </a:cubicBezTo>
                    <a:cubicBezTo>
                      <a:pt x="428" y="365"/>
                      <a:pt x="423" y="365"/>
                      <a:pt x="419" y="365"/>
                    </a:cubicBezTo>
                    <a:close/>
                    <a:moveTo>
                      <a:pt x="419" y="408"/>
                    </a:moveTo>
                    <a:cubicBezTo>
                      <a:pt x="423" y="408"/>
                      <a:pt x="428" y="408"/>
                      <a:pt x="432" y="408"/>
                    </a:cubicBezTo>
                    <a:cubicBezTo>
                      <a:pt x="432" y="409"/>
                      <a:pt x="432" y="409"/>
                      <a:pt x="432" y="410"/>
                    </a:cubicBezTo>
                    <a:cubicBezTo>
                      <a:pt x="428" y="410"/>
                      <a:pt x="423" y="410"/>
                      <a:pt x="419" y="410"/>
                    </a:cubicBezTo>
                    <a:cubicBezTo>
                      <a:pt x="419" y="409"/>
                      <a:pt x="419" y="409"/>
                      <a:pt x="419" y="408"/>
                    </a:cubicBezTo>
                    <a:close/>
                    <a:moveTo>
                      <a:pt x="419" y="453"/>
                    </a:moveTo>
                    <a:cubicBezTo>
                      <a:pt x="423" y="453"/>
                      <a:pt x="428" y="453"/>
                      <a:pt x="432" y="453"/>
                    </a:cubicBezTo>
                    <a:cubicBezTo>
                      <a:pt x="432" y="454"/>
                      <a:pt x="432" y="455"/>
                      <a:pt x="432" y="456"/>
                    </a:cubicBezTo>
                    <a:cubicBezTo>
                      <a:pt x="428" y="456"/>
                      <a:pt x="423" y="456"/>
                      <a:pt x="419" y="456"/>
                    </a:cubicBezTo>
                    <a:cubicBezTo>
                      <a:pt x="419" y="455"/>
                      <a:pt x="419" y="454"/>
                      <a:pt x="419" y="453"/>
                    </a:cubicBezTo>
                    <a:close/>
                    <a:moveTo>
                      <a:pt x="437" y="0"/>
                    </a:moveTo>
                    <a:cubicBezTo>
                      <a:pt x="442" y="0"/>
                      <a:pt x="446" y="0"/>
                      <a:pt x="450" y="0"/>
                    </a:cubicBezTo>
                    <a:cubicBezTo>
                      <a:pt x="450" y="1"/>
                      <a:pt x="450" y="2"/>
                      <a:pt x="450" y="3"/>
                    </a:cubicBezTo>
                    <a:cubicBezTo>
                      <a:pt x="446" y="3"/>
                      <a:pt x="442" y="3"/>
                      <a:pt x="437" y="3"/>
                    </a:cubicBezTo>
                    <a:cubicBezTo>
                      <a:pt x="437" y="2"/>
                      <a:pt x="437" y="1"/>
                      <a:pt x="437" y="0"/>
                    </a:cubicBezTo>
                    <a:close/>
                    <a:moveTo>
                      <a:pt x="437" y="45"/>
                    </a:moveTo>
                    <a:cubicBezTo>
                      <a:pt x="442" y="45"/>
                      <a:pt x="446" y="45"/>
                      <a:pt x="450" y="45"/>
                    </a:cubicBezTo>
                    <a:cubicBezTo>
                      <a:pt x="450" y="46"/>
                      <a:pt x="450" y="47"/>
                      <a:pt x="450" y="48"/>
                    </a:cubicBezTo>
                    <a:cubicBezTo>
                      <a:pt x="446" y="48"/>
                      <a:pt x="442" y="48"/>
                      <a:pt x="437" y="48"/>
                    </a:cubicBezTo>
                    <a:cubicBezTo>
                      <a:pt x="437" y="47"/>
                      <a:pt x="437" y="46"/>
                      <a:pt x="437" y="45"/>
                    </a:cubicBezTo>
                    <a:close/>
                    <a:moveTo>
                      <a:pt x="437" y="91"/>
                    </a:moveTo>
                    <a:cubicBezTo>
                      <a:pt x="442" y="91"/>
                      <a:pt x="446" y="91"/>
                      <a:pt x="450" y="91"/>
                    </a:cubicBezTo>
                    <a:cubicBezTo>
                      <a:pt x="450" y="92"/>
                      <a:pt x="450" y="92"/>
                      <a:pt x="450" y="93"/>
                    </a:cubicBezTo>
                    <a:cubicBezTo>
                      <a:pt x="446" y="93"/>
                      <a:pt x="442" y="93"/>
                      <a:pt x="437" y="93"/>
                    </a:cubicBezTo>
                    <a:cubicBezTo>
                      <a:pt x="437" y="92"/>
                      <a:pt x="437" y="92"/>
                      <a:pt x="437" y="91"/>
                    </a:cubicBezTo>
                    <a:close/>
                    <a:moveTo>
                      <a:pt x="437" y="136"/>
                    </a:moveTo>
                    <a:cubicBezTo>
                      <a:pt x="442" y="136"/>
                      <a:pt x="446" y="136"/>
                      <a:pt x="450" y="136"/>
                    </a:cubicBezTo>
                    <a:cubicBezTo>
                      <a:pt x="450" y="137"/>
                      <a:pt x="450" y="138"/>
                      <a:pt x="450" y="139"/>
                    </a:cubicBezTo>
                    <a:cubicBezTo>
                      <a:pt x="446" y="139"/>
                      <a:pt x="442" y="139"/>
                      <a:pt x="437" y="139"/>
                    </a:cubicBezTo>
                    <a:cubicBezTo>
                      <a:pt x="437" y="138"/>
                      <a:pt x="437" y="137"/>
                      <a:pt x="437" y="136"/>
                    </a:cubicBezTo>
                    <a:close/>
                    <a:moveTo>
                      <a:pt x="437" y="181"/>
                    </a:moveTo>
                    <a:cubicBezTo>
                      <a:pt x="442" y="181"/>
                      <a:pt x="446" y="181"/>
                      <a:pt x="450" y="181"/>
                    </a:cubicBezTo>
                    <a:cubicBezTo>
                      <a:pt x="450" y="182"/>
                      <a:pt x="450" y="183"/>
                      <a:pt x="450" y="184"/>
                    </a:cubicBezTo>
                    <a:cubicBezTo>
                      <a:pt x="446" y="184"/>
                      <a:pt x="442" y="184"/>
                      <a:pt x="437" y="184"/>
                    </a:cubicBezTo>
                    <a:cubicBezTo>
                      <a:pt x="437" y="183"/>
                      <a:pt x="437" y="182"/>
                      <a:pt x="437" y="181"/>
                    </a:cubicBezTo>
                    <a:close/>
                    <a:moveTo>
                      <a:pt x="437" y="227"/>
                    </a:moveTo>
                    <a:cubicBezTo>
                      <a:pt x="442" y="227"/>
                      <a:pt x="446" y="227"/>
                      <a:pt x="450" y="227"/>
                    </a:cubicBezTo>
                    <a:cubicBezTo>
                      <a:pt x="450" y="227"/>
                      <a:pt x="450" y="228"/>
                      <a:pt x="450" y="229"/>
                    </a:cubicBezTo>
                    <a:cubicBezTo>
                      <a:pt x="446" y="229"/>
                      <a:pt x="442" y="229"/>
                      <a:pt x="437" y="229"/>
                    </a:cubicBezTo>
                    <a:cubicBezTo>
                      <a:pt x="437" y="228"/>
                      <a:pt x="437" y="227"/>
                      <a:pt x="437" y="227"/>
                    </a:cubicBezTo>
                    <a:close/>
                    <a:moveTo>
                      <a:pt x="437" y="272"/>
                    </a:moveTo>
                    <a:cubicBezTo>
                      <a:pt x="442" y="272"/>
                      <a:pt x="446" y="272"/>
                      <a:pt x="450" y="272"/>
                    </a:cubicBezTo>
                    <a:cubicBezTo>
                      <a:pt x="450" y="273"/>
                      <a:pt x="450" y="274"/>
                      <a:pt x="450" y="274"/>
                    </a:cubicBezTo>
                    <a:cubicBezTo>
                      <a:pt x="446" y="274"/>
                      <a:pt x="442" y="274"/>
                      <a:pt x="437" y="274"/>
                    </a:cubicBezTo>
                    <a:cubicBezTo>
                      <a:pt x="437" y="274"/>
                      <a:pt x="437" y="273"/>
                      <a:pt x="437" y="272"/>
                    </a:cubicBezTo>
                    <a:close/>
                    <a:moveTo>
                      <a:pt x="437" y="317"/>
                    </a:moveTo>
                    <a:cubicBezTo>
                      <a:pt x="442" y="317"/>
                      <a:pt x="446" y="317"/>
                      <a:pt x="450" y="317"/>
                    </a:cubicBezTo>
                    <a:cubicBezTo>
                      <a:pt x="450" y="318"/>
                      <a:pt x="450" y="319"/>
                      <a:pt x="450" y="320"/>
                    </a:cubicBezTo>
                    <a:cubicBezTo>
                      <a:pt x="446" y="320"/>
                      <a:pt x="442" y="320"/>
                      <a:pt x="437" y="320"/>
                    </a:cubicBezTo>
                    <a:cubicBezTo>
                      <a:pt x="437" y="319"/>
                      <a:pt x="437" y="318"/>
                      <a:pt x="437" y="317"/>
                    </a:cubicBezTo>
                    <a:close/>
                    <a:moveTo>
                      <a:pt x="437" y="365"/>
                    </a:moveTo>
                    <a:cubicBezTo>
                      <a:pt x="437" y="364"/>
                      <a:pt x="437" y="363"/>
                      <a:pt x="437" y="362"/>
                    </a:cubicBezTo>
                    <a:cubicBezTo>
                      <a:pt x="442" y="362"/>
                      <a:pt x="446" y="362"/>
                      <a:pt x="450" y="362"/>
                    </a:cubicBezTo>
                    <a:cubicBezTo>
                      <a:pt x="450" y="363"/>
                      <a:pt x="450" y="364"/>
                      <a:pt x="450" y="365"/>
                    </a:cubicBezTo>
                    <a:cubicBezTo>
                      <a:pt x="446" y="365"/>
                      <a:pt x="442" y="365"/>
                      <a:pt x="437" y="365"/>
                    </a:cubicBezTo>
                    <a:close/>
                    <a:moveTo>
                      <a:pt x="437" y="408"/>
                    </a:moveTo>
                    <a:cubicBezTo>
                      <a:pt x="442" y="408"/>
                      <a:pt x="446" y="408"/>
                      <a:pt x="450" y="408"/>
                    </a:cubicBezTo>
                    <a:cubicBezTo>
                      <a:pt x="450" y="409"/>
                      <a:pt x="450" y="409"/>
                      <a:pt x="450" y="410"/>
                    </a:cubicBezTo>
                    <a:cubicBezTo>
                      <a:pt x="446" y="410"/>
                      <a:pt x="442" y="410"/>
                      <a:pt x="437" y="410"/>
                    </a:cubicBezTo>
                    <a:cubicBezTo>
                      <a:pt x="437" y="409"/>
                      <a:pt x="437" y="409"/>
                      <a:pt x="437" y="408"/>
                    </a:cubicBezTo>
                    <a:close/>
                    <a:moveTo>
                      <a:pt x="437" y="453"/>
                    </a:moveTo>
                    <a:cubicBezTo>
                      <a:pt x="442" y="453"/>
                      <a:pt x="446" y="453"/>
                      <a:pt x="450" y="453"/>
                    </a:cubicBezTo>
                    <a:cubicBezTo>
                      <a:pt x="450" y="454"/>
                      <a:pt x="450" y="455"/>
                      <a:pt x="450" y="456"/>
                    </a:cubicBezTo>
                    <a:cubicBezTo>
                      <a:pt x="446" y="456"/>
                      <a:pt x="442" y="456"/>
                      <a:pt x="437" y="456"/>
                    </a:cubicBezTo>
                    <a:cubicBezTo>
                      <a:pt x="437" y="455"/>
                      <a:pt x="437" y="454"/>
                      <a:pt x="437" y="453"/>
                    </a:cubicBezTo>
                    <a:close/>
                    <a:moveTo>
                      <a:pt x="455" y="0"/>
                    </a:moveTo>
                    <a:cubicBezTo>
                      <a:pt x="460" y="0"/>
                      <a:pt x="464" y="0"/>
                      <a:pt x="468" y="0"/>
                    </a:cubicBezTo>
                    <a:cubicBezTo>
                      <a:pt x="468" y="1"/>
                      <a:pt x="468" y="2"/>
                      <a:pt x="468" y="3"/>
                    </a:cubicBezTo>
                    <a:cubicBezTo>
                      <a:pt x="464" y="3"/>
                      <a:pt x="460" y="3"/>
                      <a:pt x="455" y="3"/>
                    </a:cubicBezTo>
                    <a:cubicBezTo>
                      <a:pt x="455" y="2"/>
                      <a:pt x="455" y="1"/>
                      <a:pt x="455" y="0"/>
                    </a:cubicBezTo>
                    <a:close/>
                    <a:moveTo>
                      <a:pt x="455" y="45"/>
                    </a:moveTo>
                    <a:cubicBezTo>
                      <a:pt x="460" y="45"/>
                      <a:pt x="464" y="45"/>
                      <a:pt x="468" y="45"/>
                    </a:cubicBezTo>
                    <a:cubicBezTo>
                      <a:pt x="468" y="46"/>
                      <a:pt x="468" y="47"/>
                      <a:pt x="468" y="48"/>
                    </a:cubicBezTo>
                    <a:cubicBezTo>
                      <a:pt x="464" y="48"/>
                      <a:pt x="460" y="48"/>
                      <a:pt x="455" y="48"/>
                    </a:cubicBezTo>
                    <a:cubicBezTo>
                      <a:pt x="455" y="47"/>
                      <a:pt x="455" y="46"/>
                      <a:pt x="455" y="45"/>
                    </a:cubicBezTo>
                    <a:close/>
                    <a:moveTo>
                      <a:pt x="455" y="91"/>
                    </a:moveTo>
                    <a:cubicBezTo>
                      <a:pt x="460" y="91"/>
                      <a:pt x="464" y="91"/>
                      <a:pt x="468" y="91"/>
                    </a:cubicBezTo>
                    <a:cubicBezTo>
                      <a:pt x="468" y="92"/>
                      <a:pt x="468" y="92"/>
                      <a:pt x="468" y="93"/>
                    </a:cubicBezTo>
                    <a:cubicBezTo>
                      <a:pt x="464" y="93"/>
                      <a:pt x="460" y="93"/>
                      <a:pt x="455" y="93"/>
                    </a:cubicBezTo>
                    <a:cubicBezTo>
                      <a:pt x="455" y="92"/>
                      <a:pt x="455" y="92"/>
                      <a:pt x="455" y="91"/>
                    </a:cubicBezTo>
                    <a:close/>
                    <a:moveTo>
                      <a:pt x="455" y="136"/>
                    </a:moveTo>
                    <a:cubicBezTo>
                      <a:pt x="460" y="136"/>
                      <a:pt x="464" y="136"/>
                      <a:pt x="468" y="136"/>
                    </a:cubicBezTo>
                    <a:cubicBezTo>
                      <a:pt x="468" y="137"/>
                      <a:pt x="468" y="138"/>
                      <a:pt x="468" y="139"/>
                    </a:cubicBezTo>
                    <a:cubicBezTo>
                      <a:pt x="464" y="139"/>
                      <a:pt x="460" y="139"/>
                      <a:pt x="455" y="139"/>
                    </a:cubicBezTo>
                    <a:cubicBezTo>
                      <a:pt x="455" y="138"/>
                      <a:pt x="455" y="137"/>
                      <a:pt x="455" y="136"/>
                    </a:cubicBezTo>
                    <a:close/>
                    <a:moveTo>
                      <a:pt x="455" y="181"/>
                    </a:moveTo>
                    <a:cubicBezTo>
                      <a:pt x="460" y="181"/>
                      <a:pt x="464" y="181"/>
                      <a:pt x="468" y="181"/>
                    </a:cubicBezTo>
                    <a:cubicBezTo>
                      <a:pt x="468" y="182"/>
                      <a:pt x="468" y="183"/>
                      <a:pt x="468" y="184"/>
                    </a:cubicBezTo>
                    <a:cubicBezTo>
                      <a:pt x="464" y="184"/>
                      <a:pt x="460" y="184"/>
                      <a:pt x="455" y="184"/>
                    </a:cubicBezTo>
                    <a:cubicBezTo>
                      <a:pt x="455" y="183"/>
                      <a:pt x="455" y="182"/>
                      <a:pt x="455" y="181"/>
                    </a:cubicBezTo>
                    <a:close/>
                    <a:moveTo>
                      <a:pt x="455" y="227"/>
                    </a:moveTo>
                    <a:cubicBezTo>
                      <a:pt x="460" y="227"/>
                      <a:pt x="464" y="227"/>
                      <a:pt x="468" y="227"/>
                    </a:cubicBezTo>
                    <a:cubicBezTo>
                      <a:pt x="468" y="227"/>
                      <a:pt x="468" y="228"/>
                      <a:pt x="468" y="229"/>
                    </a:cubicBezTo>
                    <a:cubicBezTo>
                      <a:pt x="464" y="229"/>
                      <a:pt x="460" y="229"/>
                      <a:pt x="455" y="229"/>
                    </a:cubicBezTo>
                    <a:cubicBezTo>
                      <a:pt x="455" y="228"/>
                      <a:pt x="455" y="227"/>
                      <a:pt x="455" y="227"/>
                    </a:cubicBezTo>
                    <a:close/>
                    <a:moveTo>
                      <a:pt x="455" y="272"/>
                    </a:moveTo>
                    <a:cubicBezTo>
                      <a:pt x="460" y="272"/>
                      <a:pt x="464" y="272"/>
                      <a:pt x="468" y="272"/>
                    </a:cubicBezTo>
                    <a:cubicBezTo>
                      <a:pt x="468" y="273"/>
                      <a:pt x="468" y="274"/>
                      <a:pt x="468" y="274"/>
                    </a:cubicBezTo>
                    <a:cubicBezTo>
                      <a:pt x="464" y="274"/>
                      <a:pt x="460" y="274"/>
                      <a:pt x="455" y="274"/>
                    </a:cubicBezTo>
                    <a:cubicBezTo>
                      <a:pt x="455" y="274"/>
                      <a:pt x="455" y="273"/>
                      <a:pt x="455" y="272"/>
                    </a:cubicBezTo>
                    <a:close/>
                    <a:moveTo>
                      <a:pt x="455" y="317"/>
                    </a:moveTo>
                    <a:cubicBezTo>
                      <a:pt x="460" y="317"/>
                      <a:pt x="464" y="317"/>
                      <a:pt x="468" y="317"/>
                    </a:cubicBezTo>
                    <a:cubicBezTo>
                      <a:pt x="468" y="318"/>
                      <a:pt x="468" y="319"/>
                      <a:pt x="468" y="320"/>
                    </a:cubicBezTo>
                    <a:cubicBezTo>
                      <a:pt x="464" y="320"/>
                      <a:pt x="460" y="320"/>
                      <a:pt x="455" y="320"/>
                    </a:cubicBezTo>
                    <a:cubicBezTo>
                      <a:pt x="455" y="319"/>
                      <a:pt x="455" y="318"/>
                      <a:pt x="455" y="317"/>
                    </a:cubicBezTo>
                    <a:close/>
                    <a:moveTo>
                      <a:pt x="455" y="365"/>
                    </a:moveTo>
                    <a:cubicBezTo>
                      <a:pt x="455" y="364"/>
                      <a:pt x="455" y="363"/>
                      <a:pt x="455" y="362"/>
                    </a:cubicBezTo>
                    <a:cubicBezTo>
                      <a:pt x="460" y="362"/>
                      <a:pt x="464" y="362"/>
                      <a:pt x="468" y="362"/>
                    </a:cubicBezTo>
                    <a:cubicBezTo>
                      <a:pt x="468" y="363"/>
                      <a:pt x="468" y="364"/>
                      <a:pt x="468" y="365"/>
                    </a:cubicBezTo>
                    <a:cubicBezTo>
                      <a:pt x="464" y="365"/>
                      <a:pt x="460" y="365"/>
                      <a:pt x="455" y="365"/>
                    </a:cubicBezTo>
                    <a:close/>
                    <a:moveTo>
                      <a:pt x="455" y="408"/>
                    </a:moveTo>
                    <a:cubicBezTo>
                      <a:pt x="460" y="408"/>
                      <a:pt x="464" y="408"/>
                      <a:pt x="468" y="408"/>
                    </a:cubicBezTo>
                    <a:cubicBezTo>
                      <a:pt x="468" y="409"/>
                      <a:pt x="468" y="409"/>
                      <a:pt x="468" y="410"/>
                    </a:cubicBezTo>
                    <a:cubicBezTo>
                      <a:pt x="464" y="410"/>
                      <a:pt x="460" y="410"/>
                      <a:pt x="455" y="410"/>
                    </a:cubicBezTo>
                    <a:cubicBezTo>
                      <a:pt x="455" y="409"/>
                      <a:pt x="455" y="409"/>
                      <a:pt x="455" y="408"/>
                    </a:cubicBezTo>
                    <a:close/>
                    <a:moveTo>
                      <a:pt x="455" y="453"/>
                    </a:moveTo>
                    <a:cubicBezTo>
                      <a:pt x="460" y="453"/>
                      <a:pt x="464" y="453"/>
                      <a:pt x="468" y="453"/>
                    </a:cubicBezTo>
                    <a:cubicBezTo>
                      <a:pt x="468" y="454"/>
                      <a:pt x="468" y="455"/>
                      <a:pt x="468" y="456"/>
                    </a:cubicBezTo>
                    <a:cubicBezTo>
                      <a:pt x="464" y="456"/>
                      <a:pt x="460" y="456"/>
                      <a:pt x="455" y="456"/>
                    </a:cubicBezTo>
                    <a:cubicBezTo>
                      <a:pt x="455" y="455"/>
                      <a:pt x="455" y="454"/>
                      <a:pt x="455" y="453"/>
                    </a:cubicBezTo>
                    <a:close/>
                    <a:moveTo>
                      <a:pt x="474" y="0"/>
                    </a:moveTo>
                    <a:cubicBezTo>
                      <a:pt x="478" y="0"/>
                      <a:pt x="482" y="0"/>
                      <a:pt x="487" y="0"/>
                    </a:cubicBezTo>
                    <a:cubicBezTo>
                      <a:pt x="487" y="1"/>
                      <a:pt x="487" y="2"/>
                      <a:pt x="487" y="3"/>
                    </a:cubicBezTo>
                    <a:cubicBezTo>
                      <a:pt x="482" y="3"/>
                      <a:pt x="478" y="3"/>
                      <a:pt x="474" y="3"/>
                    </a:cubicBezTo>
                    <a:cubicBezTo>
                      <a:pt x="474" y="2"/>
                      <a:pt x="474" y="1"/>
                      <a:pt x="474" y="0"/>
                    </a:cubicBezTo>
                    <a:close/>
                    <a:moveTo>
                      <a:pt x="474" y="45"/>
                    </a:moveTo>
                    <a:cubicBezTo>
                      <a:pt x="478" y="45"/>
                      <a:pt x="482" y="45"/>
                      <a:pt x="487" y="45"/>
                    </a:cubicBezTo>
                    <a:cubicBezTo>
                      <a:pt x="487" y="46"/>
                      <a:pt x="487" y="47"/>
                      <a:pt x="487" y="48"/>
                    </a:cubicBezTo>
                    <a:cubicBezTo>
                      <a:pt x="482" y="48"/>
                      <a:pt x="478" y="48"/>
                      <a:pt x="474" y="48"/>
                    </a:cubicBezTo>
                    <a:cubicBezTo>
                      <a:pt x="474" y="47"/>
                      <a:pt x="474" y="46"/>
                      <a:pt x="474" y="45"/>
                    </a:cubicBezTo>
                    <a:close/>
                    <a:moveTo>
                      <a:pt x="474" y="91"/>
                    </a:moveTo>
                    <a:cubicBezTo>
                      <a:pt x="478" y="91"/>
                      <a:pt x="482" y="91"/>
                      <a:pt x="487" y="91"/>
                    </a:cubicBezTo>
                    <a:cubicBezTo>
                      <a:pt x="487" y="92"/>
                      <a:pt x="487" y="92"/>
                      <a:pt x="487" y="93"/>
                    </a:cubicBezTo>
                    <a:cubicBezTo>
                      <a:pt x="482" y="93"/>
                      <a:pt x="478" y="93"/>
                      <a:pt x="474" y="93"/>
                    </a:cubicBezTo>
                    <a:cubicBezTo>
                      <a:pt x="474" y="92"/>
                      <a:pt x="474" y="92"/>
                      <a:pt x="474" y="91"/>
                    </a:cubicBezTo>
                    <a:close/>
                    <a:moveTo>
                      <a:pt x="474" y="136"/>
                    </a:moveTo>
                    <a:cubicBezTo>
                      <a:pt x="478" y="136"/>
                      <a:pt x="482" y="136"/>
                      <a:pt x="487" y="136"/>
                    </a:cubicBezTo>
                    <a:cubicBezTo>
                      <a:pt x="487" y="137"/>
                      <a:pt x="487" y="138"/>
                      <a:pt x="487" y="139"/>
                    </a:cubicBezTo>
                    <a:cubicBezTo>
                      <a:pt x="482" y="139"/>
                      <a:pt x="478" y="139"/>
                      <a:pt x="474" y="139"/>
                    </a:cubicBezTo>
                    <a:cubicBezTo>
                      <a:pt x="474" y="138"/>
                      <a:pt x="474" y="137"/>
                      <a:pt x="474" y="136"/>
                    </a:cubicBezTo>
                    <a:close/>
                    <a:moveTo>
                      <a:pt x="474" y="181"/>
                    </a:moveTo>
                    <a:cubicBezTo>
                      <a:pt x="478" y="181"/>
                      <a:pt x="482" y="181"/>
                      <a:pt x="487" y="181"/>
                    </a:cubicBezTo>
                    <a:cubicBezTo>
                      <a:pt x="487" y="182"/>
                      <a:pt x="487" y="183"/>
                      <a:pt x="487" y="184"/>
                    </a:cubicBezTo>
                    <a:cubicBezTo>
                      <a:pt x="482" y="184"/>
                      <a:pt x="478" y="184"/>
                      <a:pt x="474" y="184"/>
                    </a:cubicBezTo>
                    <a:cubicBezTo>
                      <a:pt x="474" y="183"/>
                      <a:pt x="474" y="182"/>
                      <a:pt x="474" y="181"/>
                    </a:cubicBezTo>
                    <a:close/>
                    <a:moveTo>
                      <a:pt x="474" y="227"/>
                    </a:moveTo>
                    <a:cubicBezTo>
                      <a:pt x="478" y="227"/>
                      <a:pt x="482" y="227"/>
                      <a:pt x="487" y="227"/>
                    </a:cubicBezTo>
                    <a:cubicBezTo>
                      <a:pt x="487" y="227"/>
                      <a:pt x="487" y="228"/>
                      <a:pt x="487" y="229"/>
                    </a:cubicBezTo>
                    <a:cubicBezTo>
                      <a:pt x="482" y="229"/>
                      <a:pt x="478" y="229"/>
                      <a:pt x="474" y="229"/>
                    </a:cubicBezTo>
                    <a:cubicBezTo>
                      <a:pt x="474" y="228"/>
                      <a:pt x="474" y="227"/>
                      <a:pt x="474" y="227"/>
                    </a:cubicBezTo>
                    <a:close/>
                    <a:moveTo>
                      <a:pt x="474" y="272"/>
                    </a:moveTo>
                    <a:cubicBezTo>
                      <a:pt x="478" y="272"/>
                      <a:pt x="482" y="272"/>
                      <a:pt x="487" y="272"/>
                    </a:cubicBezTo>
                    <a:cubicBezTo>
                      <a:pt x="487" y="273"/>
                      <a:pt x="487" y="274"/>
                      <a:pt x="487" y="274"/>
                    </a:cubicBezTo>
                    <a:cubicBezTo>
                      <a:pt x="482" y="274"/>
                      <a:pt x="478" y="274"/>
                      <a:pt x="474" y="274"/>
                    </a:cubicBezTo>
                    <a:cubicBezTo>
                      <a:pt x="474" y="274"/>
                      <a:pt x="474" y="273"/>
                      <a:pt x="474" y="272"/>
                    </a:cubicBezTo>
                    <a:close/>
                    <a:moveTo>
                      <a:pt x="474" y="317"/>
                    </a:moveTo>
                    <a:cubicBezTo>
                      <a:pt x="478" y="317"/>
                      <a:pt x="482" y="317"/>
                      <a:pt x="487" y="317"/>
                    </a:cubicBezTo>
                    <a:cubicBezTo>
                      <a:pt x="487" y="318"/>
                      <a:pt x="487" y="319"/>
                      <a:pt x="487" y="320"/>
                    </a:cubicBezTo>
                    <a:cubicBezTo>
                      <a:pt x="482" y="320"/>
                      <a:pt x="478" y="320"/>
                      <a:pt x="474" y="320"/>
                    </a:cubicBezTo>
                    <a:cubicBezTo>
                      <a:pt x="474" y="319"/>
                      <a:pt x="474" y="318"/>
                      <a:pt x="474" y="317"/>
                    </a:cubicBezTo>
                    <a:close/>
                    <a:moveTo>
                      <a:pt x="474" y="365"/>
                    </a:moveTo>
                    <a:cubicBezTo>
                      <a:pt x="474" y="364"/>
                      <a:pt x="474" y="363"/>
                      <a:pt x="474" y="362"/>
                    </a:cubicBezTo>
                    <a:cubicBezTo>
                      <a:pt x="478" y="362"/>
                      <a:pt x="482" y="362"/>
                      <a:pt x="487" y="362"/>
                    </a:cubicBezTo>
                    <a:cubicBezTo>
                      <a:pt x="487" y="363"/>
                      <a:pt x="487" y="364"/>
                      <a:pt x="487" y="365"/>
                    </a:cubicBezTo>
                    <a:cubicBezTo>
                      <a:pt x="482" y="365"/>
                      <a:pt x="478" y="365"/>
                      <a:pt x="474" y="365"/>
                    </a:cubicBezTo>
                    <a:close/>
                    <a:moveTo>
                      <a:pt x="474" y="408"/>
                    </a:moveTo>
                    <a:cubicBezTo>
                      <a:pt x="478" y="408"/>
                      <a:pt x="482" y="408"/>
                      <a:pt x="487" y="408"/>
                    </a:cubicBezTo>
                    <a:cubicBezTo>
                      <a:pt x="487" y="409"/>
                      <a:pt x="487" y="409"/>
                      <a:pt x="487" y="410"/>
                    </a:cubicBezTo>
                    <a:cubicBezTo>
                      <a:pt x="482" y="410"/>
                      <a:pt x="478" y="410"/>
                      <a:pt x="474" y="410"/>
                    </a:cubicBezTo>
                    <a:cubicBezTo>
                      <a:pt x="474" y="409"/>
                      <a:pt x="474" y="409"/>
                      <a:pt x="474" y="408"/>
                    </a:cubicBezTo>
                    <a:close/>
                    <a:moveTo>
                      <a:pt x="474" y="453"/>
                    </a:moveTo>
                    <a:cubicBezTo>
                      <a:pt x="478" y="453"/>
                      <a:pt x="482" y="453"/>
                      <a:pt x="487" y="453"/>
                    </a:cubicBezTo>
                    <a:cubicBezTo>
                      <a:pt x="487" y="454"/>
                      <a:pt x="487" y="455"/>
                      <a:pt x="487" y="456"/>
                    </a:cubicBezTo>
                    <a:cubicBezTo>
                      <a:pt x="482" y="456"/>
                      <a:pt x="478" y="456"/>
                      <a:pt x="474" y="456"/>
                    </a:cubicBezTo>
                    <a:cubicBezTo>
                      <a:pt x="474" y="455"/>
                      <a:pt x="474" y="454"/>
                      <a:pt x="474" y="453"/>
                    </a:cubicBezTo>
                    <a:close/>
                    <a:moveTo>
                      <a:pt x="492" y="0"/>
                    </a:moveTo>
                    <a:cubicBezTo>
                      <a:pt x="496" y="0"/>
                      <a:pt x="500" y="0"/>
                      <a:pt x="505" y="0"/>
                    </a:cubicBezTo>
                    <a:cubicBezTo>
                      <a:pt x="505" y="1"/>
                      <a:pt x="505" y="2"/>
                      <a:pt x="505" y="3"/>
                    </a:cubicBezTo>
                    <a:cubicBezTo>
                      <a:pt x="500" y="3"/>
                      <a:pt x="496" y="3"/>
                      <a:pt x="492" y="3"/>
                    </a:cubicBezTo>
                    <a:cubicBezTo>
                      <a:pt x="492" y="2"/>
                      <a:pt x="492" y="1"/>
                      <a:pt x="492" y="0"/>
                    </a:cubicBezTo>
                    <a:close/>
                    <a:moveTo>
                      <a:pt x="492" y="45"/>
                    </a:moveTo>
                    <a:cubicBezTo>
                      <a:pt x="496" y="45"/>
                      <a:pt x="500" y="45"/>
                      <a:pt x="505" y="45"/>
                    </a:cubicBezTo>
                    <a:cubicBezTo>
                      <a:pt x="505" y="46"/>
                      <a:pt x="505" y="47"/>
                      <a:pt x="505" y="48"/>
                    </a:cubicBezTo>
                    <a:cubicBezTo>
                      <a:pt x="500" y="48"/>
                      <a:pt x="496" y="48"/>
                      <a:pt x="492" y="48"/>
                    </a:cubicBezTo>
                    <a:cubicBezTo>
                      <a:pt x="492" y="47"/>
                      <a:pt x="492" y="46"/>
                      <a:pt x="492" y="45"/>
                    </a:cubicBezTo>
                    <a:close/>
                    <a:moveTo>
                      <a:pt x="492" y="91"/>
                    </a:moveTo>
                    <a:cubicBezTo>
                      <a:pt x="496" y="91"/>
                      <a:pt x="500" y="91"/>
                      <a:pt x="505" y="91"/>
                    </a:cubicBezTo>
                    <a:cubicBezTo>
                      <a:pt x="505" y="92"/>
                      <a:pt x="505" y="92"/>
                      <a:pt x="505" y="93"/>
                    </a:cubicBezTo>
                    <a:cubicBezTo>
                      <a:pt x="500" y="93"/>
                      <a:pt x="496" y="93"/>
                      <a:pt x="492" y="93"/>
                    </a:cubicBezTo>
                    <a:cubicBezTo>
                      <a:pt x="492" y="92"/>
                      <a:pt x="492" y="92"/>
                      <a:pt x="492" y="91"/>
                    </a:cubicBezTo>
                    <a:close/>
                    <a:moveTo>
                      <a:pt x="492" y="136"/>
                    </a:moveTo>
                    <a:cubicBezTo>
                      <a:pt x="496" y="136"/>
                      <a:pt x="500" y="136"/>
                      <a:pt x="505" y="136"/>
                    </a:cubicBezTo>
                    <a:cubicBezTo>
                      <a:pt x="505" y="137"/>
                      <a:pt x="505" y="138"/>
                      <a:pt x="505" y="139"/>
                    </a:cubicBezTo>
                    <a:cubicBezTo>
                      <a:pt x="500" y="139"/>
                      <a:pt x="496" y="139"/>
                      <a:pt x="492" y="139"/>
                    </a:cubicBezTo>
                    <a:cubicBezTo>
                      <a:pt x="492" y="138"/>
                      <a:pt x="492" y="137"/>
                      <a:pt x="492" y="136"/>
                    </a:cubicBezTo>
                    <a:close/>
                    <a:moveTo>
                      <a:pt x="492" y="181"/>
                    </a:moveTo>
                    <a:cubicBezTo>
                      <a:pt x="496" y="181"/>
                      <a:pt x="500" y="181"/>
                      <a:pt x="505" y="181"/>
                    </a:cubicBezTo>
                    <a:cubicBezTo>
                      <a:pt x="505" y="182"/>
                      <a:pt x="505" y="183"/>
                      <a:pt x="505" y="184"/>
                    </a:cubicBezTo>
                    <a:cubicBezTo>
                      <a:pt x="500" y="184"/>
                      <a:pt x="496" y="184"/>
                      <a:pt x="492" y="184"/>
                    </a:cubicBezTo>
                    <a:cubicBezTo>
                      <a:pt x="492" y="183"/>
                      <a:pt x="492" y="182"/>
                      <a:pt x="492" y="181"/>
                    </a:cubicBezTo>
                    <a:close/>
                    <a:moveTo>
                      <a:pt x="492" y="227"/>
                    </a:moveTo>
                    <a:cubicBezTo>
                      <a:pt x="496" y="227"/>
                      <a:pt x="500" y="227"/>
                      <a:pt x="505" y="227"/>
                    </a:cubicBezTo>
                    <a:cubicBezTo>
                      <a:pt x="505" y="227"/>
                      <a:pt x="505" y="228"/>
                      <a:pt x="505" y="229"/>
                    </a:cubicBezTo>
                    <a:cubicBezTo>
                      <a:pt x="500" y="229"/>
                      <a:pt x="496" y="229"/>
                      <a:pt x="492" y="229"/>
                    </a:cubicBezTo>
                    <a:cubicBezTo>
                      <a:pt x="492" y="228"/>
                      <a:pt x="492" y="227"/>
                      <a:pt x="492" y="227"/>
                    </a:cubicBezTo>
                    <a:close/>
                    <a:moveTo>
                      <a:pt x="492" y="272"/>
                    </a:moveTo>
                    <a:cubicBezTo>
                      <a:pt x="496" y="272"/>
                      <a:pt x="500" y="272"/>
                      <a:pt x="505" y="272"/>
                    </a:cubicBezTo>
                    <a:cubicBezTo>
                      <a:pt x="505" y="273"/>
                      <a:pt x="505" y="274"/>
                      <a:pt x="505" y="274"/>
                    </a:cubicBezTo>
                    <a:cubicBezTo>
                      <a:pt x="500" y="274"/>
                      <a:pt x="496" y="274"/>
                      <a:pt x="492" y="274"/>
                    </a:cubicBezTo>
                    <a:cubicBezTo>
                      <a:pt x="492" y="274"/>
                      <a:pt x="492" y="273"/>
                      <a:pt x="492" y="272"/>
                    </a:cubicBezTo>
                    <a:close/>
                    <a:moveTo>
                      <a:pt x="492" y="317"/>
                    </a:moveTo>
                    <a:cubicBezTo>
                      <a:pt x="496" y="317"/>
                      <a:pt x="500" y="317"/>
                      <a:pt x="505" y="317"/>
                    </a:cubicBezTo>
                    <a:cubicBezTo>
                      <a:pt x="505" y="318"/>
                      <a:pt x="505" y="319"/>
                      <a:pt x="505" y="320"/>
                    </a:cubicBezTo>
                    <a:cubicBezTo>
                      <a:pt x="500" y="320"/>
                      <a:pt x="496" y="320"/>
                      <a:pt x="492" y="320"/>
                    </a:cubicBezTo>
                    <a:cubicBezTo>
                      <a:pt x="492" y="319"/>
                      <a:pt x="492" y="318"/>
                      <a:pt x="492" y="317"/>
                    </a:cubicBezTo>
                    <a:close/>
                    <a:moveTo>
                      <a:pt x="492" y="365"/>
                    </a:moveTo>
                    <a:cubicBezTo>
                      <a:pt x="492" y="364"/>
                      <a:pt x="492" y="363"/>
                      <a:pt x="492" y="362"/>
                    </a:cubicBezTo>
                    <a:cubicBezTo>
                      <a:pt x="496" y="362"/>
                      <a:pt x="500" y="362"/>
                      <a:pt x="505" y="362"/>
                    </a:cubicBezTo>
                    <a:cubicBezTo>
                      <a:pt x="505" y="363"/>
                      <a:pt x="505" y="364"/>
                      <a:pt x="505" y="365"/>
                    </a:cubicBezTo>
                    <a:cubicBezTo>
                      <a:pt x="500" y="365"/>
                      <a:pt x="496" y="365"/>
                      <a:pt x="492" y="365"/>
                    </a:cubicBezTo>
                    <a:close/>
                    <a:moveTo>
                      <a:pt x="492" y="408"/>
                    </a:moveTo>
                    <a:cubicBezTo>
                      <a:pt x="496" y="408"/>
                      <a:pt x="500" y="408"/>
                      <a:pt x="505" y="408"/>
                    </a:cubicBezTo>
                    <a:cubicBezTo>
                      <a:pt x="505" y="409"/>
                      <a:pt x="505" y="409"/>
                      <a:pt x="505" y="410"/>
                    </a:cubicBezTo>
                    <a:cubicBezTo>
                      <a:pt x="500" y="410"/>
                      <a:pt x="496" y="410"/>
                      <a:pt x="492" y="410"/>
                    </a:cubicBezTo>
                    <a:cubicBezTo>
                      <a:pt x="492" y="409"/>
                      <a:pt x="492" y="409"/>
                      <a:pt x="492" y="408"/>
                    </a:cubicBezTo>
                    <a:close/>
                    <a:moveTo>
                      <a:pt x="492" y="453"/>
                    </a:moveTo>
                    <a:cubicBezTo>
                      <a:pt x="496" y="453"/>
                      <a:pt x="500" y="453"/>
                      <a:pt x="505" y="453"/>
                    </a:cubicBezTo>
                    <a:cubicBezTo>
                      <a:pt x="505" y="454"/>
                      <a:pt x="505" y="455"/>
                      <a:pt x="505" y="456"/>
                    </a:cubicBezTo>
                    <a:cubicBezTo>
                      <a:pt x="500" y="456"/>
                      <a:pt x="496" y="456"/>
                      <a:pt x="492" y="456"/>
                    </a:cubicBezTo>
                    <a:cubicBezTo>
                      <a:pt x="492" y="455"/>
                      <a:pt x="492" y="454"/>
                      <a:pt x="492" y="453"/>
                    </a:cubicBezTo>
                    <a:close/>
                    <a:moveTo>
                      <a:pt x="510" y="0"/>
                    </a:moveTo>
                    <a:cubicBezTo>
                      <a:pt x="514" y="0"/>
                      <a:pt x="519" y="0"/>
                      <a:pt x="523" y="0"/>
                    </a:cubicBezTo>
                    <a:cubicBezTo>
                      <a:pt x="523" y="1"/>
                      <a:pt x="523" y="2"/>
                      <a:pt x="523" y="3"/>
                    </a:cubicBezTo>
                    <a:cubicBezTo>
                      <a:pt x="519" y="3"/>
                      <a:pt x="514" y="3"/>
                      <a:pt x="510" y="3"/>
                    </a:cubicBezTo>
                    <a:cubicBezTo>
                      <a:pt x="510" y="2"/>
                      <a:pt x="510" y="1"/>
                      <a:pt x="510" y="0"/>
                    </a:cubicBezTo>
                    <a:close/>
                    <a:moveTo>
                      <a:pt x="510" y="45"/>
                    </a:moveTo>
                    <a:cubicBezTo>
                      <a:pt x="514" y="45"/>
                      <a:pt x="519" y="45"/>
                      <a:pt x="523" y="45"/>
                    </a:cubicBezTo>
                    <a:cubicBezTo>
                      <a:pt x="523" y="46"/>
                      <a:pt x="523" y="47"/>
                      <a:pt x="523" y="48"/>
                    </a:cubicBezTo>
                    <a:cubicBezTo>
                      <a:pt x="519" y="48"/>
                      <a:pt x="514" y="48"/>
                      <a:pt x="510" y="48"/>
                    </a:cubicBezTo>
                    <a:cubicBezTo>
                      <a:pt x="510" y="47"/>
                      <a:pt x="510" y="46"/>
                      <a:pt x="510" y="45"/>
                    </a:cubicBezTo>
                    <a:close/>
                    <a:moveTo>
                      <a:pt x="510" y="91"/>
                    </a:moveTo>
                    <a:cubicBezTo>
                      <a:pt x="514" y="91"/>
                      <a:pt x="519" y="91"/>
                      <a:pt x="523" y="91"/>
                    </a:cubicBezTo>
                    <a:cubicBezTo>
                      <a:pt x="523" y="92"/>
                      <a:pt x="523" y="92"/>
                      <a:pt x="523" y="93"/>
                    </a:cubicBezTo>
                    <a:cubicBezTo>
                      <a:pt x="519" y="93"/>
                      <a:pt x="514" y="93"/>
                      <a:pt x="510" y="93"/>
                    </a:cubicBezTo>
                    <a:cubicBezTo>
                      <a:pt x="510" y="92"/>
                      <a:pt x="510" y="92"/>
                      <a:pt x="510" y="91"/>
                    </a:cubicBezTo>
                    <a:close/>
                    <a:moveTo>
                      <a:pt x="510" y="136"/>
                    </a:moveTo>
                    <a:cubicBezTo>
                      <a:pt x="514" y="136"/>
                      <a:pt x="519" y="136"/>
                      <a:pt x="523" y="136"/>
                    </a:cubicBezTo>
                    <a:cubicBezTo>
                      <a:pt x="523" y="137"/>
                      <a:pt x="523" y="138"/>
                      <a:pt x="523" y="139"/>
                    </a:cubicBezTo>
                    <a:cubicBezTo>
                      <a:pt x="519" y="139"/>
                      <a:pt x="514" y="139"/>
                      <a:pt x="510" y="139"/>
                    </a:cubicBezTo>
                    <a:cubicBezTo>
                      <a:pt x="510" y="138"/>
                      <a:pt x="510" y="137"/>
                      <a:pt x="510" y="136"/>
                    </a:cubicBezTo>
                    <a:close/>
                    <a:moveTo>
                      <a:pt x="510" y="181"/>
                    </a:moveTo>
                    <a:cubicBezTo>
                      <a:pt x="514" y="181"/>
                      <a:pt x="519" y="181"/>
                      <a:pt x="523" y="181"/>
                    </a:cubicBezTo>
                    <a:cubicBezTo>
                      <a:pt x="523" y="182"/>
                      <a:pt x="523" y="183"/>
                      <a:pt x="523" y="184"/>
                    </a:cubicBezTo>
                    <a:cubicBezTo>
                      <a:pt x="519" y="184"/>
                      <a:pt x="514" y="184"/>
                      <a:pt x="510" y="184"/>
                    </a:cubicBezTo>
                    <a:cubicBezTo>
                      <a:pt x="510" y="183"/>
                      <a:pt x="510" y="182"/>
                      <a:pt x="510" y="181"/>
                    </a:cubicBezTo>
                    <a:close/>
                    <a:moveTo>
                      <a:pt x="510" y="227"/>
                    </a:moveTo>
                    <a:cubicBezTo>
                      <a:pt x="514" y="227"/>
                      <a:pt x="519" y="227"/>
                      <a:pt x="523" y="227"/>
                    </a:cubicBezTo>
                    <a:cubicBezTo>
                      <a:pt x="523" y="227"/>
                      <a:pt x="523" y="228"/>
                      <a:pt x="523" y="229"/>
                    </a:cubicBezTo>
                    <a:cubicBezTo>
                      <a:pt x="519" y="229"/>
                      <a:pt x="514" y="229"/>
                      <a:pt x="510" y="229"/>
                    </a:cubicBezTo>
                    <a:cubicBezTo>
                      <a:pt x="510" y="228"/>
                      <a:pt x="510" y="227"/>
                      <a:pt x="510" y="227"/>
                    </a:cubicBezTo>
                    <a:close/>
                    <a:moveTo>
                      <a:pt x="510" y="272"/>
                    </a:moveTo>
                    <a:cubicBezTo>
                      <a:pt x="514" y="272"/>
                      <a:pt x="519" y="272"/>
                      <a:pt x="523" y="272"/>
                    </a:cubicBezTo>
                    <a:cubicBezTo>
                      <a:pt x="523" y="273"/>
                      <a:pt x="523" y="274"/>
                      <a:pt x="523" y="274"/>
                    </a:cubicBezTo>
                    <a:cubicBezTo>
                      <a:pt x="519" y="274"/>
                      <a:pt x="514" y="274"/>
                      <a:pt x="510" y="274"/>
                    </a:cubicBezTo>
                    <a:cubicBezTo>
                      <a:pt x="510" y="274"/>
                      <a:pt x="510" y="273"/>
                      <a:pt x="510" y="272"/>
                    </a:cubicBezTo>
                    <a:close/>
                    <a:moveTo>
                      <a:pt x="510" y="317"/>
                    </a:moveTo>
                    <a:cubicBezTo>
                      <a:pt x="514" y="317"/>
                      <a:pt x="519" y="317"/>
                      <a:pt x="523" y="317"/>
                    </a:cubicBezTo>
                    <a:cubicBezTo>
                      <a:pt x="523" y="318"/>
                      <a:pt x="523" y="319"/>
                      <a:pt x="523" y="320"/>
                    </a:cubicBezTo>
                    <a:cubicBezTo>
                      <a:pt x="519" y="320"/>
                      <a:pt x="514" y="320"/>
                      <a:pt x="510" y="320"/>
                    </a:cubicBezTo>
                    <a:cubicBezTo>
                      <a:pt x="510" y="319"/>
                      <a:pt x="510" y="318"/>
                      <a:pt x="510" y="317"/>
                    </a:cubicBezTo>
                    <a:close/>
                    <a:moveTo>
                      <a:pt x="510" y="365"/>
                    </a:moveTo>
                    <a:cubicBezTo>
                      <a:pt x="510" y="364"/>
                      <a:pt x="510" y="363"/>
                      <a:pt x="510" y="362"/>
                    </a:cubicBezTo>
                    <a:cubicBezTo>
                      <a:pt x="514" y="362"/>
                      <a:pt x="519" y="362"/>
                      <a:pt x="523" y="362"/>
                    </a:cubicBezTo>
                    <a:cubicBezTo>
                      <a:pt x="523" y="363"/>
                      <a:pt x="523" y="364"/>
                      <a:pt x="523" y="365"/>
                    </a:cubicBezTo>
                    <a:cubicBezTo>
                      <a:pt x="519" y="365"/>
                      <a:pt x="514" y="365"/>
                      <a:pt x="510" y="365"/>
                    </a:cubicBezTo>
                    <a:close/>
                    <a:moveTo>
                      <a:pt x="510" y="408"/>
                    </a:moveTo>
                    <a:cubicBezTo>
                      <a:pt x="514" y="408"/>
                      <a:pt x="519" y="408"/>
                      <a:pt x="523" y="408"/>
                    </a:cubicBezTo>
                    <a:cubicBezTo>
                      <a:pt x="523" y="409"/>
                      <a:pt x="523" y="409"/>
                      <a:pt x="523" y="410"/>
                    </a:cubicBezTo>
                    <a:cubicBezTo>
                      <a:pt x="519" y="410"/>
                      <a:pt x="514" y="410"/>
                      <a:pt x="510" y="410"/>
                    </a:cubicBezTo>
                    <a:cubicBezTo>
                      <a:pt x="510" y="409"/>
                      <a:pt x="510" y="409"/>
                      <a:pt x="510" y="408"/>
                    </a:cubicBezTo>
                    <a:close/>
                    <a:moveTo>
                      <a:pt x="510" y="453"/>
                    </a:moveTo>
                    <a:cubicBezTo>
                      <a:pt x="514" y="453"/>
                      <a:pt x="519" y="453"/>
                      <a:pt x="523" y="453"/>
                    </a:cubicBezTo>
                    <a:cubicBezTo>
                      <a:pt x="523" y="454"/>
                      <a:pt x="523" y="455"/>
                      <a:pt x="523" y="456"/>
                    </a:cubicBezTo>
                    <a:cubicBezTo>
                      <a:pt x="519" y="456"/>
                      <a:pt x="514" y="456"/>
                      <a:pt x="510" y="456"/>
                    </a:cubicBezTo>
                    <a:cubicBezTo>
                      <a:pt x="510" y="455"/>
                      <a:pt x="510" y="454"/>
                      <a:pt x="510" y="453"/>
                    </a:cubicBezTo>
                    <a:close/>
                    <a:moveTo>
                      <a:pt x="528" y="0"/>
                    </a:moveTo>
                    <a:cubicBezTo>
                      <a:pt x="533" y="0"/>
                      <a:pt x="537" y="0"/>
                      <a:pt x="541" y="0"/>
                    </a:cubicBezTo>
                    <a:cubicBezTo>
                      <a:pt x="541" y="1"/>
                      <a:pt x="541" y="2"/>
                      <a:pt x="541" y="3"/>
                    </a:cubicBezTo>
                    <a:cubicBezTo>
                      <a:pt x="537" y="3"/>
                      <a:pt x="533" y="3"/>
                      <a:pt x="528" y="3"/>
                    </a:cubicBezTo>
                    <a:cubicBezTo>
                      <a:pt x="528" y="2"/>
                      <a:pt x="528" y="1"/>
                      <a:pt x="528" y="0"/>
                    </a:cubicBezTo>
                    <a:close/>
                    <a:moveTo>
                      <a:pt x="528" y="45"/>
                    </a:moveTo>
                    <a:cubicBezTo>
                      <a:pt x="533" y="45"/>
                      <a:pt x="537" y="45"/>
                      <a:pt x="541" y="45"/>
                    </a:cubicBezTo>
                    <a:cubicBezTo>
                      <a:pt x="541" y="46"/>
                      <a:pt x="541" y="47"/>
                      <a:pt x="541" y="48"/>
                    </a:cubicBezTo>
                    <a:cubicBezTo>
                      <a:pt x="537" y="48"/>
                      <a:pt x="533" y="48"/>
                      <a:pt x="528" y="48"/>
                    </a:cubicBezTo>
                    <a:cubicBezTo>
                      <a:pt x="528" y="47"/>
                      <a:pt x="528" y="46"/>
                      <a:pt x="528" y="45"/>
                    </a:cubicBezTo>
                    <a:close/>
                    <a:moveTo>
                      <a:pt x="528" y="91"/>
                    </a:moveTo>
                    <a:cubicBezTo>
                      <a:pt x="533" y="91"/>
                      <a:pt x="537" y="91"/>
                      <a:pt x="541" y="91"/>
                    </a:cubicBezTo>
                    <a:cubicBezTo>
                      <a:pt x="541" y="92"/>
                      <a:pt x="541" y="92"/>
                      <a:pt x="541" y="93"/>
                    </a:cubicBezTo>
                    <a:cubicBezTo>
                      <a:pt x="537" y="93"/>
                      <a:pt x="533" y="93"/>
                      <a:pt x="528" y="93"/>
                    </a:cubicBezTo>
                    <a:cubicBezTo>
                      <a:pt x="528" y="92"/>
                      <a:pt x="528" y="92"/>
                      <a:pt x="528" y="91"/>
                    </a:cubicBezTo>
                    <a:close/>
                    <a:moveTo>
                      <a:pt x="528" y="136"/>
                    </a:moveTo>
                    <a:cubicBezTo>
                      <a:pt x="533" y="136"/>
                      <a:pt x="537" y="136"/>
                      <a:pt x="541" y="136"/>
                    </a:cubicBezTo>
                    <a:cubicBezTo>
                      <a:pt x="541" y="137"/>
                      <a:pt x="541" y="138"/>
                      <a:pt x="541" y="139"/>
                    </a:cubicBezTo>
                    <a:cubicBezTo>
                      <a:pt x="537" y="139"/>
                      <a:pt x="533" y="139"/>
                      <a:pt x="528" y="139"/>
                    </a:cubicBezTo>
                    <a:cubicBezTo>
                      <a:pt x="528" y="138"/>
                      <a:pt x="528" y="137"/>
                      <a:pt x="528" y="136"/>
                    </a:cubicBezTo>
                    <a:close/>
                    <a:moveTo>
                      <a:pt x="528" y="181"/>
                    </a:moveTo>
                    <a:cubicBezTo>
                      <a:pt x="533" y="181"/>
                      <a:pt x="537" y="181"/>
                      <a:pt x="541" y="181"/>
                    </a:cubicBezTo>
                    <a:cubicBezTo>
                      <a:pt x="541" y="182"/>
                      <a:pt x="541" y="183"/>
                      <a:pt x="541" y="184"/>
                    </a:cubicBezTo>
                    <a:cubicBezTo>
                      <a:pt x="537" y="184"/>
                      <a:pt x="533" y="184"/>
                      <a:pt x="528" y="184"/>
                    </a:cubicBezTo>
                    <a:cubicBezTo>
                      <a:pt x="528" y="183"/>
                      <a:pt x="528" y="182"/>
                      <a:pt x="528" y="181"/>
                    </a:cubicBezTo>
                    <a:close/>
                    <a:moveTo>
                      <a:pt x="528" y="227"/>
                    </a:moveTo>
                    <a:cubicBezTo>
                      <a:pt x="533" y="227"/>
                      <a:pt x="537" y="227"/>
                      <a:pt x="541" y="227"/>
                    </a:cubicBezTo>
                    <a:cubicBezTo>
                      <a:pt x="541" y="227"/>
                      <a:pt x="541" y="228"/>
                      <a:pt x="541" y="229"/>
                    </a:cubicBezTo>
                    <a:cubicBezTo>
                      <a:pt x="537" y="229"/>
                      <a:pt x="533" y="229"/>
                      <a:pt x="528" y="229"/>
                    </a:cubicBezTo>
                    <a:cubicBezTo>
                      <a:pt x="528" y="228"/>
                      <a:pt x="528" y="227"/>
                      <a:pt x="528" y="227"/>
                    </a:cubicBezTo>
                    <a:close/>
                    <a:moveTo>
                      <a:pt x="528" y="272"/>
                    </a:moveTo>
                    <a:cubicBezTo>
                      <a:pt x="533" y="272"/>
                      <a:pt x="537" y="272"/>
                      <a:pt x="541" y="272"/>
                    </a:cubicBezTo>
                    <a:cubicBezTo>
                      <a:pt x="541" y="273"/>
                      <a:pt x="541" y="274"/>
                      <a:pt x="541" y="274"/>
                    </a:cubicBezTo>
                    <a:cubicBezTo>
                      <a:pt x="537" y="274"/>
                      <a:pt x="533" y="274"/>
                      <a:pt x="528" y="274"/>
                    </a:cubicBezTo>
                    <a:cubicBezTo>
                      <a:pt x="528" y="274"/>
                      <a:pt x="528" y="273"/>
                      <a:pt x="528" y="272"/>
                    </a:cubicBezTo>
                    <a:close/>
                    <a:moveTo>
                      <a:pt x="528" y="317"/>
                    </a:moveTo>
                    <a:cubicBezTo>
                      <a:pt x="533" y="317"/>
                      <a:pt x="537" y="317"/>
                      <a:pt x="541" y="317"/>
                    </a:cubicBezTo>
                    <a:cubicBezTo>
                      <a:pt x="541" y="318"/>
                      <a:pt x="541" y="319"/>
                      <a:pt x="541" y="320"/>
                    </a:cubicBezTo>
                    <a:cubicBezTo>
                      <a:pt x="537" y="320"/>
                      <a:pt x="533" y="320"/>
                      <a:pt x="528" y="320"/>
                    </a:cubicBezTo>
                    <a:cubicBezTo>
                      <a:pt x="528" y="319"/>
                      <a:pt x="528" y="318"/>
                      <a:pt x="528" y="317"/>
                    </a:cubicBezTo>
                    <a:close/>
                    <a:moveTo>
                      <a:pt x="528" y="365"/>
                    </a:moveTo>
                    <a:cubicBezTo>
                      <a:pt x="528" y="364"/>
                      <a:pt x="528" y="363"/>
                      <a:pt x="528" y="362"/>
                    </a:cubicBezTo>
                    <a:cubicBezTo>
                      <a:pt x="533" y="362"/>
                      <a:pt x="537" y="362"/>
                      <a:pt x="541" y="362"/>
                    </a:cubicBezTo>
                    <a:cubicBezTo>
                      <a:pt x="541" y="363"/>
                      <a:pt x="541" y="364"/>
                      <a:pt x="541" y="365"/>
                    </a:cubicBezTo>
                    <a:cubicBezTo>
                      <a:pt x="537" y="365"/>
                      <a:pt x="533" y="365"/>
                      <a:pt x="528" y="365"/>
                    </a:cubicBezTo>
                    <a:close/>
                    <a:moveTo>
                      <a:pt x="528" y="408"/>
                    </a:moveTo>
                    <a:cubicBezTo>
                      <a:pt x="533" y="408"/>
                      <a:pt x="537" y="408"/>
                      <a:pt x="541" y="408"/>
                    </a:cubicBezTo>
                    <a:cubicBezTo>
                      <a:pt x="541" y="409"/>
                      <a:pt x="541" y="409"/>
                      <a:pt x="541" y="410"/>
                    </a:cubicBezTo>
                    <a:cubicBezTo>
                      <a:pt x="537" y="410"/>
                      <a:pt x="533" y="410"/>
                      <a:pt x="528" y="410"/>
                    </a:cubicBezTo>
                    <a:cubicBezTo>
                      <a:pt x="528" y="409"/>
                      <a:pt x="528" y="409"/>
                      <a:pt x="528" y="408"/>
                    </a:cubicBezTo>
                    <a:close/>
                    <a:moveTo>
                      <a:pt x="528" y="453"/>
                    </a:moveTo>
                    <a:cubicBezTo>
                      <a:pt x="533" y="453"/>
                      <a:pt x="537" y="453"/>
                      <a:pt x="541" y="453"/>
                    </a:cubicBezTo>
                    <a:cubicBezTo>
                      <a:pt x="541" y="454"/>
                      <a:pt x="541" y="455"/>
                      <a:pt x="541" y="456"/>
                    </a:cubicBezTo>
                    <a:cubicBezTo>
                      <a:pt x="537" y="456"/>
                      <a:pt x="533" y="456"/>
                      <a:pt x="528" y="456"/>
                    </a:cubicBezTo>
                    <a:cubicBezTo>
                      <a:pt x="528" y="455"/>
                      <a:pt x="528" y="454"/>
                      <a:pt x="528" y="453"/>
                    </a:cubicBezTo>
                    <a:close/>
                    <a:moveTo>
                      <a:pt x="546" y="0"/>
                    </a:moveTo>
                    <a:cubicBezTo>
                      <a:pt x="551" y="0"/>
                      <a:pt x="555" y="0"/>
                      <a:pt x="559" y="0"/>
                    </a:cubicBezTo>
                    <a:cubicBezTo>
                      <a:pt x="559" y="1"/>
                      <a:pt x="559" y="2"/>
                      <a:pt x="559" y="3"/>
                    </a:cubicBezTo>
                    <a:cubicBezTo>
                      <a:pt x="555" y="3"/>
                      <a:pt x="551" y="3"/>
                      <a:pt x="546" y="3"/>
                    </a:cubicBezTo>
                    <a:cubicBezTo>
                      <a:pt x="546" y="2"/>
                      <a:pt x="546" y="1"/>
                      <a:pt x="546" y="0"/>
                    </a:cubicBezTo>
                    <a:close/>
                    <a:moveTo>
                      <a:pt x="546" y="45"/>
                    </a:moveTo>
                    <a:cubicBezTo>
                      <a:pt x="551" y="45"/>
                      <a:pt x="555" y="45"/>
                      <a:pt x="559" y="45"/>
                    </a:cubicBezTo>
                    <a:cubicBezTo>
                      <a:pt x="559" y="46"/>
                      <a:pt x="559" y="47"/>
                      <a:pt x="559" y="48"/>
                    </a:cubicBezTo>
                    <a:cubicBezTo>
                      <a:pt x="555" y="48"/>
                      <a:pt x="551" y="48"/>
                      <a:pt x="546" y="48"/>
                    </a:cubicBezTo>
                    <a:cubicBezTo>
                      <a:pt x="546" y="47"/>
                      <a:pt x="546" y="46"/>
                      <a:pt x="546" y="45"/>
                    </a:cubicBezTo>
                    <a:close/>
                    <a:moveTo>
                      <a:pt x="546" y="91"/>
                    </a:moveTo>
                    <a:cubicBezTo>
                      <a:pt x="551" y="91"/>
                      <a:pt x="555" y="91"/>
                      <a:pt x="559" y="91"/>
                    </a:cubicBezTo>
                    <a:cubicBezTo>
                      <a:pt x="559" y="92"/>
                      <a:pt x="559" y="92"/>
                      <a:pt x="559" y="93"/>
                    </a:cubicBezTo>
                    <a:cubicBezTo>
                      <a:pt x="555" y="93"/>
                      <a:pt x="551" y="93"/>
                      <a:pt x="546" y="93"/>
                    </a:cubicBezTo>
                    <a:cubicBezTo>
                      <a:pt x="546" y="92"/>
                      <a:pt x="546" y="92"/>
                      <a:pt x="546" y="91"/>
                    </a:cubicBezTo>
                    <a:close/>
                    <a:moveTo>
                      <a:pt x="546" y="136"/>
                    </a:moveTo>
                    <a:cubicBezTo>
                      <a:pt x="551" y="136"/>
                      <a:pt x="555" y="136"/>
                      <a:pt x="559" y="136"/>
                    </a:cubicBezTo>
                    <a:cubicBezTo>
                      <a:pt x="559" y="137"/>
                      <a:pt x="559" y="138"/>
                      <a:pt x="559" y="139"/>
                    </a:cubicBezTo>
                    <a:cubicBezTo>
                      <a:pt x="555" y="139"/>
                      <a:pt x="551" y="139"/>
                      <a:pt x="546" y="139"/>
                    </a:cubicBezTo>
                    <a:cubicBezTo>
                      <a:pt x="546" y="138"/>
                      <a:pt x="546" y="137"/>
                      <a:pt x="546" y="136"/>
                    </a:cubicBezTo>
                    <a:close/>
                    <a:moveTo>
                      <a:pt x="546" y="181"/>
                    </a:moveTo>
                    <a:cubicBezTo>
                      <a:pt x="551" y="181"/>
                      <a:pt x="555" y="181"/>
                      <a:pt x="559" y="181"/>
                    </a:cubicBezTo>
                    <a:cubicBezTo>
                      <a:pt x="559" y="182"/>
                      <a:pt x="559" y="183"/>
                      <a:pt x="559" y="184"/>
                    </a:cubicBezTo>
                    <a:cubicBezTo>
                      <a:pt x="555" y="184"/>
                      <a:pt x="551" y="184"/>
                      <a:pt x="546" y="184"/>
                    </a:cubicBezTo>
                    <a:cubicBezTo>
                      <a:pt x="546" y="183"/>
                      <a:pt x="546" y="182"/>
                      <a:pt x="546" y="181"/>
                    </a:cubicBezTo>
                    <a:close/>
                    <a:moveTo>
                      <a:pt x="546" y="227"/>
                    </a:moveTo>
                    <a:cubicBezTo>
                      <a:pt x="551" y="227"/>
                      <a:pt x="555" y="227"/>
                      <a:pt x="559" y="227"/>
                    </a:cubicBezTo>
                    <a:cubicBezTo>
                      <a:pt x="559" y="227"/>
                      <a:pt x="559" y="228"/>
                      <a:pt x="559" y="229"/>
                    </a:cubicBezTo>
                    <a:cubicBezTo>
                      <a:pt x="555" y="229"/>
                      <a:pt x="551" y="229"/>
                      <a:pt x="546" y="229"/>
                    </a:cubicBezTo>
                    <a:cubicBezTo>
                      <a:pt x="546" y="228"/>
                      <a:pt x="546" y="227"/>
                      <a:pt x="546" y="227"/>
                    </a:cubicBezTo>
                    <a:close/>
                    <a:moveTo>
                      <a:pt x="546" y="272"/>
                    </a:moveTo>
                    <a:cubicBezTo>
                      <a:pt x="551" y="272"/>
                      <a:pt x="555" y="272"/>
                      <a:pt x="559" y="272"/>
                    </a:cubicBezTo>
                    <a:cubicBezTo>
                      <a:pt x="559" y="273"/>
                      <a:pt x="559" y="274"/>
                      <a:pt x="559" y="274"/>
                    </a:cubicBezTo>
                    <a:cubicBezTo>
                      <a:pt x="555" y="274"/>
                      <a:pt x="551" y="274"/>
                      <a:pt x="546" y="274"/>
                    </a:cubicBezTo>
                    <a:cubicBezTo>
                      <a:pt x="546" y="274"/>
                      <a:pt x="546" y="273"/>
                      <a:pt x="546" y="272"/>
                    </a:cubicBezTo>
                    <a:close/>
                    <a:moveTo>
                      <a:pt x="546" y="317"/>
                    </a:moveTo>
                    <a:cubicBezTo>
                      <a:pt x="551" y="317"/>
                      <a:pt x="555" y="317"/>
                      <a:pt x="559" y="317"/>
                    </a:cubicBezTo>
                    <a:cubicBezTo>
                      <a:pt x="559" y="318"/>
                      <a:pt x="559" y="319"/>
                      <a:pt x="559" y="320"/>
                    </a:cubicBezTo>
                    <a:cubicBezTo>
                      <a:pt x="555" y="320"/>
                      <a:pt x="551" y="320"/>
                      <a:pt x="546" y="320"/>
                    </a:cubicBezTo>
                    <a:cubicBezTo>
                      <a:pt x="546" y="319"/>
                      <a:pt x="546" y="318"/>
                      <a:pt x="546" y="317"/>
                    </a:cubicBezTo>
                    <a:close/>
                    <a:moveTo>
                      <a:pt x="546" y="365"/>
                    </a:moveTo>
                    <a:cubicBezTo>
                      <a:pt x="546" y="364"/>
                      <a:pt x="546" y="363"/>
                      <a:pt x="546" y="362"/>
                    </a:cubicBezTo>
                    <a:cubicBezTo>
                      <a:pt x="551" y="362"/>
                      <a:pt x="555" y="362"/>
                      <a:pt x="559" y="362"/>
                    </a:cubicBezTo>
                    <a:cubicBezTo>
                      <a:pt x="559" y="363"/>
                      <a:pt x="559" y="364"/>
                      <a:pt x="559" y="365"/>
                    </a:cubicBezTo>
                    <a:cubicBezTo>
                      <a:pt x="555" y="365"/>
                      <a:pt x="551" y="365"/>
                      <a:pt x="546" y="365"/>
                    </a:cubicBezTo>
                    <a:close/>
                    <a:moveTo>
                      <a:pt x="546" y="408"/>
                    </a:moveTo>
                    <a:cubicBezTo>
                      <a:pt x="551" y="408"/>
                      <a:pt x="555" y="408"/>
                      <a:pt x="559" y="408"/>
                    </a:cubicBezTo>
                    <a:cubicBezTo>
                      <a:pt x="559" y="409"/>
                      <a:pt x="559" y="409"/>
                      <a:pt x="559" y="410"/>
                    </a:cubicBezTo>
                    <a:cubicBezTo>
                      <a:pt x="555" y="410"/>
                      <a:pt x="551" y="410"/>
                      <a:pt x="546" y="410"/>
                    </a:cubicBezTo>
                    <a:cubicBezTo>
                      <a:pt x="546" y="409"/>
                      <a:pt x="546" y="409"/>
                      <a:pt x="546" y="408"/>
                    </a:cubicBezTo>
                    <a:close/>
                    <a:moveTo>
                      <a:pt x="546" y="453"/>
                    </a:moveTo>
                    <a:cubicBezTo>
                      <a:pt x="551" y="453"/>
                      <a:pt x="555" y="453"/>
                      <a:pt x="559" y="453"/>
                    </a:cubicBezTo>
                    <a:cubicBezTo>
                      <a:pt x="559" y="454"/>
                      <a:pt x="559" y="455"/>
                      <a:pt x="559" y="456"/>
                    </a:cubicBezTo>
                    <a:cubicBezTo>
                      <a:pt x="555" y="456"/>
                      <a:pt x="551" y="456"/>
                      <a:pt x="546" y="456"/>
                    </a:cubicBezTo>
                    <a:cubicBezTo>
                      <a:pt x="546" y="455"/>
                      <a:pt x="546" y="454"/>
                      <a:pt x="546" y="453"/>
                    </a:cubicBezTo>
                    <a:close/>
                    <a:moveTo>
                      <a:pt x="565" y="0"/>
                    </a:moveTo>
                    <a:cubicBezTo>
                      <a:pt x="569" y="0"/>
                      <a:pt x="573" y="0"/>
                      <a:pt x="578" y="0"/>
                    </a:cubicBezTo>
                    <a:cubicBezTo>
                      <a:pt x="578" y="1"/>
                      <a:pt x="578" y="2"/>
                      <a:pt x="578" y="3"/>
                    </a:cubicBezTo>
                    <a:cubicBezTo>
                      <a:pt x="573" y="3"/>
                      <a:pt x="569" y="3"/>
                      <a:pt x="565" y="3"/>
                    </a:cubicBezTo>
                    <a:cubicBezTo>
                      <a:pt x="565" y="2"/>
                      <a:pt x="565" y="1"/>
                      <a:pt x="565" y="0"/>
                    </a:cubicBezTo>
                    <a:close/>
                    <a:moveTo>
                      <a:pt x="565" y="45"/>
                    </a:moveTo>
                    <a:cubicBezTo>
                      <a:pt x="569" y="45"/>
                      <a:pt x="573" y="45"/>
                      <a:pt x="578" y="45"/>
                    </a:cubicBezTo>
                    <a:cubicBezTo>
                      <a:pt x="578" y="46"/>
                      <a:pt x="578" y="47"/>
                      <a:pt x="578" y="48"/>
                    </a:cubicBezTo>
                    <a:cubicBezTo>
                      <a:pt x="573" y="48"/>
                      <a:pt x="569" y="48"/>
                      <a:pt x="565" y="48"/>
                    </a:cubicBezTo>
                    <a:cubicBezTo>
                      <a:pt x="565" y="47"/>
                      <a:pt x="565" y="46"/>
                      <a:pt x="565" y="45"/>
                    </a:cubicBezTo>
                    <a:close/>
                    <a:moveTo>
                      <a:pt x="565" y="91"/>
                    </a:moveTo>
                    <a:cubicBezTo>
                      <a:pt x="569" y="91"/>
                      <a:pt x="573" y="91"/>
                      <a:pt x="578" y="91"/>
                    </a:cubicBezTo>
                    <a:cubicBezTo>
                      <a:pt x="578" y="92"/>
                      <a:pt x="578" y="92"/>
                      <a:pt x="578" y="93"/>
                    </a:cubicBezTo>
                    <a:cubicBezTo>
                      <a:pt x="573" y="93"/>
                      <a:pt x="569" y="93"/>
                      <a:pt x="565" y="93"/>
                    </a:cubicBezTo>
                    <a:cubicBezTo>
                      <a:pt x="565" y="92"/>
                      <a:pt x="565" y="92"/>
                      <a:pt x="565" y="91"/>
                    </a:cubicBezTo>
                    <a:close/>
                    <a:moveTo>
                      <a:pt x="565" y="136"/>
                    </a:moveTo>
                    <a:cubicBezTo>
                      <a:pt x="569" y="136"/>
                      <a:pt x="573" y="136"/>
                      <a:pt x="578" y="136"/>
                    </a:cubicBezTo>
                    <a:cubicBezTo>
                      <a:pt x="578" y="137"/>
                      <a:pt x="578" y="138"/>
                      <a:pt x="578" y="139"/>
                    </a:cubicBezTo>
                    <a:cubicBezTo>
                      <a:pt x="573" y="139"/>
                      <a:pt x="569" y="139"/>
                      <a:pt x="565" y="139"/>
                    </a:cubicBezTo>
                    <a:cubicBezTo>
                      <a:pt x="565" y="138"/>
                      <a:pt x="565" y="137"/>
                      <a:pt x="565" y="136"/>
                    </a:cubicBezTo>
                    <a:close/>
                    <a:moveTo>
                      <a:pt x="565" y="181"/>
                    </a:moveTo>
                    <a:cubicBezTo>
                      <a:pt x="569" y="181"/>
                      <a:pt x="573" y="181"/>
                      <a:pt x="578" y="181"/>
                    </a:cubicBezTo>
                    <a:cubicBezTo>
                      <a:pt x="578" y="182"/>
                      <a:pt x="578" y="183"/>
                      <a:pt x="578" y="184"/>
                    </a:cubicBezTo>
                    <a:cubicBezTo>
                      <a:pt x="573" y="184"/>
                      <a:pt x="569" y="184"/>
                      <a:pt x="565" y="184"/>
                    </a:cubicBezTo>
                    <a:cubicBezTo>
                      <a:pt x="565" y="183"/>
                      <a:pt x="565" y="182"/>
                      <a:pt x="565" y="181"/>
                    </a:cubicBezTo>
                    <a:close/>
                    <a:moveTo>
                      <a:pt x="565" y="227"/>
                    </a:moveTo>
                    <a:cubicBezTo>
                      <a:pt x="569" y="227"/>
                      <a:pt x="573" y="227"/>
                      <a:pt x="578" y="227"/>
                    </a:cubicBezTo>
                    <a:cubicBezTo>
                      <a:pt x="578" y="227"/>
                      <a:pt x="578" y="228"/>
                      <a:pt x="578" y="229"/>
                    </a:cubicBezTo>
                    <a:cubicBezTo>
                      <a:pt x="573" y="229"/>
                      <a:pt x="569" y="229"/>
                      <a:pt x="565" y="229"/>
                    </a:cubicBezTo>
                    <a:cubicBezTo>
                      <a:pt x="565" y="228"/>
                      <a:pt x="565" y="227"/>
                      <a:pt x="565" y="227"/>
                    </a:cubicBezTo>
                    <a:close/>
                    <a:moveTo>
                      <a:pt x="565" y="272"/>
                    </a:moveTo>
                    <a:cubicBezTo>
                      <a:pt x="569" y="272"/>
                      <a:pt x="573" y="272"/>
                      <a:pt x="578" y="272"/>
                    </a:cubicBezTo>
                    <a:cubicBezTo>
                      <a:pt x="578" y="273"/>
                      <a:pt x="578" y="274"/>
                      <a:pt x="578" y="274"/>
                    </a:cubicBezTo>
                    <a:cubicBezTo>
                      <a:pt x="573" y="274"/>
                      <a:pt x="569" y="274"/>
                      <a:pt x="565" y="274"/>
                    </a:cubicBezTo>
                    <a:cubicBezTo>
                      <a:pt x="565" y="274"/>
                      <a:pt x="565" y="273"/>
                      <a:pt x="565" y="272"/>
                    </a:cubicBezTo>
                    <a:close/>
                    <a:moveTo>
                      <a:pt x="565" y="317"/>
                    </a:moveTo>
                    <a:cubicBezTo>
                      <a:pt x="569" y="317"/>
                      <a:pt x="573" y="317"/>
                      <a:pt x="578" y="317"/>
                    </a:cubicBezTo>
                    <a:cubicBezTo>
                      <a:pt x="578" y="318"/>
                      <a:pt x="578" y="319"/>
                      <a:pt x="578" y="320"/>
                    </a:cubicBezTo>
                    <a:cubicBezTo>
                      <a:pt x="573" y="320"/>
                      <a:pt x="569" y="320"/>
                      <a:pt x="565" y="320"/>
                    </a:cubicBezTo>
                    <a:cubicBezTo>
                      <a:pt x="565" y="319"/>
                      <a:pt x="565" y="318"/>
                      <a:pt x="565" y="317"/>
                    </a:cubicBezTo>
                    <a:close/>
                    <a:moveTo>
                      <a:pt x="565" y="365"/>
                    </a:moveTo>
                    <a:cubicBezTo>
                      <a:pt x="565" y="364"/>
                      <a:pt x="565" y="363"/>
                      <a:pt x="565" y="362"/>
                    </a:cubicBezTo>
                    <a:cubicBezTo>
                      <a:pt x="569" y="362"/>
                      <a:pt x="573" y="362"/>
                      <a:pt x="578" y="362"/>
                    </a:cubicBezTo>
                    <a:cubicBezTo>
                      <a:pt x="578" y="363"/>
                      <a:pt x="578" y="364"/>
                      <a:pt x="578" y="365"/>
                    </a:cubicBezTo>
                    <a:cubicBezTo>
                      <a:pt x="573" y="365"/>
                      <a:pt x="569" y="365"/>
                      <a:pt x="565" y="365"/>
                    </a:cubicBezTo>
                    <a:close/>
                    <a:moveTo>
                      <a:pt x="565" y="408"/>
                    </a:moveTo>
                    <a:cubicBezTo>
                      <a:pt x="569" y="408"/>
                      <a:pt x="573" y="408"/>
                      <a:pt x="578" y="408"/>
                    </a:cubicBezTo>
                    <a:cubicBezTo>
                      <a:pt x="578" y="409"/>
                      <a:pt x="578" y="409"/>
                      <a:pt x="578" y="410"/>
                    </a:cubicBezTo>
                    <a:cubicBezTo>
                      <a:pt x="573" y="410"/>
                      <a:pt x="569" y="410"/>
                      <a:pt x="565" y="410"/>
                    </a:cubicBezTo>
                    <a:cubicBezTo>
                      <a:pt x="565" y="409"/>
                      <a:pt x="565" y="409"/>
                      <a:pt x="565" y="408"/>
                    </a:cubicBezTo>
                    <a:close/>
                    <a:moveTo>
                      <a:pt x="565" y="453"/>
                    </a:moveTo>
                    <a:cubicBezTo>
                      <a:pt x="569" y="453"/>
                      <a:pt x="573" y="453"/>
                      <a:pt x="578" y="453"/>
                    </a:cubicBezTo>
                    <a:cubicBezTo>
                      <a:pt x="578" y="454"/>
                      <a:pt x="578" y="455"/>
                      <a:pt x="578" y="456"/>
                    </a:cubicBezTo>
                    <a:cubicBezTo>
                      <a:pt x="573" y="456"/>
                      <a:pt x="569" y="456"/>
                      <a:pt x="565" y="456"/>
                    </a:cubicBezTo>
                    <a:cubicBezTo>
                      <a:pt x="565" y="455"/>
                      <a:pt x="565" y="454"/>
                      <a:pt x="565" y="453"/>
                    </a:cubicBezTo>
                    <a:close/>
                    <a:moveTo>
                      <a:pt x="583" y="0"/>
                    </a:moveTo>
                    <a:cubicBezTo>
                      <a:pt x="587" y="0"/>
                      <a:pt x="592" y="0"/>
                      <a:pt x="596" y="0"/>
                    </a:cubicBezTo>
                    <a:cubicBezTo>
                      <a:pt x="596" y="1"/>
                      <a:pt x="596" y="2"/>
                      <a:pt x="596" y="3"/>
                    </a:cubicBezTo>
                    <a:cubicBezTo>
                      <a:pt x="592" y="3"/>
                      <a:pt x="587" y="3"/>
                      <a:pt x="583" y="3"/>
                    </a:cubicBezTo>
                    <a:cubicBezTo>
                      <a:pt x="583" y="2"/>
                      <a:pt x="583" y="1"/>
                      <a:pt x="583" y="0"/>
                    </a:cubicBezTo>
                    <a:close/>
                    <a:moveTo>
                      <a:pt x="583" y="45"/>
                    </a:moveTo>
                    <a:cubicBezTo>
                      <a:pt x="587" y="45"/>
                      <a:pt x="592" y="45"/>
                      <a:pt x="596" y="45"/>
                    </a:cubicBezTo>
                    <a:cubicBezTo>
                      <a:pt x="596" y="46"/>
                      <a:pt x="596" y="47"/>
                      <a:pt x="596" y="48"/>
                    </a:cubicBezTo>
                    <a:cubicBezTo>
                      <a:pt x="592" y="48"/>
                      <a:pt x="587" y="48"/>
                      <a:pt x="583" y="48"/>
                    </a:cubicBezTo>
                    <a:cubicBezTo>
                      <a:pt x="583" y="47"/>
                      <a:pt x="583" y="46"/>
                      <a:pt x="583" y="45"/>
                    </a:cubicBezTo>
                    <a:close/>
                    <a:moveTo>
                      <a:pt x="583" y="91"/>
                    </a:moveTo>
                    <a:cubicBezTo>
                      <a:pt x="587" y="91"/>
                      <a:pt x="592" y="91"/>
                      <a:pt x="596" y="91"/>
                    </a:cubicBezTo>
                    <a:cubicBezTo>
                      <a:pt x="596" y="92"/>
                      <a:pt x="596" y="92"/>
                      <a:pt x="596" y="93"/>
                    </a:cubicBezTo>
                    <a:cubicBezTo>
                      <a:pt x="592" y="93"/>
                      <a:pt x="587" y="93"/>
                      <a:pt x="583" y="93"/>
                    </a:cubicBezTo>
                    <a:cubicBezTo>
                      <a:pt x="583" y="92"/>
                      <a:pt x="583" y="92"/>
                      <a:pt x="583" y="91"/>
                    </a:cubicBezTo>
                    <a:close/>
                    <a:moveTo>
                      <a:pt x="583" y="136"/>
                    </a:moveTo>
                    <a:cubicBezTo>
                      <a:pt x="587" y="136"/>
                      <a:pt x="592" y="136"/>
                      <a:pt x="596" y="136"/>
                    </a:cubicBezTo>
                    <a:cubicBezTo>
                      <a:pt x="596" y="137"/>
                      <a:pt x="596" y="138"/>
                      <a:pt x="596" y="139"/>
                    </a:cubicBezTo>
                    <a:cubicBezTo>
                      <a:pt x="592" y="139"/>
                      <a:pt x="587" y="139"/>
                      <a:pt x="583" y="139"/>
                    </a:cubicBezTo>
                    <a:cubicBezTo>
                      <a:pt x="583" y="138"/>
                      <a:pt x="583" y="137"/>
                      <a:pt x="583" y="136"/>
                    </a:cubicBezTo>
                    <a:close/>
                    <a:moveTo>
                      <a:pt x="583" y="181"/>
                    </a:moveTo>
                    <a:cubicBezTo>
                      <a:pt x="587" y="181"/>
                      <a:pt x="592" y="181"/>
                      <a:pt x="596" y="181"/>
                    </a:cubicBezTo>
                    <a:cubicBezTo>
                      <a:pt x="596" y="182"/>
                      <a:pt x="596" y="183"/>
                      <a:pt x="596" y="184"/>
                    </a:cubicBezTo>
                    <a:cubicBezTo>
                      <a:pt x="592" y="184"/>
                      <a:pt x="587" y="184"/>
                      <a:pt x="583" y="184"/>
                    </a:cubicBezTo>
                    <a:cubicBezTo>
                      <a:pt x="583" y="183"/>
                      <a:pt x="583" y="182"/>
                      <a:pt x="583" y="181"/>
                    </a:cubicBezTo>
                    <a:close/>
                    <a:moveTo>
                      <a:pt x="583" y="227"/>
                    </a:moveTo>
                    <a:cubicBezTo>
                      <a:pt x="587" y="227"/>
                      <a:pt x="592" y="227"/>
                      <a:pt x="596" y="227"/>
                    </a:cubicBezTo>
                    <a:cubicBezTo>
                      <a:pt x="596" y="227"/>
                      <a:pt x="596" y="228"/>
                      <a:pt x="596" y="229"/>
                    </a:cubicBezTo>
                    <a:cubicBezTo>
                      <a:pt x="592" y="229"/>
                      <a:pt x="587" y="229"/>
                      <a:pt x="583" y="229"/>
                    </a:cubicBezTo>
                    <a:cubicBezTo>
                      <a:pt x="583" y="228"/>
                      <a:pt x="583" y="227"/>
                      <a:pt x="583" y="227"/>
                    </a:cubicBezTo>
                    <a:close/>
                    <a:moveTo>
                      <a:pt x="583" y="272"/>
                    </a:moveTo>
                    <a:cubicBezTo>
                      <a:pt x="587" y="272"/>
                      <a:pt x="592" y="272"/>
                      <a:pt x="596" y="272"/>
                    </a:cubicBezTo>
                    <a:cubicBezTo>
                      <a:pt x="596" y="273"/>
                      <a:pt x="596" y="274"/>
                      <a:pt x="596" y="274"/>
                    </a:cubicBezTo>
                    <a:cubicBezTo>
                      <a:pt x="592" y="274"/>
                      <a:pt x="587" y="274"/>
                      <a:pt x="583" y="274"/>
                    </a:cubicBezTo>
                    <a:cubicBezTo>
                      <a:pt x="583" y="274"/>
                      <a:pt x="583" y="273"/>
                      <a:pt x="583" y="272"/>
                    </a:cubicBezTo>
                    <a:close/>
                    <a:moveTo>
                      <a:pt x="583" y="317"/>
                    </a:moveTo>
                    <a:cubicBezTo>
                      <a:pt x="587" y="317"/>
                      <a:pt x="592" y="317"/>
                      <a:pt x="596" y="317"/>
                    </a:cubicBezTo>
                    <a:cubicBezTo>
                      <a:pt x="596" y="318"/>
                      <a:pt x="596" y="319"/>
                      <a:pt x="596" y="320"/>
                    </a:cubicBezTo>
                    <a:cubicBezTo>
                      <a:pt x="592" y="320"/>
                      <a:pt x="587" y="320"/>
                      <a:pt x="583" y="320"/>
                    </a:cubicBezTo>
                    <a:cubicBezTo>
                      <a:pt x="583" y="319"/>
                      <a:pt x="583" y="318"/>
                      <a:pt x="583" y="317"/>
                    </a:cubicBezTo>
                    <a:close/>
                    <a:moveTo>
                      <a:pt x="583" y="365"/>
                    </a:moveTo>
                    <a:cubicBezTo>
                      <a:pt x="583" y="364"/>
                      <a:pt x="583" y="363"/>
                      <a:pt x="583" y="362"/>
                    </a:cubicBezTo>
                    <a:cubicBezTo>
                      <a:pt x="587" y="362"/>
                      <a:pt x="592" y="362"/>
                      <a:pt x="596" y="362"/>
                    </a:cubicBezTo>
                    <a:cubicBezTo>
                      <a:pt x="596" y="363"/>
                      <a:pt x="596" y="364"/>
                      <a:pt x="596" y="365"/>
                    </a:cubicBezTo>
                    <a:cubicBezTo>
                      <a:pt x="592" y="365"/>
                      <a:pt x="587" y="365"/>
                      <a:pt x="583" y="365"/>
                    </a:cubicBezTo>
                    <a:close/>
                    <a:moveTo>
                      <a:pt x="583" y="408"/>
                    </a:moveTo>
                    <a:cubicBezTo>
                      <a:pt x="587" y="408"/>
                      <a:pt x="592" y="408"/>
                      <a:pt x="596" y="408"/>
                    </a:cubicBezTo>
                    <a:cubicBezTo>
                      <a:pt x="596" y="409"/>
                      <a:pt x="596" y="409"/>
                      <a:pt x="596" y="410"/>
                    </a:cubicBezTo>
                    <a:cubicBezTo>
                      <a:pt x="592" y="410"/>
                      <a:pt x="587" y="410"/>
                      <a:pt x="583" y="410"/>
                    </a:cubicBezTo>
                    <a:cubicBezTo>
                      <a:pt x="583" y="409"/>
                      <a:pt x="583" y="409"/>
                      <a:pt x="583" y="408"/>
                    </a:cubicBezTo>
                    <a:close/>
                    <a:moveTo>
                      <a:pt x="583" y="453"/>
                    </a:moveTo>
                    <a:cubicBezTo>
                      <a:pt x="587" y="453"/>
                      <a:pt x="592" y="453"/>
                      <a:pt x="596" y="453"/>
                    </a:cubicBezTo>
                    <a:cubicBezTo>
                      <a:pt x="596" y="454"/>
                      <a:pt x="596" y="455"/>
                      <a:pt x="596" y="456"/>
                    </a:cubicBezTo>
                    <a:cubicBezTo>
                      <a:pt x="592" y="456"/>
                      <a:pt x="587" y="456"/>
                      <a:pt x="583" y="456"/>
                    </a:cubicBezTo>
                    <a:cubicBezTo>
                      <a:pt x="583" y="455"/>
                      <a:pt x="583" y="454"/>
                      <a:pt x="583" y="453"/>
                    </a:cubicBezTo>
                    <a:close/>
                    <a:moveTo>
                      <a:pt x="601" y="0"/>
                    </a:moveTo>
                    <a:cubicBezTo>
                      <a:pt x="605" y="0"/>
                      <a:pt x="610" y="0"/>
                      <a:pt x="614" y="0"/>
                    </a:cubicBezTo>
                    <a:cubicBezTo>
                      <a:pt x="614" y="1"/>
                      <a:pt x="614" y="2"/>
                      <a:pt x="614" y="3"/>
                    </a:cubicBezTo>
                    <a:cubicBezTo>
                      <a:pt x="610" y="3"/>
                      <a:pt x="605" y="3"/>
                      <a:pt x="601" y="3"/>
                    </a:cubicBezTo>
                    <a:cubicBezTo>
                      <a:pt x="601" y="2"/>
                      <a:pt x="601" y="1"/>
                      <a:pt x="601" y="0"/>
                    </a:cubicBezTo>
                    <a:close/>
                    <a:moveTo>
                      <a:pt x="601" y="45"/>
                    </a:moveTo>
                    <a:cubicBezTo>
                      <a:pt x="605" y="45"/>
                      <a:pt x="610" y="45"/>
                      <a:pt x="614" y="45"/>
                    </a:cubicBezTo>
                    <a:cubicBezTo>
                      <a:pt x="614" y="46"/>
                      <a:pt x="614" y="47"/>
                      <a:pt x="614" y="48"/>
                    </a:cubicBezTo>
                    <a:cubicBezTo>
                      <a:pt x="610" y="48"/>
                      <a:pt x="605" y="48"/>
                      <a:pt x="601" y="48"/>
                    </a:cubicBezTo>
                    <a:cubicBezTo>
                      <a:pt x="601" y="47"/>
                      <a:pt x="601" y="46"/>
                      <a:pt x="601" y="45"/>
                    </a:cubicBezTo>
                    <a:close/>
                    <a:moveTo>
                      <a:pt x="601" y="91"/>
                    </a:moveTo>
                    <a:cubicBezTo>
                      <a:pt x="605" y="91"/>
                      <a:pt x="610" y="91"/>
                      <a:pt x="614" y="91"/>
                    </a:cubicBezTo>
                    <a:cubicBezTo>
                      <a:pt x="614" y="92"/>
                      <a:pt x="614" y="92"/>
                      <a:pt x="614" y="93"/>
                    </a:cubicBezTo>
                    <a:cubicBezTo>
                      <a:pt x="610" y="93"/>
                      <a:pt x="605" y="93"/>
                      <a:pt x="601" y="93"/>
                    </a:cubicBezTo>
                    <a:cubicBezTo>
                      <a:pt x="601" y="92"/>
                      <a:pt x="601" y="92"/>
                      <a:pt x="601" y="91"/>
                    </a:cubicBezTo>
                    <a:close/>
                    <a:moveTo>
                      <a:pt x="601" y="136"/>
                    </a:moveTo>
                    <a:cubicBezTo>
                      <a:pt x="605" y="136"/>
                      <a:pt x="610" y="136"/>
                      <a:pt x="614" y="136"/>
                    </a:cubicBezTo>
                    <a:cubicBezTo>
                      <a:pt x="614" y="137"/>
                      <a:pt x="614" y="138"/>
                      <a:pt x="614" y="139"/>
                    </a:cubicBezTo>
                    <a:cubicBezTo>
                      <a:pt x="610" y="139"/>
                      <a:pt x="605" y="139"/>
                      <a:pt x="601" y="139"/>
                    </a:cubicBezTo>
                    <a:cubicBezTo>
                      <a:pt x="601" y="138"/>
                      <a:pt x="601" y="137"/>
                      <a:pt x="601" y="136"/>
                    </a:cubicBezTo>
                    <a:close/>
                    <a:moveTo>
                      <a:pt x="601" y="181"/>
                    </a:moveTo>
                    <a:cubicBezTo>
                      <a:pt x="605" y="181"/>
                      <a:pt x="610" y="181"/>
                      <a:pt x="614" y="181"/>
                    </a:cubicBezTo>
                    <a:cubicBezTo>
                      <a:pt x="614" y="182"/>
                      <a:pt x="614" y="183"/>
                      <a:pt x="614" y="184"/>
                    </a:cubicBezTo>
                    <a:cubicBezTo>
                      <a:pt x="610" y="184"/>
                      <a:pt x="605" y="184"/>
                      <a:pt x="601" y="184"/>
                    </a:cubicBezTo>
                    <a:cubicBezTo>
                      <a:pt x="601" y="183"/>
                      <a:pt x="601" y="182"/>
                      <a:pt x="601" y="181"/>
                    </a:cubicBezTo>
                    <a:close/>
                    <a:moveTo>
                      <a:pt x="601" y="227"/>
                    </a:moveTo>
                    <a:cubicBezTo>
                      <a:pt x="605" y="227"/>
                      <a:pt x="610" y="227"/>
                      <a:pt x="614" y="227"/>
                    </a:cubicBezTo>
                    <a:cubicBezTo>
                      <a:pt x="614" y="227"/>
                      <a:pt x="614" y="228"/>
                      <a:pt x="614" y="229"/>
                    </a:cubicBezTo>
                    <a:cubicBezTo>
                      <a:pt x="610" y="229"/>
                      <a:pt x="605" y="229"/>
                      <a:pt x="601" y="229"/>
                    </a:cubicBezTo>
                    <a:cubicBezTo>
                      <a:pt x="601" y="228"/>
                      <a:pt x="601" y="227"/>
                      <a:pt x="601" y="227"/>
                    </a:cubicBezTo>
                    <a:close/>
                    <a:moveTo>
                      <a:pt x="601" y="272"/>
                    </a:moveTo>
                    <a:cubicBezTo>
                      <a:pt x="605" y="272"/>
                      <a:pt x="610" y="272"/>
                      <a:pt x="614" y="272"/>
                    </a:cubicBezTo>
                    <a:cubicBezTo>
                      <a:pt x="614" y="273"/>
                      <a:pt x="614" y="274"/>
                      <a:pt x="614" y="274"/>
                    </a:cubicBezTo>
                    <a:cubicBezTo>
                      <a:pt x="610" y="274"/>
                      <a:pt x="605" y="274"/>
                      <a:pt x="601" y="274"/>
                    </a:cubicBezTo>
                    <a:cubicBezTo>
                      <a:pt x="601" y="274"/>
                      <a:pt x="601" y="273"/>
                      <a:pt x="601" y="272"/>
                    </a:cubicBezTo>
                    <a:close/>
                    <a:moveTo>
                      <a:pt x="601" y="317"/>
                    </a:moveTo>
                    <a:cubicBezTo>
                      <a:pt x="605" y="317"/>
                      <a:pt x="610" y="317"/>
                      <a:pt x="614" y="317"/>
                    </a:cubicBezTo>
                    <a:cubicBezTo>
                      <a:pt x="614" y="318"/>
                      <a:pt x="614" y="319"/>
                      <a:pt x="614" y="320"/>
                    </a:cubicBezTo>
                    <a:cubicBezTo>
                      <a:pt x="610" y="320"/>
                      <a:pt x="605" y="320"/>
                      <a:pt x="601" y="320"/>
                    </a:cubicBezTo>
                    <a:cubicBezTo>
                      <a:pt x="601" y="319"/>
                      <a:pt x="601" y="318"/>
                      <a:pt x="601" y="317"/>
                    </a:cubicBezTo>
                    <a:close/>
                    <a:moveTo>
                      <a:pt x="601" y="365"/>
                    </a:moveTo>
                    <a:cubicBezTo>
                      <a:pt x="601" y="364"/>
                      <a:pt x="601" y="363"/>
                      <a:pt x="601" y="362"/>
                    </a:cubicBezTo>
                    <a:cubicBezTo>
                      <a:pt x="605" y="362"/>
                      <a:pt x="610" y="362"/>
                      <a:pt x="614" y="362"/>
                    </a:cubicBezTo>
                    <a:cubicBezTo>
                      <a:pt x="614" y="363"/>
                      <a:pt x="614" y="364"/>
                      <a:pt x="614" y="365"/>
                    </a:cubicBezTo>
                    <a:cubicBezTo>
                      <a:pt x="610" y="365"/>
                      <a:pt x="605" y="365"/>
                      <a:pt x="601" y="365"/>
                    </a:cubicBezTo>
                    <a:close/>
                    <a:moveTo>
                      <a:pt x="601" y="408"/>
                    </a:moveTo>
                    <a:cubicBezTo>
                      <a:pt x="605" y="408"/>
                      <a:pt x="610" y="408"/>
                      <a:pt x="614" y="408"/>
                    </a:cubicBezTo>
                    <a:cubicBezTo>
                      <a:pt x="614" y="409"/>
                      <a:pt x="614" y="409"/>
                      <a:pt x="614" y="410"/>
                    </a:cubicBezTo>
                    <a:cubicBezTo>
                      <a:pt x="610" y="410"/>
                      <a:pt x="605" y="410"/>
                      <a:pt x="601" y="410"/>
                    </a:cubicBezTo>
                    <a:cubicBezTo>
                      <a:pt x="601" y="409"/>
                      <a:pt x="601" y="409"/>
                      <a:pt x="601" y="408"/>
                    </a:cubicBezTo>
                    <a:close/>
                    <a:moveTo>
                      <a:pt x="601" y="453"/>
                    </a:moveTo>
                    <a:cubicBezTo>
                      <a:pt x="605" y="453"/>
                      <a:pt x="610" y="453"/>
                      <a:pt x="614" y="453"/>
                    </a:cubicBezTo>
                    <a:cubicBezTo>
                      <a:pt x="614" y="454"/>
                      <a:pt x="614" y="455"/>
                      <a:pt x="614" y="456"/>
                    </a:cubicBezTo>
                    <a:cubicBezTo>
                      <a:pt x="610" y="456"/>
                      <a:pt x="605" y="456"/>
                      <a:pt x="601" y="456"/>
                    </a:cubicBezTo>
                    <a:cubicBezTo>
                      <a:pt x="601" y="455"/>
                      <a:pt x="601" y="454"/>
                      <a:pt x="601" y="453"/>
                    </a:cubicBezTo>
                    <a:close/>
                    <a:moveTo>
                      <a:pt x="619" y="0"/>
                    </a:moveTo>
                    <a:cubicBezTo>
                      <a:pt x="624" y="0"/>
                      <a:pt x="628" y="0"/>
                      <a:pt x="632" y="0"/>
                    </a:cubicBezTo>
                    <a:cubicBezTo>
                      <a:pt x="632" y="1"/>
                      <a:pt x="632" y="2"/>
                      <a:pt x="632" y="3"/>
                    </a:cubicBezTo>
                    <a:cubicBezTo>
                      <a:pt x="628" y="3"/>
                      <a:pt x="624" y="3"/>
                      <a:pt x="619" y="3"/>
                    </a:cubicBezTo>
                    <a:cubicBezTo>
                      <a:pt x="619" y="2"/>
                      <a:pt x="619" y="1"/>
                      <a:pt x="619" y="0"/>
                    </a:cubicBezTo>
                    <a:close/>
                    <a:moveTo>
                      <a:pt x="619" y="45"/>
                    </a:moveTo>
                    <a:cubicBezTo>
                      <a:pt x="624" y="45"/>
                      <a:pt x="628" y="45"/>
                      <a:pt x="632" y="45"/>
                    </a:cubicBezTo>
                    <a:cubicBezTo>
                      <a:pt x="632" y="46"/>
                      <a:pt x="632" y="47"/>
                      <a:pt x="632" y="48"/>
                    </a:cubicBezTo>
                    <a:cubicBezTo>
                      <a:pt x="628" y="48"/>
                      <a:pt x="624" y="48"/>
                      <a:pt x="619" y="48"/>
                    </a:cubicBezTo>
                    <a:cubicBezTo>
                      <a:pt x="619" y="47"/>
                      <a:pt x="619" y="46"/>
                      <a:pt x="619" y="45"/>
                    </a:cubicBezTo>
                    <a:close/>
                    <a:moveTo>
                      <a:pt x="619" y="91"/>
                    </a:moveTo>
                    <a:cubicBezTo>
                      <a:pt x="624" y="91"/>
                      <a:pt x="628" y="91"/>
                      <a:pt x="632" y="91"/>
                    </a:cubicBezTo>
                    <a:cubicBezTo>
                      <a:pt x="632" y="92"/>
                      <a:pt x="632" y="92"/>
                      <a:pt x="632" y="93"/>
                    </a:cubicBezTo>
                    <a:cubicBezTo>
                      <a:pt x="628" y="93"/>
                      <a:pt x="624" y="93"/>
                      <a:pt x="619" y="93"/>
                    </a:cubicBezTo>
                    <a:cubicBezTo>
                      <a:pt x="619" y="92"/>
                      <a:pt x="619" y="92"/>
                      <a:pt x="619" y="91"/>
                    </a:cubicBezTo>
                    <a:close/>
                    <a:moveTo>
                      <a:pt x="619" y="136"/>
                    </a:moveTo>
                    <a:cubicBezTo>
                      <a:pt x="624" y="136"/>
                      <a:pt x="628" y="136"/>
                      <a:pt x="632" y="136"/>
                    </a:cubicBezTo>
                    <a:cubicBezTo>
                      <a:pt x="632" y="137"/>
                      <a:pt x="632" y="138"/>
                      <a:pt x="632" y="139"/>
                    </a:cubicBezTo>
                    <a:cubicBezTo>
                      <a:pt x="628" y="139"/>
                      <a:pt x="624" y="139"/>
                      <a:pt x="619" y="139"/>
                    </a:cubicBezTo>
                    <a:cubicBezTo>
                      <a:pt x="619" y="138"/>
                      <a:pt x="619" y="137"/>
                      <a:pt x="619" y="136"/>
                    </a:cubicBezTo>
                    <a:close/>
                    <a:moveTo>
                      <a:pt x="619" y="181"/>
                    </a:moveTo>
                    <a:cubicBezTo>
                      <a:pt x="624" y="181"/>
                      <a:pt x="628" y="181"/>
                      <a:pt x="632" y="181"/>
                    </a:cubicBezTo>
                    <a:cubicBezTo>
                      <a:pt x="632" y="182"/>
                      <a:pt x="632" y="183"/>
                      <a:pt x="632" y="184"/>
                    </a:cubicBezTo>
                    <a:cubicBezTo>
                      <a:pt x="628" y="184"/>
                      <a:pt x="624" y="184"/>
                      <a:pt x="619" y="184"/>
                    </a:cubicBezTo>
                    <a:cubicBezTo>
                      <a:pt x="619" y="183"/>
                      <a:pt x="619" y="182"/>
                      <a:pt x="619" y="181"/>
                    </a:cubicBezTo>
                    <a:close/>
                    <a:moveTo>
                      <a:pt x="619" y="227"/>
                    </a:moveTo>
                    <a:cubicBezTo>
                      <a:pt x="624" y="227"/>
                      <a:pt x="628" y="227"/>
                      <a:pt x="632" y="227"/>
                    </a:cubicBezTo>
                    <a:cubicBezTo>
                      <a:pt x="632" y="227"/>
                      <a:pt x="632" y="228"/>
                      <a:pt x="632" y="229"/>
                    </a:cubicBezTo>
                    <a:cubicBezTo>
                      <a:pt x="628" y="229"/>
                      <a:pt x="624" y="229"/>
                      <a:pt x="619" y="229"/>
                    </a:cubicBezTo>
                    <a:cubicBezTo>
                      <a:pt x="619" y="228"/>
                      <a:pt x="619" y="227"/>
                      <a:pt x="619" y="227"/>
                    </a:cubicBezTo>
                    <a:close/>
                    <a:moveTo>
                      <a:pt x="619" y="272"/>
                    </a:moveTo>
                    <a:cubicBezTo>
                      <a:pt x="624" y="272"/>
                      <a:pt x="628" y="272"/>
                      <a:pt x="632" y="272"/>
                    </a:cubicBezTo>
                    <a:cubicBezTo>
                      <a:pt x="632" y="273"/>
                      <a:pt x="632" y="274"/>
                      <a:pt x="632" y="274"/>
                    </a:cubicBezTo>
                    <a:cubicBezTo>
                      <a:pt x="628" y="274"/>
                      <a:pt x="624" y="274"/>
                      <a:pt x="619" y="274"/>
                    </a:cubicBezTo>
                    <a:cubicBezTo>
                      <a:pt x="619" y="274"/>
                      <a:pt x="619" y="273"/>
                      <a:pt x="619" y="272"/>
                    </a:cubicBezTo>
                    <a:close/>
                    <a:moveTo>
                      <a:pt x="619" y="317"/>
                    </a:moveTo>
                    <a:cubicBezTo>
                      <a:pt x="624" y="317"/>
                      <a:pt x="628" y="317"/>
                      <a:pt x="632" y="317"/>
                    </a:cubicBezTo>
                    <a:cubicBezTo>
                      <a:pt x="632" y="318"/>
                      <a:pt x="632" y="319"/>
                      <a:pt x="632" y="320"/>
                    </a:cubicBezTo>
                    <a:cubicBezTo>
                      <a:pt x="628" y="320"/>
                      <a:pt x="624" y="320"/>
                      <a:pt x="619" y="320"/>
                    </a:cubicBezTo>
                    <a:cubicBezTo>
                      <a:pt x="619" y="319"/>
                      <a:pt x="619" y="318"/>
                      <a:pt x="619" y="317"/>
                    </a:cubicBezTo>
                    <a:close/>
                    <a:moveTo>
                      <a:pt x="619" y="365"/>
                    </a:moveTo>
                    <a:cubicBezTo>
                      <a:pt x="619" y="364"/>
                      <a:pt x="619" y="363"/>
                      <a:pt x="619" y="362"/>
                    </a:cubicBezTo>
                    <a:cubicBezTo>
                      <a:pt x="624" y="362"/>
                      <a:pt x="628" y="362"/>
                      <a:pt x="632" y="362"/>
                    </a:cubicBezTo>
                    <a:cubicBezTo>
                      <a:pt x="632" y="363"/>
                      <a:pt x="632" y="364"/>
                      <a:pt x="632" y="365"/>
                    </a:cubicBezTo>
                    <a:cubicBezTo>
                      <a:pt x="628" y="365"/>
                      <a:pt x="624" y="365"/>
                      <a:pt x="619" y="365"/>
                    </a:cubicBezTo>
                    <a:close/>
                    <a:moveTo>
                      <a:pt x="619" y="408"/>
                    </a:moveTo>
                    <a:cubicBezTo>
                      <a:pt x="624" y="408"/>
                      <a:pt x="628" y="408"/>
                      <a:pt x="632" y="408"/>
                    </a:cubicBezTo>
                    <a:cubicBezTo>
                      <a:pt x="632" y="409"/>
                      <a:pt x="632" y="409"/>
                      <a:pt x="632" y="410"/>
                    </a:cubicBezTo>
                    <a:cubicBezTo>
                      <a:pt x="628" y="410"/>
                      <a:pt x="624" y="410"/>
                      <a:pt x="619" y="410"/>
                    </a:cubicBezTo>
                    <a:cubicBezTo>
                      <a:pt x="619" y="409"/>
                      <a:pt x="619" y="409"/>
                      <a:pt x="619" y="408"/>
                    </a:cubicBezTo>
                    <a:close/>
                    <a:moveTo>
                      <a:pt x="619" y="453"/>
                    </a:moveTo>
                    <a:cubicBezTo>
                      <a:pt x="624" y="453"/>
                      <a:pt x="628" y="453"/>
                      <a:pt x="632" y="453"/>
                    </a:cubicBezTo>
                    <a:cubicBezTo>
                      <a:pt x="632" y="454"/>
                      <a:pt x="632" y="455"/>
                      <a:pt x="632" y="456"/>
                    </a:cubicBezTo>
                    <a:cubicBezTo>
                      <a:pt x="628" y="456"/>
                      <a:pt x="624" y="456"/>
                      <a:pt x="619" y="456"/>
                    </a:cubicBezTo>
                    <a:cubicBezTo>
                      <a:pt x="619" y="455"/>
                      <a:pt x="619" y="454"/>
                      <a:pt x="619" y="453"/>
                    </a:cubicBezTo>
                    <a:close/>
                    <a:moveTo>
                      <a:pt x="638" y="0"/>
                    </a:moveTo>
                    <a:cubicBezTo>
                      <a:pt x="642" y="0"/>
                      <a:pt x="646" y="0"/>
                      <a:pt x="651" y="0"/>
                    </a:cubicBezTo>
                    <a:cubicBezTo>
                      <a:pt x="651" y="1"/>
                      <a:pt x="651" y="2"/>
                      <a:pt x="651" y="3"/>
                    </a:cubicBezTo>
                    <a:cubicBezTo>
                      <a:pt x="646" y="3"/>
                      <a:pt x="642" y="3"/>
                      <a:pt x="638" y="3"/>
                    </a:cubicBezTo>
                    <a:cubicBezTo>
                      <a:pt x="638" y="2"/>
                      <a:pt x="638" y="1"/>
                      <a:pt x="638" y="0"/>
                    </a:cubicBezTo>
                    <a:close/>
                    <a:moveTo>
                      <a:pt x="638" y="45"/>
                    </a:moveTo>
                    <a:cubicBezTo>
                      <a:pt x="642" y="45"/>
                      <a:pt x="646" y="45"/>
                      <a:pt x="651" y="45"/>
                    </a:cubicBezTo>
                    <a:cubicBezTo>
                      <a:pt x="651" y="46"/>
                      <a:pt x="651" y="47"/>
                      <a:pt x="651" y="48"/>
                    </a:cubicBezTo>
                    <a:cubicBezTo>
                      <a:pt x="646" y="48"/>
                      <a:pt x="642" y="48"/>
                      <a:pt x="638" y="48"/>
                    </a:cubicBezTo>
                    <a:cubicBezTo>
                      <a:pt x="638" y="47"/>
                      <a:pt x="638" y="46"/>
                      <a:pt x="638" y="45"/>
                    </a:cubicBezTo>
                    <a:close/>
                    <a:moveTo>
                      <a:pt x="638" y="91"/>
                    </a:moveTo>
                    <a:cubicBezTo>
                      <a:pt x="642" y="91"/>
                      <a:pt x="646" y="91"/>
                      <a:pt x="651" y="91"/>
                    </a:cubicBezTo>
                    <a:cubicBezTo>
                      <a:pt x="651" y="92"/>
                      <a:pt x="651" y="92"/>
                      <a:pt x="651" y="93"/>
                    </a:cubicBezTo>
                    <a:cubicBezTo>
                      <a:pt x="646" y="93"/>
                      <a:pt x="642" y="93"/>
                      <a:pt x="638" y="93"/>
                    </a:cubicBezTo>
                    <a:cubicBezTo>
                      <a:pt x="638" y="92"/>
                      <a:pt x="638" y="92"/>
                      <a:pt x="638" y="91"/>
                    </a:cubicBezTo>
                    <a:close/>
                    <a:moveTo>
                      <a:pt x="638" y="136"/>
                    </a:moveTo>
                    <a:cubicBezTo>
                      <a:pt x="642" y="136"/>
                      <a:pt x="646" y="136"/>
                      <a:pt x="651" y="136"/>
                    </a:cubicBezTo>
                    <a:cubicBezTo>
                      <a:pt x="651" y="137"/>
                      <a:pt x="651" y="138"/>
                      <a:pt x="651" y="139"/>
                    </a:cubicBezTo>
                    <a:cubicBezTo>
                      <a:pt x="646" y="139"/>
                      <a:pt x="642" y="139"/>
                      <a:pt x="638" y="139"/>
                    </a:cubicBezTo>
                    <a:cubicBezTo>
                      <a:pt x="638" y="138"/>
                      <a:pt x="638" y="137"/>
                      <a:pt x="638" y="136"/>
                    </a:cubicBezTo>
                    <a:close/>
                    <a:moveTo>
                      <a:pt x="638" y="181"/>
                    </a:moveTo>
                    <a:cubicBezTo>
                      <a:pt x="642" y="181"/>
                      <a:pt x="646" y="181"/>
                      <a:pt x="651" y="181"/>
                    </a:cubicBezTo>
                    <a:cubicBezTo>
                      <a:pt x="651" y="182"/>
                      <a:pt x="651" y="183"/>
                      <a:pt x="651" y="184"/>
                    </a:cubicBezTo>
                    <a:cubicBezTo>
                      <a:pt x="646" y="184"/>
                      <a:pt x="642" y="184"/>
                      <a:pt x="638" y="184"/>
                    </a:cubicBezTo>
                    <a:cubicBezTo>
                      <a:pt x="638" y="183"/>
                      <a:pt x="638" y="182"/>
                      <a:pt x="638" y="181"/>
                    </a:cubicBezTo>
                    <a:close/>
                    <a:moveTo>
                      <a:pt x="638" y="227"/>
                    </a:moveTo>
                    <a:cubicBezTo>
                      <a:pt x="642" y="227"/>
                      <a:pt x="646" y="227"/>
                      <a:pt x="651" y="227"/>
                    </a:cubicBezTo>
                    <a:cubicBezTo>
                      <a:pt x="651" y="227"/>
                      <a:pt x="651" y="228"/>
                      <a:pt x="651" y="229"/>
                    </a:cubicBezTo>
                    <a:cubicBezTo>
                      <a:pt x="646" y="229"/>
                      <a:pt x="642" y="229"/>
                      <a:pt x="638" y="229"/>
                    </a:cubicBezTo>
                    <a:cubicBezTo>
                      <a:pt x="638" y="228"/>
                      <a:pt x="638" y="227"/>
                      <a:pt x="638" y="227"/>
                    </a:cubicBezTo>
                    <a:close/>
                    <a:moveTo>
                      <a:pt x="638" y="272"/>
                    </a:moveTo>
                    <a:cubicBezTo>
                      <a:pt x="642" y="272"/>
                      <a:pt x="646" y="272"/>
                      <a:pt x="651" y="272"/>
                    </a:cubicBezTo>
                    <a:cubicBezTo>
                      <a:pt x="651" y="273"/>
                      <a:pt x="651" y="274"/>
                      <a:pt x="651" y="274"/>
                    </a:cubicBezTo>
                    <a:cubicBezTo>
                      <a:pt x="646" y="274"/>
                      <a:pt x="642" y="274"/>
                      <a:pt x="638" y="274"/>
                    </a:cubicBezTo>
                    <a:cubicBezTo>
                      <a:pt x="638" y="274"/>
                      <a:pt x="638" y="273"/>
                      <a:pt x="638" y="272"/>
                    </a:cubicBezTo>
                    <a:close/>
                    <a:moveTo>
                      <a:pt x="638" y="317"/>
                    </a:moveTo>
                    <a:cubicBezTo>
                      <a:pt x="642" y="317"/>
                      <a:pt x="646" y="317"/>
                      <a:pt x="651" y="317"/>
                    </a:cubicBezTo>
                    <a:cubicBezTo>
                      <a:pt x="651" y="318"/>
                      <a:pt x="651" y="319"/>
                      <a:pt x="651" y="320"/>
                    </a:cubicBezTo>
                    <a:cubicBezTo>
                      <a:pt x="646" y="320"/>
                      <a:pt x="642" y="320"/>
                      <a:pt x="638" y="320"/>
                    </a:cubicBezTo>
                    <a:cubicBezTo>
                      <a:pt x="638" y="319"/>
                      <a:pt x="638" y="318"/>
                      <a:pt x="638" y="317"/>
                    </a:cubicBezTo>
                    <a:close/>
                    <a:moveTo>
                      <a:pt x="638" y="365"/>
                    </a:moveTo>
                    <a:cubicBezTo>
                      <a:pt x="638" y="364"/>
                      <a:pt x="638" y="363"/>
                      <a:pt x="638" y="362"/>
                    </a:cubicBezTo>
                    <a:cubicBezTo>
                      <a:pt x="642" y="362"/>
                      <a:pt x="646" y="362"/>
                      <a:pt x="651" y="362"/>
                    </a:cubicBezTo>
                    <a:cubicBezTo>
                      <a:pt x="651" y="363"/>
                      <a:pt x="651" y="364"/>
                      <a:pt x="651" y="365"/>
                    </a:cubicBezTo>
                    <a:cubicBezTo>
                      <a:pt x="646" y="365"/>
                      <a:pt x="642" y="365"/>
                      <a:pt x="638" y="365"/>
                    </a:cubicBezTo>
                    <a:close/>
                    <a:moveTo>
                      <a:pt x="638" y="408"/>
                    </a:moveTo>
                    <a:cubicBezTo>
                      <a:pt x="642" y="408"/>
                      <a:pt x="646" y="408"/>
                      <a:pt x="651" y="408"/>
                    </a:cubicBezTo>
                    <a:cubicBezTo>
                      <a:pt x="651" y="409"/>
                      <a:pt x="651" y="409"/>
                      <a:pt x="651" y="410"/>
                    </a:cubicBezTo>
                    <a:cubicBezTo>
                      <a:pt x="646" y="410"/>
                      <a:pt x="642" y="410"/>
                      <a:pt x="638" y="410"/>
                    </a:cubicBezTo>
                    <a:cubicBezTo>
                      <a:pt x="638" y="409"/>
                      <a:pt x="638" y="409"/>
                      <a:pt x="638" y="408"/>
                    </a:cubicBezTo>
                    <a:close/>
                    <a:moveTo>
                      <a:pt x="638" y="453"/>
                    </a:moveTo>
                    <a:cubicBezTo>
                      <a:pt x="642" y="453"/>
                      <a:pt x="646" y="453"/>
                      <a:pt x="651" y="453"/>
                    </a:cubicBezTo>
                    <a:cubicBezTo>
                      <a:pt x="651" y="454"/>
                      <a:pt x="651" y="455"/>
                      <a:pt x="651" y="456"/>
                    </a:cubicBezTo>
                    <a:cubicBezTo>
                      <a:pt x="646" y="456"/>
                      <a:pt x="642" y="456"/>
                      <a:pt x="638" y="456"/>
                    </a:cubicBezTo>
                    <a:cubicBezTo>
                      <a:pt x="638" y="455"/>
                      <a:pt x="638" y="454"/>
                      <a:pt x="638" y="453"/>
                    </a:cubicBezTo>
                    <a:close/>
                    <a:moveTo>
                      <a:pt x="656" y="0"/>
                    </a:moveTo>
                    <a:cubicBezTo>
                      <a:pt x="660" y="0"/>
                      <a:pt x="664" y="0"/>
                      <a:pt x="669" y="0"/>
                    </a:cubicBezTo>
                    <a:cubicBezTo>
                      <a:pt x="669" y="1"/>
                      <a:pt x="669" y="2"/>
                      <a:pt x="669" y="3"/>
                    </a:cubicBezTo>
                    <a:cubicBezTo>
                      <a:pt x="664" y="3"/>
                      <a:pt x="660" y="3"/>
                      <a:pt x="656" y="3"/>
                    </a:cubicBezTo>
                    <a:cubicBezTo>
                      <a:pt x="656" y="2"/>
                      <a:pt x="656" y="1"/>
                      <a:pt x="656" y="0"/>
                    </a:cubicBezTo>
                    <a:close/>
                    <a:moveTo>
                      <a:pt x="656" y="45"/>
                    </a:moveTo>
                    <a:cubicBezTo>
                      <a:pt x="660" y="45"/>
                      <a:pt x="664" y="45"/>
                      <a:pt x="669" y="45"/>
                    </a:cubicBezTo>
                    <a:cubicBezTo>
                      <a:pt x="669" y="46"/>
                      <a:pt x="669" y="47"/>
                      <a:pt x="669" y="48"/>
                    </a:cubicBezTo>
                    <a:cubicBezTo>
                      <a:pt x="664" y="48"/>
                      <a:pt x="660" y="48"/>
                      <a:pt x="656" y="48"/>
                    </a:cubicBezTo>
                    <a:cubicBezTo>
                      <a:pt x="656" y="47"/>
                      <a:pt x="656" y="46"/>
                      <a:pt x="656" y="45"/>
                    </a:cubicBezTo>
                    <a:close/>
                    <a:moveTo>
                      <a:pt x="656" y="91"/>
                    </a:moveTo>
                    <a:cubicBezTo>
                      <a:pt x="660" y="91"/>
                      <a:pt x="664" y="91"/>
                      <a:pt x="669" y="91"/>
                    </a:cubicBezTo>
                    <a:cubicBezTo>
                      <a:pt x="669" y="92"/>
                      <a:pt x="669" y="92"/>
                      <a:pt x="669" y="93"/>
                    </a:cubicBezTo>
                    <a:cubicBezTo>
                      <a:pt x="664" y="93"/>
                      <a:pt x="660" y="93"/>
                      <a:pt x="656" y="93"/>
                    </a:cubicBezTo>
                    <a:cubicBezTo>
                      <a:pt x="656" y="92"/>
                      <a:pt x="656" y="92"/>
                      <a:pt x="656" y="91"/>
                    </a:cubicBezTo>
                    <a:close/>
                    <a:moveTo>
                      <a:pt x="656" y="136"/>
                    </a:moveTo>
                    <a:cubicBezTo>
                      <a:pt x="660" y="136"/>
                      <a:pt x="664" y="136"/>
                      <a:pt x="669" y="136"/>
                    </a:cubicBezTo>
                    <a:cubicBezTo>
                      <a:pt x="669" y="137"/>
                      <a:pt x="669" y="138"/>
                      <a:pt x="669" y="139"/>
                    </a:cubicBezTo>
                    <a:cubicBezTo>
                      <a:pt x="664" y="139"/>
                      <a:pt x="660" y="139"/>
                      <a:pt x="656" y="139"/>
                    </a:cubicBezTo>
                    <a:cubicBezTo>
                      <a:pt x="656" y="138"/>
                      <a:pt x="656" y="137"/>
                      <a:pt x="656" y="136"/>
                    </a:cubicBezTo>
                    <a:close/>
                    <a:moveTo>
                      <a:pt x="656" y="181"/>
                    </a:moveTo>
                    <a:cubicBezTo>
                      <a:pt x="660" y="181"/>
                      <a:pt x="664" y="181"/>
                      <a:pt x="669" y="181"/>
                    </a:cubicBezTo>
                    <a:cubicBezTo>
                      <a:pt x="669" y="182"/>
                      <a:pt x="669" y="183"/>
                      <a:pt x="669" y="184"/>
                    </a:cubicBezTo>
                    <a:cubicBezTo>
                      <a:pt x="664" y="184"/>
                      <a:pt x="660" y="184"/>
                      <a:pt x="656" y="184"/>
                    </a:cubicBezTo>
                    <a:cubicBezTo>
                      <a:pt x="656" y="183"/>
                      <a:pt x="656" y="182"/>
                      <a:pt x="656" y="181"/>
                    </a:cubicBezTo>
                    <a:close/>
                    <a:moveTo>
                      <a:pt x="656" y="227"/>
                    </a:moveTo>
                    <a:cubicBezTo>
                      <a:pt x="660" y="227"/>
                      <a:pt x="664" y="227"/>
                      <a:pt x="669" y="227"/>
                    </a:cubicBezTo>
                    <a:cubicBezTo>
                      <a:pt x="669" y="227"/>
                      <a:pt x="669" y="228"/>
                      <a:pt x="669" y="229"/>
                    </a:cubicBezTo>
                    <a:cubicBezTo>
                      <a:pt x="664" y="229"/>
                      <a:pt x="660" y="229"/>
                      <a:pt x="656" y="229"/>
                    </a:cubicBezTo>
                    <a:cubicBezTo>
                      <a:pt x="656" y="228"/>
                      <a:pt x="656" y="227"/>
                      <a:pt x="656" y="227"/>
                    </a:cubicBezTo>
                    <a:close/>
                    <a:moveTo>
                      <a:pt x="656" y="272"/>
                    </a:moveTo>
                    <a:cubicBezTo>
                      <a:pt x="660" y="272"/>
                      <a:pt x="664" y="272"/>
                      <a:pt x="669" y="272"/>
                    </a:cubicBezTo>
                    <a:cubicBezTo>
                      <a:pt x="669" y="273"/>
                      <a:pt x="669" y="274"/>
                      <a:pt x="669" y="274"/>
                    </a:cubicBezTo>
                    <a:cubicBezTo>
                      <a:pt x="664" y="274"/>
                      <a:pt x="660" y="274"/>
                      <a:pt x="656" y="274"/>
                    </a:cubicBezTo>
                    <a:cubicBezTo>
                      <a:pt x="656" y="274"/>
                      <a:pt x="656" y="273"/>
                      <a:pt x="656" y="272"/>
                    </a:cubicBezTo>
                    <a:close/>
                    <a:moveTo>
                      <a:pt x="656" y="317"/>
                    </a:moveTo>
                    <a:cubicBezTo>
                      <a:pt x="660" y="317"/>
                      <a:pt x="664" y="317"/>
                      <a:pt x="669" y="317"/>
                    </a:cubicBezTo>
                    <a:cubicBezTo>
                      <a:pt x="669" y="318"/>
                      <a:pt x="669" y="319"/>
                      <a:pt x="669" y="320"/>
                    </a:cubicBezTo>
                    <a:cubicBezTo>
                      <a:pt x="664" y="320"/>
                      <a:pt x="660" y="320"/>
                      <a:pt x="656" y="320"/>
                    </a:cubicBezTo>
                    <a:cubicBezTo>
                      <a:pt x="656" y="319"/>
                      <a:pt x="656" y="318"/>
                      <a:pt x="656" y="317"/>
                    </a:cubicBezTo>
                    <a:close/>
                    <a:moveTo>
                      <a:pt x="656" y="365"/>
                    </a:moveTo>
                    <a:cubicBezTo>
                      <a:pt x="656" y="364"/>
                      <a:pt x="656" y="363"/>
                      <a:pt x="656" y="362"/>
                    </a:cubicBezTo>
                    <a:cubicBezTo>
                      <a:pt x="660" y="362"/>
                      <a:pt x="664" y="362"/>
                      <a:pt x="669" y="362"/>
                    </a:cubicBezTo>
                    <a:cubicBezTo>
                      <a:pt x="669" y="363"/>
                      <a:pt x="669" y="364"/>
                      <a:pt x="669" y="365"/>
                    </a:cubicBezTo>
                    <a:cubicBezTo>
                      <a:pt x="664" y="365"/>
                      <a:pt x="660" y="365"/>
                      <a:pt x="656" y="365"/>
                    </a:cubicBezTo>
                    <a:close/>
                    <a:moveTo>
                      <a:pt x="656" y="408"/>
                    </a:moveTo>
                    <a:cubicBezTo>
                      <a:pt x="660" y="408"/>
                      <a:pt x="664" y="408"/>
                      <a:pt x="669" y="408"/>
                    </a:cubicBezTo>
                    <a:cubicBezTo>
                      <a:pt x="669" y="409"/>
                      <a:pt x="669" y="409"/>
                      <a:pt x="669" y="410"/>
                    </a:cubicBezTo>
                    <a:cubicBezTo>
                      <a:pt x="664" y="410"/>
                      <a:pt x="660" y="410"/>
                      <a:pt x="656" y="410"/>
                    </a:cubicBezTo>
                    <a:cubicBezTo>
                      <a:pt x="656" y="409"/>
                      <a:pt x="656" y="409"/>
                      <a:pt x="656" y="408"/>
                    </a:cubicBezTo>
                    <a:close/>
                    <a:moveTo>
                      <a:pt x="656" y="453"/>
                    </a:moveTo>
                    <a:cubicBezTo>
                      <a:pt x="660" y="453"/>
                      <a:pt x="664" y="453"/>
                      <a:pt x="669" y="453"/>
                    </a:cubicBezTo>
                    <a:cubicBezTo>
                      <a:pt x="669" y="454"/>
                      <a:pt x="669" y="455"/>
                      <a:pt x="669" y="456"/>
                    </a:cubicBezTo>
                    <a:cubicBezTo>
                      <a:pt x="664" y="456"/>
                      <a:pt x="660" y="456"/>
                      <a:pt x="656" y="456"/>
                    </a:cubicBezTo>
                    <a:cubicBezTo>
                      <a:pt x="656" y="455"/>
                      <a:pt x="656" y="454"/>
                      <a:pt x="656" y="453"/>
                    </a:cubicBezTo>
                    <a:close/>
                    <a:moveTo>
                      <a:pt x="674" y="0"/>
                    </a:moveTo>
                    <a:cubicBezTo>
                      <a:pt x="678" y="0"/>
                      <a:pt x="683" y="0"/>
                      <a:pt x="687" y="0"/>
                    </a:cubicBezTo>
                    <a:cubicBezTo>
                      <a:pt x="687" y="1"/>
                      <a:pt x="687" y="2"/>
                      <a:pt x="687" y="3"/>
                    </a:cubicBezTo>
                    <a:cubicBezTo>
                      <a:pt x="683" y="3"/>
                      <a:pt x="678" y="3"/>
                      <a:pt x="674" y="3"/>
                    </a:cubicBezTo>
                    <a:cubicBezTo>
                      <a:pt x="674" y="2"/>
                      <a:pt x="674" y="1"/>
                      <a:pt x="674" y="0"/>
                    </a:cubicBezTo>
                    <a:close/>
                    <a:moveTo>
                      <a:pt x="674" y="45"/>
                    </a:moveTo>
                    <a:cubicBezTo>
                      <a:pt x="678" y="45"/>
                      <a:pt x="683" y="45"/>
                      <a:pt x="687" y="45"/>
                    </a:cubicBezTo>
                    <a:cubicBezTo>
                      <a:pt x="687" y="46"/>
                      <a:pt x="687" y="47"/>
                      <a:pt x="687" y="48"/>
                    </a:cubicBezTo>
                    <a:cubicBezTo>
                      <a:pt x="683" y="48"/>
                      <a:pt x="678" y="48"/>
                      <a:pt x="674" y="48"/>
                    </a:cubicBezTo>
                    <a:cubicBezTo>
                      <a:pt x="674" y="47"/>
                      <a:pt x="674" y="46"/>
                      <a:pt x="674" y="45"/>
                    </a:cubicBezTo>
                    <a:close/>
                    <a:moveTo>
                      <a:pt x="674" y="91"/>
                    </a:moveTo>
                    <a:cubicBezTo>
                      <a:pt x="678" y="91"/>
                      <a:pt x="683" y="91"/>
                      <a:pt x="687" y="91"/>
                    </a:cubicBezTo>
                    <a:cubicBezTo>
                      <a:pt x="687" y="92"/>
                      <a:pt x="687" y="92"/>
                      <a:pt x="687" y="93"/>
                    </a:cubicBezTo>
                    <a:cubicBezTo>
                      <a:pt x="683" y="93"/>
                      <a:pt x="678" y="93"/>
                      <a:pt x="674" y="93"/>
                    </a:cubicBezTo>
                    <a:cubicBezTo>
                      <a:pt x="674" y="92"/>
                      <a:pt x="674" y="92"/>
                      <a:pt x="674" y="91"/>
                    </a:cubicBezTo>
                    <a:close/>
                    <a:moveTo>
                      <a:pt x="674" y="136"/>
                    </a:moveTo>
                    <a:cubicBezTo>
                      <a:pt x="678" y="136"/>
                      <a:pt x="683" y="136"/>
                      <a:pt x="687" y="136"/>
                    </a:cubicBezTo>
                    <a:cubicBezTo>
                      <a:pt x="687" y="137"/>
                      <a:pt x="687" y="138"/>
                      <a:pt x="687" y="139"/>
                    </a:cubicBezTo>
                    <a:cubicBezTo>
                      <a:pt x="683" y="139"/>
                      <a:pt x="678" y="139"/>
                      <a:pt x="674" y="139"/>
                    </a:cubicBezTo>
                    <a:cubicBezTo>
                      <a:pt x="674" y="138"/>
                      <a:pt x="674" y="137"/>
                      <a:pt x="674" y="136"/>
                    </a:cubicBezTo>
                    <a:close/>
                    <a:moveTo>
                      <a:pt x="674" y="181"/>
                    </a:moveTo>
                    <a:cubicBezTo>
                      <a:pt x="678" y="181"/>
                      <a:pt x="683" y="181"/>
                      <a:pt x="687" y="181"/>
                    </a:cubicBezTo>
                    <a:cubicBezTo>
                      <a:pt x="687" y="182"/>
                      <a:pt x="687" y="183"/>
                      <a:pt x="687" y="184"/>
                    </a:cubicBezTo>
                    <a:cubicBezTo>
                      <a:pt x="683" y="184"/>
                      <a:pt x="678" y="184"/>
                      <a:pt x="674" y="184"/>
                    </a:cubicBezTo>
                    <a:cubicBezTo>
                      <a:pt x="674" y="183"/>
                      <a:pt x="674" y="182"/>
                      <a:pt x="674" y="181"/>
                    </a:cubicBezTo>
                    <a:close/>
                    <a:moveTo>
                      <a:pt x="674" y="227"/>
                    </a:moveTo>
                    <a:cubicBezTo>
                      <a:pt x="678" y="227"/>
                      <a:pt x="683" y="227"/>
                      <a:pt x="687" y="227"/>
                    </a:cubicBezTo>
                    <a:cubicBezTo>
                      <a:pt x="687" y="227"/>
                      <a:pt x="687" y="228"/>
                      <a:pt x="687" y="229"/>
                    </a:cubicBezTo>
                    <a:cubicBezTo>
                      <a:pt x="683" y="229"/>
                      <a:pt x="678" y="229"/>
                      <a:pt x="674" y="229"/>
                    </a:cubicBezTo>
                    <a:cubicBezTo>
                      <a:pt x="674" y="228"/>
                      <a:pt x="674" y="227"/>
                      <a:pt x="674" y="227"/>
                    </a:cubicBezTo>
                    <a:close/>
                    <a:moveTo>
                      <a:pt x="674" y="272"/>
                    </a:moveTo>
                    <a:cubicBezTo>
                      <a:pt x="678" y="272"/>
                      <a:pt x="683" y="272"/>
                      <a:pt x="687" y="272"/>
                    </a:cubicBezTo>
                    <a:cubicBezTo>
                      <a:pt x="687" y="273"/>
                      <a:pt x="687" y="274"/>
                      <a:pt x="687" y="274"/>
                    </a:cubicBezTo>
                    <a:cubicBezTo>
                      <a:pt x="683" y="274"/>
                      <a:pt x="678" y="274"/>
                      <a:pt x="674" y="274"/>
                    </a:cubicBezTo>
                    <a:cubicBezTo>
                      <a:pt x="674" y="274"/>
                      <a:pt x="674" y="273"/>
                      <a:pt x="674" y="272"/>
                    </a:cubicBezTo>
                    <a:close/>
                    <a:moveTo>
                      <a:pt x="674" y="317"/>
                    </a:moveTo>
                    <a:cubicBezTo>
                      <a:pt x="678" y="317"/>
                      <a:pt x="683" y="317"/>
                      <a:pt x="687" y="317"/>
                    </a:cubicBezTo>
                    <a:cubicBezTo>
                      <a:pt x="687" y="318"/>
                      <a:pt x="687" y="319"/>
                      <a:pt x="687" y="320"/>
                    </a:cubicBezTo>
                    <a:cubicBezTo>
                      <a:pt x="683" y="320"/>
                      <a:pt x="678" y="320"/>
                      <a:pt x="674" y="320"/>
                    </a:cubicBezTo>
                    <a:cubicBezTo>
                      <a:pt x="674" y="319"/>
                      <a:pt x="674" y="318"/>
                      <a:pt x="674" y="317"/>
                    </a:cubicBezTo>
                    <a:close/>
                    <a:moveTo>
                      <a:pt x="674" y="365"/>
                    </a:moveTo>
                    <a:cubicBezTo>
                      <a:pt x="674" y="364"/>
                      <a:pt x="674" y="363"/>
                      <a:pt x="674" y="362"/>
                    </a:cubicBezTo>
                    <a:cubicBezTo>
                      <a:pt x="678" y="362"/>
                      <a:pt x="683" y="362"/>
                      <a:pt x="687" y="362"/>
                    </a:cubicBezTo>
                    <a:cubicBezTo>
                      <a:pt x="687" y="363"/>
                      <a:pt x="687" y="364"/>
                      <a:pt x="687" y="365"/>
                    </a:cubicBezTo>
                    <a:cubicBezTo>
                      <a:pt x="683" y="365"/>
                      <a:pt x="678" y="365"/>
                      <a:pt x="674" y="365"/>
                    </a:cubicBezTo>
                    <a:close/>
                    <a:moveTo>
                      <a:pt x="674" y="408"/>
                    </a:moveTo>
                    <a:cubicBezTo>
                      <a:pt x="678" y="408"/>
                      <a:pt x="683" y="408"/>
                      <a:pt x="687" y="408"/>
                    </a:cubicBezTo>
                    <a:cubicBezTo>
                      <a:pt x="687" y="409"/>
                      <a:pt x="687" y="409"/>
                      <a:pt x="687" y="410"/>
                    </a:cubicBezTo>
                    <a:cubicBezTo>
                      <a:pt x="683" y="410"/>
                      <a:pt x="678" y="410"/>
                      <a:pt x="674" y="410"/>
                    </a:cubicBezTo>
                    <a:cubicBezTo>
                      <a:pt x="674" y="409"/>
                      <a:pt x="674" y="409"/>
                      <a:pt x="674" y="408"/>
                    </a:cubicBezTo>
                    <a:close/>
                    <a:moveTo>
                      <a:pt x="674" y="453"/>
                    </a:moveTo>
                    <a:cubicBezTo>
                      <a:pt x="678" y="453"/>
                      <a:pt x="683" y="453"/>
                      <a:pt x="687" y="453"/>
                    </a:cubicBezTo>
                    <a:cubicBezTo>
                      <a:pt x="687" y="454"/>
                      <a:pt x="687" y="455"/>
                      <a:pt x="687" y="456"/>
                    </a:cubicBezTo>
                    <a:cubicBezTo>
                      <a:pt x="683" y="456"/>
                      <a:pt x="678" y="456"/>
                      <a:pt x="674" y="456"/>
                    </a:cubicBezTo>
                    <a:cubicBezTo>
                      <a:pt x="674" y="455"/>
                      <a:pt x="674" y="454"/>
                      <a:pt x="674" y="453"/>
                    </a:cubicBezTo>
                    <a:close/>
                    <a:moveTo>
                      <a:pt x="692" y="0"/>
                    </a:moveTo>
                    <a:cubicBezTo>
                      <a:pt x="697" y="0"/>
                      <a:pt x="701" y="0"/>
                      <a:pt x="705" y="0"/>
                    </a:cubicBezTo>
                    <a:cubicBezTo>
                      <a:pt x="705" y="1"/>
                      <a:pt x="705" y="2"/>
                      <a:pt x="705" y="3"/>
                    </a:cubicBezTo>
                    <a:cubicBezTo>
                      <a:pt x="701" y="3"/>
                      <a:pt x="697" y="3"/>
                      <a:pt x="692" y="3"/>
                    </a:cubicBezTo>
                    <a:cubicBezTo>
                      <a:pt x="692" y="2"/>
                      <a:pt x="692" y="1"/>
                      <a:pt x="692" y="0"/>
                    </a:cubicBezTo>
                    <a:close/>
                    <a:moveTo>
                      <a:pt x="692" y="45"/>
                    </a:moveTo>
                    <a:cubicBezTo>
                      <a:pt x="697" y="45"/>
                      <a:pt x="701" y="45"/>
                      <a:pt x="705" y="45"/>
                    </a:cubicBezTo>
                    <a:cubicBezTo>
                      <a:pt x="705" y="46"/>
                      <a:pt x="705" y="47"/>
                      <a:pt x="705" y="48"/>
                    </a:cubicBezTo>
                    <a:cubicBezTo>
                      <a:pt x="701" y="48"/>
                      <a:pt x="697" y="48"/>
                      <a:pt x="692" y="48"/>
                    </a:cubicBezTo>
                    <a:cubicBezTo>
                      <a:pt x="692" y="47"/>
                      <a:pt x="692" y="46"/>
                      <a:pt x="692" y="45"/>
                    </a:cubicBezTo>
                    <a:close/>
                    <a:moveTo>
                      <a:pt x="692" y="91"/>
                    </a:moveTo>
                    <a:cubicBezTo>
                      <a:pt x="697" y="91"/>
                      <a:pt x="701" y="91"/>
                      <a:pt x="705" y="91"/>
                    </a:cubicBezTo>
                    <a:cubicBezTo>
                      <a:pt x="705" y="92"/>
                      <a:pt x="705" y="92"/>
                      <a:pt x="705" y="93"/>
                    </a:cubicBezTo>
                    <a:cubicBezTo>
                      <a:pt x="701" y="93"/>
                      <a:pt x="697" y="93"/>
                      <a:pt x="692" y="93"/>
                    </a:cubicBezTo>
                    <a:cubicBezTo>
                      <a:pt x="692" y="92"/>
                      <a:pt x="692" y="92"/>
                      <a:pt x="692" y="91"/>
                    </a:cubicBezTo>
                    <a:close/>
                    <a:moveTo>
                      <a:pt x="692" y="136"/>
                    </a:moveTo>
                    <a:cubicBezTo>
                      <a:pt x="697" y="136"/>
                      <a:pt x="701" y="136"/>
                      <a:pt x="705" y="136"/>
                    </a:cubicBezTo>
                    <a:cubicBezTo>
                      <a:pt x="705" y="137"/>
                      <a:pt x="705" y="138"/>
                      <a:pt x="705" y="139"/>
                    </a:cubicBezTo>
                    <a:cubicBezTo>
                      <a:pt x="701" y="139"/>
                      <a:pt x="697" y="139"/>
                      <a:pt x="692" y="139"/>
                    </a:cubicBezTo>
                    <a:cubicBezTo>
                      <a:pt x="692" y="138"/>
                      <a:pt x="692" y="137"/>
                      <a:pt x="692" y="136"/>
                    </a:cubicBezTo>
                    <a:close/>
                    <a:moveTo>
                      <a:pt x="692" y="181"/>
                    </a:moveTo>
                    <a:cubicBezTo>
                      <a:pt x="697" y="181"/>
                      <a:pt x="701" y="181"/>
                      <a:pt x="705" y="181"/>
                    </a:cubicBezTo>
                    <a:cubicBezTo>
                      <a:pt x="705" y="182"/>
                      <a:pt x="705" y="183"/>
                      <a:pt x="705" y="184"/>
                    </a:cubicBezTo>
                    <a:cubicBezTo>
                      <a:pt x="701" y="184"/>
                      <a:pt x="697" y="184"/>
                      <a:pt x="692" y="184"/>
                    </a:cubicBezTo>
                    <a:cubicBezTo>
                      <a:pt x="692" y="183"/>
                      <a:pt x="692" y="182"/>
                      <a:pt x="692" y="181"/>
                    </a:cubicBezTo>
                    <a:close/>
                    <a:moveTo>
                      <a:pt x="692" y="227"/>
                    </a:moveTo>
                    <a:cubicBezTo>
                      <a:pt x="697" y="227"/>
                      <a:pt x="701" y="227"/>
                      <a:pt x="705" y="227"/>
                    </a:cubicBezTo>
                    <a:cubicBezTo>
                      <a:pt x="705" y="227"/>
                      <a:pt x="705" y="228"/>
                      <a:pt x="705" y="229"/>
                    </a:cubicBezTo>
                    <a:cubicBezTo>
                      <a:pt x="701" y="229"/>
                      <a:pt x="697" y="229"/>
                      <a:pt x="692" y="229"/>
                    </a:cubicBezTo>
                    <a:cubicBezTo>
                      <a:pt x="692" y="228"/>
                      <a:pt x="692" y="227"/>
                      <a:pt x="692" y="227"/>
                    </a:cubicBezTo>
                    <a:close/>
                    <a:moveTo>
                      <a:pt x="692" y="272"/>
                    </a:moveTo>
                    <a:cubicBezTo>
                      <a:pt x="697" y="272"/>
                      <a:pt x="701" y="272"/>
                      <a:pt x="705" y="272"/>
                    </a:cubicBezTo>
                    <a:cubicBezTo>
                      <a:pt x="705" y="273"/>
                      <a:pt x="705" y="274"/>
                      <a:pt x="705" y="274"/>
                    </a:cubicBezTo>
                    <a:cubicBezTo>
                      <a:pt x="701" y="274"/>
                      <a:pt x="697" y="274"/>
                      <a:pt x="692" y="274"/>
                    </a:cubicBezTo>
                    <a:cubicBezTo>
                      <a:pt x="692" y="274"/>
                      <a:pt x="692" y="273"/>
                      <a:pt x="692" y="272"/>
                    </a:cubicBezTo>
                    <a:close/>
                    <a:moveTo>
                      <a:pt x="692" y="317"/>
                    </a:moveTo>
                    <a:cubicBezTo>
                      <a:pt x="697" y="317"/>
                      <a:pt x="701" y="317"/>
                      <a:pt x="705" y="317"/>
                    </a:cubicBezTo>
                    <a:cubicBezTo>
                      <a:pt x="705" y="318"/>
                      <a:pt x="705" y="319"/>
                      <a:pt x="705" y="320"/>
                    </a:cubicBezTo>
                    <a:cubicBezTo>
                      <a:pt x="701" y="320"/>
                      <a:pt x="697" y="320"/>
                      <a:pt x="692" y="320"/>
                    </a:cubicBezTo>
                    <a:cubicBezTo>
                      <a:pt x="692" y="319"/>
                      <a:pt x="692" y="318"/>
                      <a:pt x="692" y="317"/>
                    </a:cubicBezTo>
                    <a:close/>
                    <a:moveTo>
                      <a:pt x="692" y="365"/>
                    </a:moveTo>
                    <a:cubicBezTo>
                      <a:pt x="692" y="364"/>
                      <a:pt x="692" y="363"/>
                      <a:pt x="692" y="362"/>
                    </a:cubicBezTo>
                    <a:cubicBezTo>
                      <a:pt x="697" y="362"/>
                      <a:pt x="701" y="362"/>
                      <a:pt x="705" y="362"/>
                    </a:cubicBezTo>
                    <a:cubicBezTo>
                      <a:pt x="705" y="363"/>
                      <a:pt x="705" y="364"/>
                      <a:pt x="705" y="365"/>
                    </a:cubicBezTo>
                    <a:cubicBezTo>
                      <a:pt x="701" y="365"/>
                      <a:pt x="697" y="365"/>
                      <a:pt x="692" y="365"/>
                    </a:cubicBezTo>
                    <a:close/>
                    <a:moveTo>
                      <a:pt x="692" y="408"/>
                    </a:moveTo>
                    <a:cubicBezTo>
                      <a:pt x="697" y="408"/>
                      <a:pt x="701" y="408"/>
                      <a:pt x="705" y="408"/>
                    </a:cubicBezTo>
                    <a:cubicBezTo>
                      <a:pt x="705" y="409"/>
                      <a:pt x="705" y="409"/>
                      <a:pt x="705" y="410"/>
                    </a:cubicBezTo>
                    <a:cubicBezTo>
                      <a:pt x="701" y="410"/>
                      <a:pt x="697" y="410"/>
                      <a:pt x="692" y="410"/>
                    </a:cubicBezTo>
                    <a:cubicBezTo>
                      <a:pt x="692" y="409"/>
                      <a:pt x="692" y="409"/>
                      <a:pt x="692" y="408"/>
                    </a:cubicBezTo>
                    <a:close/>
                    <a:moveTo>
                      <a:pt x="692" y="453"/>
                    </a:moveTo>
                    <a:cubicBezTo>
                      <a:pt x="697" y="453"/>
                      <a:pt x="701" y="453"/>
                      <a:pt x="705" y="453"/>
                    </a:cubicBezTo>
                    <a:cubicBezTo>
                      <a:pt x="705" y="454"/>
                      <a:pt x="705" y="455"/>
                      <a:pt x="705" y="456"/>
                    </a:cubicBezTo>
                    <a:cubicBezTo>
                      <a:pt x="701" y="456"/>
                      <a:pt x="697" y="456"/>
                      <a:pt x="692" y="456"/>
                    </a:cubicBezTo>
                    <a:cubicBezTo>
                      <a:pt x="692" y="455"/>
                      <a:pt x="692" y="454"/>
                      <a:pt x="692" y="453"/>
                    </a:cubicBezTo>
                    <a:close/>
                    <a:moveTo>
                      <a:pt x="710" y="0"/>
                    </a:moveTo>
                    <a:cubicBezTo>
                      <a:pt x="715" y="0"/>
                      <a:pt x="719" y="0"/>
                      <a:pt x="723" y="0"/>
                    </a:cubicBezTo>
                    <a:cubicBezTo>
                      <a:pt x="723" y="1"/>
                      <a:pt x="723" y="2"/>
                      <a:pt x="723" y="3"/>
                    </a:cubicBezTo>
                    <a:cubicBezTo>
                      <a:pt x="719" y="3"/>
                      <a:pt x="715" y="3"/>
                      <a:pt x="710" y="3"/>
                    </a:cubicBezTo>
                    <a:cubicBezTo>
                      <a:pt x="710" y="2"/>
                      <a:pt x="710" y="1"/>
                      <a:pt x="710" y="0"/>
                    </a:cubicBezTo>
                    <a:close/>
                    <a:moveTo>
                      <a:pt x="710" y="45"/>
                    </a:moveTo>
                    <a:cubicBezTo>
                      <a:pt x="715" y="45"/>
                      <a:pt x="719" y="45"/>
                      <a:pt x="723" y="45"/>
                    </a:cubicBezTo>
                    <a:cubicBezTo>
                      <a:pt x="723" y="46"/>
                      <a:pt x="723" y="47"/>
                      <a:pt x="723" y="48"/>
                    </a:cubicBezTo>
                    <a:cubicBezTo>
                      <a:pt x="719" y="48"/>
                      <a:pt x="715" y="48"/>
                      <a:pt x="710" y="48"/>
                    </a:cubicBezTo>
                    <a:cubicBezTo>
                      <a:pt x="710" y="47"/>
                      <a:pt x="710" y="46"/>
                      <a:pt x="710" y="45"/>
                    </a:cubicBezTo>
                    <a:close/>
                    <a:moveTo>
                      <a:pt x="710" y="91"/>
                    </a:moveTo>
                    <a:cubicBezTo>
                      <a:pt x="715" y="91"/>
                      <a:pt x="719" y="91"/>
                      <a:pt x="723" y="91"/>
                    </a:cubicBezTo>
                    <a:cubicBezTo>
                      <a:pt x="723" y="92"/>
                      <a:pt x="723" y="92"/>
                      <a:pt x="723" y="93"/>
                    </a:cubicBezTo>
                    <a:cubicBezTo>
                      <a:pt x="719" y="93"/>
                      <a:pt x="715" y="93"/>
                      <a:pt x="710" y="93"/>
                    </a:cubicBezTo>
                    <a:cubicBezTo>
                      <a:pt x="710" y="92"/>
                      <a:pt x="710" y="92"/>
                      <a:pt x="710" y="91"/>
                    </a:cubicBezTo>
                    <a:close/>
                    <a:moveTo>
                      <a:pt x="710" y="136"/>
                    </a:moveTo>
                    <a:cubicBezTo>
                      <a:pt x="715" y="136"/>
                      <a:pt x="719" y="136"/>
                      <a:pt x="723" y="136"/>
                    </a:cubicBezTo>
                    <a:cubicBezTo>
                      <a:pt x="723" y="137"/>
                      <a:pt x="723" y="138"/>
                      <a:pt x="723" y="139"/>
                    </a:cubicBezTo>
                    <a:cubicBezTo>
                      <a:pt x="719" y="139"/>
                      <a:pt x="715" y="139"/>
                      <a:pt x="710" y="139"/>
                    </a:cubicBezTo>
                    <a:cubicBezTo>
                      <a:pt x="710" y="138"/>
                      <a:pt x="710" y="137"/>
                      <a:pt x="710" y="136"/>
                    </a:cubicBezTo>
                    <a:close/>
                    <a:moveTo>
                      <a:pt x="710" y="181"/>
                    </a:moveTo>
                    <a:cubicBezTo>
                      <a:pt x="715" y="181"/>
                      <a:pt x="719" y="181"/>
                      <a:pt x="723" y="181"/>
                    </a:cubicBezTo>
                    <a:cubicBezTo>
                      <a:pt x="723" y="182"/>
                      <a:pt x="723" y="183"/>
                      <a:pt x="723" y="184"/>
                    </a:cubicBezTo>
                    <a:cubicBezTo>
                      <a:pt x="719" y="184"/>
                      <a:pt x="715" y="184"/>
                      <a:pt x="710" y="184"/>
                    </a:cubicBezTo>
                    <a:cubicBezTo>
                      <a:pt x="710" y="183"/>
                      <a:pt x="710" y="182"/>
                      <a:pt x="710" y="181"/>
                    </a:cubicBezTo>
                    <a:close/>
                    <a:moveTo>
                      <a:pt x="710" y="227"/>
                    </a:moveTo>
                    <a:cubicBezTo>
                      <a:pt x="715" y="227"/>
                      <a:pt x="719" y="227"/>
                      <a:pt x="723" y="227"/>
                    </a:cubicBezTo>
                    <a:cubicBezTo>
                      <a:pt x="723" y="227"/>
                      <a:pt x="723" y="228"/>
                      <a:pt x="723" y="229"/>
                    </a:cubicBezTo>
                    <a:cubicBezTo>
                      <a:pt x="719" y="229"/>
                      <a:pt x="715" y="229"/>
                      <a:pt x="710" y="229"/>
                    </a:cubicBezTo>
                    <a:cubicBezTo>
                      <a:pt x="710" y="228"/>
                      <a:pt x="710" y="227"/>
                      <a:pt x="710" y="227"/>
                    </a:cubicBezTo>
                    <a:close/>
                    <a:moveTo>
                      <a:pt x="710" y="272"/>
                    </a:moveTo>
                    <a:cubicBezTo>
                      <a:pt x="715" y="272"/>
                      <a:pt x="719" y="272"/>
                      <a:pt x="723" y="272"/>
                    </a:cubicBezTo>
                    <a:cubicBezTo>
                      <a:pt x="723" y="273"/>
                      <a:pt x="723" y="274"/>
                      <a:pt x="723" y="274"/>
                    </a:cubicBezTo>
                    <a:cubicBezTo>
                      <a:pt x="719" y="274"/>
                      <a:pt x="715" y="274"/>
                      <a:pt x="710" y="274"/>
                    </a:cubicBezTo>
                    <a:cubicBezTo>
                      <a:pt x="710" y="274"/>
                      <a:pt x="710" y="273"/>
                      <a:pt x="710" y="272"/>
                    </a:cubicBezTo>
                    <a:close/>
                    <a:moveTo>
                      <a:pt x="710" y="317"/>
                    </a:moveTo>
                    <a:cubicBezTo>
                      <a:pt x="715" y="317"/>
                      <a:pt x="719" y="317"/>
                      <a:pt x="723" y="317"/>
                    </a:cubicBezTo>
                    <a:cubicBezTo>
                      <a:pt x="723" y="318"/>
                      <a:pt x="723" y="319"/>
                      <a:pt x="723" y="320"/>
                    </a:cubicBezTo>
                    <a:cubicBezTo>
                      <a:pt x="719" y="320"/>
                      <a:pt x="715" y="320"/>
                      <a:pt x="710" y="320"/>
                    </a:cubicBezTo>
                    <a:cubicBezTo>
                      <a:pt x="710" y="319"/>
                      <a:pt x="710" y="318"/>
                      <a:pt x="710" y="317"/>
                    </a:cubicBezTo>
                    <a:close/>
                    <a:moveTo>
                      <a:pt x="710" y="365"/>
                    </a:moveTo>
                    <a:cubicBezTo>
                      <a:pt x="710" y="364"/>
                      <a:pt x="710" y="363"/>
                      <a:pt x="710" y="362"/>
                    </a:cubicBezTo>
                    <a:cubicBezTo>
                      <a:pt x="715" y="362"/>
                      <a:pt x="719" y="362"/>
                      <a:pt x="723" y="362"/>
                    </a:cubicBezTo>
                    <a:cubicBezTo>
                      <a:pt x="723" y="363"/>
                      <a:pt x="723" y="364"/>
                      <a:pt x="723" y="365"/>
                    </a:cubicBezTo>
                    <a:cubicBezTo>
                      <a:pt x="719" y="365"/>
                      <a:pt x="715" y="365"/>
                      <a:pt x="710" y="365"/>
                    </a:cubicBezTo>
                    <a:close/>
                    <a:moveTo>
                      <a:pt x="710" y="408"/>
                    </a:moveTo>
                    <a:cubicBezTo>
                      <a:pt x="715" y="408"/>
                      <a:pt x="719" y="408"/>
                      <a:pt x="723" y="408"/>
                    </a:cubicBezTo>
                    <a:cubicBezTo>
                      <a:pt x="723" y="409"/>
                      <a:pt x="723" y="409"/>
                      <a:pt x="723" y="410"/>
                    </a:cubicBezTo>
                    <a:cubicBezTo>
                      <a:pt x="719" y="410"/>
                      <a:pt x="715" y="410"/>
                      <a:pt x="710" y="410"/>
                    </a:cubicBezTo>
                    <a:cubicBezTo>
                      <a:pt x="710" y="409"/>
                      <a:pt x="710" y="409"/>
                      <a:pt x="710" y="408"/>
                    </a:cubicBezTo>
                    <a:close/>
                    <a:moveTo>
                      <a:pt x="710" y="453"/>
                    </a:moveTo>
                    <a:cubicBezTo>
                      <a:pt x="715" y="453"/>
                      <a:pt x="719" y="453"/>
                      <a:pt x="723" y="453"/>
                    </a:cubicBezTo>
                    <a:cubicBezTo>
                      <a:pt x="723" y="454"/>
                      <a:pt x="723" y="455"/>
                      <a:pt x="723" y="456"/>
                    </a:cubicBezTo>
                    <a:cubicBezTo>
                      <a:pt x="719" y="456"/>
                      <a:pt x="715" y="456"/>
                      <a:pt x="710" y="456"/>
                    </a:cubicBezTo>
                    <a:cubicBezTo>
                      <a:pt x="710" y="455"/>
                      <a:pt x="710" y="454"/>
                      <a:pt x="710" y="453"/>
                    </a:cubicBezTo>
                    <a:close/>
                    <a:moveTo>
                      <a:pt x="729" y="0"/>
                    </a:moveTo>
                    <a:cubicBezTo>
                      <a:pt x="733" y="0"/>
                      <a:pt x="737" y="0"/>
                      <a:pt x="742" y="0"/>
                    </a:cubicBezTo>
                    <a:cubicBezTo>
                      <a:pt x="742" y="1"/>
                      <a:pt x="742" y="2"/>
                      <a:pt x="742" y="3"/>
                    </a:cubicBezTo>
                    <a:cubicBezTo>
                      <a:pt x="737" y="3"/>
                      <a:pt x="733" y="3"/>
                      <a:pt x="729" y="3"/>
                    </a:cubicBezTo>
                    <a:cubicBezTo>
                      <a:pt x="729" y="2"/>
                      <a:pt x="729" y="1"/>
                      <a:pt x="729" y="0"/>
                    </a:cubicBezTo>
                    <a:close/>
                    <a:moveTo>
                      <a:pt x="729" y="45"/>
                    </a:moveTo>
                    <a:cubicBezTo>
                      <a:pt x="733" y="45"/>
                      <a:pt x="737" y="45"/>
                      <a:pt x="742" y="45"/>
                    </a:cubicBezTo>
                    <a:cubicBezTo>
                      <a:pt x="742" y="46"/>
                      <a:pt x="742" y="47"/>
                      <a:pt x="742" y="48"/>
                    </a:cubicBezTo>
                    <a:cubicBezTo>
                      <a:pt x="737" y="48"/>
                      <a:pt x="733" y="48"/>
                      <a:pt x="729" y="48"/>
                    </a:cubicBezTo>
                    <a:cubicBezTo>
                      <a:pt x="729" y="47"/>
                      <a:pt x="729" y="46"/>
                      <a:pt x="729" y="45"/>
                    </a:cubicBezTo>
                    <a:close/>
                    <a:moveTo>
                      <a:pt x="729" y="91"/>
                    </a:moveTo>
                    <a:cubicBezTo>
                      <a:pt x="733" y="91"/>
                      <a:pt x="737" y="91"/>
                      <a:pt x="742" y="91"/>
                    </a:cubicBezTo>
                    <a:cubicBezTo>
                      <a:pt x="742" y="92"/>
                      <a:pt x="742" y="92"/>
                      <a:pt x="742" y="93"/>
                    </a:cubicBezTo>
                    <a:cubicBezTo>
                      <a:pt x="737" y="93"/>
                      <a:pt x="733" y="93"/>
                      <a:pt x="729" y="93"/>
                    </a:cubicBezTo>
                    <a:cubicBezTo>
                      <a:pt x="729" y="92"/>
                      <a:pt x="729" y="92"/>
                      <a:pt x="729" y="91"/>
                    </a:cubicBezTo>
                    <a:close/>
                    <a:moveTo>
                      <a:pt x="729" y="136"/>
                    </a:moveTo>
                    <a:cubicBezTo>
                      <a:pt x="733" y="136"/>
                      <a:pt x="737" y="136"/>
                      <a:pt x="742" y="136"/>
                    </a:cubicBezTo>
                    <a:cubicBezTo>
                      <a:pt x="742" y="137"/>
                      <a:pt x="742" y="138"/>
                      <a:pt x="742" y="139"/>
                    </a:cubicBezTo>
                    <a:cubicBezTo>
                      <a:pt x="737" y="139"/>
                      <a:pt x="733" y="139"/>
                      <a:pt x="729" y="139"/>
                    </a:cubicBezTo>
                    <a:cubicBezTo>
                      <a:pt x="729" y="138"/>
                      <a:pt x="729" y="137"/>
                      <a:pt x="729" y="136"/>
                    </a:cubicBezTo>
                    <a:close/>
                    <a:moveTo>
                      <a:pt x="729" y="181"/>
                    </a:moveTo>
                    <a:cubicBezTo>
                      <a:pt x="733" y="181"/>
                      <a:pt x="737" y="181"/>
                      <a:pt x="742" y="181"/>
                    </a:cubicBezTo>
                    <a:cubicBezTo>
                      <a:pt x="742" y="182"/>
                      <a:pt x="742" y="183"/>
                      <a:pt x="742" y="184"/>
                    </a:cubicBezTo>
                    <a:cubicBezTo>
                      <a:pt x="737" y="184"/>
                      <a:pt x="733" y="184"/>
                      <a:pt x="729" y="184"/>
                    </a:cubicBezTo>
                    <a:cubicBezTo>
                      <a:pt x="729" y="183"/>
                      <a:pt x="729" y="182"/>
                      <a:pt x="729" y="181"/>
                    </a:cubicBezTo>
                    <a:close/>
                    <a:moveTo>
                      <a:pt x="729" y="227"/>
                    </a:moveTo>
                    <a:cubicBezTo>
                      <a:pt x="733" y="227"/>
                      <a:pt x="737" y="227"/>
                      <a:pt x="742" y="227"/>
                    </a:cubicBezTo>
                    <a:cubicBezTo>
                      <a:pt x="742" y="227"/>
                      <a:pt x="742" y="228"/>
                      <a:pt x="742" y="229"/>
                    </a:cubicBezTo>
                    <a:cubicBezTo>
                      <a:pt x="737" y="229"/>
                      <a:pt x="733" y="229"/>
                      <a:pt x="729" y="229"/>
                    </a:cubicBezTo>
                    <a:cubicBezTo>
                      <a:pt x="729" y="228"/>
                      <a:pt x="729" y="227"/>
                      <a:pt x="729" y="227"/>
                    </a:cubicBezTo>
                    <a:close/>
                    <a:moveTo>
                      <a:pt x="729" y="272"/>
                    </a:moveTo>
                    <a:cubicBezTo>
                      <a:pt x="733" y="272"/>
                      <a:pt x="737" y="272"/>
                      <a:pt x="742" y="272"/>
                    </a:cubicBezTo>
                    <a:cubicBezTo>
                      <a:pt x="742" y="273"/>
                      <a:pt x="742" y="274"/>
                      <a:pt x="742" y="274"/>
                    </a:cubicBezTo>
                    <a:cubicBezTo>
                      <a:pt x="737" y="274"/>
                      <a:pt x="733" y="274"/>
                      <a:pt x="729" y="274"/>
                    </a:cubicBezTo>
                    <a:cubicBezTo>
                      <a:pt x="729" y="274"/>
                      <a:pt x="729" y="273"/>
                      <a:pt x="729" y="272"/>
                    </a:cubicBezTo>
                    <a:close/>
                    <a:moveTo>
                      <a:pt x="729" y="317"/>
                    </a:moveTo>
                    <a:cubicBezTo>
                      <a:pt x="733" y="317"/>
                      <a:pt x="737" y="317"/>
                      <a:pt x="742" y="317"/>
                    </a:cubicBezTo>
                    <a:cubicBezTo>
                      <a:pt x="742" y="318"/>
                      <a:pt x="742" y="319"/>
                      <a:pt x="742" y="320"/>
                    </a:cubicBezTo>
                    <a:cubicBezTo>
                      <a:pt x="737" y="320"/>
                      <a:pt x="733" y="320"/>
                      <a:pt x="729" y="320"/>
                    </a:cubicBezTo>
                    <a:cubicBezTo>
                      <a:pt x="729" y="319"/>
                      <a:pt x="729" y="318"/>
                      <a:pt x="729" y="317"/>
                    </a:cubicBezTo>
                    <a:close/>
                    <a:moveTo>
                      <a:pt x="729" y="365"/>
                    </a:moveTo>
                    <a:cubicBezTo>
                      <a:pt x="729" y="364"/>
                      <a:pt x="729" y="363"/>
                      <a:pt x="729" y="362"/>
                    </a:cubicBezTo>
                    <a:cubicBezTo>
                      <a:pt x="733" y="362"/>
                      <a:pt x="737" y="362"/>
                      <a:pt x="742" y="362"/>
                    </a:cubicBezTo>
                    <a:cubicBezTo>
                      <a:pt x="742" y="363"/>
                      <a:pt x="742" y="364"/>
                      <a:pt x="742" y="365"/>
                    </a:cubicBezTo>
                    <a:cubicBezTo>
                      <a:pt x="737" y="365"/>
                      <a:pt x="733" y="365"/>
                      <a:pt x="729" y="365"/>
                    </a:cubicBezTo>
                    <a:close/>
                    <a:moveTo>
                      <a:pt x="729" y="408"/>
                    </a:moveTo>
                    <a:cubicBezTo>
                      <a:pt x="733" y="408"/>
                      <a:pt x="737" y="408"/>
                      <a:pt x="742" y="408"/>
                    </a:cubicBezTo>
                    <a:cubicBezTo>
                      <a:pt x="742" y="409"/>
                      <a:pt x="742" y="409"/>
                      <a:pt x="742" y="410"/>
                    </a:cubicBezTo>
                    <a:cubicBezTo>
                      <a:pt x="737" y="410"/>
                      <a:pt x="733" y="410"/>
                      <a:pt x="729" y="410"/>
                    </a:cubicBezTo>
                    <a:cubicBezTo>
                      <a:pt x="729" y="409"/>
                      <a:pt x="729" y="409"/>
                      <a:pt x="729" y="408"/>
                    </a:cubicBezTo>
                    <a:close/>
                    <a:moveTo>
                      <a:pt x="729" y="453"/>
                    </a:moveTo>
                    <a:cubicBezTo>
                      <a:pt x="733" y="453"/>
                      <a:pt x="737" y="453"/>
                      <a:pt x="742" y="453"/>
                    </a:cubicBezTo>
                    <a:cubicBezTo>
                      <a:pt x="742" y="454"/>
                      <a:pt x="742" y="455"/>
                      <a:pt x="742" y="456"/>
                    </a:cubicBezTo>
                    <a:cubicBezTo>
                      <a:pt x="737" y="456"/>
                      <a:pt x="733" y="456"/>
                      <a:pt x="729" y="456"/>
                    </a:cubicBezTo>
                    <a:cubicBezTo>
                      <a:pt x="729" y="455"/>
                      <a:pt x="729" y="454"/>
                      <a:pt x="729" y="453"/>
                    </a:cubicBezTo>
                    <a:close/>
                    <a:moveTo>
                      <a:pt x="747" y="0"/>
                    </a:moveTo>
                    <a:cubicBezTo>
                      <a:pt x="751" y="0"/>
                      <a:pt x="756" y="0"/>
                      <a:pt x="760" y="0"/>
                    </a:cubicBezTo>
                    <a:cubicBezTo>
                      <a:pt x="760" y="1"/>
                      <a:pt x="760" y="2"/>
                      <a:pt x="760" y="3"/>
                    </a:cubicBezTo>
                    <a:cubicBezTo>
                      <a:pt x="756" y="3"/>
                      <a:pt x="751" y="3"/>
                      <a:pt x="747" y="3"/>
                    </a:cubicBezTo>
                    <a:cubicBezTo>
                      <a:pt x="747" y="2"/>
                      <a:pt x="747" y="1"/>
                      <a:pt x="747" y="0"/>
                    </a:cubicBezTo>
                    <a:close/>
                    <a:moveTo>
                      <a:pt x="747" y="45"/>
                    </a:moveTo>
                    <a:cubicBezTo>
                      <a:pt x="751" y="45"/>
                      <a:pt x="756" y="45"/>
                      <a:pt x="760" y="45"/>
                    </a:cubicBezTo>
                    <a:cubicBezTo>
                      <a:pt x="760" y="46"/>
                      <a:pt x="760" y="47"/>
                      <a:pt x="760" y="48"/>
                    </a:cubicBezTo>
                    <a:cubicBezTo>
                      <a:pt x="756" y="48"/>
                      <a:pt x="751" y="48"/>
                      <a:pt x="747" y="48"/>
                    </a:cubicBezTo>
                    <a:cubicBezTo>
                      <a:pt x="747" y="47"/>
                      <a:pt x="747" y="46"/>
                      <a:pt x="747" y="45"/>
                    </a:cubicBezTo>
                    <a:close/>
                    <a:moveTo>
                      <a:pt x="747" y="91"/>
                    </a:moveTo>
                    <a:cubicBezTo>
                      <a:pt x="751" y="91"/>
                      <a:pt x="756" y="91"/>
                      <a:pt x="760" y="91"/>
                    </a:cubicBezTo>
                    <a:cubicBezTo>
                      <a:pt x="760" y="92"/>
                      <a:pt x="760" y="92"/>
                      <a:pt x="760" y="93"/>
                    </a:cubicBezTo>
                    <a:cubicBezTo>
                      <a:pt x="756" y="93"/>
                      <a:pt x="751" y="93"/>
                      <a:pt x="747" y="93"/>
                    </a:cubicBezTo>
                    <a:cubicBezTo>
                      <a:pt x="747" y="92"/>
                      <a:pt x="747" y="92"/>
                      <a:pt x="747" y="91"/>
                    </a:cubicBezTo>
                    <a:close/>
                    <a:moveTo>
                      <a:pt x="747" y="136"/>
                    </a:moveTo>
                    <a:cubicBezTo>
                      <a:pt x="751" y="136"/>
                      <a:pt x="756" y="136"/>
                      <a:pt x="760" y="136"/>
                    </a:cubicBezTo>
                    <a:cubicBezTo>
                      <a:pt x="760" y="137"/>
                      <a:pt x="760" y="138"/>
                      <a:pt x="760" y="139"/>
                    </a:cubicBezTo>
                    <a:cubicBezTo>
                      <a:pt x="756" y="139"/>
                      <a:pt x="751" y="139"/>
                      <a:pt x="747" y="139"/>
                    </a:cubicBezTo>
                    <a:cubicBezTo>
                      <a:pt x="747" y="138"/>
                      <a:pt x="747" y="137"/>
                      <a:pt x="747" y="136"/>
                    </a:cubicBezTo>
                    <a:close/>
                    <a:moveTo>
                      <a:pt x="747" y="181"/>
                    </a:moveTo>
                    <a:cubicBezTo>
                      <a:pt x="751" y="181"/>
                      <a:pt x="756" y="181"/>
                      <a:pt x="760" y="181"/>
                    </a:cubicBezTo>
                    <a:cubicBezTo>
                      <a:pt x="760" y="182"/>
                      <a:pt x="760" y="183"/>
                      <a:pt x="760" y="184"/>
                    </a:cubicBezTo>
                    <a:cubicBezTo>
                      <a:pt x="756" y="184"/>
                      <a:pt x="751" y="184"/>
                      <a:pt x="747" y="184"/>
                    </a:cubicBezTo>
                    <a:cubicBezTo>
                      <a:pt x="747" y="183"/>
                      <a:pt x="747" y="182"/>
                      <a:pt x="747" y="181"/>
                    </a:cubicBezTo>
                    <a:close/>
                    <a:moveTo>
                      <a:pt x="747" y="227"/>
                    </a:moveTo>
                    <a:cubicBezTo>
                      <a:pt x="751" y="227"/>
                      <a:pt x="756" y="227"/>
                      <a:pt x="760" y="227"/>
                    </a:cubicBezTo>
                    <a:cubicBezTo>
                      <a:pt x="760" y="227"/>
                      <a:pt x="760" y="228"/>
                      <a:pt x="760" y="229"/>
                    </a:cubicBezTo>
                    <a:cubicBezTo>
                      <a:pt x="756" y="229"/>
                      <a:pt x="751" y="229"/>
                      <a:pt x="747" y="229"/>
                    </a:cubicBezTo>
                    <a:cubicBezTo>
                      <a:pt x="747" y="228"/>
                      <a:pt x="747" y="227"/>
                      <a:pt x="747" y="227"/>
                    </a:cubicBezTo>
                    <a:close/>
                    <a:moveTo>
                      <a:pt x="747" y="272"/>
                    </a:moveTo>
                    <a:cubicBezTo>
                      <a:pt x="751" y="272"/>
                      <a:pt x="756" y="272"/>
                      <a:pt x="760" y="272"/>
                    </a:cubicBezTo>
                    <a:cubicBezTo>
                      <a:pt x="760" y="273"/>
                      <a:pt x="760" y="274"/>
                      <a:pt x="760" y="274"/>
                    </a:cubicBezTo>
                    <a:cubicBezTo>
                      <a:pt x="756" y="274"/>
                      <a:pt x="751" y="274"/>
                      <a:pt x="747" y="274"/>
                    </a:cubicBezTo>
                    <a:cubicBezTo>
                      <a:pt x="747" y="274"/>
                      <a:pt x="747" y="273"/>
                      <a:pt x="747" y="272"/>
                    </a:cubicBezTo>
                    <a:close/>
                    <a:moveTo>
                      <a:pt x="747" y="317"/>
                    </a:moveTo>
                    <a:cubicBezTo>
                      <a:pt x="751" y="317"/>
                      <a:pt x="756" y="317"/>
                      <a:pt x="760" y="317"/>
                    </a:cubicBezTo>
                    <a:cubicBezTo>
                      <a:pt x="760" y="318"/>
                      <a:pt x="760" y="319"/>
                      <a:pt x="760" y="320"/>
                    </a:cubicBezTo>
                    <a:cubicBezTo>
                      <a:pt x="756" y="320"/>
                      <a:pt x="751" y="320"/>
                      <a:pt x="747" y="320"/>
                    </a:cubicBezTo>
                    <a:cubicBezTo>
                      <a:pt x="747" y="319"/>
                      <a:pt x="747" y="318"/>
                      <a:pt x="747" y="317"/>
                    </a:cubicBezTo>
                    <a:close/>
                    <a:moveTo>
                      <a:pt x="747" y="365"/>
                    </a:moveTo>
                    <a:cubicBezTo>
                      <a:pt x="747" y="364"/>
                      <a:pt x="747" y="363"/>
                      <a:pt x="747" y="362"/>
                    </a:cubicBezTo>
                    <a:cubicBezTo>
                      <a:pt x="751" y="362"/>
                      <a:pt x="756" y="362"/>
                      <a:pt x="760" y="362"/>
                    </a:cubicBezTo>
                    <a:cubicBezTo>
                      <a:pt x="760" y="363"/>
                      <a:pt x="760" y="364"/>
                      <a:pt x="760" y="365"/>
                    </a:cubicBezTo>
                    <a:cubicBezTo>
                      <a:pt x="756" y="365"/>
                      <a:pt x="751" y="365"/>
                      <a:pt x="747" y="365"/>
                    </a:cubicBezTo>
                    <a:close/>
                    <a:moveTo>
                      <a:pt x="747" y="408"/>
                    </a:moveTo>
                    <a:cubicBezTo>
                      <a:pt x="751" y="408"/>
                      <a:pt x="756" y="408"/>
                      <a:pt x="760" y="408"/>
                    </a:cubicBezTo>
                    <a:cubicBezTo>
                      <a:pt x="760" y="409"/>
                      <a:pt x="760" y="409"/>
                      <a:pt x="760" y="410"/>
                    </a:cubicBezTo>
                    <a:cubicBezTo>
                      <a:pt x="756" y="410"/>
                      <a:pt x="751" y="410"/>
                      <a:pt x="747" y="410"/>
                    </a:cubicBezTo>
                    <a:cubicBezTo>
                      <a:pt x="747" y="409"/>
                      <a:pt x="747" y="409"/>
                      <a:pt x="747" y="408"/>
                    </a:cubicBezTo>
                    <a:close/>
                    <a:moveTo>
                      <a:pt x="747" y="453"/>
                    </a:moveTo>
                    <a:cubicBezTo>
                      <a:pt x="751" y="453"/>
                      <a:pt x="756" y="453"/>
                      <a:pt x="760" y="453"/>
                    </a:cubicBezTo>
                    <a:cubicBezTo>
                      <a:pt x="760" y="454"/>
                      <a:pt x="760" y="455"/>
                      <a:pt x="760" y="456"/>
                    </a:cubicBezTo>
                    <a:cubicBezTo>
                      <a:pt x="756" y="456"/>
                      <a:pt x="751" y="456"/>
                      <a:pt x="747" y="456"/>
                    </a:cubicBezTo>
                    <a:cubicBezTo>
                      <a:pt x="747" y="455"/>
                      <a:pt x="747" y="454"/>
                      <a:pt x="747" y="453"/>
                    </a:cubicBezTo>
                    <a:close/>
                    <a:moveTo>
                      <a:pt x="765" y="0"/>
                    </a:moveTo>
                    <a:cubicBezTo>
                      <a:pt x="769" y="0"/>
                      <a:pt x="774" y="0"/>
                      <a:pt x="778" y="0"/>
                    </a:cubicBezTo>
                    <a:cubicBezTo>
                      <a:pt x="778" y="1"/>
                      <a:pt x="778" y="2"/>
                      <a:pt x="778" y="3"/>
                    </a:cubicBezTo>
                    <a:cubicBezTo>
                      <a:pt x="774" y="3"/>
                      <a:pt x="769" y="3"/>
                      <a:pt x="765" y="3"/>
                    </a:cubicBezTo>
                    <a:cubicBezTo>
                      <a:pt x="765" y="2"/>
                      <a:pt x="765" y="1"/>
                      <a:pt x="765" y="0"/>
                    </a:cubicBezTo>
                    <a:close/>
                    <a:moveTo>
                      <a:pt x="765" y="45"/>
                    </a:moveTo>
                    <a:cubicBezTo>
                      <a:pt x="769" y="45"/>
                      <a:pt x="774" y="45"/>
                      <a:pt x="778" y="45"/>
                    </a:cubicBezTo>
                    <a:cubicBezTo>
                      <a:pt x="778" y="46"/>
                      <a:pt x="778" y="47"/>
                      <a:pt x="778" y="48"/>
                    </a:cubicBezTo>
                    <a:cubicBezTo>
                      <a:pt x="774" y="48"/>
                      <a:pt x="769" y="48"/>
                      <a:pt x="765" y="48"/>
                    </a:cubicBezTo>
                    <a:cubicBezTo>
                      <a:pt x="765" y="47"/>
                      <a:pt x="765" y="46"/>
                      <a:pt x="765" y="45"/>
                    </a:cubicBezTo>
                    <a:close/>
                    <a:moveTo>
                      <a:pt x="765" y="91"/>
                    </a:moveTo>
                    <a:cubicBezTo>
                      <a:pt x="769" y="91"/>
                      <a:pt x="774" y="91"/>
                      <a:pt x="778" y="91"/>
                    </a:cubicBezTo>
                    <a:cubicBezTo>
                      <a:pt x="778" y="92"/>
                      <a:pt x="778" y="92"/>
                      <a:pt x="778" y="93"/>
                    </a:cubicBezTo>
                    <a:cubicBezTo>
                      <a:pt x="774" y="93"/>
                      <a:pt x="769" y="93"/>
                      <a:pt x="765" y="93"/>
                    </a:cubicBezTo>
                    <a:cubicBezTo>
                      <a:pt x="765" y="92"/>
                      <a:pt x="765" y="92"/>
                      <a:pt x="765" y="91"/>
                    </a:cubicBezTo>
                    <a:close/>
                    <a:moveTo>
                      <a:pt x="765" y="136"/>
                    </a:moveTo>
                    <a:cubicBezTo>
                      <a:pt x="769" y="136"/>
                      <a:pt x="774" y="136"/>
                      <a:pt x="778" y="136"/>
                    </a:cubicBezTo>
                    <a:cubicBezTo>
                      <a:pt x="778" y="137"/>
                      <a:pt x="778" y="138"/>
                      <a:pt x="778" y="139"/>
                    </a:cubicBezTo>
                    <a:cubicBezTo>
                      <a:pt x="774" y="139"/>
                      <a:pt x="769" y="139"/>
                      <a:pt x="765" y="139"/>
                    </a:cubicBezTo>
                    <a:cubicBezTo>
                      <a:pt x="765" y="138"/>
                      <a:pt x="765" y="137"/>
                      <a:pt x="765" y="136"/>
                    </a:cubicBezTo>
                    <a:close/>
                    <a:moveTo>
                      <a:pt x="765" y="181"/>
                    </a:moveTo>
                    <a:cubicBezTo>
                      <a:pt x="769" y="181"/>
                      <a:pt x="774" y="181"/>
                      <a:pt x="778" y="181"/>
                    </a:cubicBezTo>
                    <a:cubicBezTo>
                      <a:pt x="778" y="182"/>
                      <a:pt x="778" y="183"/>
                      <a:pt x="778" y="184"/>
                    </a:cubicBezTo>
                    <a:cubicBezTo>
                      <a:pt x="774" y="184"/>
                      <a:pt x="769" y="184"/>
                      <a:pt x="765" y="184"/>
                    </a:cubicBezTo>
                    <a:cubicBezTo>
                      <a:pt x="765" y="183"/>
                      <a:pt x="765" y="182"/>
                      <a:pt x="765" y="181"/>
                    </a:cubicBezTo>
                    <a:close/>
                    <a:moveTo>
                      <a:pt x="765" y="227"/>
                    </a:moveTo>
                    <a:cubicBezTo>
                      <a:pt x="769" y="227"/>
                      <a:pt x="774" y="227"/>
                      <a:pt x="778" y="227"/>
                    </a:cubicBezTo>
                    <a:cubicBezTo>
                      <a:pt x="778" y="227"/>
                      <a:pt x="778" y="228"/>
                      <a:pt x="778" y="229"/>
                    </a:cubicBezTo>
                    <a:cubicBezTo>
                      <a:pt x="774" y="229"/>
                      <a:pt x="769" y="229"/>
                      <a:pt x="765" y="229"/>
                    </a:cubicBezTo>
                    <a:cubicBezTo>
                      <a:pt x="765" y="228"/>
                      <a:pt x="765" y="227"/>
                      <a:pt x="765" y="227"/>
                    </a:cubicBezTo>
                    <a:close/>
                    <a:moveTo>
                      <a:pt x="765" y="272"/>
                    </a:moveTo>
                    <a:cubicBezTo>
                      <a:pt x="769" y="272"/>
                      <a:pt x="774" y="272"/>
                      <a:pt x="778" y="272"/>
                    </a:cubicBezTo>
                    <a:cubicBezTo>
                      <a:pt x="778" y="273"/>
                      <a:pt x="778" y="274"/>
                      <a:pt x="778" y="274"/>
                    </a:cubicBezTo>
                    <a:cubicBezTo>
                      <a:pt x="774" y="274"/>
                      <a:pt x="769" y="274"/>
                      <a:pt x="765" y="274"/>
                    </a:cubicBezTo>
                    <a:cubicBezTo>
                      <a:pt x="765" y="274"/>
                      <a:pt x="765" y="273"/>
                      <a:pt x="765" y="272"/>
                    </a:cubicBezTo>
                    <a:close/>
                    <a:moveTo>
                      <a:pt x="765" y="317"/>
                    </a:moveTo>
                    <a:cubicBezTo>
                      <a:pt x="769" y="317"/>
                      <a:pt x="774" y="317"/>
                      <a:pt x="778" y="317"/>
                    </a:cubicBezTo>
                    <a:cubicBezTo>
                      <a:pt x="778" y="318"/>
                      <a:pt x="778" y="319"/>
                      <a:pt x="778" y="320"/>
                    </a:cubicBezTo>
                    <a:cubicBezTo>
                      <a:pt x="774" y="320"/>
                      <a:pt x="769" y="320"/>
                      <a:pt x="765" y="320"/>
                    </a:cubicBezTo>
                    <a:cubicBezTo>
                      <a:pt x="765" y="319"/>
                      <a:pt x="765" y="318"/>
                      <a:pt x="765" y="317"/>
                    </a:cubicBezTo>
                    <a:close/>
                    <a:moveTo>
                      <a:pt x="765" y="365"/>
                    </a:moveTo>
                    <a:cubicBezTo>
                      <a:pt x="765" y="364"/>
                      <a:pt x="765" y="363"/>
                      <a:pt x="765" y="362"/>
                    </a:cubicBezTo>
                    <a:cubicBezTo>
                      <a:pt x="769" y="362"/>
                      <a:pt x="774" y="362"/>
                      <a:pt x="778" y="362"/>
                    </a:cubicBezTo>
                    <a:cubicBezTo>
                      <a:pt x="778" y="363"/>
                      <a:pt x="778" y="364"/>
                      <a:pt x="778" y="365"/>
                    </a:cubicBezTo>
                    <a:cubicBezTo>
                      <a:pt x="774" y="365"/>
                      <a:pt x="769" y="365"/>
                      <a:pt x="765" y="365"/>
                    </a:cubicBezTo>
                    <a:close/>
                    <a:moveTo>
                      <a:pt x="765" y="408"/>
                    </a:moveTo>
                    <a:cubicBezTo>
                      <a:pt x="769" y="408"/>
                      <a:pt x="774" y="408"/>
                      <a:pt x="778" y="408"/>
                    </a:cubicBezTo>
                    <a:cubicBezTo>
                      <a:pt x="778" y="409"/>
                      <a:pt x="778" y="409"/>
                      <a:pt x="778" y="410"/>
                    </a:cubicBezTo>
                    <a:cubicBezTo>
                      <a:pt x="774" y="410"/>
                      <a:pt x="769" y="410"/>
                      <a:pt x="765" y="410"/>
                    </a:cubicBezTo>
                    <a:cubicBezTo>
                      <a:pt x="765" y="409"/>
                      <a:pt x="765" y="409"/>
                      <a:pt x="765" y="408"/>
                    </a:cubicBezTo>
                    <a:close/>
                    <a:moveTo>
                      <a:pt x="765" y="453"/>
                    </a:moveTo>
                    <a:cubicBezTo>
                      <a:pt x="769" y="453"/>
                      <a:pt x="774" y="453"/>
                      <a:pt x="778" y="453"/>
                    </a:cubicBezTo>
                    <a:cubicBezTo>
                      <a:pt x="778" y="454"/>
                      <a:pt x="778" y="455"/>
                      <a:pt x="778" y="456"/>
                    </a:cubicBezTo>
                    <a:cubicBezTo>
                      <a:pt x="774" y="456"/>
                      <a:pt x="769" y="456"/>
                      <a:pt x="765" y="456"/>
                    </a:cubicBezTo>
                    <a:cubicBezTo>
                      <a:pt x="765" y="455"/>
                      <a:pt x="765" y="454"/>
                      <a:pt x="765" y="453"/>
                    </a:cubicBezTo>
                    <a:close/>
                    <a:moveTo>
                      <a:pt x="783" y="0"/>
                    </a:moveTo>
                    <a:cubicBezTo>
                      <a:pt x="788" y="0"/>
                      <a:pt x="792" y="0"/>
                      <a:pt x="796" y="0"/>
                    </a:cubicBezTo>
                    <a:cubicBezTo>
                      <a:pt x="796" y="1"/>
                      <a:pt x="796" y="2"/>
                      <a:pt x="796" y="3"/>
                    </a:cubicBezTo>
                    <a:cubicBezTo>
                      <a:pt x="792" y="3"/>
                      <a:pt x="788" y="3"/>
                      <a:pt x="783" y="3"/>
                    </a:cubicBezTo>
                    <a:cubicBezTo>
                      <a:pt x="783" y="2"/>
                      <a:pt x="783" y="1"/>
                      <a:pt x="783" y="0"/>
                    </a:cubicBezTo>
                    <a:close/>
                    <a:moveTo>
                      <a:pt x="783" y="45"/>
                    </a:moveTo>
                    <a:cubicBezTo>
                      <a:pt x="788" y="45"/>
                      <a:pt x="792" y="45"/>
                      <a:pt x="796" y="45"/>
                    </a:cubicBezTo>
                    <a:cubicBezTo>
                      <a:pt x="796" y="46"/>
                      <a:pt x="796" y="47"/>
                      <a:pt x="796" y="48"/>
                    </a:cubicBezTo>
                    <a:cubicBezTo>
                      <a:pt x="792" y="48"/>
                      <a:pt x="788" y="48"/>
                      <a:pt x="783" y="48"/>
                    </a:cubicBezTo>
                    <a:cubicBezTo>
                      <a:pt x="783" y="47"/>
                      <a:pt x="783" y="46"/>
                      <a:pt x="783" y="45"/>
                    </a:cubicBezTo>
                    <a:close/>
                    <a:moveTo>
                      <a:pt x="783" y="91"/>
                    </a:moveTo>
                    <a:cubicBezTo>
                      <a:pt x="788" y="91"/>
                      <a:pt x="792" y="91"/>
                      <a:pt x="796" y="91"/>
                    </a:cubicBezTo>
                    <a:cubicBezTo>
                      <a:pt x="796" y="92"/>
                      <a:pt x="796" y="92"/>
                      <a:pt x="796" y="93"/>
                    </a:cubicBezTo>
                    <a:cubicBezTo>
                      <a:pt x="792" y="93"/>
                      <a:pt x="788" y="93"/>
                      <a:pt x="783" y="93"/>
                    </a:cubicBezTo>
                    <a:cubicBezTo>
                      <a:pt x="783" y="92"/>
                      <a:pt x="783" y="92"/>
                      <a:pt x="783" y="91"/>
                    </a:cubicBezTo>
                    <a:close/>
                    <a:moveTo>
                      <a:pt x="783" y="136"/>
                    </a:moveTo>
                    <a:cubicBezTo>
                      <a:pt x="788" y="136"/>
                      <a:pt x="792" y="136"/>
                      <a:pt x="796" y="136"/>
                    </a:cubicBezTo>
                    <a:cubicBezTo>
                      <a:pt x="796" y="137"/>
                      <a:pt x="796" y="138"/>
                      <a:pt x="796" y="139"/>
                    </a:cubicBezTo>
                    <a:cubicBezTo>
                      <a:pt x="792" y="139"/>
                      <a:pt x="788" y="139"/>
                      <a:pt x="783" y="139"/>
                    </a:cubicBezTo>
                    <a:cubicBezTo>
                      <a:pt x="783" y="138"/>
                      <a:pt x="783" y="137"/>
                      <a:pt x="783" y="136"/>
                    </a:cubicBezTo>
                    <a:close/>
                    <a:moveTo>
                      <a:pt x="783" y="181"/>
                    </a:moveTo>
                    <a:cubicBezTo>
                      <a:pt x="788" y="181"/>
                      <a:pt x="792" y="181"/>
                      <a:pt x="796" y="181"/>
                    </a:cubicBezTo>
                    <a:cubicBezTo>
                      <a:pt x="796" y="182"/>
                      <a:pt x="796" y="183"/>
                      <a:pt x="796" y="184"/>
                    </a:cubicBezTo>
                    <a:cubicBezTo>
                      <a:pt x="792" y="184"/>
                      <a:pt x="788" y="184"/>
                      <a:pt x="783" y="184"/>
                    </a:cubicBezTo>
                    <a:cubicBezTo>
                      <a:pt x="783" y="183"/>
                      <a:pt x="783" y="182"/>
                      <a:pt x="783" y="181"/>
                    </a:cubicBezTo>
                    <a:close/>
                    <a:moveTo>
                      <a:pt x="783" y="227"/>
                    </a:moveTo>
                    <a:cubicBezTo>
                      <a:pt x="788" y="227"/>
                      <a:pt x="792" y="227"/>
                      <a:pt x="796" y="227"/>
                    </a:cubicBezTo>
                    <a:cubicBezTo>
                      <a:pt x="796" y="227"/>
                      <a:pt x="796" y="228"/>
                      <a:pt x="796" y="229"/>
                    </a:cubicBezTo>
                    <a:cubicBezTo>
                      <a:pt x="792" y="229"/>
                      <a:pt x="788" y="229"/>
                      <a:pt x="783" y="229"/>
                    </a:cubicBezTo>
                    <a:cubicBezTo>
                      <a:pt x="783" y="228"/>
                      <a:pt x="783" y="227"/>
                      <a:pt x="783" y="227"/>
                    </a:cubicBezTo>
                    <a:close/>
                    <a:moveTo>
                      <a:pt x="783" y="272"/>
                    </a:moveTo>
                    <a:cubicBezTo>
                      <a:pt x="788" y="272"/>
                      <a:pt x="792" y="272"/>
                      <a:pt x="796" y="272"/>
                    </a:cubicBezTo>
                    <a:cubicBezTo>
                      <a:pt x="796" y="273"/>
                      <a:pt x="796" y="274"/>
                      <a:pt x="796" y="274"/>
                    </a:cubicBezTo>
                    <a:cubicBezTo>
                      <a:pt x="792" y="274"/>
                      <a:pt x="788" y="274"/>
                      <a:pt x="783" y="274"/>
                    </a:cubicBezTo>
                    <a:cubicBezTo>
                      <a:pt x="783" y="274"/>
                      <a:pt x="783" y="273"/>
                      <a:pt x="783" y="272"/>
                    </a:cubicBezTo>
                    <a:close/>
                    <a:moveTo>
                      <a:pt x="783" y="317"/>
                    </a:moveTo>
                    <a:cubicBezTo>
                      <a:pt x="788" y="317"/>
                      <a:pt x="792" y="317"/>
                      <a:pt x="796" y="317"/>
                    </a:cubicBezTo>
                    <a:cubicBezTo>
                      <a:pt x="796" y="318"/>
                      <a:pt x="796" y="319"/>
                      <a:pt x="796" y="320"/>
                    </a:cubicBezTo>
                    <a:cubicBezTo>
                      <a:pt x="792" y="320"/>
                      <a:pt x="788" y="320"/>
                      <a:pt x="783" y="320"/>
                    </a:cubicBezTo>
                    <a:cubicBezTo>
                      <a:pt x="783" y="319"/>
                      <a:pt x="783" y="318"/>
                      <a:pt x="783" y="317"/>
                    </a:cubicBezTo>
                    <a:close/>
                    <a:moveTo>
                      <a:pt x="783" y="365"/>
                    </a:moveTo>
                    <a:cubicBezTo>
                      <a:pt x="783" y="364"/>
                      <a:pt x="783" y="363"/>
                      <a:pt x="783" y="362"/>
                    </a:cubicBezTo>
                    <a:cubicBezTo>
                      <a:pt x="788" y="362"/>
                      <a:pt x="792" y="362"/>
                      <a:pt x="796" y="362"/>
                    </a:cubicBezTo>
                    <a:cubicBezTo>
                      <a:pt x="796" y="363"/>
                      <a:pt x="796" y="364"/>
                      <a:pt x="796" y="365"/>
                    </a:cubicBezTo>
                    <a:cubicBezTo>
                      <a:pt x="792" y="365"/>
                      <a:pt x="788" y="365"/>
                      <a:pt x="783" y="365"/>
                    </a:cubicBezTo>
                    <a:close/>
                    <a:moveTo>
                      <a:pt x="783" y="408"/>
                    </a:moveTo>
                    <a:cubicBezTo>
                      <a:pt x="788" y="408"/>
                      <a:pt x="792" y="408"/>
                      <a:pt x="796" y="408"/>
                    </a:cubicBezTo>
                    <a:cubicBezTo>
                      <a:pt x="796" y="409"/>
                      <a:pt x="796" y="409"/>
                      <a:pt x="796" y="410"/>
                    </a:cubicBezTo>
                    <a:cubicBezTo>
                      <a:pt x="792" y="410"/>
                      <a:pt x="788" y="410"/>
                      <a:pt x="783" y="410"/>
                    </a:cubicBezTo>
                    <a:cubicBezTo>
                      <a:pt x="783" y="409"/>
                      <a:pt x="783" y="409"/>
                      <a:pt x="783" y="408"/>
                    </a:cubicBezTo>
                    <a:close/>
                    <a:moveTo>
                      <a:pt x="783" y="453"/>
                    </a:moveTo>
                    <a:cubicBezTo>
                      <a:pt x="788" y="453"/>
                      <a:pt x="792" y="453"/>
                      <a:pt x="796" y="453"/>
                    </a:cubicBezTo>
                    <a:cubicBezTo>
                      <a:pt x="796" y="454"/>
                      <a:pt x="796" y="455"/>
                      <a:pt x="796" y="456"/>
                    </a:cubicBezTo>
                    <a:cubicBezTo>
                      <a:pt x="792" y="456"/>
                      <a:pt x="788" y="456"/>
                      <a:pt x="783" y="456"/>
                    </a:cubicBezTo>
                    <a:cubicBezTo>
                      <a:pt x="783" y="455"/>
                      <a:pt x="783" y="454"/>
                      <a:pt x="783" y="453"/>
                    </a:cubicBezTo>
                    <a:close/>
                    <a:moveTo>
                      <a:pt x="802" y="0"/>
                    </a:moveTo>
                    <a:cubicBezTo>
                      <a:pt x="806" y="0"/>
                      <a:pt x="810" y="0"/>
                      <a:pt x="814" y="0"/>
                    </a:cubicBezTo>
                    <a:cubicBezTo>
                      <a:pt x="814" y="1"/>
                      <a:pt x="814" y="2"/>
                      <a:pt x="814" y="3"/>
                    </a:cubicBezTo>
                    <a:cubicBezTo>
                      <a:pt x="810" y="3"/>
                      <a:pt x="806" y="3"/>
                      <a:pt x="802" y="3"/>
                    </a:cubicBezTo>
                    <a:cubicBezTo>
                      <a:pt x="802" y="2"/>
                      <a:pt x="802" y="1"/>
                      <a:pt x="802" y="0"/>
                    </a:cubicBezTo>
                    <a:close/>
                    <a:moveTo>
                      <a:pt x="802" y="45"/>
                    </a:moveTo>
                    <a:cubicBezTo>
                      <a:pt x="806" y="45"/>
                      <a:pt x="810" y="45"/>
                      <a:pt x="814" y="45"/>
                    </a:cubicBezTo>
                    <a:cubicBezTo>
                      <a:pt x="814" y="46"/>
                      <a:pt x="814" y="47"/>
                      <a:pt x="814" y="48"/>
                    </a:cubicBezTo>
                    <a:cubicBezTo>
                      <a:pt x="810" y="48"/>
                      <a:pt x="806" y="48"/>
                      <a:pt x="802" y="48"/>
                    </a:cubicBezTo>
                    <a:cubicBezTo>
                      <a:pt x="802" y="47"/>
                      <a:pt x="802" y="46"/>
                      <a:pt x="802" y="45"/>
                    </a:cubicBezTo>
                    <a:close/>
                    <a:moveTo>
                      <a:pt x="802" y="91"/>
                    </a:moveTo>
                    <a:cubicBezTo>
                      <a:pt x="806" y="91"/>
                      <a:pt x="810" y="91"/>
                      <a:pt x="814" y="91"/>
                    </a:cubicBezTo>
                    <a:cubicBezTo>
                      <a:pt x="814" y="92"/>
                      <a:pt x="814" y="92"/>
                      <a:pt x="814" y="93"/>
                    </a:cubicBezTo>
                    <a:cubicBezTo>
                      <a:pt x="810" y="93"/>
                      <a:pt x="806" y="93"/>
                      <a:pt x="802" y="93"/>
                    </a:cubicBezTo>
                    <a:cubicBezTo>
                      <a:pt x="802" y="92"/>
                      <a:pt x="802" y="92"/>
                      <a:pt x="802" y="91"/>
                    </a:cubicBezTo>
                    <a:close/>
                    <a:moveTo>
                      <a:pt x="802" y="136"/>
                    </a:moveTo>
                    <a:cubicBezTo>
                      <a:pt x="806" y="136"/>
                      <a:pt x="810" y="136"/>
                      <a:pt x="814" y="136"/>
                    </a:cubicBezTo>
                    <a:cubicBezTo>
                      <a:pt x="814" y="137"/>
                      <a:pt x="814" y="138"/>
                      <a:pt x="814" y="139"/>
                    </a:cubicBezTo>
                    <a:cubicBezTo>
                      <a:pt x="810" y="139"/>
                      <a:pt x="806" y="139"/>
                      <a:pt x="802" y="139"/>
                    </a:cubicBezTo>
                    <a:cubicBezTo>
                      <a:pt x="802" y="138"/>
                      <a:pt x="802" y="137"/>
                      <a:pt x="802" y="136"/>
                    </a:cubicBezTo>
                    <a:close/>
                    <a:moveTo>
                      <a:pt x="802" y="181"/>
                    </a:moveTo>
                    <a:cubicBezTo>
                      <a:pt x="806" y="181"/>
                      <a:pt x="810" y="181"/>
                      <a:pt x="814" y="181"/>
                    </a:cubicBezTo>
                    <a:cubicBezTo>
                      <a:pt x="814" y="182"/>
                      <a:pt x="814" y="183"/>
                      <a:pt x="814" y="184"/>
                    </a:cubicBezTo>
                    <a:cubicBezTo>
                      <a:pt x="810" y="184"/>
                      <a:pt x="806" y="184"/>
                      <a:pt x="802" y="184"/>
                    </a:cubicBezTo>
                    <a:cubicBezTo>
                      <a:pt x="802" y="183"/>
                      <a:pt x="802" y="182"/>
                      <a:pt x="802" y="181"/>
                    </a:cubicBezTo>
                    <a:close/>
                    <a:moveTo>
                      <a:pt x="802" y="227"/>
                    </a:moveTo>
                    <a:cubicBezTo>
                      <a:pt x="806" y="227"/>
                      <a:pt x="810" y="227"/>
                      <a:pt x="814" y="227"/>
                    </a:cubicBezTo>
                    <a:cubicBezTo>
                      <a:pt x="814" y="227"/>
                      <a:pt x="814" y="228"/>
                      <a:pt x="814" y="229"/>
                    </a:cubicBezTo>
                    <a:cubicBezTo>
                      <a:pt x="810" y="229"/>
                      <a:pt x="806" y="229"/>
                      <a:pt x="802" y="229"/>
                    </a:cubicBezTo>
                    <a:cubicBezTo>
                      <a:pt x="802" y="228"/>
                      <a:pt x="802" y="227"/>
                      <a:pt x="802" y="227"/>
                    </a:cubicBezTo>
                    <a:close/>
                    <a:moveTo>
                      <a:pt x="802" y="272"/>
                    </a:moveTo>
                    <a:cubicBezTo>
                      <a:pt x="806" y="272"/>
                      <a:pt x="810" y="272"/>
                      <a:pt x="814" y="272"/>
                    </a:cubicBezTo>
                    <a:cubicBezTo>
                      <a:pt x="814" y="273"/>
                      <a:pt x="814" y="274"/>
                      <a:pt x="814" y="274"/>
                    </a:cubicBezTo>
                    <a:cubicBezTo>
                      <a:pt x="810" y="274"/>
                      <a:pt x="806" y="274"/>
                      <a:pt x="802" y="274"/>
                    </a:cubicBezTo>
                    <a:cubicBezTo>
                      <a:pt x="802" y="274"/>
                      <a:pt x="802" y="273"/>
                      <a:pt x="802" y="272"/>
                    </a:cubicBezTo>
                    <a:close/>
                    <a:moveTo>
                      <a:pt x="802" y="317"/>
                    </a:moveTo>
                    <a:cubicBezTo>
                      <a:pt x="806" y="317"/>
                      <a:pt x="810" y="317"/>
                      <a:pt x="814" y="317"/>
                    </a:cubicBezTo>
                    <a:cubicBezTo>
                      <a:pt x="814" y="318"/>
                      <a:pt x="814" y="319"/>
                      <a:pt x="814" y="320"/>
                    </a:cubicBezTo>
                    <a:cubicBezTo>
                      <a:pt x="810" y="320"/>
                      <a:pt x="806" y="320"/>
                      <a:pt x="802" y="320"/>
                    </a:cubicBezTo>
                    <a:cubicBezTo>
                      <a:pt x="802" y="319"/>
                      <a:pt x="802" y="318"/>
                      <a:pt x="802" y="317"/>
                    </a:cubicBezTo>
                    <a:close/>
                    <a:moveTo>
                      <a:pt x="802" y="365"/>
                    </a:moveTo>
                    <a:cubicBezTo>
                      <a:pt x="802" y="364"/>
                      <a:pt x="802" y="363"/>
                      <a:pt x="802" y="362"/>
                    </a:cubicBezTo>
                    <a:cubicBezTo>
                      <a:pt x="806" y="362"/>
                      <a:pt x="810" y="362"/>
                      <a:pt x="814" y="362"/>
                    </a:cubicBezTo>
                    <a:cubicBezTo>
                      <a:pt x="814" y="363"/>
                      <a:pt x="814" y="364"/>
                      <a:pt x="814" y="365"/>
                    </a:cubicBezTo>
                    <a:cubicBezTo>
                      <a:pt x="810" y="365"/>
                      <a:pt x="806" y="365"/>
                      <a:pt x="802" y="365"/>
                    </a:cubicBezTo>
                    <a:close/>
                    <a:moveTo>
                      <a:pt x="802" y="408"/>
                    </a:moveTo>
                    <a:cubicBezTo>
                      <a:pt x="806" y="408"/>
                      <a:pt x="810" y="408"/>
                      <a:pt x="814" y="408"/>
                    </a:cubicBezTo>
                    <a:cubicBezTo>
                      <a:pt x="814" y="409"/>
                      <a:pt x="814" y="409"/>
                      <a:pt x="814" y="410"/>
                    </a:cubicBezTo>
                    <a:cubicBezTo>
                      <a:pt x="810" y="410"/>
                      <a:pt x="806" y="410"/>
                      <a:pt x="802" y="410"/>
                    </a:cubicBezTo>
                    <a:cubicBezTo>
                      <a:pt x="802" y="409"/>
                      <a:pt x="802" y="409"/>
                      <a:pt x="802" y="408"/>
                    </a:cubicBezTo>
                    <a:close/>
                    <a:moveTo>
                      <a:pt x="802" y="453"/>
                    </a:moveTo>
                    <a:cubicBezTo>
                      <a:pt x="806" y="453"/>
                      <a:pt x="810" y="453"/>
                      <a:pt x="814" y="453"/>
                    </a:cubicBezTo>
                    <a:cubicBezTo>
                      <a:pt x="814" y="454"/>
                      <a:pt x="814" y="455"/>
                      <a:pt x="814" y="456"/>
                    </a:cubicBezTo>
                    <a:cubicBezTo>
                      <a:pt x="810" y="456"/>
                      <a:pt x="806" y="456"/>
                      <a:pt x="802" y="456"/>
                    </a:cubicBezTo>
                    <a:cubicBezTo>
                      <a:pt x="802" y="455"/>
                      <a:pt x="802" y="454"/>
                      <a:pt x="802" y="453"/>
                    </a:cubicBezTo>
                    <a:close/>
                    <a:moveTo>
                      <a:pt x="820" y="0"/>
                    </a:moveTo>
                    <a:cubicBezTo>
                      <a:pt x="824" y="0"/>
                      <a:pt x="828" y="0"/>
                      <a:pt x="833" y="0"/>
                    </a:cubicBezTo>
                    <a:cubicBezTo>
                      <a:pt x="833" y="1"/>
                      <a:pt x="833" y="2"/>
                      <a:pt x="833" y="3"/>
                    </a:cubicBezTo>
                    <a:cubicBezTo>
                      <a:pt x="828" y="3"/>
                      <a:pt x="824" y="3"/>
                      <a:pt x="820" y="3"/>
                    </a:cubicBezTo>
                    <a:cubicBezTo>
                      <a:pt x="820" y="2"/>
                      <a:pt x="820" y="1"/>
                      <a:pt x="820" y="0"/>
                    </a:cubicBezTo>
                    <a:close/>
                    <a:moveTo>
                      <a:pt x="820" y="45"/>
                    </a:moveTo>
                    <a:cubicBezTo>
                      <a:pt x="824" y="45"/>
                      <a:pt x="828" y="45"/>
                      <a:pt x="833" y="45"/>
                    </a:cubicBezTo>
                    <a:cubicBezTo>
                      <a:pt x="833" y="46"/>
                      <a:pt x="833" y="47"/>
                      <a:pt x="833" y="48"/>
                    </a:cubicBezTo>
                    <a:cubicBezTo>
                      <a:pt x="828" y="48"/>
                      <a:pt x="824" y="48"/>
                      <a:pt x="820" y="48"/>
                    </a:cubicBezTo>
                    <a:cubicBezTo>
                      <a:pt x="820" y="47"/>
                      <a:pt x="820" y="46"/>
                      <a:pt x="820" y="45"/>
                    </a:cubicBezTo>
                    <a:close/>
                    <a:moveTo>
                      <a:pt x="820" y="91"/>
                    </a:moveTo>
                    <a:cubicBezTo>
                      <a:pt x="824" y="91"/>
                      <a:pt x="828" y="91"/>
                      <a:pt x="833" y="91"/>
                    </a:cubicBezTo>
                    <a:cubicBezTo>
                      <a:pt x="833" y="92"/>
                      <a:pt x="833" y="92"/>
                      <a:pt x="833" y="93"/>
                    </a:cubicBezTo>
                    <a:cubicBezTo>
                      <a:pt x="828" y="93"/>
                      <a:pt x="824" y="93"/>
                      <a:pt x="820" y="93"/>
                    </a:cubicBezTo>
                    <a:cubicBezTo>
                      <a:pt x="820" y="92"/>
                      <a:pt x="820" y="92"/>
                      <a:pt x="820" y="91"/>
                    </a:cubicBezTo>
                    <a:close/>
                    <a:moveTo>
                      <a:pt x="820" y="136"/>
                    </a:moveTo>
                    <a:cubicBezTo>
                      <a:pt x="824" y="136"/>
                      <a:pt x="828" y="136"/>
                      <a:pt x="833" y="136"/>
                    </a:cubicBezTo>
                    <a:cubicBezTo>
                      <a:pt x="833" y="137"/>
                      <a:pt x="833" y="138"/>
                      <a:pt x="833" y="139"/>
                    </a:cubicBezTo>
                    <a:cubicBezTo>
                      <a:pt x="828" y="139"/>
                      <a:pt x="824" y="139"/>
                      <a:pt x="820" y="139"/>
                    </a:cubicBezTo>
                    <a:cubicBezTo>
                      <a:pt x="820" y="138"/>
                      <a:pt x="820" y="137"/>
                      <a:pt x="820" y="136"/>
                    </a:cubicBezTo>
                    <a:close/>
                    <a:moveTo>
                      <a:pt x="820" y="181"/>
                    </a:moveTo>
                    <a:cubicBezTo>
                      <a:pt x="824" y="181"/>
                      <a:pt x="828" y="181"/>
                      <a:pt x="833" y="181"/>
                    </a:cubicBezTo>
                    <a:cubicBezTo>
                      <a:pt x="833" y="182"/>
                      <a:pt x="833" y="183"/>
                      <a:pt x="833" y="184"/>
                    </a:cubicBezTo>
                    <a:cubicBezTo>
                      <a:pt x="828" y="184"/>
                      <a:pt x="824" y="184"/>
                      <a:pt x="820" y="184"/>
                    </a:cubicBezTo>
                    <a:cubicBezTo>
                      <a:pt x="820" y="183"/>
                      <a:pt x="820" y="182"/>
                      <a:pt x="820" y="181"/>
                    </a:cubicBezTo>
                    <a:close/>
                    <a:moveTo>
                      <a:pt x="820" y="227"/>
                    </a:moveTo>
                    <a:cubicBezTo>
                      <a:pt x="824" y="227"/>
                      <a:pt x="828" y="227"/>
                      <a:pt x="833" y="227"/>
                    </a:cubicBezTo>
                    <a:cubicBezTo>
                      <a:pt x="833" y="227"/>
                      <a:pt x="833" y="228"/>
                      <a:pt x="833" y="229"/>
                    </a:cubicBezTo>
                    <a:cubicBezTo>
                      <a:pt x="828" y="229"/>
                      <a:pt x="824" y="229"/>
                      <a:pt x="820" y="229"/>
                    </a:cubicBezTo>
                    <a:cubicBezTo>
                      <a:pt x="820" y="228"/>
                      <a:pt x="820" y="227"/>
                      <a:pt x="820" y="227"/>
                    </a:cubicBezTo>
                    <a:close/>
                    <a:moveTo>
                      <a:pt x="820" y="272"/>
                    </a:moveTo>
                    <a:cubicBezTo>
                      <a:pt x="824" y="272"/>
                      <a:pt x="828" y="272"/>
                      <a:pt x="833" y="272"/>
                    </a:cubicBezTo>
                    <a:cubicBezTo>
                      <a:pt x="833" y="273"/>
                      <a:pt x="833" y="274"/>
                      <a:pt x="833" y="274"/>
                    </a:cubicBezTo>
                    <a:cubicBezTo>
                      <a:pt x="828" y="274"/>
                      <a:pt x="824" y="274"/>
                      <a:pt x="820" y="274"/>
                    </a:cubicBezTo>
                    <a:cubicBezTo>
                      <a:pt x="820" y="274"/>
                      <a:pt x="820" y="273"/>
                      <a:pt x="820" y="272"/>
                    </a:cubicBezTo>
                    <a:close/>
                    <a:moveTo>
                      <a:pt x="820" y="317"/>
                    </a:moveTo>
                    <a:cubicBezTo>
                      <a:pt x="824" y="317"/>
                      <a:pt x="828" y="317"/>
                      <a:pt x="833" y="317"/>
                    </a:cubicBezTo>
                    <a:cubicBezTo>
                      <a:pt x="833" y="318"/>
                      <a:pt x="833" y="319"/>
                      <a:pt x="833" y="320"/>
                    </a:cubicBezTo>
                    <a:cubicBezTo>
                      <a:pt x="828" y="320"/>
                      <a:pt x="824" y="320"/>
                      <a:pt x="820" y="320"/>
                    </a:cubicBezTo>
                    <a:cubicBezTo>
                      <a:pt x="820" y="319"/>
                      <a:pt x="820" y="318"/>
                      <a:pt x="820" y="317"/>
                    </a:cubicBezTo>
                    <a:close/>
                    <a:moveTo>
                      <a:pt x="820" y="365"/>
                    </a:moveTo>
                    <a:cubicBezTo>
                      <a:pt x="820" y="364"/>
                      <a:pt x="820" y="363"/>
                      <a:pt x="820" y="362"/>
                    </a:cubicBezTo>
                    <a:cubicBezTo>
                      <a:pt x="824" y="362"/>
                      <a:pt x="828" y="362"/>
                      <a:pt x="833" y="362"/>
                    </a:cubicBezTo>
                    <a:cubicBezTo>
                      <a:pt x="833" y="363"/>
                      <a:pt x="833" y="364"/>
                      <a:pt x="833" y="365"/>
                    </a:cubicBezTo>
                    <a:cubicBezTo>
                      <a:pt x="828" y="365"/>
                      <a:pt x="824" y="365"/>
                      <a:pt x="820" y="365"/>
                    </a:cubicBezTo>
                    <a:close/>
                    <a:moveTo>
                      <a:pt x="820" y="408"/>
                    </a:moveTo>
                    <a:cubicBezTo>
                      <a:pt x="824" y="408"/>
                      <a:pt x="828" y="408"/>
                      <a:pt x="833" y="408"/>
                    </a:cubicBezTo>
                    <a:cubicBezTo>
                      <a:pt x="833" y="409"/>
                      <a:pt x="833" y="409"/>
                      <a:pt x="833" y="410"/>
                    </a:cubicBezTo>
                    <a:cubicBezTo>
                      <a:pt x="828" y="410"/>
                      <a:pt x="824" y="410"/>
                      <a:pt x="820" y="410"/>
                    </a:cubicBezTo>
                    <a:cubicBezTo>
                      <a:pt x="820" y="409"/>
                      <a:pt x="820" y="409"/>
                      <a:pt x="820" y="408"/>
                    </a:cubicBezTo>
                    <a:close/>
                    <a:moveTo>
                      <a:pt x="820" y="453"/>
                    </a:moveTo>
                    <a:cubicBezTo>
                      <a:pt x="824" y="453"/>
                      <a:pt x="828" y="453"/>
                      <a:pt x="833" y="453"/>
                    </a:cubicBezTo>
                    <a:cubicBezTo>
                      <a:pt x="833" y="454"/>
                      <a:pt x="833" y="455"/>
                      <a:pt x="833" y="456"/>
                    </a:cubicBezTo>
                    <a:cubicBezTo>
                      <a:pt x="828" y="456"/>
                      <a:pt x="824" y="456"/>
                      <a:pt x="820" y="456"/>
                    </a:cubicBezTo>
                    <a:cubicBezTo>
                      <a:pt x="820" y="455"/>
                      <a:pt x="820" y="454"/>
                      <a:pt x="820" y="453"/>
                    </a:cubicBezTo>
                    <a:close/>
                    <a:moveTo>
                      <a:pt x="838" y="0"/>
                    </a:moveTo>
                    <a:cubicBezTo>
                      <a:pt x="842" y="0"/>
                      <a:pt x="847" y="0"/>
                      <a:pt x="851" y="0"/>
                    </a:cubicBezTo>
                    <a:cubicBezTo>
                      <a:pt x="851" y="1"/>
                      <a:pt x="851" y="2"/>
                      <a:pt x="851" y="3"/>
                    </a:cubicBezTo>
                    <a:cubicBezTo>
                      <a:pt x="847" y="3"/>
                      <a:pt x="842" y="3"/>
                      <a:pt x="838" y="3"/>
                    </a:cubicBezTo>
                    <a:cubicBezTo>
                      <a:pt x="838" y="2"/>
                      <a:pt x="838" y="1"/>
                      <a:pt x="838" y="0"/>
                    </a:cubicBezTo>
                    <a:close/>
                    <a:moveTo>
                      <a:pt x="838" y="45"/>
                    </a:moveTo>
                    <a:cubicBezTo>
                      <a:pt x="842" y="45"/>
                      <a:pt x="847" y="45"/>
                      <a:pt x="851" y="45"/>
                    </a:cubicBezTo>
                    <a:cubicBezTo>
                      <a:pt x="851" y="46"/>
                      <a:pt x="851" y="47"/>
                      <a:pt x="851" y="48"/>
                    </a:cubicBezTo>
                    <a:cubicBezTo>
                      <a:pt x="847" y="48"/>
                      <a:pt x="842" y="48"/>
                      <a:pt x="838" y="48"/>
                    </a:cubicBezTo>
                    <a:cubicBezTo>
                      <a:pt x="838" y="47"/>
                      <a:pt x="838" y="46"/>
                      <a:pt x="838" y="45"/>
                    </a:cubicBezTo>
                    <a:close/>
                    <a:moveTo>
                      <a:pt x="838" y="91"/>
                    </a:moveTo>
                    <a:cubicBezTo>
                      <a:pt x="842" y="91"/>
                      <a:pt x="847" y="91"/>
                      <a:pt x="851" y="91"/>
                    </a:cubicBezTo>
                    <a:cubicBezTo>
                      <a:pt x="851" y="92"/>
                      <a:pt x="851" y="92"/>
                      <a:pt x="851" y="93"/>
                    </a:cubicBezTo>
                    <a:cubicBezTo>
                      <a:pt x="847" y="93"/>
                      <a:pt x="842" y="93"/>
                      <a:pt x="838" y="93"/>
                    </a:cubicBezTo>
                    <a:cubicBezTo>
                      <a:pt x="838" y="92"/>
                      <a:pt x="838" y="92"/>
                      <a:pt x="838" y="91"/>
                    </a:cubicBezTo>
                    <a:close/>
                    <a:moveTo>
                      <a:pt x="838" y="136"/>
                    </a:moveTo>
                    <a:cubicBezTo>
                      <a:pt x="842" y="136"/>
                      <a:pt x="847" y="136"/>
                      <a:pt x="851" y="136"/>
                    </a:cubicBezTo>
                    <a:cubicBezTo>
                      <a:pt x="851" y="137"/>
                      <a:pt x="851" y="138"/>
                      <a:pt x="851" y="139"/>
                    </a:cubicBezTo>
                    <a:cubicBezTo>
                      <a:pt x="847" y="139"/>
                      <a:pt x="842" y="139"/>
                      <a:pt x="838" y="139"/>
                    </a:cubicBezTo>
                    <a:cubicBezTo>
                      <a:pt x="838" y="138"/>
                      <a:pt x="838" y="137"/>
                      <a:pt x="838" y="136"/>
                    </a:cubicBezTo>
                    <a:close/>
                    <a:moveTo>
                      <a:pt x="838" y="181"/>
                    </a:moveTo>
                    <a:cubicBezTo>
                      <a:pt x="842" y="181"/>
                      <a:pt x="847" y="181"/>
                      <a:pt x="851" y="181"/>
                    </a:cubicBezTo>
                    <a:cubicBezTo>
                      <a:pt x="851" y="182"/>
                      <a:pt x="851" y="183"/>
                      <a:pt x="851" y="184"/>
                    </a:cubicBezTo>
                    <a:cubicBezTo>
                      <a:pt x="847" y="184"/>
                      <a:pt x="842" y="184"/>
                      <a:pt x="838" y="184"/>
                    </a:cubicBezTo>
                    <a:cubicBezTo>
                      <a:pt x="838" y="183"/>
                      <a:pt x="838" y="182"/>
                      <a:pt x="838" y="181"/>
                    </a:cubicBezTo>
                    <a:close/>
                    <a:moveTo>
                      <a:pt x="838" y="227"/>
                    </a:moveTo>
                    <a:cubicBezTo>
                      <a:pt x="842" y="227"/>
                      <a:pt x="847" y="227"/>
                      <a:pt x="851" y="227"/>
                    </a:cubicBezTo>
                    <a:cubicBezTo>
                      <a:pt x="851" y="227"/>
                      <a:pt x="851" y="228"/>
                      <a:pt x="851" y="229"/>
                    </a:cubicBezTo>
                    <a:cubicBezTo>
                      <a:pt x="847" y="229"/>
                      <a:pt x="842" y="229"/>
                      <a:pt x="838" y="229"/>
                    </a:cubicBezTo>
                    <a:cubicBezTo>
                      <a:pt x="838" y="228"/>
                      <a:pt x="838" y="227"/>
                      <a:pt x="838" y="227"/>
                    </a:cubicBezTo>
                    <a:close/>
                    <a:moveTo>
                      <a:pt x="838" y="272"/>
                    </a:moveTo>
                    <a:cubicBezTo>
                      <a:pt x="842" y="272"/>
                      <a:pt x="847" y="272"/>
                      <a:pt x="851" y="272"/>
                    </a:cubicBezTo>
                    <a:cubicBezTo>
                      <a:pt x="851" y="273"/>
                      <a:pt x="851" y="274"/>
                      <a:pt x="851" y="274"/>
                    </a:cubicBezTo>
                    <a:cubicBezTo>
                      <a:pt x="847" y="274"/>
                      <a:pt x="842" y="274"/>
                      <a:pt x="838" y="274"/>
                    </a:cubicBezTo>
                    <a:cubicBezTo>
                      <a:pt x="838" y="274"/>
                      <a:pt x="838" y="273"/>
                      <a:pt x="838" y="272"/>
                    </a:cubicBezTo>
                    <a:close/>
                    <a:moveTo>
                      <a:pt x="838" y="317"/>
                    </a:moveTo>
                    <a:cubicBezTo>
                      <a:pt x="842" y="317"/>
                      <a:pt x="847" y="317"/>
                      <a:pt x="851" y="317"/>
                    </a:cubicBezTo>
                    <a:cubicBezTo>
                      <a:pt x="851" y="318"/>
                      <a:pt x="851" y="319"/>
                      <a:pt x="851" y="320"/>
                    </a:cubicBezTo>
                    <a:cubicBezTo>
                      <a:pt x="847" y="320"/>
                      <a:pt x="842" y="320"/>
                      <a:pt x="838" y="320"/>
                    </a:cubicBezTo>
                    <a:cubicBezTo>
                      <a:pt x="838" y="319"/>
                      <a:pt x="838" y="318"/>
                      <a:pt x="838" y="317"/>
                    </a:cubicBezTo>
                    <a:close/>
                    <a:moveTo>
                      <a:pt x="838" y="365"/>
                    </a:moveTo>
                    <a:cubicBezTo>
                      <a:pt x="838" y="364"/>
                      <a:pt x="838" y="363"/>
                      <a:pt x="838" y="362"/>
                    </a:cubicBezTo>
                    <a:cubicBezTo>
                      <a:pt x="842" y="362"/>
                      <a:pt x="847" y="362"/>
                      <a:pt x="851" y="362"/>
                    </a:cubicBezTo>
                    <a:cubicBezTo>
                      <a:pt x="851" y="363"/>
                      <a:pt x="851" y="364"/>
                      <a:pt x="851" y="365"/>
                    </a:cubicBezTo>
                    <a:cubicBezTo>
                      <a:pt x="847" y="365"/>
                      <a:pt x="842" y="365"/>
                      <a:pt x="838" y="365"/>
                    </a:cubicBezTo>
                    <a:close/>
                    <a:moveTo>
                      <a:pt x="838" y="408"/>
                    </a:moveTo>
                    <a:cubicBezTo>
                      <a:pt x="842" y="408"/>
                      <a:pt x="847" y="408"/>
                      <a:pt x="851" y="408"/>
                    </a:cubicBezTo>
                    <a:cubicBezTo>
                      <a:pt x="851" y="409"/>
                      <a:pt x="851" y="409"/>
                      <a:pt x="851" y="410"/>
                    </a:cubicBezTo>
                    <a:cubicBezTo>
                      <a:pt x="847" y="410"/>
                      <a:pt x="842" y="410"/>
                      <a:pt x="838" y="410"/>
                    </a:cubicBezTo>
                    <a:cubicBezTo>
                      <a:pt x="838" y="409"/>
                      <a:pt x="838" y="409"/>
                      <a:pt x="838" y="408"/>
                    </a:cubicBezTo>
                    <a:close/>
                    <a:moveTo>
                      <a:pt x="838" y="453"/>
                    </a:moveTo>
                    <a:cubicBezTo>
                      <a:pt x="842" y="453"/>
                      <a:pt x="847" y="453"/>
                      <a:pt x="851" y="453"/>
                    </a:cubicBezTo>
                    <a:cubicBezTo>
                      <a:pt x="851" y="454"/>
                      <a:pt x="851" y="455"/>
                      <a:pt x="851" y="456"/>
                    </a:cubicBezTo>
                    <a:cubicBezTo>
                      <a:pt x="847" y="456"/>
                      <a:pt x="842" y="456"/>
                      <a:pt x="838" y="456"/>
                    </a:cubicBezTo>
                    <a:cubicBezTo>
                      <a:pt x="838" y="455"/>
                      <a:pt x="838" y="454"/>
                      <a:pt x="838" y="453"/>
                    </a:cubicBezTo>
                    <a:close/>
                    <a:moveTo>
                      <a:pt x="0" y="0"/>
                    </a:moveTo>
                    <a:cubicBezTo>
                      <a:pt x="13" y="0"/>
                      <a:pt x="13" y="0"/>
                      <a:pt x="13" y="0"/>
                    </a:cubicBezTo>
                    <a:cubicBezTo>
                      <a:pt x="13" y="3"/>
                      <a:pt x="13" y="3"/>
                      <a:pt x="13" y="3"/>
                    </a:cubicBezTo>
                    <a:cubicBezTo>
                      <a:pt x="0" y="3"/>
                      <a:pt x="0" y="3"/>
                      <a:pt x="0" y="3"/>
                    </a:cubicBezTo>
                    <a:cubicBezTo>
                      <a:pt x="0" y="0"/>
                      <a:pt x="0" y="0"/>
                      <a:pt x="0" y="0"/>
                    </a:cubicBezTo>
                    <a:close/>
                    <a:moveTo>
                      <a:pt x="0" y="45"/>
                    </a:moveTo>
                    <a:cubicBezTo>
                      <a:pt x="13" y="45"/>
                      <a:pt x="13" y="45"/>
                      <a:pt x="13" y="45"/>
                    </a:cubicBezTo>
                    <a:cubicBezTo>
                      <a:pt x="13" y="48"/>
                      <a:pt x="13" y="48"/>
                      <a:pt x="13" y="48"/>
                    </a:cubicBezTo>
                    <a:cubicBezTo>
                      <a:pt x="0" y="48"/>
                      <a:pt x="0" y="48"/>
                      <a:pt x="0" y="48"/>
                    </a:cubicBezTo>
                    <a:cubicBezTo>
                      <a:pt x="0" y="45"/>
                      <a:pt x="0" y="45"/>
                      <a:pt x="0" y="45"/>
                    </a:cubicBezTo>
                    <a:close/>
                    <a:moveTo>
                      <a:pt x="0" y="91"/>
                    </a:moveTo>
                    <a:cubicBezTo>
                      <a:pt x="13" y="91"/>
                      <a:pt x="13" y="91"/>
                      <a:pt x="13" y="91"/>
                    </a:cubicBezTo>
                    <a:cubicBezTo>
                      <a:pt x="13" y="93"/>
                      <a:pt x="13" y="93"/>
                      <a:pt x="13" y="93"/>
                    </a:cubicBezTo>
                    <a:cubicBezTo>
                      <a:pt x="0" y="93"/>
                      <a:pt x="0" y="93"/>
                      <a:pt x="0" y="93"/>
                    </a:cubicBezTo>
                    <a:cubicBezTo>
                      <a:pt x="0" y="91"/>
                      <a:pt x="0" y="91"/>
                      <a:pt x="0" y="91"/>
                    </a:cubicBezTo>
                    <a:close/>
                    <a:moveTo>
                      <a:pt x="0" y="136"/>
                    </a:moveTo>
                    <a:cubicBezTo>
                      <a:pt x="13" y="136"/>
                      <a:pt x="13" y="136"/>
                      <a:pt x="13" y="136"/>
                    </a:cubicBezTo>
                    <a:cubicBezTo>
                      <a:pt x="13" y="139"/>
                      <a:pt x="13" y="139"/>
                      <a:pt x="13" y="139"/>
                    </a:cubicBezTo>
                    <a:cubicBezTo>
                      <a:pt x="0" y="139"/>
                      <a:pt x="0" y="139"/>
                      <a:pt x="0" y="139"/>
                    </a:cubicBezTo>
                    <a:cubicBezTo>
                      <a:pt x="0" y="136"/>
                      <a:pt x="0" y="136"/>
                      <a:pt x="0" y="136"/>
                    </a:cubicBezTo>
                    <a:close/>
                    <a:moveTo>
                      <a:pt x="0" y="181"/>
                    </a:moveTo>
                    <a:cubicBezTo>
                      <a:pt x="13" y="181"/>
                      <a:pt x="13" y="181"/>
                      <a:pt x="13" y="181"/>
                    </a:cubicBezTo>
                    <a:cubicBezTo>
                      <a:pt x="13" y="184"/>
                      <a:pt x="13" y="184"/>
                      <a:pt x="13" y="184"/>
                    </a:cubicBezTo>
                    <a:cubicBezTo>
                      <a:pt x="0" y="184"/>
                      <a:pt x="0" y="184"/>
                      <a:pt x="0" y="184"/>
                    </a:cubicBezTo>
                    <a:cubicBezTo>
                      <a:pt x="0" y="181"/>
                      <a:pt x="0" y="181"/>
                      <a:pt x="0" y="181"/>
                    </a:cubicBezTo>
                    <a:close/>
                    <a:moveTo>
                      <a:pt x="0" y="227"/>
                    </a:moveTo>
                    <a:cubicBezTo>
                      <a:pt x="13" y="227"/>
                      <a:pt x="13" y="227"/>
                      <a:pt x="13" y="227"/>
                    </a:cubicBezTo>
                    <a:cubicBezTo>
                      <a:pt x="13" y="229"/>
                      <a:pt x="13" y="229"/>
                      <a:pt x="13" y="229"/>
                    </a:cubicBezTo>
                    <a:cubicBezTo>
                      <a:pt x="0" y="229"/>
                      <a:pt x="0" y="229"/>
                      <a:pt x="0" y="229"/>
                    </a:cubicBezTo>
                    <a:cubicBezTo>
                      <a:pt x="0" y="227"/>
                      <a:pt x="0" y="227"/>
                      <a:pt x="0" y="227"/>
                    </a:cubicBezTo>
                    <a:close/>
                    <a:moveTo>
                      <a:pt x="0" y="272"/>
                    </a:moveTo>
                    <a:cubicBezTo>
                      <a:pt x="13" y="272"/>
                      <a:pt x="13" y="272"/>
                      <a:pt x="13" y="272"/>
                    </a:cubicBezTo>
                    <a:cubicBezTo>
                      <a:pt x="13" y="274"/>
                      <a:pt x="13" y="274"/>
                      <a:pt x="13" y="274"/>
                    </a:cubicBezTo>
                    <a:cubicBezTo>
                      <a:pt x="0" y="274"/>
                      <a:pt x="0" y="274"/>
                      <a:pt x="0" y="274"/>
                    </a:cubicBezTo>
                    <a:cubicBezTo>
                      <a:pt x="0" y="272"/>
                      <a:pt x="0" y="272"/>
                      <a:pt x="0" y="272"/>
                    </a:cubicBezTo>
                    <a:close/>
                    <a:moveTo>
                      <a:pt x="0" y="317"/>
                    </a:moveTo>
                    <a:cubicBezTo>
                      <a:pt x="13" y="317"/>
                      <a:pt x="13" y="317"/>
                      <a:pt x="13" y="317"/>
                    </a:cubicBezTo>
                    <a:cubicBezTo>
                      <a:pt x="13" y="320"/>
                      <a:pt x="13" y="320"/>
                      <a:pt x="13" y="320"/>
                    </a:cubicBezTo>
                    <a:cubicBezTo>
                      <a:pt x="0" y="320"/>
                      <a:pt x="0" y="320"/>
                      <a:pt x="0" y="320"/>
                    </a:cubicBezTo>
                    <a:cubicBezTo>
                      <a:pt x="0" y="317"/>
                      <a:pt x="0" y="317"/>
                      <a:pt x="0" y="317"/>
                    </a:cubicBezTo>
                    <a:close/>
                    <a:moveTo>
                      <a:pt x="0" y="365"/>
                    </a:moveTo>
                    <a:cubicBezTo>
                      <a:pt x="0" y="362"/>
                      <a:pt x="0" y="362"/>
                      <a:pt x="0" y="362"/>
                    </a:cubicBezTo>
                    <a:cubicBezTo>
                      <a:pt x="13" y="362"/>
                      <a:pt x="13" y="362"/>
                      <a:pt x="13" y="362"/>
                    </a:cubicBezTo>
                    <a:cubicBezTo>
                      <a:pt x="13" y="365"/>
                      <a:pt x="13" y="365"/>
                      <a:pt x="13" y="365"/>
                    </a:cubicBezTo>
                    <a:cubicBezTo>
                      <a:pt x="0" y="365"/>
                      <a:pt x="0" y="365"/>
                      <a:pt x="0" y="365"/>
                    </a:cubicBezTo>
                    <a:close/>
                    <a:moveTo>
                      <a:pt x="0" y="408"/>
                    </a:moveTo>
                    <a:cubicBezTo>
                      <a:pt x="13" y="408"/>
                      <a:pt x="13" y="408"/>
                      <a:pt x="13" y="408"/>
                    </a:cubicBezTo>
                    <a:cubicBezTo>
                      <a:pt x="13" y="410"/>
                      <a:pt x="13" y="410"/>
                      <a:pt x="13" y="410"/>
                    </a:cubicBezTo>
                    <a:cubicBezTo>
                      <a:pt x="0" y="410"/>
                      <a:pt x="0" y="410"/>
                      <a:pt x="0" y="410"/>
                    </a:cubicBezTo>
                    <a:cubicBezTo>
                      <a:pt x="0" y="408"/>
                      <a:pt x="0" y="408"/>
                      <a:pt x="0" y="408"/>
                    </a:cubicBezTo>
                    <a:close/>
                    <a:moveTo>
                      <a:pt x="0" y="453"/>
                    </a:moveTo>
                    <a:cubicBezTo>
                      <a:pt x="13" y="453"/>
                      <a:pt x="13" y="453"/>
                      <a:pt x="13" y="453"/>
                    </a:cubicBezTo>
                    <a:cubicBezTo>
                      <a:pt x="13" y="456"/>
                      <a:pt x="13" y="456"/>
                      <a:pt x="13" y="456"/>
                    </a:cubicBezTo>
                    <a:cubicBezTo>
                      <a:pt x="0" y="456"/>
                      <a:pt x="0" y="456"/>
                      <a:pt x="0" y="456"/>
                    </a:cubicBezTo>
                    <a:cubicBezTo>
                      <a:pt x="0" y="453"/>
                      <a:pt x="0" y="453"/>
                      <a:pt x="0" y="453"/>
                    </a:cubicBezTo>
                    <a:close/>
                    <a:moveTo>
                      <a:pt x="856" y="0"/>
                    </a:moveTo>
                    <a:cubicBezTo>
                      <a:pt x="869" y="0"/>
                      <a:pt x="869" y="0"/>
                      <a:pt x="869" y="0"/>
                    </a:cubicBezTo>
                    <a:cubicBezTo>
                      <a:pt x="869" y="3"/>
                      <a:pt x="869" y="3"/>
                      <a:pt x="869" y="3"/>
                    </a:cubicBezTo>
                    <a:cubicBezTo>
                      <a:pt x="856" y="3"/>
                      <a:pt x="856" y="3"/>
                      <a:pt x="856" y="3"/>
                    </a:cubicBezTo>
                    <a:cubicBezTo>
                      <a:pt x="856" y="0"/>
                      <a:pt x="856" y="0"/>
                      <a:pt x="856" y="0"/>
                    </a:cubicBezTo>
                    <a:close/>
                    <a:moveTo>
                      <a:pt x="856" y="45"/>
                    </a:moveTo>
                    <a:cubicBezTo>
                      <a:pt x="869" y="45"/>
                      <a:pt x="869" y="45"/>
                      <a:pt x="869" y="45"/>
                    </a:cubicBezTo>
                    <a:cubicBezTo>
                      <a:pt x="869" y="48"/>
                      <a:pt x="869" y="48"/>
                      <a:pt x="869" y="48"/>
                    </a:cubicBezTo>
                    <a:cubicBezTo>
                      <a:pt x="856" y="48"/>
                      <a:pt x="856" y="48"/>
                      <a:pt x="856" y="48"/>
                    </a:cubicBezTo>
                    <a:cubicBezTo>
                      <a:pt x="856" y="45"/>
                      <a:pt x="856" y="45"/>
                      <a:pt x="856" y="45"/>
                    </a:cubicBezTo>
                    <a:close/>
                    <a:moveTo>
                      <a:pt x="856" y="91"/>
                    </a:moveTo>
                    <a:cubicBezTo>
                      <a:pt x="869" y="91"/>
                      <a:pt x="869" y="91"/>
                      <a:pt x="869" y="91"/>
                    </a:cubicBezTo>
                    <a:cubicBezTo>
                      <a:pt x="869" y="93"/>
                      <a:pt x="869" y="93"/>
                      <a:pt x="869" y="93"/>
                    </a:cubicBezTo>
                    <a:cubicBezTo>
                      <a:pt x="856" y="93"/>
                      <a:pt x="856" y="93"/>
                      <a:pt x="856" y="93"/>
                    </a:cubicBezTo>
                    <a:cubicBezTo>
                      <a:pt x="856" y="91"/>
                      <a:pt x="856" y="91"/>
                      <a:pt x="856" y="91"/>
                    </a:cubicBezTo>
                    <a:close/>
                    <a:moveTo>
                      <a:pt x="856" y="136"/>
                    </a:moveTo>
                    <a:cubicBezTo>
                      <a:pt x="869" y="136"/>
                      <a:pt x="869" y="136"/>
                      <a:pt x="869" y="136"/>
                    </a:cubicBezTo>
                    <a:cubicBezTo>
                      <a:pt x="869" y="139"/>
                      <a:pt x="869" y="139"/>
                      <a:pt x="869" y="139"/>
                    </a:cubicBezTo>
                    <a:cubicBezTo>
                      <a:pt x="856" y="139"/>
                      <a:pt x="856" y="139"/>
                      <a:pt x="856" y="139"/>
                    </a:cubicBezTo>
                    <a:cubicBezTo>
                      <a:pt x="856" y="136"/>
                      <a:pt x="856" y="136"/>
                      <a:pt x="856" y="136"/>
                    </a:cubicBezTo>
                    <a:close/>
                    <a:moveTo>
                      <a:pt x="856" y="181"/>
                    </a:moveTo>
                    <a:cubicBezTo>
                      <a:pt x="869" y="181"/>
                      <a:pt x="869" y="181"/>
                      <a:pt x="869" y="181"/>
                    </a:cubicBezTo>
                    <a:cubicBezTo>
                      <a:pt x="869" y="184"/>
                      <a:pt x="869" y="184"/>
                      <a:pt x="869" y="184"/>
                    </a:cubicBezTo>
                    <a:cubicBezTo>
                      <a:pt x="856" y="184"/>
                      <a:pt x="856" y="184"/>
                      <a:pt x="856" y="184"/>
                    </a:cubicBezTo>
                    <a:cubicBezTo>
                      <a:pt x="856" y="181"/>
                      <a:pt x="856" y="181"/>
                      <a:pt x="856" y="181"/>
                    </a:cubicBezTo>
                    <a:close/>
                    <a:moveTo>
                      <a:pt x="856" y="227"/>
                    </a:moveTo>
                    <a:cubicBezTo>
                      <a:pt x="869" y="227"/>
                      <a:pt x="869" y="227"/>
                      <a:pt x="869" y="227"/>
                    </a:cubicBezTo>
                    <a:cubicBezTo>
                      <a:pt x="869" y="229"/>
                      <a:pt x="869" y="229"/>
                      <a:pt x="869" y="229"/>
                    </a:cubicBezTo>
                    <a:cubicBezTo>
                      <a:pt x="856" y="229"/>
                      <a:pt x="856" y="229"/>
                      <a:pt x="856" y="229"/>
                    </a:cubicBezTo>
                    <a:cubicBezTo>
                      <a:pt x="856" y="227"/>
                      <a:pt x="856" y="227"/>
                      <a:pt x="856" y="227"/>
                    </a:cubicBezTo>
                    <a:close/>
                    <a:moveTo>
                      <a:pt x="856" y="272"/>
                    </a:moveTo>
                    <a:cubicBezTo>
                      <a:pt x="869" y="272"/>
                      <a:pt x="869" y="272"/>
                      <a:pt x="869" y="272"/>
                    </a:cubicBezTo>
                    <a:cubicBezTo>
                      <a:pt x="869" y="274"/>
                      <a:pt x="869" y="274"/>
                      <a:pt x="869" y="274"/>
                    </a:cubicBezTo>
                    <a:cubicBezTo>
                      <a:pt x="856" y="274"/>
                      <a:pt x="856" y="274"/>
                      <a:pt x="856" y="274"/>
                    </a:cubicBezTo>
                    <a:cubicBezTo>
                      <a:pt x="856" y="272"/>
                      <a:pt x="856" y="272"/>
                      <a:pt x="856" y="272"/>
                    </a:cubicBezTo>
                    <a:close/>
                    <a:moveTo>
                      <a:pt x="856" y="317"/>
                    </a:moveTo>
                    <a:cubicBezTo>
                      <a:pt x="869" y="317"/>
                      <a:pt x="869" y="317"/>
                      <a:pt x="869" y="317"/>
                    </a:cubicBezTo>
                    <a:cubicBezTo>
                      <a:pt x="869" y="320"/>
                      <a:pt x="869" y="320"/>
                      <a:pt x="869" y="320"/>
                    </a:cubicBezTo>
                    <a:cubicBezTo>
                      <a:pt x="856" y="320"/>
                      <a:pt x="856" y="320"/>
                      <a:pt x="856" y="320"/>
                    </a:cubicBezTo>
                    <a:cubicBezTo>
                      <a:pt x="856" y="317"/>
                      <a:pt x="856" y="317"/>
                      <a:pt x="856" y="317"/>
                    </a:cubicBezTo>
                    <a:close/>
                    <a:moveTo>
                      <a:pt x="856" y="365"/>
                    </a:moveTo>
                    <a:cubicBezTo>
                      <a:pt x="856" y="362"/>
                      <a:pt x="856" y="362"/>
                      <a:pt x="856" y="362"/>
                    </a:cubicBezTo>
                    <a:cubicBezTo>
                      <a:pt x="869" y="362"/>
                      <a:pt x="869" y="362"/>
                      <a:pt x="869" y="362"/>
                    </a:cubicBezTo>
                    <a:cubicBezTo>
                      <a:pt x="869" y="365"/>
                      <a:pt x="869" y="365"/>
                      <a:pt x="869" y="365"/>
                    </a:cubicBezTo>
                    <a:cubicBezTo>
                      <a:pt x="856" y="365"/>
                      <a:pt x="856" y="365"/>
                      <a:pt x="856" y="365"/>
                    </a:cubicBezTo>
                    <a:close/>
                    <a:moveTo>
                      <a:pt x="856" y="408"/>
                    </a:moveTo>
                    <a:cubicBezTo>
                      <a:pt x="869" y="408"/>
                      <a:pt x="869" y="408"/>
                      <a:pt x="869" y="408"/>
                    </a:cubicBezTo>
                    <a:cubicBezTo>
                      <a:pt x="869" y="410"/>
                      <a:pt x="869" y="410"/>
                      <a:pt x="869" y="410"/>
                    </a:cubicBezTo>
                    <a:cubicBezTo>
                      <a:pt x="856" y="410"/>
                      <a:pt x="856" y="410"/>
                      <a:pt x="856" y="410"/>
                    </a:cubicBezTo>
                    <a:cubicBezTo>
                      <a:pt x="856" y="408"/>
                      <a:pt x="856" y="408"/>
                      <a:pt x="856" y="408"/>
                    </a:cubicBezTo>
                    <a:close/>
                    <a:moveTo>
                      <a:pt x="856" y="453"/>
                    </a:moveTo>
                    <a:cubicBezTo>
                      <a:pt x="869" y="453"/>
                      <a:pt x="869" y="453"/>
                      <a:pt x="869" y="453"/>
                    </a:cubicBezTo>
                    <a:cubicBezTo>
                      <a:pt x="869" y="456"/>
                      <a:pt x="869" y="456"/>
                      <a:pt x="869" y="456"/>
                    </a:cubicBezTo>
                    <a:cubicBezTo>
                      <a:pt x="856" y="456"/>
                      <a:pt x="856" y="456"/>
                      <a:pt x="856" y="456"/>
                    </a:cubicBezTo>
                    <a:cubicBezTo>
                      <a:pt x="856" y="453"/>
                      <a:pt x="856" y="453"/>
                      <a:pt x="856" y="45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3" name="Freeform 12"/>
              <p:cNvSpPr>
                <a:spLocks noEditPoints="1"/>
              </p:cNvSpPr>
              <p:nvPr/>
            </p:nvSpPr>
            <p:spPr bwMode="auto">
              <a:xfrm>
                <a:off x="441" y="778"/>
                <a:ext cx="17" cy="2526"/>
              </a:xfrm>
              <a:custGeom>
                <a:avLst/>
                <a:gdLst>
                  <a:gd name="T0" fmla="*/ 3 w 3"/>
                  <a:gd name="T1" fmla="*/ 376 h 439"/>
                  <a:gd name="T2" fmla="*/ 0 w 3"/>
                  <a:gd name="T3" fmla="*/ 363 h 439"/>
                  <a:gd name="T4" fmla="*/ 3 w 3"/>
                  <a:gd name="T5" fmla="*/ 381 h 439"/>
                  <a:gd name="T6" fmla="*/ 0 w 3"/>
                  <a:gd name="T7" fmla="*/ 394 h 439"/>
                  <a:gd name="T8" fmla="*/ 3 w 3"/>
                  <a:gd name="T9" fmla="*/ 381 h 439"/>
                  <a:gd name="T10" fmla="*/ 3 w 3"/>
                  <a:gd name="T11" fmla="*/ 330 h 439"/>
                  <a:gd name="T12" fmla="*/ 0 w 3"/>
                  <a:gd name="T13" fmla="*/ 317 h 439"/>
                  <a:gd name="T14" fmla="*/ 3 w 3"/>
                  <a:gd name="T15" fmla="*/ 336 h 439"/>
                  <a:gd name="T16" fmla="*/ 0 w 3"/>
                  <a:gd name="T17" fmla="*/ 349 h 439"/>
                  <a:gd name="T18" fmla="*/ 3 w 3"/>
                  <a:gd name="T19" fmla="*/ 336 h 439"/>
                  <a:gd name="T20" fmla="*/ 3 w 3"/>
                  <a:gd name="T21" fmla="*/ 285 h 439"/>
                  <a:gd name="T22" fmla="*/ 0 w 3"/>
                  <a:gd name="T23" fmla="*/ 272 h 439"/>
                  <a:gd name="T24" fmla="*/ 3 w 3"/>
                  <a:gd name="T25" fmla="*/ 290 h 439"/>
                  <a:gd name="T26" fmla="*/ 0 w 3"/>
                  <a:gd name="T27" fmla="*/ 303 h 439"/>
                  <a:gd name="T28" fmla="*/ 3 w 3"/>
                  <a:gd name="T29" fmla="*/ 290 h 439"/>
                  <a:gd name="T30" fmla="*/ 3 w 3"/>
                  <a:gd name="T31" fmla="*/ 240 h 439"/>
                  <a:gd name="T32" fmla="*/ 0 w 3"/>
                  <a:gd name="T33" fmla="*/ 227 h 439"/>
                  <a:gd name="T34" fmla="*/ 3 w 3"/>
                  <a:gd name="T35" fmla="*/ 245 h 439"/>
                  <a:gd name="T36" fmla="*/ 0 w 3"/>
                  <a:gd name="T37" fmla="*/ 258 h 439"/>
                  <a:gd name="T38" fmla="*/ 3 w 3"/>
                  <a:gd name="T39" fmla="*/ 245 h 439"/>
                  <a:gd name="T40" fmla="*/ 3 w 3"/>
                  <a:gd name="T41" fmla="*/ 195 h 439"/>
                  <a:gd name="T42" fmla="*/ 0 w 3"/>
                  <a:gd name="T43" fmla="*/ 182 h 439"/>
                  <a:gd name="T44" fmla="*/ 3 w 3"/>
                  <a:gd name="T45" fmla="*/ 200 h 439"/>
                  <a:gd name="T46" fmla="*/ 0 w 3"/>
                  <a:gd name="T47" fmla="*/ 213 h 439"/>
                  <a:gd name="T48" fmla="*/ 3 w 3"/>
                  <a:gd name="T49" fmla="*/ 200 h 439"/>
                  <a:gd name="T50" fmla="*/ 3 w 3"/>
                  <a:gd name="T51" fmla="*/ 149 h 439"/>
                  <a:gd name="T52" fmla="*/ 0 w 3"/>
                  <a:gd name="T53" fmla="*/ 136 h 439"/>
                  <a:gd name="T54" fmla="*/ 3 w 3"/>
                  <a:gd name="T55" fmla="*/ 155 h 439"/>
                  <a:gd name="T56" fmla="*/ 0 w 3"/>
                  <a:gd name="T57" fmla="*/ 167 h 439"/>
                  <a:gd name="T58" fmla="*/ 3 w 3"/>
                  <a:gd name="T59" fmla="*/ 155 h 439"/>
                  <a:gd name="T60" fmla="*/ 3 w 3"/>
                  <a:gd name="T61" fmla="*/ 104 h 439"/>
                  <a:gd name="T62" fmla="*/ 0 w 3"/>
                  <a:gd name="T63" fmla="*/ 91 h 439"/>
                  <a:gd name="T64" fmla="*/ 3 w 3"/>
                  <a:gd name="T65" fmla="*/ 109 h 439"/>
                  <a:gd name="T66" fmla="*/ 0 w 3"/>
                  <a:gd name="T67" fmla="*/ 122 h 439"/>
                  <a:gd name="T68" fmla="*/ 3 w 3"/>
                  <a:gd name="T69" fmla="*/ 109 h 439"/>
                  <a:gd name="T70" fmla="*/ 3 w 3"/>
                  <a:gd name="T71" fmla="*/ 59 h 439"/>
                  <a:gd name="T72" fmla="*/ 0 w 3"/>
                  <a:gd name="T73" fmla="*/ 46 h 439"/>
                  <a:gd name="T74" fmla="*/ 3 w 3"/>
                  <a:gd name="T75" fmla="*/ 64 h 439"/>
                  <a:gd name="T76" fmla="*/ 0 w 3"/>
                  <a:gd name="T77" fmla="*/ 77 h 439"/>
                  <a:gd name="T78" fmla="*/ 3 w 3"/>
                  <a:gd name="T79" fmla="*/ 64 h 439"/>
                  <a:gd name="T80" fmla="*/ 3 w 3"/>
                  <a:gd name="T81" fmla="*/ 421 h 439"/>
                  <a:gd name="T82" fmla="*/ 0 w 3"/>
                  <a:gd name="T83" fmla="*/ 408 h 439"/>
                  <a:gd name="T84" fmla="*/ 3 w 3"/>
                  <a:gd name="T85" fmla="*/ 426 h 439"/>
                  <a:gd name="T86" fmla="*/ 0 w 3"/>
                  <a:gd name="T87" fmla="*/ 439 h 439"/>
                  <a:gd name="T88" fmla="*/ 3 w 3"/>
                  <a:gd name="T89" fmla="*/ 426 h 439"/>
                  <a:gd name="T90" fmla="*/ 3 w 3"/>
                  <a:gd name="T91" fmla="*/ 13 h 439"/>
                  <a:gd name="T92" fmla="*/ 0 w 3"/>
                  <a:gd name="T93" fmla="*/ 0 h 439"/>
                  <a:gd name="T94" fmla="*/ 3 w 3"/>
                  <a:gd name="T95" fmla="*/ 19 h 439"/>
                  <a:gd name="T96" fmla="*/ 0 w 3"/>
                  <a:gd name="T97" fmla="*/ 32 h 439"/>
                  <a:gd name="T98" fmla="*/ 3 w 3"/>
                  <a:gd name="T99" fmla="*/ 1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439">
                    <a:moveTo>
                      <a:pt x="3" y="363"/>
                    </a:moveTo>
                    <a:cubicBezTo>
                      <a:pt x="3" y="367"/>
                      <a:pt x="3" y="371"/>
                      <a:pt x="3" y="376"/>
                    </a:cubicBezTo>
                    <a:cubicBezTo>
                      <a:pt x="2" y="376"/>
                      <a:pt x="1" y="376"/>
                      <a:pt x="0" y="376"/>
                    </a:cubicBezTo>
                    <a:cubicBezTo>
                      <a:pt x="0" y="371"/>
                      <a:pt x="0" y="367"/>
                      <a:pt x="0" y="363"/>
                    </a:cubicBezTo>
                    <a:cubicBezTo>
                      <a:pt x="1" y="363"/>
                      <a:pt x="2" y="363"/>
                      <a:pt x="3" y="363"/>
                    </a:cubicBezTo>
                    <a:close/>
                    <a:moveTo>
                      <a:pt x="3" y="381"/>
                    </a:moveTo>
                    <a:cubicBezTo>
                      <a:pt x="3" y="385"/>
                      <a:pt x="3" y="390"/>
                      <a:pt x="3" y="394"/>
                    </a:cubicBezTo>
                    <a:cubicBezTo>
                      <a:pt x="2" y="394"/>
                      <a:pt x="1" y="394"/>
                      <a:pt x="0" y="394"/>
                    </a:cubicBezTo>
                    <a:cubicBezTo>
                      <a:pt x="0" y="390"/>
                      <a:pt x="0" y="385"/>
                      <a:pt x="0" y="381"/>
                    </a:cubicBezTo>
                    <a:cubicBezTo>
                      <a:pt x="1" y="381"/>
                      <a:pt x="2" y="381"/>
                      <a:pt x="3" y="381"/>
                    </a:cubicBezTo>
                    <a:close/>
                    <a:moveTo>
                      <a:pt x="3" y="317"/>
                    </a:moveTo>
                    <a:cubicBezTo>
                      <a:pt x="3" y="322"/>
                      <a:pt x="3" y="326"/>
                      <a:pt x="3" y="330"/>
                    </a:cubicBezTo>
                    <a:cubicBezTo>
                      <a:pt x="2" y="330"/>
                      <a:pt x="1" y="330"/>
                      <a:pt x="0" y="330"/>
                    </a:cubicBezTo>
                    <a:cubicBezTo>
                      <a:pt x="0" y="326"/>
                      <a:pt x="0" y="322"/>
                      <a:pt x="0" y="317"/>
                    </a:cubicBezTo>
                    <a:cubicBezTo>
                      <a:pt x="1" y="317"/>
                      <a:pt x="2" y="317"/>
                      <a:pt x="3" y="317"/>
                    </a:cubicBezTo>
                    <a:close/>
                    <a:moveTo>
                      <a:pt x="3" y="336"/>
                    </a:moveTo>
                    <a:cubicBezTo>
                      <a:pt x="3" y="340"/>
                      <a:pt x="3" y="344"/>
                      <a:pt x="3" y="349"/>
                    </a:cubicBezTo>
                    <a:cubicBezTo>
                      <a:pt x="2" y="349"/>
                      <a:pt x="1" y="349"/>
                      <a:pt x="0" y="349"/>
                    </a:cubicBezTo>
                    <a:cubicBezTo>
                      <a:pt x="0" y="344"/>
                      <a:pt x="0" y="340"/>
                      <a:pt x="0" y="336"/>
                    </a:cubicBezTo>
                    <a:cubicBezTo>
                      <a:pt x="1" y="336"/>
                      <a:pt x="2" y="336"/>
                      <a:pt x="3" y="336"/>
                    </a:cubicBezTo>
                    <a:close/>
                    <a:moveTo>
                      <a:pt x="3" y="272"/>
                    </a:moveTo>
                    <a:cubicBezTo>
                      <a:pt x="3" y="277"/>
                      <a:pt x="3" y="281"/>
                      <a:pt x="3" y="285"/>
                    </a:cubicBezTo>
                    <a:cubicBezTo>
                      <a:pt x="2" y="285"/>
                      <a:pt x="1" y="285"/>
                      <a:pt x="0" y="285"/>
                    </a:cubicBezTo>
                    <a:cubicBezTo>
                      <a:pt x="0" y="281"/>
                      <a:pt x="0" y="277"/>
                      <a:pt x="0" y="272"/>
                    </a:cubicBezTo>
                    <a:cubicBezTo>
                      <a:pt x="1" y="272"/>
                      <a:pt x="2" y="272"/>
                      <a:pt x="3" y="272"/>
                    </a:cubicBezTo>
                    <a:close/>
                    <a:moveTo>
                      <a:pt x="3" y="290"/>
                    </a:moveTo>
                    <a:cubicBezTo>
                      <a:pt x="3" y="295"/>
                      <a:pt x="3" y="299"/>
                      <a:pt x="3" y="303"/>
                    </a:cubicBezTo>
                    <a:cubicBezTo>
                      <a:pt x="2" y="303"/>
                      <a:pt x="1" y="303"/>
                      <a:pt x="0" y="303"/>
                    </a:cubicBezTo>
                    <a:cubicBezTo>
                      <a:pt x="0" y="299"/>
                      <a:pt x="0" y="295"/>
                      <a:pt x="0" y="290"/>
                    </a:cubicBezTo>
                    <a:cubicBezTo>
                      <a:pt x="1" y="290"/>
                      <a:pt x="2" y="290"/>
                      <a:pt x="3" y="290"/>
                    </a:cubicBezTo>
                    <a:close/>
                    <a:moveTo>
                      <a:pt x="3" y="227"/>
                    </a:moveTo>
                    <a:cubicBezTo>
                      <a:pt x="3" y="231"/>
                      <a:pt x="3" y="236"/>
                      <a:pt x="3" y="240"/>
                    </a:cubicBezTo>
                    <a:cubicBezTo>
                      <a:pt x="2" y="240"/>
                      <a:pt x="1" y="240"/>
                      <a:pt x="0" y="240"/>
                    </a:cubicBezTo>
                    <a:cubicBezTo>
                      <a:pt x="0" y="236"/>
                      <a:pt x="0" y="231"/>
                      <a:pt x="0" y="227"/>
                    </a:cubicBezTo>
                    <a:cubicBezTo>
                      <a:pt x="1" y="227"/>
                      <a:pt x="2" y="227"/>
                      <a:pt x="3" y="227"/>
                    </a:cubicBezTo>
                    <a:close/>
                    <a:moveTo>
                      <a:pt x="3" y="245"/>
                    </a:moveTo>
                    <a:cubicBezTo>
                      <a:pt x="3" y="249"/>
                      <a:pt x="3" y="254"/>
                      <a:pt x="3" y="258"/>
                    </a:cubicBezTo>
                    <a:cubicBezTo>
                      <a:pt x="2" y="258"/>
                      <a:pt x="1" y="258"/>
                      <a:pt x="0" y="258"/>
                    </a:cubicBezTo>
                    <a:cubicBezTo>
                      <a:pt x="0" y="254"/>
                      <a:pt x="0" y="249"/>
                      <a:pt x="0" y="245"/>
                    </a:cubicBezTo>
                    <a:cubicBezTo>
                      <a:pt x="1" y="245"/>
                      <a:pt x="2" y="245"/>
                      <a:pt x="3" y="245"/>
                    </a:cubicBezTo>
                    <a:close/>
                    <a:moveTo>
                      <a:pt x="3" y="182"/>
                    </a:moveTo>
                    <a:cubicBezTo>
                      <a:pt x="3" y="186"/>
                      <a:pt x="3" y="190"/>
                      <a:pt x="3" y="195"/>
                    </a:cubicBezTo>
                    <a:cubicBezTo>
                      <a:pt x="2" y="195"/>
                      <a:pt x="1" y="195"/>
                      <a:pt x="0" y="195"/>
                    </a:cubicBezTo>
                    <a:cubicBezTo>
                      <a:pt x="0" y="190"/>
                      <a:pt x="0" y="186"/>
                      <a:pt x="0" y="182"/>
                    </a:cubicBezTo>
                    <a:cubicBezTo>
                      <a:pt x="1" y="182"/>
                      <a:pt x="2" y="182"/>
                      <a:pt x="3" y="182"/>
                    </a:cubicBezTo>
                    <a:close/>
                    <a:moveTo>
                      <a:pt x="3" y="200"/>
                    </a:moveTo>
                    <a:cubicBezTo>
                      <a:pt x="3" y="204"/>
                      <a:pt x="3" y="208"/>
                      <a:pt x="3" y="213"/>
                    </a:cubicBezTo>
                    <a:cubicBezTo>
                      <a:pt x="2" y="213"/>
                      <a:pt x="1" y="213"/>
                      <a:pt x="0" y="213"/>
                    </a:cubicBezTo>
                    <a:cubicBezTo>
                      <a:pt x="0" y="208"/>
                      <a:pt x="0" y="204"/>
                      <a:pt x="0" y="200"/>
                    </a:cubicBezTo>
                    <a:cubicBezTo>
                      <a:pt x="1" y="200"/>
                      <a:pt x="2" y="200"/>
                      <a:pt x="3" y="200"/>
                    </a:cubicBezTo>
                    <a:close/>
                    <a:moveTo>
                      <a:pt x="3" y="136"/>
                    </a:moveTo>
                    <a:cubicBezTo>
                      <a:pt x="3" y="141"/>
                      <a:pt x="3" y="145"/>
                      <a:pt x="3" y="149"/>
                    </a:cubicBezTo>
                    <a:cubicBezTo>
                      <a:pt x="2" y="149"/>
                      <a:pt x="1" y="149"/>
                      <a:pt x="0" y="149"/>
                    </a:cubicBezTo>
                    <a:cubicBezTo>
                      <a:pt x="0" y="145"/>
                      <a:pt x="0" y="141"/>
                      <a:pt x="0" y="136"/>
                    </a:cubicBezTo>
                    <a:cubicBezTo>
                      <a:pt x="1" y="136"/>
                      <a:pt x="2" y="136"/>
                      <a:pt x="3" y="136"/>
                    </a:cubicBezTo>
                    <a:close/>
                    <a:moveTo>
                      <a:pt x="3" y="155"/>
                    </a:moveTo>
                    <a:cubicBezTo>
                      <a:pt x="3" y="159"/>
                      <a:pt x="3" y="163"/>
                      <a:pt x="3" y="167"/>
                    </a:cubicBezTo>
                    <a:cubicBezTo>
                      <a:pt x="2" y="167"/>
                      <a:pt x="1" y="167"/>
                      <a:pt x="0" y="167"/>
                    </a:cubicBezTo>
                    <a:cubicBezTo>
                      <a:pt x="0" y="163"/>
                      <a:pt x="0" y="159"/>
                      <a:pt x="0" y="155"/>
                    </a:cubicBezTo>
                    <a:cubicBezTo>
                      <a:pt x="1" y="155"/>
                      <a:pt x="2" y="155"/>
                      <a:pt x="3" y="155"/>
                    </a:cubicBezTo>
                    <a:close/>
                    <a:moveTo>
                      <a:pt x="3" y="91"/>
                    </a:moveTo>
                    <a:cubicBezTo>
                      <a:pt x="3" y="95"/>
                      <a:pt x="3" y="100"/>
                      <a:pt x="3" y="104"/>
                    </a:cubicBezTo>
                    <a:cubicBezTo>
                      <a:pt x="2" y="104"/>
                      <a:pt x="1" y="104"/>
                      <a:pt x="0" y="104"/>
                    </a:cubicBezTo>
                    <a:cubicBezTo>
                      <a:pt x="0" y="100"/>
                      <a:pt x="0" y="95"/>
                      <a:pt x="0" y="91"/>
                    </a:cubicBezTo>
                    <a:cubicBezTo>
                      <a:pt x="1" y="91"/>
                      <a:pt x="2" y="91"/>
                      <a:pt x="3" y="91"/>
                    </a:cubicBezTo>
                    <a:close/>
                    <a:moveTo>
                      <a:pt x="3" y="109"/>
                    </a:moveTo>
                    <a:cubicBezTo>
                      <a:pt x="3" y="114"/>
                      <a:pt x="3" y="118"/>
                      <a:pt x="3" y="122"/>
                    </a:cubicBezTo>
                    <a:cubicBezTo>
                      <a:pt x="2" y="122"/>
                      <a:pt x="1" y="122"/>
                      <a:pt x="0" y="122"/>
                    </a:cubicBezTo>
                    <a:cubicBezTo>
                      <a:pt x="0" y="118"/>
                      <a:pt x="0" y="114"/>
                      <a:pt x="0" y="109"/>
                    </a:cubicBezTo>
                    <a:cubicBezTo>
                      <a:pt x="1" y="109"/>
                      <a:pt x="2" y="109"/>
                      <a:pt x="3" y="109"/>
                    </a:cubicBezTo>
                    <a:close/>
                    <a:moveTo>
                      <a:pt x="3" y="46"/>
                    </a:moveTo>
                    <a:cubicBezTo>
                      <a:pt x="3" y="50"/>
                      <a:pt x="3" y="54"/>
                      <a:pt x="3" y="59"/>
                    </a:cubicBezTo>
                    <a:cubicBezTo>
                      <a:pt x="2" y="59"/>
                      <a:pt x="1" y="59"/>
                      <a:pt x="0" y="59"/>
                    </a:cubicBezTo>
                    <a:cubicBezTo>
                      <a:pt x="0" y="54"/>
                      <a:pt x="0" y="50"/>
                      <a:pt x="0" y="46"/>
                    </a:cubicBezTo>
                    <a:cubicBezTo>
                      <a:pt x="1" y="46"/>
                      <a:pt x="2" y="46"/>
                      <a:pt x="3" y="46"/>
                    </a:cubicBezTo>
                    <a:close/>
                    <a:moveTo>
                      <a:pt x="3" y="64"/>
                    </a:moveTo>
                    <a:cubicBezTo>
                      <a:pt x="3" y="68"/>
                      <a:pt x="3" y="73"/>
                      <a:pt x="3" y="77"/>
                    </a:cubicBezTo>
                    <a:cubicBezTo>
                      <a:pt x="2" y="77"/>
                      <a:pt x="1" y="77"/>
                      <a:pt x="0" y="77"/>
                    </a:cubicBezTo>
                    <a:cubicBezTo>
                      <a:pt x="0" y="73"/>
                      <a:pt x="0" y="68"/>
                      <a:pt x="0" y="64"/>
                    </a:cubicBezTo>
                    <a:cubicBezTo>
                      <a:pt x="1" y="64"/>
                      <a:pt x="2" y="64"/>
                      <a:pt x="3" y="64"/>
                    </a:cubicBezTo>
                    <a:close/>
                    <a:moveTo>
                      <a:pt x="3" y="408"/>
                    </a:moveTo>
                    <a:cubicBezTo>
                      <a:pt x="3" y="412"/>
                      <a:pt x="3" y="417"/>
                      <a:pt x="3" y="421"/>
                    </a:cubicBezTo>
                    <a:cubicBezTo>
                      <a:pt x="2" y="421"/>
                      <a:pt x="1" y="421"/>
                      <a:pt x="0" y="421"/>
                    </a:cubicBezTo>
                    <a:cubicBezTo>
                      <a:pt x="0" y="417"/>
                      <a:pt x="0" y="412"/>
                      <a:pt x="0" y="408"/>
                    </a:cubicBezTo>
                    <a:cubicBezTo>
                      <a:pt x="1" y="408"/>
                      <a:pt x="2" y="408"/>
                      <a:pt x="3" y="408"/>
                    </a:cubicBezTo>
                    <a:close/>
                    <a:moveTo>
                      <a:pt x="3" y="426"/>
                    </a:moveTo>
                    <a:cubicBezTo>
                      <a:pt x="3" y="439"/>
                      <a:pt x="3" y="439"/>
                      <a:pt x="3" y="439"/>
                    </a:cubicBezTo>
                    <a:cubicBezTo>
                      <a:pt x="0" y="439"/>
                      <a:pt x="0" y="439"/>
                      <a:pt x="0" y="439"/>
                    </a:cubicBezTo>
                    <a:cubicBezTo>
                      <a:pt x="0" y="426"/>
                      <a:pt x="0" y="426"/>
                      <a:pt x="0" y="426"/>
                    </a:cubicBezTo>
                    <a:cubicBezTo>
                      <a:pt x="3" y="426"/>
                      <a:pt x="3" y="426"/>
                      <a:pt x="3" y="426"/>
                    </a:cubicBezTo>
                    <a:close/>
                    <a:moveTo>
                      <a:pt x="3" y="0"/>
                    </a:moveTo>
                    <a:cubicBezTo>
                      <a:pt x="3" y="5"/>
                      <a:pt x="3" y="9"/>
                      <a:pt x="3" y="13"/>
                    </a:cubicBezTo>
                    <a:cubicBezTo>
                      <a:pt x="2" y="13"/>
                      <a:pt x="1" y="13"/>
                      <a:pt x="0" y="13"/>
                    </a:cubicBezTo>
                    <a:cubicBezTo>
                      <a:pt x="0" y="9"/>
                      <a:pt x="0" y="5"/>
                      <a:pt x="0" y="0"/>
                    </a:cubicBezTo>
                    <a:cubicBezTo>
                      <a:pt x="1" y="0"/>
                      <a:pt x="2" y="0"/>
                      <a:pt x="3" y="0"/>
                    </a:cubicBezTo>
                    <a:close/>
                    <a:moveTo>
                      <a:pt x="3" y="19"/>
                    </a:moveTo>
                    <a:cubicBezTo>
                      <a:pt x="3" y="32"/>
                      <a:pt x="3" y="32"/>
                      <a:pt x="3" y="32"/>
                    </a:cubicBezTo>
                    <a:cubicBezTo>
                      <a:pt x="0" y="32"/>
                      <a:pt x="0" y="32"/>
                      <a:pt x="0" y="32"/>
                    </a:cubicBezTo>
                    <a:cubicBezTo>
                      <a:pt x="0" y="19"/>
                      <a:pt x="0" y="19"/>
                      <a:pt x="0" y="19"/>
                    </a:cubicBezTo>
                    <a:cubicBezTo>
                      <a:pt x="3" y="19"/>
                      <a:pt x="3" y="19"/>
                      <a:pt x="3" y="19"/>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4" name="Freeform 13"/>
              <p:cNvSpPr>
                <a:spLocks noEditPoints="1"/>
              </p:cNvSpPr>
              <p:nvPr/>
            </p:nvSpPr>
            <p:spPr bwMode="auto">
              <a:xfrm>
                <a:off x="1433" y="778"/>
                <a:ext cx="17" cy="2526"/>
              </a:xfrm>
              <a:custGeom>
                <a:avLst/>
                <a:gdLst>
                  <a:gd name="T0" fmla="*/ 3 w 3"/>
                  <a:gd name="T1" fmla="*/ 376 h 439"/>
                  <a:gd name="T2" fmla="*/ 0 w 3"/>
                  <a:gd name="T3" fmla="*/ 363 h 439"/>
                  <a:gd name="T4" fmla="*/ 3 w 3"/>
                  <a:gd name="T5" fmla="*/ 381 h 439"/>
                  <a:gd name="T6" fmla="*/ 0 w 3"/>
                  <a:gd name="T7" fmla="*/ 394 h 439"/>
                  <a:gd name="T8" fmla="*/ 3 w 3"/>
                  <a:gd name="T9" fmla="*/ 381 h 439"/>
                  <a:gd name="T10" fmla="*/ 3 w 3"/>
                  <a:gd name="T11" fmla="*/ 330 h 439"/>
                  <a:gd name="T12" fmla="*/ 0 w 3"/>
                  <a:gd name="T13" fmla="*/ 317 h 439"/>
                  <a:gd name="T14" fmla="*/ 3 w 3"/>
                  <a:gd name="T15" fmla="*/ 336 h 439"/>
                  <a:gd name="T16" fmla="*/ 0 w 3"/>
                  <a:gd name="T17" fmla="*/ 349 h 439"/>
                  <a:gd name="T18" fmla="*/ 3 w 3"/>
                  <a:gd name="T19" fmla="*/ 336 h 439"/>
                  <a:gd name="T20" fmla="*/ 3 w 3"/>
                  <a:gd name="T21" fmla="*/ 285 h 439"/>
                  <a:gd name="T22" fmla="*/ 0 w 3"/>
                  <a:gd name="T23" fmla="*/ 272 h 439"/>
                  <a:gd name="T24" fmla="*/ 3 w 3"/>
                  <a:gd name="T25" fmla="*/ 290 h 439"/>
                  <a:gd name="T26" fmla="*/ 0 w 3"/>
                  <a:gd name="T27" fmla="*/ 303 h 439"/>
                  <a:gd name="T28" fmla="*/ 3 w 3"/>
                  <a:gd name="T29" fmla="*/ 290 h 439"/>
                  <a:gd name="T30" fmla="*/ 3 w 3"/>
                  <a:gd name="T31" fmla="*/ 240 h 439"/>
                  <a:gd name="T32" fmla="*/ 0 w 3"/>
                  <a:gd name="T33" fmla="*/ 227 h 439"/>
                  <a:gd name="T34" fmla="*/ 3 w 3"/>
                  <a:gd name="T35" fmla="*/ 245 h 439"/>
                  <a:gd name="T36" fmla="*/ 0 w 3"/>
                  <a:gd name="T37" fmla="*/ 258 h 439"/>
                  <a:gd name="T38" fmla="*/ 3 w 3"/>
                  <a:gd name="T39" fmla="*/ 245 h 439"/>
                  <a:gd name="T40" fmla="*/ 3 w 3"/>
                  <a:gd name="T41" fmla="*/ 195 h 439"/>
                  <a:gd name="T42" fmla="*/ 0 w 3"/>
                  <a:gd name="T43" fmla="*/ 182 h 439"/>
                  <a:gd name="T44" fmla="*/ 3 w 3"/>
                  <a:gd name="T45" fmla="*/ 200 h 439"/>
                  <a:gd name="T46" fmla="*/ 0 w 3"/>
                  <a:gd name="T47" fmla="*/ 213 h 439"/>
                  <a:gd name="T48" fmla="*/ 3 w 3"/>
                  <a:gd name="T49" fmla="*/ 200 h 439"/>
                  <a:gd name="T50" fmla="*/ 3 w 3"/>
                  <a:gd name="T51" fmla="*/ 149 h 439"/>
                  <a:gd name="T52" fmla="*/ 0 w 3"/>
                  <a:gd name="T53" fmla="*/ 136 h 439"/>
                  <a:gd name="T54" fmla="*/ 3 w 3"/>
                  <a:gd name="T55" fmla="*/ 155 h 439"/>
                  <a:gd name="T56" fmla="*/ 0 w 3"/>
                  <a:gd name="T57" fmla="*/ 167 h 439"/>
                  <a:gd name="T58" fmla="*/ 3 w 3"/>
                  <a:gd name="T59" fmla="*/ 155 h 439"/>
                  <a:gd name="T60" fmla="*/ 3 w 3"/>
                  <a:gd name="T61" fmla="*/ 104 h 439"/>
                  <a:gd name="T62" fmla="*/ 0 w 3"/>
                  <a:gd name="T63" fmla="*/ 91 h 439"/>
                  <a:gd name="T64" fmla="*/ 3 w 3"/>
                  <a:gd name="T65" fmla="*/ 109 h 439"/>
                  <a:gd name="T66" fmla="*/ 0 w 3"/>
                  <a:gd name="T67" fmla="*/ 122 h 439"/>
                  <a:gd name="T68" fmla="*/ 3 w 3"/>
                  <a:gd name="T69" fmla="*/ 109 h 439"/>
                  <a:gd name="T70" fmla="*/ 3 w 3"/>
                  <a:gd name="T71" fmla="*/ 59 h 439"/>
                  <a:gd name="T72" fmla="*/ 0 w 3"/>
                  <a:gd name="T73" fmla="*/ 46 h 439"/>
                  <a:gd name="T74" fmla="*/ 3 w 3"/>
                  <a:gd name="T75" fmla="*/ 64 h 439"/>
                  <a:gd name="T76" fmla="*/ 0 w 3"/>
                  <a:gd name="T77" fmla="*/ 77 h 439"/>
                  <a:gd name="T78" fmla="*/ 3 w 3"/>
                  <a:gd name="T79" fmla="*/ 64 h 439"/>
                  <a:gd name="T80" fmla="*/ 3 w 3"/>
                  <a:gd name="T81" fmla="*/ 421 h 439"/>
                  <a:gd name="T82" fmla="*/ 0 w 3"/>
                  <a:gd name="T83" fmla="*/ 408 h 439"/>
                  <a:gd name="T84" fmla="*/ 3 w 3"/>
                  <a:gd name="T85" fmla="*/ 426 h 439"/>
                  <a:gd name="T86" fmla="*/ 0 w 3"/>
                  <a:gd name="T87" fmla="*/ 439 h 439"/>
                  <a:gd name="T88" fmla="*/ 3 w 3"/>
                  <a:gd name="T89" fmla="*/ 426 h 439"/>
                  <a:gd name="T90" fmla="*/ 3 w 3"/>
                  <a:gd name="T91" fmla="*/ 13 h 439"/>
                  <a:gd name="T92" fmla="*/ 0 w 3"/>
                  <a:gd name="T93" fmla="*/ 0 h 439"/>
                  <a:gd name="T94" fmla="*/ 3 w 3"/>
                  <a:gd name="T95" fmla="*/ 19 h 439"/>
                  <a:gd name="T96" fmla="*/ 0 w 3"/>
                  <a:gd name="T97" fmla="*/ 32 h 439"/>
                  <a:gd name="T98" fmla="*/ 3 w 3"/>
                  <a:gd name="T99" fmla="*/ 1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439">
                    <a:moveTo>
                      <a:pt x="3" y="363"/>
                    </a:moveTo>
                    <a:cubicBezTo>
                      <a:pt x="3" y="367"/>
                      <a:pt x="3" y="371"/>
                      <a:pt x="3" y="376"/>
                    </a:cubicBezTo>
                    <a:cubicBezTo>
                      <a:pt x="2" y="376"/>
                      <a:pt x="1" y="376"/>
                      <a:pt x="0" y="376"/>
                    </a:cubicBezTo>
                    <a:cubicBezTo>
                      <a:pt x="0" y="371"/>
                      <a:pt x="0" y="367"/>
                      <a:pt x="0" y="363"/>
                    </a:cubicBezTo>
                    <a:cubicBezTo>
                      <a:pt x="1" y="363"/>
                      <a:pt x="2" y="363"/>
                      <a:pt x="3" y="363"/>
                    </a:cubicBezTo>
                    <a:close/>
                    <a:moveTo>
                      <a:pt x="3" y="381"/>
                    </a:moveTo>
                    <a:cubicBezTo>
                      <a:pt x="3" y="385"/>
                      <a:pt x="3" y="390"/>
                      <a:pt x="3" y="394"/>
                    </a:cubicBezTo>
                    <a:cubicBezTo>
                      <a:pt x="2" y="394"/>
                      <a:pt x="1" y="394"/>
                      <a:pt x="0" y="394"/>
                    </a:cubicBezTo>
                    <a:cubicBezTo>
                      <a:pt x="0" y="390"/>
                      <a:pt x="0" y="385"/>
                      <a:pt x="0" y="381"/>
                    </a:cubicBezTo>
                    <a:cubicBezTo>
                      <a:pt x="1" y="381"/>
                      <a:pt x="2" y="381"/>
                      <a:pt x="3" y="381"/>
                    </a:cubicBezTo>
                    <a:close/>
                    <a:moveTo>
                      <a:pt x="3" y="317"/>
                    </a:moveTo>
                    <a:cubicBezTo>
                      <a:pt x="3" y="322"/>
                      <a:pt x="3" y="326"/>
                      <a:pt x="3" y="330"/>
                    </a:cubicBezTo>
                    <a:cubicBezTo>
                      <a:pt x="2" y="330"/>
                      <a:pt x="1" y="330"/>
                      <a:pt x="0" y="330"/>
                    </a:cubicBezTo>
                    <a:cubicBezTo>
                      <a:pt x="0" y="326"/>
                      <a:pt x="0" y="322"/>
                      <a:pt x="0" y="317"/>
                    </a:cubicBezTo>
                    <a:cubicBezTo>
                      <a:pt x="1" y="317"/>
                      <a:pt x="2" y="317"/>
                      <a:pt x="3" y="317"/>
                    </a:cubicBezTo>
                    <a:close/>
                    <a:moveTo>
                      <a:pt x="3" y="336"/>
                    </a:moveTo>
                    <a:cubicBezTo>
                      <a:pt x="3" y="340"/>
                      <a:pt x="3" y="344"/>
                      <a:pt x="3" y="349"/>
                    </a:cubicBezTo>
                    <a:cubicBezTo>
                      <a:pt x="2" y="349"/>
                      <a:pt x="1" y="349"/>
                      <a:pt x="0" y="349"/>
                    </a:cubicBezTo>
                    <a:cubicBezTo>
                      <a:pt x="0" y="344"/>
                      <a:pt x="0" y="340"/>
                      <a:pt x="0" y="336"/>
                    </a:cubicBezTo>
                    <a:cubicBezTo>
                      <a:pt x="1" y="336"/>
                      <a:pt x="2" y="336"/>
                      <a:pt x="3" y="336"/>
                    </a:cubicBezTo>
                    <a:close/>
                    <a:moveTo>
                      <a:pt x="3" y="272"/>
                    </a:moveTo>
                    <a:cubicBezTo>
                      <a:pt x="3" y="277"/>
                      <a:pt x="3" y="281"/>
                      <a:pt x="3" y="285"/>
                    </a:cubicBezTo>
                    <a:cubicBezTo>
                      <a:pt x="2" y="285"/>
                      <a:pt x="1" y="285"/>
                      <a:pt x="0" y="285"/>
                    </a:cubicBezTo>
                    <a:cubicBezTo>
                      <a:pt x="0" y="281"/>
                      <a:pt x="0" y="277"/>
                      <a:pt x="0" y="272"/>
                    </a:cubicBezTo>
                    <a:cubicBezTo>
                      <a:pt x="1" y="272"/>
                      <a:pt x="2" y="272"/>
                      <a:pt x="3" y="272"/>
                    </a:cubicBezTo>
                    <a:close/>
                    <a:moveTo>
                      <a:pt x="3" y="290"/>
                    </a:moveTo>
                    <a:cubicBezTo>
                      <a:pt x="3" y="295"/>
                      <a:pt x="3" y="299"/>
                      <a:pt x="3" y="303"/>
                    </a:cubicBezTo>
                    <a:cubicBezTo>
                      <a:pt x="2" y="303"/>
                      <a:pt x="1" y="303"/>
                      <a:pt x="0" y="303"/>
                    </a:cubicBezTo>
                    <a:cubicBezTo>
                      <a:pt x="0" y="299"/>
                      <a:pt x="0" y="295"/>
                      <a:pt x="0" y="290"/>
                    </a:cubicBezTo>
                    <a:cubicBezTo>
                      <a:pt x="1" y="290"/>
                      <a:pt x="2" y="290"/>
                      <a:pt x="3" y="290"/>
                    </a:cubicBezTo>
                    <a:close/>
                    <a:moveTo>
                      <a:pt x="3" y="227"/>
                    </a:moveTo>
                    <a:cubicBezTo>
                      <a:pt x="3" y="231"/>
                      <a:pt x="3" y="236"/>
                      <a:pt x="3" y="240"/>
                    </a:cubicBezTo>
                    <a:cubicBezTo>
                      <a:pt x="2" y="240"/>
                      <a:pt x="1" y="240"/>
                      <a:pt x="0" y="240"/>
                    </a:cubicBezTo>
                    <a:cubicBezTo>
                      <a:pt x="0" y="236"/>
                      <a:pt x="0" y="231"/>
                      <a:pt x="0" y="227"/>
                    </a:cubicBezTo>
                    <a:cubicBezTo>
                      <a:pt x="1" y="227"/>
                      <a:pt x="2" y="227"/>
                      <a:pt x="3" y="227"/>
                    </a:cubicBezTo>
                    <a:close/>
                    <a:moveTo>
                      <a:pt x="3" y="245"/>
                    </a:moveTo>
                    <a:cubicBezTo>
                      <a:pt x="3" y="249"/>
                      <a:pt x="3" y="254"/>
                      <a:pt x="3" y="258"/>
                    </a:cubicBezTo>
                    <a:cubicBezTo>
                      <a:pt x="2" y="258"/>
                      <a:pt x="1" y="258"/>
                      <a:pt x="0" y="258"/>
                    </a:cubicBezTo>
                    <a:cubicBezTo>
                      <a:pt x="0" y="254"/>
                      <a:pt x="0" y="249"/>
                      <a:pt x="0" y="245"/>
                    </a:cubicBezTo>
                    <a:cubicBezTo>
                      <a:pt x="1" y="245"/>
                      <a:pt x="2" y="245"/>
                      <a:pt x="3" y="245"/>
                    </a:cubicBezTo>
                    <a:close/>
                    <a:moveTo>
                      <a:pt x="3" y="182"/>
                    </a:moveTo>
                    <a:cubicBezTo>
                      <a:pt x="3" y="186"/>
                      <a:pt x="3" y="190"/>
                      <a:pt x="3" y="195"/>
                    </a:cubicBezTo>
                    <a:cubicBezTo>
                      <a:pt x="2" y="195"/>
                      <a:pt x="1" y="195"/>
                      <a:pt x="0" y="195"/>
                    </a:cubicBezTo>
                    <a:cubicBezTo>
                      <a:pt x="0" y="190"/>
                      <a:pt x="0" y="186"/>
                      <a:pt x="0" y="182"/>
                    </a:cubicBezTo>
                    <a:cubicBezTo>
                      <a:pt x="1" y="182"/>
                      <a:pt x="2" y="182"/>
                      <a:pt x="3" y="182"/>
                    </a:cubicBezTo>
                    <a:close/>
                    <a:moveTo>
                      <a:pt x="3" y="200"/>
                    </a:moveTo>
                    <a:cubicBezTo>
                      <a:pt x="3" y="204"/>
                      <a:pt x="3" y="208"/>
                      <a:pt x="3" y="213"/>
                    </a:cubicBezTo>
                    <a:cubicBezTo>
                      <a:pt x="2" y="213"/>
                      <a:pt x="1" y="213"/>
                      <a:pt x="0" y="213"/>
                    </a:cubicBezTo>
                    <a:cubicBezTo>
                      <a:pt x="0" y="208"/>
                      <a:pt x="0" y="204"/>
                      <a:pt x="0" y="200"/>
                    </a:cubicBezTo>
                    <a:cubicBezTo>
                      <a:pt x="1" y="200"/>
                      <a:pt x="2" y="200"/>
                      <a:pt x="3" y="200"/>
                    </a:cubicBezTo>
                    <a:close/>
                    <a:moveTo>
                      <a:pt x="3" y="136"/>
                    </a:moveTo>
                    <a:cubicBezTo>
                      <a:pt x="3" y="141"/>
                      <a:pt x="3" y="145"/>
                      <a:pt x="3" y="149"/>
                    </a:cubicBezTo>
                    <a:cubicBezTo>
                      <a:pt x="2" y="149"/>
                      <a:pt x="1" y="149"/>
                      <a:pt x="0" y="149"/>
                    </a:cubicBezTo>
                    <a:cubicBezTo>
                      <a:pt x="0" y="145"/>
                      <a:pt x="0" y="141"/>
                      <a:pt x="0" y="136"/>
                    </a:cubicBezTo>
                    <a:cubicBezTo>
                      <a:pt x="1" y="136"/>
                      <a:pt x="2" y="136"/>
                      <a:pt x="3" y="136"/>
                    </a:cubicBezTo>
                    <a:close/>
                    <a:moveTo>
                      <a:pt x="3" y="155"/>
                    </a:moveTo>
                    <a:cubicBezTo>
                      <a:pt x="3" y="159"/>
                      <a:pt x="3" y="163"/>
                      <a:pt x="3" y="167"/>
                    </a:cubicBezTo>
                    <a:cubicBezTo>
                      <a:pt x="2" y="167"/>
                      <a:pt x="1" y="167"/>
                      <a:pt x="0" y="167"/>
                    </a:cubicBezTo>
                    <a:cubicBezTo>
                      <a:pt x="0" y="163"/>
                      <a:pt x="0" y="159"/>
                      <a:pt x="0" y="155"/>
                    </a:cubicBezTo>
                    <a:cubicBezTo>
                      <a:pt x="1" y="155"/>
                      <a:pt x="2" y="155"/>
                      <a:pt x="3" y="155"/>
                    </a:cubicBezTo>
                    <a:close/>
                    <a:moveTo>
                      <a:pt x="3" y="91"/>
                    </a:moveTo>
                    <a:cubicBezTo>
                      <a:pt x="3" y="95"/>
                      <a:pt x="3" y="100"/>
                      <a:pt x="3" y="104"/>
                    </a:cubicBezTo>
                    <a:cubicBezTo>
                      <a:pt x="2" y="104"/>
                      <a:pt x="1" y="104"/>
                      <a:pt x="0" y="104"/>
                    </a:cubicBezTo>
                    <a:cubicBezTo>
                      <a:pt x="0" y="100"/>
                      <a:pt x="0" y="95"/>
                      <a:pt x="0" y="91"/>
                    </a:cubicBezTo>
                    <a:cubicBezTo>
                      <a:pt x="1" y="91"/>
                      <a:pt x="2" y="91"/>
                      <a:pt x="3" y="91"/>
                    </a:cubicBezTo>
                    <a:close/>
                    <a:moveTo>
                      <a:pt x="3" y="109"/>
                    </a:moveTo>
                    <a:cubicBezTo>
                      <a:pt x="3" y="114"/>
                      <a:pt x="3" y="118"/>
                      <a:pt x="3" y="122"/>
                    </a:cubicBezTo>
                    <a:cubicBezTo>
                      <a:pt x="2" y="122"/>
                      <a:pt x="1" y="122"/>
                      <a:pt x="0" y="122"/>
                    </a:cubicBezTo>
                    <a:cubicBezTo>
                      <a:pt x="0" y="118"/>
                      <a:pt x="0" y="114"/>
                      <a:pt x="0" y="109"/>
                    </a:cubicBezTo>
                    <a:cubicBezTo>
                      <a:pt x="1" y="109"/>
                      <a:pt x="2" y="109"/>
                      <a:pt x="3" y="109"/>
                    </a:cubicBezTo>
                    <a:close/>
                    <a:moveTo>
                      <a:pt x="3" y="46"/>
                    </a:moveTo>
                    <a:cubicBezTo>
                      <a:pt x="3" y="50"/>
                      <a:pt x="3" y="54"/>
                      <a:pt x="3" y="59"/>
                    </a:cubicBezTo>
                    <a:cubicBezTo>
                      <a:pt x="2" y="59"/>
                      <a:pt x="1" y="59"/>
                      <a:pt x="0" y="59"/>
                    </a:cubicBezTo>
                    <a:cubicBezTo>
                      <a:pt x="0" y="54"/>
                      <a:pt x="0" y="50"/>
                      <a:pt x="0" y="46"/>
                    </a:cubicBezTo>
                    <a:cubicBezTo>
                      <a:pt x="1" y="46"/>
                      <a:pt x="2" y="46"/>
                      <a:pt x="3" y="46"/>
                    </a:cubicBezTo>
                    <a:close/>
                    <a:moveTo>
                      <a:pt x="3" y="64"/>
                    </a:moveTo>
                    <a:cubicBezTo>
                      <a:pt x="3" y="68"/>
                      <a:pt x="3" y="73"/>
                      <a:pt x="3" y="77"/>
                    </a:cubicBezTo>
                    <a:cubicBezTo>
                      <a:pt x="2" y="77"/>
                      <a:pt x="1" y="77"/>
                      <a:pt x="0" y="77"/>
                    </a:cubicBezTo>
                    <a:cubicBezTo>
                      <a:pt x="0" y="73"/>
                      <a:pt x="0" y="68"/>
                      <a:pt x="0" y="64"/>
                    </a:cubicBezTo>
                    <a:cubicBezTo>
                      <a:pt x="1" y="64"/>
                      <a:pt x="2" y="64"/>
                      <a:pt x="3" y="64"/>
                    </a:cubicBezTo>
                    <a:close/>
                    <a:moveTo>
                      <a:pt x="3" y="408"/>
                    </a:moveTo>
                    <a:cubicBezTo>
                      <a:pt x="3" y="412"/>
                      <a:pt x="3" y="417"/>
                      <a:pt x="3" y="421"/>
                    </a:cubicBezTo>
                    <a:cubicBezTo>
                      <a:pt x="2" y="421"/>
                      <a:pt x="1" y="421"/>
                      <a:pt x="0" y="421"/>
                    </a:cubicBezTo>
                    <a:cubicBezTo>
                      <a:pt x="0" y="417"/>
                      <a:pt x="0" y="412"/>
                      <a:pt x="0" y="408"/>
                    </a:cubicBezTo>
                    <a:cubicBezTo>
                      <a:pt x="1" y="408"/>
                      <a:pt x="2" y="408"/>
                      <a:pt x="3" y="408"/>
                    </a:cubicBezTo>
                    <a:close/>
                    <a:moveTo>
                      <a:pt x="3" y="426"/>
                    </a:moveTo>
                    <a:cubicBezTo>
                      <a:pt x="3" y="431"/>
                      <a:pt x="3" y="435"/>
                      <a:pt x="3" y="439"/>
                    </a:cubicBezTo>
                    <a:cubicBezTo>
                      <a:pt x="2" y="439"/>
                      <a:pt x="1" y="439"/>
                      <a:pt x="0" y="439"/>
                    </a:cubicBezTo>
                    <a:cubicBezTo>
                      <a:pt x="0" y="435"/>
                      <a:pt x="0" y="431"/>
                      <a:pt x="0" y="426"/>
                    </a:cubicBezTo>
                    <a:cubicBezTo>
                      <a:pt x="1" y="426"/>
                      <a:pt x="2" y="426"/>
                      <a:pt x="3" y="426"/>
                    </a:cubicBezTo>
                    <a:close/>
                    <a:moveTo>
                      <a:pt x="3" y="0"/>
                    </a:moveTo>
                    <a:cubicBezTo>
                      <a:pt x="3" y="5"/>
                      <a:pt x="3" y="9"/>
                      <a:pt x="3" y="13"/>
                    </a:cubicBezTo>
                    <a:cubicBezTo>
                      <a:pt x="2" y="13"/>
                      <a:pt x="1" y="13"/>
                      <a:pt x="0" y="13"/>
                    </a:cubicBezTo>
                    <a:cubicBezTo>
                      <a:pt x="0" y="9"/>
                      <a:pt x="0" y="5"/>
                      <a:pt x="0" y="0"/>
                    </a:cubicBezTo>
                    <a:cubicBezTo>
                      <a:pt x="1" y="0"/>
                      <a:pt x="2" y="0"/>
                      <a:pt x="3" y="0"/>
                    </a:cubicBezTo>
                    <a:close/>
                    <a:moveTo>
                      <a:pt x="3" y="19"/>
                    </a:moveTo>
                    <a:cubicBezTo>
                      <a:pt x="3" y="23"/>
                      <a:pt x="3" y="27"/>
                      <a:pt x="3" y="32"/>
                    </a:cubicBezTo>
                    <a:cubicBezTo>
                      <a:pt x="2" y="32"/>
                      <a:pt x="1" y="32"/>
                      <a:pt x="0" y="32"/>
                    </a:cubicBezTo>
                    <a:cubicBezTo>
                      <a:pt x="0" y="27"/>
                      <a:pt x="0" y="23"/>
                      <a:pt x="0" y="19"/>
                    </a:cubicBezTo>
                    <a:cubicBezTo>
                      <a:pt x="1" y="19"/>
                      <a:pt x="2" y="19"/>
                      <a:pt x="3" y="19"/>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5" name="Freeform 14"/>
              <p:cNvSpPr>
                <a:spLocks noEditPoints="1"/>
              </p:cNvSpPr>
              <p:nvPr/>
            </p:nvSpPr>
            <p:spPr bwMode="auto">
              <a:xfrm>
                <a:off x="2431" y="778"/>
                <a:ext cx="12" cy="2526"/>
              </a:xfrm>
              <a:custGeom>
                <a:avLst/>
                <a:gdLst>
                  <a:gd name="T0" fmla="*/ 2 w 2"/>
                  <a:gd name="T1" fmla="*/ 376 h 439"/>
                  <a:gd name="T2" fmla="*/ 0 w 2"/>
                  <a:gd name="T3" fmla="*/ 363 h 439"/>
                  <a:gd name="T4" fmla="*/ 2 w 2"/>
                  <a:gd name="T5" fmla="*/ 381 h 439"/>
                  <a:gd name="T6" fmla="*/ 0 w 2"/>
                  <a:gd name="T7" fmla="*/ 394 h 439"/>
                  <a:gd name="T8" fmla="*/ 2 w 2"/>
                  <a:gd name="T9" fmla="*/ 381 h 439"/>
                  <a:gd name="T10" fmla="*/ 2 w 2"/>
                  <a:gd name="T11" fmla="*/ 330 h 439"/>
                  <a:gd name="T12" fmla="*/ 0 w 2"/>
                  <a:gd name="T13" fmla="*/ 317 h 439"/>
                  <a:gd name="T14" fmla="*/ 2 w 2"/>
                  <a:gd name="T15" fmla="*/ 336 h 439"/>
                  <a:gd name="T16" fmla="*/ 0 w 2"/>
                  <a:gd name="T17" fmla="*/ 349 h 439"/>
                  <a:gd name="T18" fmla="*/ 2 w 2"/>
                  <a:gd name="T19" fmla="*/ 336 h 439"/>
                  <a:gd name="T20" fmla="*/ 2 w 2"/>
                  <a:gd name="T21" fmla="*/ 285 h 439"/>
                  <a:gd name="T22" fmla="*/ 0 w 2"/>
                  <a:gd name="T23" fmla="*/ 272 h 439"/>
                  <a:gd name="T24" fmla="*/ 2 w 2"/>
                  <a:gd name="T25" fmla="*/ 290 h 439"/>
                  <a:gd name="T26" fmla="*/ 0 w 2"/>
                  <a:gd name="T27" fmla="*/ 303 h 439"/>
                  <a:gd name="T28" fmla="*/ 2 w 2"/>
                  <a:gd name="T29" fmla="*/ 290 h 439"/>
                  <a:gd name="T30" fmla="*/ 2 w 2"/>
                  <a:gd name="T31" fmla="*/ 240 h 439"/>
                  <a:gd name="T32" fmla="*/ 0 w 2"/>
                  <a:gd name="T33" fmla="*/ 227 h 439"/>
                  <a:gd name="T34" fmla="*/ 2 w 2"/>
                  <a:gd name="T35" fmla="*/ 245 h 439"/>
                  <a:gd name="T36" fmla="*/ 0 w 2"/>
                  <a:gd name="T37" fmla="*/ 258 h 439"/>
                  <a:gd name="T38" fmla="*/ 2 w 2"/>
                  <a:gd name="T39" fmla="*/ 245 h 439"/>
                  <a:gd name="T40" fmla="*/ 2 w 2"/>
                  <a:gd name="T41" fmla="*/ 195 h 439"/>
                  <a:gd name="T42" fmla="*/ 0 w 2"/>
                  <a:gd name="T43" fmla="*/ 182 h 439"/>
                  <a:gd name="T44" fmla="*/ 2 w 2"/>
                  <a:gd name="T45" fmla="*/ 200 h 439"/>
                  <a:gd name="T46" fmla="*/ 0 w 2"/>
                  <a:gd name="T47" fmla="*/ 213 h 439"/>
                  <a:gd name="T48" fmla="*/ 2 w 2"/>
                  <a:gd name="T49" fmla="*/ 200 h 439"/>
                  <a:gd name="T50" fmla="*/ 2 w 2"/>
                  <a:gd name="T51" fmla="*/ 149 h 439"/>
                  <a:gd name="T52" fmla="*/ 0 w 2"/>
                  <a:gd name="T53" fmla="*/ 136 h 439"/>
                  <a:gd name="T54" fmla="*/ 2 w 2"/>
                  <a:gd name="T55" fmla="*/ 155 h 439"/>
                  <a:gd name="T56" fmla="*/ 0 w 2"/>
                  <a:gd name="T57" fmla="*/ 167 h 439"/>
                  <a:gd name="T58" fmla="*/ 2 w 2"/>
                  <a:gd name="T59" fmla="*/ 155 h 439"/>
                  <a:gd name="T60" fmla="*/ 2 w 2"/>
                  <a:gd name="T61" fmla="*/ 104 h 439"/>
                  <a:gd name="T62" fmla="*/ 0 w 2"/>
                  <a:gd name="T63" fmla="*/ 91 h 439"/>
                  <a:gd name="T64" fmla="*/ 2 w 2"/>
                  <a:gd name="T65" fmla="*/ 109 h 439"/>
                  <a:gd name="T66" fmla="*/ 0 w 2"/>
                  <a:gd name="T67" fmla="*/ 122 h 439"/>
                  <a:gd name="T68" fmla="*/ 2 w 2"/>
                  <a:gd name="T69" fmla="*/ 109 h 439"/>
                  <a:gd name="T70" fmla="*/ 2 w 2"/>
                  <a:gd name="T71" fmla="*/ 59 h 439"/>
                  <a:gd name="T72" fmla="*/ 0 w 2"/>
                  <a:gd name="T73" fmla="*/ 46 h 439"/>
                  <a:gd name="T74" fmla="*/ 2 w 2"/>
                  <a:gd name="T75" fmla="*/ 64 h 439"/>
                  <a:gd name="T76" fmla="*/ 0 w 2"/>
                  <a:gd name="T77" fmla="*/ 77 h 439"/>
                  <a:gd name="T78" fmla="*/ 2 w 2"/>
                  <a:gd name="T79" fmla="*/ 64 h 439"/>
                  <a:gd name="T80" fmla="*/ 2 w 2"/>
                  <a:gd name="T81" fmla="*/ 421 h 439"/>
                  <a:gd name="T82" fmla="*/ 0 w 2"/>
                  <a:gd name="T83" fmla="*/ 408 h 439"/>
                  <a:gd name="T84" fmla="*/ 2 w 2"/>
                  <a:gd name="T85" fmla="*/ 426 h 439"/>
                  <a:gd name="T86" fmla="*/ 0 w 2"/>
                  <a:gd name="T87" fmla="*/ 439 h 439"/>
                  <a:gd name="T88" fmla="*/ 2 w 2"/>
                  <a:gd name="T89" fmla="*/ 426 h 439"/>
                  <a:gd name="T90" fmla="*/ 2 w 2"/>
                  <a:gd name="T91" fmla="*/ 13 h 439"/>
                  <a:gd name="T92" fmla="*/ 0 w 2"/>
                  <a:gd name="T93" fmla="*/ 0 h 439"/>
                  <a:gd name="T94" fmla="*/ 2 w 2"/>
                  <a:gd name="T95" fmla="*/ 19 h 439"/>
                  <a:gd name="T96" fmla="*/ 0 w 2"/>
                  <a:gd name="T97" fmla="*/ 32 h 439"/>
                  <a:gd name="T98" fmla="*/ 2 w 2"/>
                  <a:gd name="T99" fmla="*/ 1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 h="439">
                    <a:moveTo>
                      <a:pt x="2" y="363"/>
                    </a:moveTo>
                    <a:cubicBezTo>
                      <a:pt x="2" y="367"/>
                      <a:pt x="2" y="371"/>
                      <a:pt x="2" y="376"/>
                    </a:cubicBezTo>
                    <a:cubicBezTo>
                      <a:pt x="1" y="376"/>
                      <a:pt x="0" y="376"/>
                      <a:pt x="0" y="376"/>
                    </a:cubicBezTo>
                    <a:cubicBezTo>
                      <a:pt x="0" y="371"/>
                      <a:pt x="0" y="367"/>
                      <a:pt x="0" y="363"/>
                    </a:cubicBezTo>
                    <a:cubicBezTo>
                      <a:pt x="0" y="363"/>
                      <a:pt x="1" y="363"/>
                      <a:pt x="2" y="363"/>
                    </a:cubicBezTo>
                    <a:close/>
                    <a:moveTo>
                      <a:pt x="2" y="381"/>
                    </a:moveTo>
                    <a:cubicBezTo>
                      <a:pt x="2" y="385"/>
                      <a:pt x="2" y="390"/>
                      <a:pt x="2" y="394"/>
                    </a:cubicBezTo>
                    <a:cubicBezTo>
                      <a:pt x="1" y="394"/>
                      <a:pt x="0" y="394"/>
                      <a:pt x="0" y="394"/>
                    </a:cubicBezTo>
                    <a:cubicBezTo>
                      <a:pt x="0" y="390"/>
                      <a:pt x="0" y="385"/>
                      <a:pt x="0" y="381"/>
                    </a:cubicBezTo>
                    <a:cubicBezTo>
                      <a:pt x="0" y="381"/>
                      <a:pt x="1" y="381"/>
                      <a:pt x="2" y="381"/>
                    </a:cubicBezTo>
                    <a:close/>
                    <a:moveTo>
                      <a:pt x="2" y="317"/>
                    </a:moveTo>
                    <a:cubicBezTo>
                      <a:pt x="2" y="322"/>
                      <a:pt x="2" y="326"/>
                      <a:pt x="2" y="330"/>
                    </a:cubicBezTo>
                    <a:cubicBezTo>
                      <a:pt x="1" y="330"/>
                      <a:pt x="0" y="330"/>
                      <a:pt x="0" y="330"/>
                    </a:cubicBezTo>
                    <a:cubicBezTo>
                      <a:pt x="0" y="326"/>
                      <a:pt x="0" y="322"/>
                      <a:pt x="0" y="317"/>
                    </a:cubicBezTo>
                    <a:cubicBezTo>
                      <a:pt x="0" y="317"/>
                      <a:pt x="1" y="317"/>
                      <a:pt x="2" y="317"/>
                    </a:cubicBezTo>
                    <a:close/>
                    <a:moveTo>
                      <a:pt x="2" y="336"/>
                    </a:moveTo>
                    <a:cubicBezTo>
                      <a:pt x="2" y="340"/>
                      <a:pt x="2" y="344"/>
                      <a:pt x="2" y="349"/>
                    </a:cubicBezTo>
                    <a:cubicBezTo>
                      <a:pt x="1" y="349"/>
                      <a:pt x="0" y="349"/>
                      <a:pt x="0" y="349"/>
                    </a:cubicBezTo>
                    <a:cubicBezTo>
                      <a:pt x="0" y="344"/>
                      <a:pt x="0" y="340"/>
                      <a:pt x="0" y="336"/>
                    </a:cubicBezTo>
                    <a:cubicBezTo>
                      <a:pt x="0" y="336"/>
                      <a:pt x="1" y="336"/>
                      <a:pt x="2" y="336"/>
                    </a:cubicBezTo>
                    <a:close/>
                    <a:moveTo>
                      <a:pt x="2" y="272"/>
                    </a:moveTo>
                    <a:cubicBezTo>
                      <a:pt x="2" y="277"/>
                      <a:pt x="2" y="281"/>
                      <a:pt x="2" y="285"/>
                    </a:cubicBezTo>
                    <a:cubicBezTo>
                      <a:pt x="1" y="285"/>
                      <a:pt x="0" y="285"/>
                      <a:pt x="0" y="285"/>
                    </a:cubicBezTo>
                    <a:cubicBezTo>
                      <a:pt x="0" y="281"/>
                      <a:pt x="0" y="277"/>
                      <a:pt x="0" y="272"/>
                    </a:cubicBezTo>
                    <a:cubicBezTo>
                      <a:pt x="0" y="272"/>
                      <a:pt x="1" y="272"/>
                      <a:pt x="2" y="272"/>
                    </a:cubicBezTo>
                    <a:close/>
                    <a:moveTo>
                      <a:pt x="2" y="290"/>
                    </a:moveTo>
                    <a:cubicBezTo>
                      <a:pt x="2" y="295"/>
                      <a:pt x="2" y="299"/>
                      <a:pt x="2" y="303"/>
                    </a:cubicBezTo>
                    <a:cubicBezTo>
                      <a:pt x="1" y="303"/>
                      <a:pt x="0" y="303"/>
                      <a:pt x="0" y="303"/>
                    </a:cubicBezTo>
                    <a:cubicBezTo>
                      <a:pt x="0" y="299"/>
                      <a:pt x="0" y="295"/>
                      <a:pt x="0" y="290"/>
                    </a:cubicBezTo>
                    <a:cubicBezTo>
                      <a:pt x="0" y="290"/>
                      <a:pt x="1" y="290"/>
                      <a:pt x="2" y="290"/>
                    </a:cubicBezTo>
                    <a:close/>
                    <a:moveTo>
                      <a:pt x="2" y="227"/>
                    </a:moveTo>
                    <a:cubicBezTo>
                      <a:pt x="2" y="231"/>
                      <a:pt x="2" y="236"/>
                      <a:pt x="2" y="240"/>
                    </a:cubicBezTo>
                    <a:cubicBezTo>
                      <a:pt x="1" y="240"/>
                      <a:pt x="0" y="240"/>
                      <a:pt x="0" y="240"/>
                    </a:cubicBezTo>
                    <a:cubicBezTo>
                      <a:pt x="0" y="236"/>
                      <a:pt x="0" y="231"/>
                      <a:pt x="0" y="227"/>
                    </a:cubicBezTo>
                    <a:cubicBezTo>
                      <a:pt x="0" y="227"/>
                      <a:pt x="1" y="227"/>
                      <a:pt x="2" y="227"/>
                    </a:cubicBezTo>
                    <a:close/>
                    <a:moveTo>
                      <a:pt x="2" y="245"/>
                    </a:moveTo>
                    <a:cubicBezTo>
                      <a:pt x="2" y="249"/>
                      <a:pt x="2" y="254"/>
                      <a:pt x="2" y="258"/>
                    </a:cubicBezTo>
                    <a:cubicBezTo>
                      <a:pt x="1" y="258"/>
                      <a:pt x="0" y="258"/>
                      <a:pt x="0" y="258"/>
                    </a:cubicBezTo>
                    <a:cubicBezTo>
                      <a:pt x="0" y="254"/>
                      <a:pt x="0" y="249"/>
                      <a:pt x="0" y="245"/>
                    </a:cubicBezTo>
                    <a:cubicBezTo>
                      <a:pt x="0" y="245"/>
                      <a:pt x="1" y="245"/>
                      <a:pt x="2" y="245"/>
                    </a:cubicBezTo>
                    <a:close/>
                    <a:moveTo>
                      <a:pt x="2" y="182"/>
                    </a:moveTo>
                    <a:cubicBezTo>
                      <a:pt x="2" y="186"/>
                      <a:pt x="2" y="190"/>
                      <a:pt x="2" y="195"/>
                    </a:cubicBezTo>
                    <a:cubicBezTo>
                      <a:pt x="1" y="195"/>
                      <a:pt x="0" y="195"/>
                      <a:pt x="0" y="195"/>
                    </a:cubicBezTo>
                    <a:cubicBezTo>
                      <a:pt x="0" y="190"/>
                      <a:pt x="0" y="186"/>
                      <a:pt x="0" y="182"/>
                    </a:cubicBezTo>
                    <a:cubicBezTo>
                      <a:pt x="0" y="182"/>
                      <a:pt x="1" y="182"/>
                      <a:pt x="2" y="182"/>
                    </a:cubicBezTo>
                    <a:close/>
                    <a:moveTo>
                      <a:pt x="2" y="200"/>
                    </a:moveTo>
                    <a:cubicBezTo>
                      <a:pt x="2" y="204"/>
                      <a:pt x="2" y="208"/>
                      <a:pt x="2" y="213"/>
                    </a:cubicBezTo>
                    <a:cubicBezTo>
                      <a:pt x="1" y="213"/>
                      <a:pt x="0" y="213"/>
                      <a:pt x="0" y="213"/>
                    </a:cubicBezTo>
                    <a:cubicBezTo>
                      <a:pt x="0" y="208"/>
                      <a:pt x="0" y="204"/>
                      <a:pt x="0" y="200"/>
                    </a:cubicBezTo>
                    <a:cubicBezTo>
                      <a:pt x="0" y="200"/>
                      <a:pt x="1" y="200"/>
                      <a:pt x="2" y="200"/>
                    </a:cubicBezTo>
                    <a:close/>
                    <a:moveTo>
                      <a:pt x="2" y="136"/>
                    </a:moveTo>
                    <a:cubicBezTo>
                      <a:pt x="2" y="141"/>
                      <a:pt x="2" y="145"/>
                      <a:pt x="2" y="149"/>
                    </a:cubicBezTo>
                    <a:cubicBezTo>
                      <a:pt x="1" y="149"/>
                      <a:pt x="0" y="149"/>
                      <a:pt x="0" y="149"/>
                    </a:cubicBezTo>
                    <a:cubicBezTo>
                      <a:pt x="0" y="145"/>
                      <a:pt x="0" y="141"/>
                      <a:pt x="0" y="136"/>
                    </a:cubicBezTo>
                    <a:cubicBezTo>
                      <a:pt x="0" y="136"/>
                      <a:pt x="1" y="136"/>
                      <a:pt x="2" y="136"/>
                    </a:cubicBezTo>
                    <a:close/>
                    <a:moveTo>
                      <a:pt x="2" y="155"/>
                    </a:moveTo>
                    <a:cubicBezTo>
                      <a:pt x="2" y="159"/>
                      <a:pt x="2" y="163"/>
                      <a:pt x="2" y="167"/>
                    </a:cubicBezTo>
                    <a:cubicBezTo>
                      <a:pt x="1" y="167"/>
                      <a:pt x="0" y="167"/>
                      <a:pt x="0" y="167"/>
                    </a:cubicBezTo>
                    <a:cubicBezTo>
                      <a:pt x="0" y="163"/>
                      <a:pt x="0" y="159"/>
                      <a:pt x="0" y="155"/>
                    </a:cubicBezTo>
                    <a:cubicBezTo>
                      <a:pt x="0" y="155"/>
                      <a:pt x="1" y="155"/>
                      <a:pt x="2" y="155"/>
                    </a:cubicBezTo>
                    <a:close/>
                    <a:moveTo>
                      <a:pt x="2" y="91"/>
                    </a:moveTo>
                    <a:cubicBezTo>
                      <a:pt x="2" y="95"/>
                      <a:pt x="2" y="100"/>
                      <a:pt x="2" y="104"/>
                    </a:cubicBezTo>
                    <a:cubicBezTo>
                      <a:pt x="1" y="104"/>
                      <a:pt x="0" y="104"/>
                      <a:pt x="0" y="104"/>
                    </a:cubicBezTo>
                    <a:cubicBezTo>
                      <a:pt x="0" y="100"/>
                      <a:pt x="0" y="95"/>
                      <a:pt x="0" y="91"/>
                    </a:cubicBezTo>
                    <a:cubicBezTo>
                      <a:pt x="0" y="91"/>
                      <a:pt x="1" y="91"/>
                      <a:pt x="2" y="91"/>
                    </a:cubicBezTo>
                    <a:close/>
                    <a:moveTo>
                      <a:pt x="2" y="109"/>
                    </a:moveTo>
                    <a:cubicBezTo>
                      <a:pt x="2" y="114"/>
                      <a:pt x="2" y="118"/>
                      <a:pt x="2" y="122"/>
                    </a:cubicBezTo>
                    <a:cubicBezTo>
                      <a:pt x="1" y="122"/>
                      <a:pt x="0" y="122"/>
                      <a:pt x="0" y="122"/>
                    </a:cubicBezTo>
                    <a:cubicBezTo>
                      <a:pt x="0" y="118"/>
                      <a:pt x="0" y="114"/>
                      <a:pt x="0" y="109"/>
                    </a:cubicBezTo>
                    <a:cubicBezTo>
                      <a:pt x="0" y="109"/>
                      <a:pt x="1" y="109"/>
                      <a:pt x="2" y="109"/>
                    </a:cubicBezTo>
                    <a:close/>
                    <a:moveTo>
                      <a:pt x="2" y="46"/>
                    </a:moveTo>
                    <a:cubicBezTo>
                      <a:pt x="2" y="50"/>
                      <a:pt x="2" y="54"/>
                      <a:pt x="2" y="59"/>
                    </a:cubicBezTo>
                    <a:cubicBezTo>
                      <a:pt x="1" y="59"/>
                      <a:pt x="0" y="59"/>
                      <a:pt x="0" y="59"/>
                    </a:cubicBezTo>
                    <a:cubicBezTo>
                      <a:pt x="0" y="54"/>
                      <a:pt x="0" y="50"/>
                      <a:pt x="0" y="46"/>
                    </a:cubicBezTo>
                    <a:cubicBezTo>
                      <a:pt x="0" y="46"/>
                      <a:pt x="1" y="46"/>
                      <a:pt x="2" y="46"/>
                    </a:cubicBezTo>
                    <a:close/>
                    <a:moveTo>
                      <a:pt x="2" y="64"/>
                    </a:moveTo>
                    <a:cubicBezTo>
                      <a:pt x="2" y="68"/>
                      <a:pt x="2" y="73"/>
                      <a:pt x="2" y="77"/>
                    </a:cubicBezTo>
                    <a:cubicBezTo>
                      <a:pt x="1" y="77"/>
                      <a:pt x="0" y="77"/>
                      <a:pt x="0" y="77"/>
                    </a:cubicBezTo>
                    <a:cubicBezTo>
                      <a:pt x="0" y="73"/>
                      <a:pt x="0" y="68"/>
                      <a:pt x="0" y="64"/>
                    </a:cubicBezTo>
                    <a:cubicBezTo>
                      <a:pt x="0" y="64"/>
                      <a:pt x="1" y="64"/>
                      <a:pt x="2" y="64"/>
                    </a:cubicBezTo>
                    <a:close/>
                    <a:moveTo>
                      <a:pt x="2" y="408"/>
                    </a:moveTo>
                    <a:cubicBezTo>
                      <a:pt x="2" y="412"/>
                      <a:pt x="2" y="417"/>
                      <a:pt x="2" y="421"/>
                    </a:cubicBezTo>
                    <a:cubicBezTo>
                      <a:pt x="1" y="421"/>
                      <a:pt x="0" y="421"/>
                      <a:pt x="0" y="421"/>
                    </a:cubicBezTo>
                    <a:cubicBezTo>
                      <a:pt x="0" y="417"/>
                      <a:pt x="0" y="412"/>
                      <a:pt x="0" y="408"/>
                    </a:cubicBezTo>
                    <a:cubicBezTo>
                      <a:pt x="0" y="408"/>
                      <a:pt x="1" y="408"/>
                      <a:pt x="2" y="408"/>
                    </a:cubicBezTo>
                    <a:close/>
                    <a:moveTo>
                      <a:pt x="2" y="426"/>
                    </a:moveTo>
                    <a:cubicBezTo>
                      <a:pt x="2" y="431"/>
                      <a:pt x="2" y="435"/>
                      <a:pt x="2" y="439"/>
                    </a:cubicBezTo>
                    <a:cubicBezTo>
                      <a:pt x="1" y="439"/>
                      <a:pt x="0" y="439"/>
                      <a:pt x="0" y="439"/>
                    </a:cubicBezTo>
                    <a:cubicBezTo>
                      <a:pt x="0" y="435"/>
                      <a:pt x="0" y="431"/>
                      <a:pt x="0" y="426"/>
                    </a:cubicBezTo>
                    <a:cubicBezTo>
                      <a:pt x="0" y="426"/>
                      <a:pt x="1" y="426"/>
                      <a:pt x="2" y="426"/>
                    </a:cubicBezTo>
                    <a:close/>
                    <a:moveTo>
                      <a:pt x="2" y="0"/>
                    </a:moveTo>
                    <a:cubicBezTo>
                      <a:pt x="2" y="5"/>
                      <a:pt x="2" y="9"/>
                      <a:pt x="2" y="13"/>
                    </a:cubicBezTo>
                    <a:cubicBezTo>
                      <a:pt x="1" y="13"/>
                      <a:pt x="0" y="13"/>
                      <a:pt x="0" y="13"/>
                    </a:cubicBezTo>
                    <a:cubicBezTo>
                      <a:pt x="0" y="9"/>
                      <a:pt x="0" y="5"/>
                      <a:pt x="0" y="0"/>
                    </a:cubicBezTo>
                    <a:cubicBezTo>
                      <a:pt x="0" y="0"/>
                      <a:pt x="1" y="0"/>
                      <a:pt x="2" y="0"/>
                    </a:cubicBezTo>
                    <a:close/>
                    <a:moveTo>
                      <a:pt x="2" y="19"/>
                    </a:moveTo>
                    <a:cubicBezTo>
                      <a:pt x="2" y="23"/>
                      <a:pt x="2" y="27"/>
                      <a:pt x="2" y="32"/>
                    </a:cubicBezTo>
                    <a:cubicBezTo>
                      <a:pt x="1" y="32"/>
                      <a:pt x="0" y="32"/>
                      <a:pt x="0" y="32"/>
                    </a:cubicBezTo>
                    <a:cubicBezTo>
                      <a:pt x="0" y="27"/>
                      <a:pt x="0" y="23"/>
                      <a:pt x="0" y="19"/>
                    </a:cubicBezTo>
                    <a:cubicBezTo>
                      <a:pt x="0" y="19"/>
                      <a:pt x="1" y="19"/>
                      <a:pt x="2" y="19"/>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6" name="Freeform 15"/>
              <p:cNvSpPr>
                <a:spLocks noEditPoints="1"/>
              </p:cNvSpPr>
              <p:nvPr/>
            </p:nvSpPr>
            <p:spPr bwMode="auto">
              <a:xfrm>
                <a:off x="3424" y="778"/>
                <a:ext cx="17" cy="2526"/>
              </a:xfrm>
              <a:custGeom>
                <a:avLst/>
                <a:gdLst>
                  <a:gd name="T0" fmla="*/ 3 w 3"/>
                  <a:gd name="T1" fmla="*/ 376 h 439"/>
                  <a:gd name="T2" fmla="*/ 0 w 3"/>
                  <a:gd name="T3" fmla="*/ 363 h 439"/>
                  <a:gd name="T4" fmla="*/ 3 w 3"/>
                  <a:gd name="T5" fmla="*/ 381 h 439"/>
                  <a:gd name="T6" fmla="*/ 0 w 3"/>
                  <a:gd name="T7" fmla="*/ 394 h 439"/>
                  <a:gd name="T8" fmla="*/ 3 w 3"/>
                  <a:gd name="T9" fmla="*/ 381 h 439"/>
                  <a:gd name="T10" fmla="*/ 3 w 3"/>
                  <a:gd name="T11" fmla="*/ 330 h 439"/>
                  <a:gd name="T12" fmla="*/ 0 w 3"/>
                  <a:gd name="T13" fmla="*/ 317 h 439"/>
                  <a:gd name="T14" fmla="*/ 3 w 3"/>
                  <a:gd name="T15" fmla="*/ 336 h 439"/>
                  <a:gd name="T16" fmla="*/ 0 w 3"/>
                  <a:gd name="T17" fmla="*/ 349 h 439"/>
                  <a:gd name="T18" fmla="*/ 3 w 3"/>
                  <a:gd name="T19" fmla="*/ 336 h 439"/>
                  <a:gd name="T20" fmla="*/ 3 w 3"/>
                  <a:gd name="T21" fmla="*/ 285 h 439"/>
                  <a:gd name="T22" fmla="*/ 0 w 3"/>
                  <a:gd name="T23" fmla="*/ 272 h 439"/>
                  <a:gd name="T24" fmla="*/ 3 w 3"/>
                  <a:gd name="T25" fmla="*/ 290 h 439"/>
                  <a:gd name="T26" fmla="*/ 0 w 3"/>
                  <a:gd name="T27" fmla="*/ 303 h 439"/>
                  <a:gd name="T28" fmla="*/ 3 w 3"/>
                  <a:gd name="T29" fmla="*/ 290 h 439"/>
                  <a:gd name="T30" fmla="*/ 3 w 3"/>
                  <a:gd name="T31" fmla="*/ 240 h 439"/>
                  <a:gd name="T32" fmla="*/ 0 w 3"/>
                  <a:gd name="T33" fmla="*/ 227 h 439"/>
                  <a:gd name="T34" fmla="*/ 3 w 3"/>
                  <a:gd name="T35" fmla="*/ 245 h 439"/>
                  <a:gd name="T36" fmla="*/ 0 w 3"/>
                  <a:gd name="T37" fmla="*/ 258 h 439"/>
                  <a:gd name="T38" fmla="*/ 3 w 3"/>
                  <a:gd name="T39" fmla="*/ 245 h 439"/>
                  <a:gd name="T40" fmla="*/ 3 w 3"/>
                  <a:gd name="T41" fmla="*/ 195 h 439"/>
                  <a:gd name="T42" fmla="*/ 0 w 3"/>
                  <a:gd name="T43" fmla="*/ 182 h 439"/>
                  <a:gd name="T44" fmla="*/ 3 w 3"/>
                  <a:gd name="T45" fmla="*/ 200 h 439"/>
                  <a:gd name="T46" fmla="*/ 0 w 3"/>
                  <a:gd name="T47" fmla="*/ 213 h 439"/>
                  <a:gd name="T48" fmla="*/ 3 w 3"/>
                  <a:gd name="T49" fmla="*/ 200 h 439"/>
                  <a:gd name="T50" fmla="*/ 3 w 3"/>
                  <a:gd name="T51" fmla="*/ 149 h 439"/>
                  <a:gd name="T52" fmla="*/ 0 w 3"/>
                  <a:gd name="T53" fmla="*/ 136 h 439"/>
                  <a:gd name="T54" fmla="*/ 3 w 3"/>
                  <a:gd name="T55" fmla="*/ 155 h 439"/>
                  <a:gd name="T56" fmla="*/ 0 w 3"/>
                  <a:gd name="T57" fmla="*/ 167 h 439"/>
                  <a:gd name="T58" fmla="*/ 3 w 3"/>
                  <a:gd name="T59" fmla="*/ 155 h 439"/>
                  <a:gd name="T60" fmla="*/ 3 w 3"/>
                  <a:gd name="T61" fmla="*/ 104 h 439"/>
                  <a:gd name="T62" fmla="*/ 0 w 3"/>
                  <a:gd name="T63" fmla="*/ 91 h 439"/>
                  <a:gd name="T64" fmla="*/ 3 w 3"/>
                  <a:gd name="T65" fmla="*/ 109 h 439"/>
                  <a:gd name="T66" fmla="*/ 0 w 3"/>
                  <a:gd name="T67" fmla="*/ 122 h 439"/>
                  <a:gd name="T68" fmla="*/ 3 w 3"/>
                  <a:gd name="T69" fmla="*/ 109 h 439"/>
                  <a:gd name="T70" fmla="*/ 3 w 3"/>
                  <a:gd name="T71" fmla="*/ 59 h 439"/>
                  <a:gd name="T72" fmla="*/ 0 w 3"/>
                  <a:gd name="T73" fmla="*/ 46 h 439"/>
                  <a:gd name="T74" fmla="*/ 3 w 3"/>
                  <a:gd name="T75" fmla="*/ 64 h 439"/>
                  <a:gd name="T76" fmla="*/ 0 w 3"/>
                  <a:gd name="T77" fmla="*/ 77 h 439"/>
                  <a:gd name="T78" fmla="*/ 3 w 3"/>
                  <a:gd name="T79" fmla="*/ 64 h 439"/>
                  <a:gd name="T80" fmla="*/ 3 w 3"/>
                  <a:gd name="T81" fmla="*/ 421 h 439"/>
                  <a:gd name="T82" fmla="*/ 0 w 3"/>
                  <a:gd name="T83" fmla="*/ 408 h 439"/>
                  <a:gd name="T84" fmla="*/ 3 w 3"/>
                  <a:gd name="T85" fmla="*/ 426 h 439"/>
                  <a:gd name="T86" fmla="*/ 0 w 3"/>
                  <a:gd name="T87" fmla="*/ 439 h 439"/>
                  <a:gd name="T88" fmla="*/ 3 w 3"/>
                  <a:gd name="T89" fmla="*/ 426 h 439"/>
                  <a:gd name="T90" fmla="*/ 3 w 3"/>
                  <a:gd name="T91" fmla="*/ 13 h 439"/>
                  <a:gd name="T92" fmla="*/ 0 w 3"/>
                  <a:gd name="T93" fmla="*/ 0 h 439"/>
                  <a:gd name="T94" fmla="*/ 3 w 3"/>
                  <a:gd name="T95" fmla="*/ 19 h 439"/>
                  <a:gd name="T96" fmla="*/ 0 w 3"/>
                  <a:gd name="T97" fmla="*/ 32 h 439"/>
                  <a:gd name="T98" fmla="*/ 3 w 3"/>
                  <a:gd name="T99" fmla="*/ 1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439">
                    <a:moveTo>
                      <a:pt x="3" y="363"/>
                    </a:moveTo>
                    <a:cubicBezTo>
                      <a:pt x="3" y="367"/>
                      <a:pt x="3" y="371"/>
                      <a:pt x="3" y="376"/>
                    </a:cubicBezTo>
                    <a:cubicBezTo>
                      <a:pt x="2" y="376"/>
                      <a:pt x="1" y="376"/>
                      <a:pt x="0" y="376"/>
                    </a:cubicBezTo>
                    <a:cubicBezTo>
                      <a:pt x="0" y="371"/>
                      <a:pt x="0" y="367"/>
                      <a:pt x="0" y="363"/>
                    </a:cubicBezTo>
                    <a:cubicBezTo>
                      <a:pt x="1" y="363"/>
                      <a:pt x="2" y="363"/>
                      <a:pt x="3" y="363"/>
                    </a:cubicBezTo>
                    <a:close/>
                    <a:moveTo>
                      <a:pt x="3" y="381"/>
                    </a:moveTo>
                    <a:cubicBezTo>
                      <a:pt x="3" y="385"/>
                      <a:pt x="3" y="390"/>
                      <a:pt x="3" y="394"/>
                    </a:cubicBezTo>
                    <a:cubicBezTo>
                      <a:pt x="2" y="394"/>
                      <a:pt x="1" y="394"/>
                      <a:pt x="0" y="394"/>
                    </a:cubicBezTo>
                    <a:cubicBezTo>
                      <a:pt x="0" y="390"/>
                      <a:pt x="0" y="385"/>
                      <a:pt x="0" y="381"/>
                    </a:cubicBezTo>
                    <a:cubicBezTo>
                      <a:pt x="1" y="381"/>
                      <a:pt x="2" y="381"/>
                      <a:pt x="3" y="381"/>
                    </a:cubicBezTo>
                    <a:close/>
                    <a:moveTo>
                      <a:pt x="3" y="317"/>
                    </a:moveTo>
                    <a:cubicBezTo>
                      <a:pt x="3" y="322"/>
                      <a:pt x="3" y="326"/>
                      <a:pt x="3" y="330"/>
                    </a:cubicBezTo>
                    <a:cubicBezTo>
                      <a:pt x="2" y="330"/>
                      <a:pt x="1" y="330"/>
                      <a:pt x="0" y="330"/>
                    </a:cubicBezTo>
                    <a:cubicBezTo>
                      <a:pt x="0" y="326"/>
                      <a:pt x="0" y="322"/>
                      <a:pt x="0" y="317"/>
                    </a:cubicBezTo>
                    <a:cubicBezTo>
                      <a:pt x="1" y="317"/>
                      <a:pt x="2" y="317"/>
                      <a:pt x="3" y="317"/>
                    </a:cubicBezTo>
                    <a:close/>
                    <a:moveTo>
                      <a:pt x="3" y="336"/>
                    </a:moveTo>
                    <a:cubicBezTo>
                      <a:pt x="3" y="340"/>
                      <a:pt x="3" y="344"/>
                      <a:pt x="3" y="349"/>
                    </a:cubicBezTo>
                    <a:cubicBezTo>
                      <a:pt x="2" y="349"/>
                      <a:pt x="1" y="349"/>
                      <a:pt x="0" y="349"/>
                    </a:cubicBezTo>
                    <a:cubicBezTo>
                      <a:pt x="0" y="344"/>
                      <a:pt x="0" y="340"/>
                      <a:pt x="0" y="336"/>
                    </a:cubicBezTo>
                    <a:cubicBezTo>
                      <a:pt x="1" y="336"/>
                      <a:pt x="2" y="336"/>
                      <a:pt x="3" y="336"/>
                    </a:cubicBezTo>
                    <a:close/>
                    <a:moveTo>
                      <a:pt x="3" y="272"/>
                    </a:moveTo>
                    <a:cubicBezTo>
                      <a:pt x="3" y="277"/>
                      <a:pt x="3" y="281"/>
                      <a:pt x="3" y="285"/>
                    </a:cubicBezTo>
                    <a:cubicBezTo>
                      <a:pt x="2" y="285"/>
                      <a:pt x="1" y="285"/>
                      <a:pt x="0" y="285"/>
                    </a:cubicBezTo>
                    <a:cubicBezTo>
                      <a:pt x="0" y="281"/>
                      <a:pt x="0" y="277"/>
                      <a:pt x="0" y="272"/>
                    </a:cubicBezTo>
                    <a:cubicBezTo>
                      <a:pt x="1" y="272"/>
                      <a:pt x="2" y="272"/>
                      <a:pt x="3" y="272"/>
                    </a:cubicBezTo>
                    <a:close/>
                    <a:moveTo>
                      <a:pt x="3" y="290"/>
                    </a:moveTo>
                    <a:cubicBezTo>
                      <a:pt x="3" y="295"/>
                      <a:pt x="3" y="299"/>
                      <a:pt x="3" y="303"/>
                    </a:cubicBezTo>
                    <a:cubicBezTo>
                      <a:pt x="2" y="303"/>
                      <a:pt x="1" y="303"/>
                      <a:pt x="0" y="303"/>
                    </a:cubicBezTo>
                    <a:cubicBezTo>
                      <a:pt x="0" y="299"/>
                      <a:pt x="0" y="295"/>
                      <a:pt x="0" y="290"/>
                    </a:cubicBezTo>
                    <a:cubicBezTo>
                      <a:pt x="1" y="290"/>
                      <a:pt x="2" y="290"/>
                      <a:pt x="3" y="290"/>
                    </a:cubicBezTo>
                    <a:close/>
                    <a:moveTo>
                      <a:pt x="3" y="227"/>
                    </a:moveTo>
                    <a:cubicBezTo>
                      <a:pt x="3" y="231"/>
                      <a:pt x="3" y="236"/>
                      <a:pt x="3" y="240"/>
                    </a:cubicBezTo>
                    <a:cubicBezTo>
                      <a:pt x="2" y="240"/>
                      <a:pt x="1" y="240"/>
                      <a:pt x="0" y="240"/>
                    </a:cubicBezTo>
                    <a:cubicBezTo>
                      <a:pt x="0" y="236"/>
                      <a:pt x="0" y="231"/>
                      <a:pt x="0" y="227"/>
                    </a:cubicBezTo>
                    <a:cubicBezTo>
                      <a:pt x="1" y="227"/>
                      <a:pt x="2" y="227"/>
                      <a:pt x="3" y="227"/>
                    </a:cubicBezTo>
                    <a:close/>
                    <a:moveTo>
                      <a:pt x="3" y="245"/>
                    </a:moveTo>
                    <a:cubicBezTo>
                      <a:pt x="3" y="249"/>
                      <a:pt x="3" y="254"/>
                      <a:pt x="3" y="258"/>
                    </a:cubicBezTo>
                    <a:cubicBezTo>
                      <a:pt x="2" y="258"/>
                      <a:pt x="1" y="258"/>
                      <a:pt x="0" y="258"/>
                    </a:cubicBezTo>
                    <a:cubicBezTo>
                      <a:pt x="0" y="254"/>
                      <a:pt x="0" y="249"/>
                      <a:pt x="0" y="245"/>
                    </a:cubicBezTo>
                    <a:cubicBezTo>
                      <a:pt x="1" y="245"/>
                      <a:pt x="2" y="245"/>
                      <a:pt x="3" y="245"/>
                    </a:cubicBezTo>
                    <a:close/>
                    <a:moveTo>
                      <a:pt x="3" y="182"/>
                    </a:moveTo>
                    <a:cubicBezTo>
                      <a:pt x="3" y="186"/>
                      <a:pt x="3" y="190"/>
                      <a:pt x="3" y="195"/>
                    </a:cubicBezTo>
                    <a:cubicBezTo>
                      <a:pt x="2" y="195"/>
                      <a:pt x="1" y="195"/>
                      <a:pt x="0" y="195"/>
                    </a:cubicBezTo>
                    <a:cubicBezTo>
                      <a:pt x="0" y="190"/>
                      <a:pt x="0" y="186"/>
                      <a:pt x="0" y="182"/>
                    </a:cubicBezTo>
                    <a:cubicBezTo>
                      <a:pt x="1" y="182"/>
                      <a:pt x="2" y="182"/>
                      <a:pt x="3" y="182"/>
                    </a:cubicBezTo>
                    <a:close/>
                    <a:moveTo>
                      <a:pt x="3" y="200"/>
                    </a:moveTo>
                    <a:cubicBezTo>
                      <a:pt x="3" y="204"/>
                      <a:pt x="3" y="208"/>
                      <a:pt x="3" y="213"/>
                    </a:cubicBezTo>
                    <a:cubicBezTo>
                      <a:pt x="2" y="213"/>
                      <a:pt x="1" y="213"/>
                      <a:pt x="0" y="213"/>
                    </a:cubicBezTo>
                    <a:cubicBezTo>
                      <a:pt x="0" y="208"/>
                      <a:pt x="0" y="204"/>
                      <a:pt x="0" y="200"/>
                    </a:cubicBezTo>
                    <a:cubicBezTo>
                      <a:pt x="1" y="200"/>
                      <a:pt x="2" y="200"/>
                      <a:pt x="3" y="200"/>
                    </a:cubicBezTo>
                    <a:close/>
                    <a:moveTo>
                      <a:pt x="3" y="136"/>
                    </a:moveTo>
                    <a:cubicBezTo>
                      <a:pt x="3" y="141"/>
                      <a:pt x="3" y="145"/>
                      <a:pt x="3" y="149"/>
                    </a:cubicBezTo>
                    <a:cubicBezTo>
                      <a:pt x="2" y="149"/>
                      <a:pt x="1" y="149"/>
                      <a:pt x="0" y="149"/>
                    </a:cubicBezTo>
                    <a:cubicBezTo>
                      <a:pt x="0" y="145"/>
                      <a:pt x="0" y="141"/>
                      <a:pt x="0" y="136"/>
                    </a:cubicBezTo>
                    <a:cubicBezTo>
                      <a:pt x="1" y="136"/>
                      <a:pt x="2" y="136"/>
                      <a:pt x="3" y="136"/>
                    </a:cubicBezTo>
                    <a:close/>
                    <a:moveTo>
                      <a:pt x="3" y="155"/>
                    </a:moveTo>
                    <a:cubicBezTo>
                      <a:pt x="3" y="159"/>
                      <a:pt x="3" y="163"/>
                      <a:pt x="3" y="167"/>
                    </a:cubicBezTo>
                    <a:cubicBezTo>
                      <a:pt x="2" y="167"/>
                      <a:pt x="1" y="167"/>
                      <a:pt x="0" y="167"/>
                    </a:cubicBezTo>
                    <a:cubicBezTo>
                      <a:pt x="0" y="163"/>
                      <a:pt x="0" y="159"/>
                      <a:pt x="0" y="155"/>
                    </a:cubicBezTo>
                    <a:cubicBezTo>
                      <a:pt x="1" y="155"/>
                      <a:pt x="2" y="155"/>
                      <a:pt x="3" y="155"/>
                    </a:cubicBezTo>
                    <a:close/>
                    <a:moveTo>
                      <a:pt x="3" y="91"/>
                    </a:moveTo>
                    <a:cubicBezTo>
                      <a:pt x="3" y="95"/>
                      <a:pt x="3" y="100"/>
                      <a:pt x="3" y="104"/>
                    </a:cubicBezTo>
                    <a:cubicBezTo>
                      <a:pt x="2" y="104"/>
                      <a:pt x="1" y="104"/>
                      <a:pt x="0" y="104"/>
                    </a:cubicBezTo>
                    <a:cubicBezTo>
                      <a:pt x="0" y="100"/>
                      <a:pt x="0" y="95"/>
                      <a:pt x="0" y="91"/>
                    </a:cubicBezTo>
                    <a:cubicBezTo>
                      <a:pt x="1" y="91"/>
                      <a:pt x="2" y="91"/>
                      <a:pt x="3" y="91"/>
                    </a:cubicBezTo>
                    <a:close/>
                    <a:moveTo>
                      <a:pt x="3" y="109"/>
                    </a:moveTo>
                    <a:cubicBezTo>
                      <a:pt x="3" y="114"/>
                      <a:pt x="3" y="118"/>
                      <a:pt x="3" y="122"/>
                    </a:cubicBezTo>
                    <a:cubicBezTo>
                      <a:pt x="2" y="122"/>
                      <a:pt x="1" y="122"/>
                      <a:pt x="0" y="122"/>
                    </a:cubicBezTo>
                    <a:cubicBezTo>
                      <a:pt x="0" y="118"/>
                      <a:pt x="0" y="114"/>
                      <a:pt x="0" y="109"/>
                    </a:cubicBezTo>
                    <a:cubicBezTo>
                      <a:pt x="1" y="109"/>
                      <a:pt x="2" y="109"/>
                      <a:pt x="3" y="109"/>
                    </a:cubicBezTo>
                    <a:close/>
                    <a:moveTo>
                      <a:pt x="3" y="46"/>
                    </a:moveTo>
                    <a:cubicBezTo>
                      <a:pt x="3" y="50"/>
                      <a:pt x="3" y="54"/>
                      <a:pt x="3" y="59"/>
                    </a:cubicBezTo>
                    <a:cubicBezTo>
                      <a:pt x="2" y="59"/>
                      <a:pt x="1" y="59"/>
                      <a:pt x="0" y="59"/>
                    </a:cubicBezTo>
                    <a:cubicBezTo>
                      <a:pt x="0" y="54"/>
                      <a:pt x="0" y="50"/>
                      <a:pt x="0" y="46"/>
                    </a:cubicBezTo>
                    <a:cubicBezTo>
                      <a:pt x="1" y="46"/>
                      <a:pt x="2" y="46"/>
                      <a:pt x="3" y="46"/>
                    </a:cubicBezTo>
                    <a:close/>
                    <a:moveTo>
                      <a:pt x="3" y="64"/>
                    </a:moveTo>
                    <a:cubicBezTo>
                      <a:pt x="3" y="68"/>
                      <a:pt x="3" y="73"/>
                      <a:pt x="3" y="77"/>
                    </a:cubicBezTo>
                    <a:cubicBezTo>
                      <a:pt x="2" y="77"/>
                      <a:pt x="1" y="77"/>
                      <a:pt x="0" y="77"/>
                    </a:cubicBezTo>
                    <a:cubicBezTo>
                      <a:pt x="0" y="73"/>
                      <a:pt x="0" y="68"/>
                      <a:pt x="0" y="64"/>
                    </a:cubicBezTo>
                    <a:cubicBezTo>
                      <a:pt x="1" y="64"/>
                      <a:pt x="2" y="64"/>
                      <a:pt x="3" y="64"/>
                    </a:cubicBezTo>
                    <a:close/>
                    <a:moveTo>
                      <a:pt x="3" y="408"/>
                    </a:moveTo>
                    <a:cubicBezTo>
                      <a:pt x="3" y="412"/>
                      <a:pt x="3" y="417"/>
                      <a:pt x="3" y="421"/>
                    </a:cubicBezTo>
                    <a:cubicBezTo>
                      <a:pt x="2" y="421"/>
                      <a:pt x="1" y="421"/>
                      <a:pt x="0" y="421"/>
                    </a:cubicBezTo>
                    <a:cubicBezTo>
                      <a:pt x="0" y="417"/>
                      <a:pt x="0" y="412"/>
                      <a:pt x="0" y="408"/>
                    </a:cubicBezTo>
                    <a:cubicBezTo>
                      <a:pt x="1" y="408"/>
                      <a:pt x="2" y="408"/>
                      <a:pt x="3" y="408"/>
                    </a:cubicBezTo>
                    <a:close/>
                    <a:moveTo>
                      <a:pt x="3" y="426"/>
                    </a:moveTo>
                    <a:cubicBezTo>
                      <a:pt x="3" y="431"/>
                      <a:pt x="3" y="435"/>
                      <a:pt x="3" y="439"/>
                    </a:cubicBezTo>
                    <a:cubicBezTo>
                      <a:pt x="2" y="439"/>
                      <a:pt x="1" y="439"/>
                      <a:pt x="0" y="439"/>
                    </a:cubicBezTo>
                    <a:cubicBezTo>
                      <a:pt x="0" y="435"/>
                      <a:pt x="0" y="431"/>
                      <a:pt x="0" y="426"/>
                    </a:cubicBezTo>
                    <a:cubicBezTo>
                      <a:pt x="1" y="426"/>
                      <a:pt x="2" y="426"/>
                      <a:pt x="3" y="426"/>
                    </a:cubicBezTo>
                    <a:close/>
                    <a:moveTo>
                      <a:pt x="3" y="0"/>
                    </a:moveTo>
                    <a:cubicBezTo>
                      <a:pt x="3" y="5"/>
                      <a:pt x="3" y="9"/>
                      <a:pt x="3" y="13"/>
                    </a:cubicBezTo>
                    <a:cubicBezTo>
                      <a:pt x="2" y="13"/>
                      <a:pt x="1" y="13"/>
                      <a:pt x="0" y="13"/>
                    </a:cubicBezTo>
                    <a:cubicBezTo>
                      <a:pt x="0" y="9"/>
                      <a:pt x="0" y="5"/>
                      <a:pt x="0" y="0"/>
                    </a:cubicBezTo>
                    <a:cubicBezTo>
                      <a:pt x="1" y="0"/>
                      <a:pt x="2" y="0"/>
                      <a:pt x="3" y="0"/>
                    </a:cubicBezTo>
                    <a:close/>
                    <a:moveTo>
                      <a:pt x="3" y="19"/>
                    </a:moveTo>
                    <a:cubicBezTo>
                      <a:pt x="3" y="23"/>
                      <a:pt x="3" y="27"/>
                      <a:pt x="3" y="32"/>
                    </a:cubicBezTo>
                    <a:cubicBezTo>
                      <a:pt x="2" y="32"/>
                      <a:pt x="1" y="32"/>
                      <a:pt x="0" y="32"/>
                    </a:cubicBezTo>
                    <a:cubicBezTo>
                      <a:pt x="0" y="27"/>
                      <a:pt x="0" y="23"/>
                      <a:pt x="0" y="19"/>
                    </a:cubicBezTo>
                    <a:cubicBezTo>
                      <a:pt x="1" y="19"/>
                      <a:pt x="2" y="19"/>
                      <a:pt x="3" y="19"/>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7" name="Freeform 16"/>
              <p:cNvSpPr>
                <a:spLocks noEditPoints="1"/>
              </p:cNvSpPr>
              <p:nvPr/>
            </p:nvSpPr>
            <p:spPr bwMode="auto">
              <a:xfrm>
                <a:off x="4416" y="778"/>
                <a:ext cx="18" cy="2526"/>
              </a:xfrm>
              <a:custGeom>
                <a:avLst/>
                <a:gdLst>
                  <a:gd name="T0" fmla="*/ 3 w 3"/>
                  <a:gd name="T1" fmla="*/ 376 h 439"/>
                  <a:gd name="T2" fmla="*/ 0 w 3"/>
                  <a:gd name="T3" fmla="*/ 363 h 439"/>
                  <a:gd name="T4" fmla="*/ 3 w 3"/>
                  <a:gd name="T5" fmla="*/ 381 h 439"/>
                  <a:gd name="T6" fmla="*/ 0 w 3"/>
                  <a:gd name="T7" fmla="*/ 394 h 439"/>
                  <a:gd name="T8" fmla="*/ 3 w 3"/>
                  <a:gd name="T9" fmla="*/ 381 h 439"/>
                  <a:gd name="T10" fmla="*/ 3 w 3"/>
                  <a:gd name="T11" fmla="*/ 330 h 439"/>
                  <a:gd name="T12" fmla="*/ 0 w 3"/>
                  <a:gd name="T13" fmla="*/ 317 h 439"/>
                  <a:gd name="T14" fmla="*/ 3 w 3"/>
                  <a:gd name="T15" fmla="*/ 336 h 439"/>
                  <a:gd name="T16" fmla="*/ 0 w 3"/>
                  <a:gd name="T17" fmla="*/ 349 h 439"/>
                  <a:gd name="T18" fmla="*/ 3 w 3"/>
                  <a:gd name="T19" fmla="*/ 336 h 439"/>
                  <a:gd name="T20" fmla="*/ 3 w 3"/>
                  <a:gd name="T21" fmla="*/ 285 h 439"/>
                  <a:gd name="T22" fmla="*/ 0 w 3"/>
                  <a:gd name="T23" fmla="*/ 272 h 439"/>
                  <a:gd name="T24" fmla="*/ 3 w 3"/>
                  <a:gd name="T25" fmla="*/ 290 h 439"/>
                  <a:gd name="T26" fmla="*/ 0 w 3"/>
                  <a:gd name="T27" fmla="*/ 303 h 439"/>
                  <a:gd name="T28" fmla="*/ 3 w 3"/>
                  <a:gd name="T29" fmla="*/ 290 h 439"/>
                  <a:gd name="T30" fmla="*/ 3 w 3"/>
                  <a:gd name="T31" fmla="*/ 240 h 439"/>
                  <a:gd name="T32" fmla="*/ 0 w 3"/>
                  <a:gd name="T33" fmla="*/ 227 h 439"/>
                  <a:gd name="T34" fmla="*/ 3 w 3"/>
                  <a:gd name="T35" fmla="*/ 245 h 439"/>
                  <a:gd name="T36" fmla="*/ 0 w 3"/>
                  <a:gd name="T37" fmla="*/ 258 h 439"/>
                  <a:gd name="T38" fmla="*/ 3 w 3"/>
                  <a:gd name="T39" fmla="*/ 245 h 439"/>
                  <a:gd name="T40" fmla="*/ 3 w 3"/>
                  <a:gd name="T41" fmla="*/ 195 h 439"/>
                  <a:gd name="T42" fmla="*/ 0 w 3"/>
                  <a:gd name="T43" fmla="*/ 182 h 439"/>
                  <a:gd name="T44" fmla="*/ 3 w 3"/>
                  <a:gd name="T45" fmla="*/ 200 h 439"/>
                  <a:gd name="T46" fmla="*/ 0 w 3"/>
                  <a:gd name="T47" fmla="*/ 213 h 439"/>
                  <a:gd name="T48" fmla="*/ 3 w 3"/>
                  <a:gd name="T49" fmla="*/ 200 h 439"/>
                  <a:gd name="T50" fmla="*/ 3 w 3"/>
                  <a:gd name="T51" fmla="*/ 149 h 439"/>
                  <a:gd name="T52" fmla="*/ 0 w 3"/>
                  <a:gd name="T53" fmla="*/ 136 h 439"/>
                  <a:gd name="T54" fmla="*/ 3 w 3"/>
                  <a:gd name="T55" fmla="*/ 155 h 439"/>
                  <a:gd name="T56" fmla="*/ 0 w 3"/>
                  <a:gd name="T57" fmla="*/ 167 h 439"/>
                  <a:gd name="T58" fmla="*/ 3 w 3"/>
                  <a:gd name="T59" fmla="*/ 155 h 439"/>
                  <a:gd name="T60" fmla="*/ 3 w 3"/>
                  <a:gd name="T61" fmla="*/ 104 h 439"/>
                  <a:gd name="T62" fmla="*/ 0 w 3"/>
                  <a:gd name="T63" fmla="*/ 91 h 439"/>
                  <a:gd name="T64" fmla="*/ 3 w 3"/>
                  <a:gd name="T65" fmla="*/ 109 h 439"/>
                  <a:gd name="T66" fmla="*/ 0 w 3"/>
                  <a:gd name="T67" fmla="*/ 122 h 439"/>
                  <a:gd name="T68" fmla="*/ 3 w 3"/>
                  <a:gd name="T69" fmla="*/ 109 h 439"/>
                  <a:gd name="T70" fmla="*/ 3 w 3"/>
                  <a:gd name="T71" fmla="*/ 59 h 439"/>
                  <a:gd name="T72" fmla="*/ 0 w 3"/>
                  <a:gd name="T73" fmla="*/ 46 h 439"/>
                  <a:gd name="T74" fmla="*/ 3 w 3"/>
                  <a:gd name="T75" fmla="*/ 64 h 439"/>
                  <a:gd name="T76" fmla="*/ 0 w 3"/>
                  <a:gd name="T77" fmla="*/ 77 h 439"/>
                  <a:gd name="T78" fmla="*/ 3 w 3"/>
                  <a:gd name="T79" fmla="*/ 64 h 439"/>
                  <a:gd name="T80" fmla="*/ 3 w 3"/>
                  <a:gd name="T81" fmla="*/ 421 h 439"/>
                  <a:gd name="T82" fmla="*/ 0 w 3"/>
                  <a:gd name="T83" fmla="*/ 408 h 439"/>
                  <a:gd name="T84" fmla="*/ 3 w 3"/>
                  <a:gd name="T85" fmla="*/ 426 h 439"/>
                  <a:gd name="T86" fmla="*/ 0 w 3"/>
                  <a:gd name="T87" fmla="*/ 439 h 439"/>
                  <a:gd name="T88" fmla="*/ 3 w 3"/>
                  <a:gd name="T89" fmla="*/ 426 h 439"/>
                  <a:gd name="T90" fmla="*/ 3 w 3"/>
                  <a:gd name="T91" fmla="*/ 13 h 439"/>
                  <a:gd name="T92" fmla="*/ 0 w 3"/>
                  <a:gd name="T93" fmla="*/ 0 h 439"/>
                  <a:gd name="T94" fmla="*/ 3 w 3"/>
                  <a:gd name="T95" fmla="*/ 19 h 439"/>
                  <a:gd name="T96" fmla="*/ 0 w 3"/>
                  <a:gd name="T97" fmla="*/ 32 h 439"/>
                  <a:gd name="T98" fmla="*/ 3 w 3"/>
                  <a:gd name="T99" fmla="*/ 1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439">
                    <a:moveTo>
                      <a:pt x="3" y="363"/>
                    </a:moveTo>
                    <a:cubicBezTo>
                      <a:pt x="3" y="367"/>
                      <a:pt x="3" y="371"/>
                      <a:pt x="3" y="376"/>
                    </a:cubicBezTo>
                    <a:cubicBezTo>
                      <a:pt x="2" y="376"/>
                      <a:pt x="1" y="376"/>
                      <a:pt x="0" y="376"/>
                    </a:cubicBezTo>
                    <a:cubicBezTo>
                      <a:pt x="0" y="371"/>
                      <a:pt x="0" y="367"/>
                      <a:pt x="0" y="363"/>
                    </a:cubicBezTo>
                    <a:cubicBezTo>
                      <a:pt x="1" y="363"/>
                      <a:pt x="2" y="363"/>
                      <a:pt x="3" y="363"/>
                    </a:cubicBezTo>
                    <a:close/>
                    <a:moveTo>
                      <a:pt x="3" y="381"/>
                    </a:moveTo>
                    <a:cubicBezTo>
                      <a:pt x="3" y="385"/>
                      <a:pt x="3" y="390"/>
                      <a:pt x="3" y="394"/>
                    </a:cubicBezTo>
                    <a:cubicBezTo>
                      <a:pt x="2" y="394"/>
                      <a:pt x="1" y="394"/>
                      <a:pt x="0" y="394"/>
                    </a:cubicBezTo>
                    <a:cubicBezTo>
                      <a:pt x="0" y="390"/>
                      <a:pt x="0" y="385"/>
                      <a:pt x="0" y="381"/>
                    </a:cubicBezTo>
                    <a:cubicBezTo>
                      <a:pt x="1" y="381"/>
                      <a:pt x="2" y="381"/>
                      <a:pt x="3" y="381"/>
                    </a:cubicBezTo>
                    <a:close/>
                    <a:moveTo>
                      <a:pt x="3" y="317"/>
                    </a:moveTo>
                    <a:cubicBezTo>
                      <a:pt x="3" y="322"/>
                      <a:pt x="3" y="326"/>
                      <a:pt x="3" y="330"/>
                    </a:cubicBezTo>
                    <a:cubicBezTo>
                      <a:pt x="2" y="330"/>
                      <a:pt x="1" y="330"/>
                      <a:pt x="0" y="330"/>
                    </a:cubicBezTo>
                    <a:cubicBezTo>
                      <a:pt x="0" y="326"/>
                      <a:pt x="0" y="322"/>
                      <a:pt x="0" y="317"/>
                    </a:cubicBezTo>
                    <a:cubicBezTo>
                      <a:pt x="1" y="317"/>
                      <a:pt x="2" y="317"/>
                      <a:pt x="3" y="317"/>
                    </a:cubicBezTo>
                    <a:close/>
                    <a:moveTo>
                      <a:pt x="3" y="336"/>
                    </a:moveTo>
                    <a:cubicBezTo>
                      <a:pt x="3" y="340"/>
                      <a:pt x="3" y="344"/>
                      <a:pt x="3" y="349"/>
                    </a:cubicBezTo>
                    <a:cubicBezTo>
                      <a:pt x="2" y="349"/>
                      <a:pt x="1" y="349"/>
                      <a:pt x="0" y="349"/>
                    </a:cubicBezTo>
                    <a:cubicBezTo>
                      <a:pt x="0" y="344"/>
                      <a:pt x="0" y="340"/>
                      <a:pt x="0" y="336"/>
                    </a:cubicBezTo>
                    <a:cubicBezTo>
                      <a:pt x="1" y="336"/>
                      <a:pt x="2" y="336"/>
                      <a:pt x="3" y="336"/>
                    </a:cubicBezTo>
                    <a:close/>
                    <a:moveTo>
                      <a:pt x="3" y="272"/>
                    </a:moveTo>
                    <a:cubicBezTo>
                      <a:pt x="3" y="277"/>
                      <a:pt x="3" y="281"/>
                      <a:pt x="3" y="285"/>
                    </a:cubicBezTo>
                    <a:cubicBezTo>
                      <a:pt x="2" y="285"/>
                      <a:pt x="1" y="285"/>
                      <a:pt x="0" y="285"/>
                    </a:cubicBezTo>
                    <a:cubicBezTo>
                      <a:pt x="0" y="281"/>
                      <a:pt x="0" y="277"/>
                      <a:pt x="0" y="272"/>
                    </a:cubicBezTo>
                    <a:cubicBezTo>
                      <a:pt x="1" y="272"/>
                      <a:pt x="2" y="272"/>
                      <a:pt x="3" y="272"/>
                    </a:cubicBezTo>
                    <a:close/>
                    <a:moveTo>
                      <a:pt x="3" y="290"/>
                    </a:moveTo>
                    <a:cubicBezTo>
                      <a:pt x="3" y="295"/>
                      <a:pt x="3" y="299"/>
                      <a:pt x="3" y="303"/>
                    </a:cubicBezTo>
                    <a:cubicBezTo>
                      <a:pt x="2" y="303"/>
                      <a:pt x="1" y="303"/>
                      <a:pt x="0" y="303"/>
                    </a:cubicBezTo>
                    <a:cubicBezTo>
                      <a:pt x="0" y="299"/>
                      <a:pt x="0" y="295"/>
                      <a:pt x="0" y="290"/>
                    </a:cubicBezTo>
                    <a:cubicBezTo>
                      <a:pt x="1" y="290"/>
                      <a:pt x="2" y="290"/>
                      <a:pt x="3" y="290"/>
                    </a:cubicBezTo>
                    <a:close/>
                    <a:moveTo>
                      <a:pt x="3" y="227"/>
                    </a:moveTo>
                    <a:cubicBezTo>
                      <a:pt x="3" y="231"/>
                      <a:pt x="3" y="236"/>
                      <a:pt x="3" y="240"/>
                    </a:cubicBezTo>
                    <a:cubicBezTo>
                      <a:pt x="2" y="240"/>
                      <a:pt x="1" y="240"/>
                      <a:pt x="0" y="240"/>
                    </a:cubicBezTo>
                    <a:cubicBezTo>
                      <a:pt x="0" y="236"/>
                      <a:pt x="0" y="231"/>
                      <a:pt x="0" y="227"/>
                    </a:cubicBezTo>
                    <a:cubicBezTo>
                      <a:pt x="1" y="227"/>
                      <a:pt x="2" y="227"/>
                      <a:pt x="3" y="227"/>
                    </a:cubicBezTo>
                    <a:close/>
                    <a:moveTo>
                      <a:pt x="3" y="245"/>
                    </a:moveTo>
                    <a:cubicBezTo>
                      <a:pt x="3" y="249"/>
                      <a:pt x="3" y="254"/>
                      <a:pt x="3" y="258"/>
                    </a:cubicBezTo>
                    <a:cubicBezTo>
                      <a:pt x="2" y="258"/>
                      <a:pt x="1" y="258"/>
                      <a:pt x="0" y="258"/>
                    </a:cubicBezTo>
                    <a:cubicBezTo>
                      <a:pt x="0" y="254"/>
                      <a:pt x="0" y="249"/>
                      <a:pt x="0" y="245"/>
                    </a:cubicBezTo>
                    <a:cubicBezTo>
                      <a:pt x="1" y="245"/>
                      <a:pt x="2" y="245"/>
                      <a:pt x="3" y="245"/>
                    </a:cubicBezTo>
                    <a:close/>
                    <a:moveTo>
                      <a:pt x="3" y="182"/>
                    </a:moveTo>
                    <a:cubicBezTo>
                      <a:pt x="3" y="186"/>
                      <a:pt x="3" y="190"/>
                      <a:pt x="3" y="195"/>
                    </a:cubicBezTo>
                    <a:cubicBezTo>
                      <a:pt x="2" y="195"/>
                      <a:pt x="1" y="195"/>
                      <a:pt x="0" y="195"/>
                    </a:cubicBezTo>
                    <a:cubicBezTo>
                      <a:pt x="0" y="190"/>
                      <a:pt x="0" y="186"/>
                      <a:pt x="0" y="182"/>
                    </a:cubicBezTo>
                    <a:cubicBezTo>
                      <a:pt x="1" y="182"/>
                      <a:pt x="2" y="182"/>
                      <a:pt x="3" y="182"/>
                    </a:cubicBezTo>
                    <a:close/>
                    <a:moveTo>
                      <a:pt x="3" y="200"/>
                    </a:moveTo>
                    <a:cubicBezTo>
                      <a:pt x="3" y="204"/>
                      <a:pt x="3" y="208"/>
                      <a:pt x="3" y="213"/>
                    </a:cubicBezTo>
                    <a:cubicBezTo>
                      <a:pt x="2" y="213"/>
                      <a:pt x="1" y="213"/>
                      <a:pt x="0" y="213"/>
                    </a:cubicBezTo>
                    <a:cubicBezTo>
                      <a:pt x="0" y="208"/>
                      <a:pt x="0" y="204"/>
                      <a:pt x="0" y="200"/>
                    </a:cubicBezTo>
                    <a:cubicBezTo>
                      <a:pt x="1" y="200"/>
                      <a:pt x="2" y="200"/>
                      <a:pt x="3" y="200"/>
                    </a:cubicBezTo>
                    <a:close/>
                    <a:moveTo>
                      <a:pt x="3" y="136"/>
                    </a:moveTo>
                    <a:cubicBezTo>
                      <a:pt x="3" y="141"/>
                      <a:pt x="3" y="145"/>
                      <a:pt x="3" y="149"/>
                    </a:cubicBezTo>
                    <a:cubicBezTo>
                      <a:pt x="2" y="149"/>
                      <a:pt x="1" y="149"/>
                      <a:pt x="0" y="149"/>
                    </a:cubicBezTo>
                    <a:cubicBezTo>
                      <a:pt x="0" y="145"/>
                      <a:pt x="0" y="141"/>
                      <a:pt x="0" y="136"/>
                    </a:cubicBezTo>
                    <a:cubicBezTo>
                      <a:pt x="1" y="136"/>
                      <a:pt x="2" y="136"/>
                      <a:pt x="3" y="136"/>
                    </a:cubicBezTo>
                    <a:close/>
                    <a:moveTo>
                      <a:pt x="3" y="155"/>
                    </a:moveTo>
                    <a:cubicBezTo>
                      <a:pt x="3" y="159"/>
                      <a:pt x="3" y="163"/>
                      <a:pt x="3" y="167"/>
                    </a:cubicBezTo>
                    <a:cubicBezTo>
                      <a:pt x="2" y="167"/>
                      <a:pt x="1" y="167"/>
                      <a:pt x="0" y="167"/>
                    </a:cubicBezTo>
                    <a:cubicBezTo>
                      <a:pt x="0" y="163"/>
                      <a:pt x="0" y="159"/>
                      <a:pt x="0" y="155"/>
                    </a:cubicBezTo>
                    <a:cubicBezTo>
                      <a:pt x="1" y="155"/>
                      <a:pt x="2" y="155"/>
                      <a:pt x="3" y="155"/>
                    </a:cubicBezTo>
                    <a:close/>
                    <a:moveTo>
                      <a:pt x="3" y="91"/>
                    </a:moveTo>
                    <a:cubicBezTo>
                      <a:pt x="3" y="95"/>
                      <a:pt x="3" y="100"/>
                      <a:pt x="3" y="104"/>
                    </a:cubicBezTo>
                    <a:cubicBezTo>
                      <a:pt x="2" y="104"/>
                      <a:pt x="1" y="104"/>
                      <a:pt x="0" y="104"/>
                    </a:cubicBezTo>
                    <a:cubicBezTo>
                      <a:pt x="0" y="100"/>
                      <a:pt x="0" y="95"/>
                      <a:pt x="0" y="91"/>
                    </a:cubicBezTo>
                    <a:cubicBezTo>
                      <a:pt x="1" y="91"/>
                      <a:pt x="2" y="91"/>
                      <a:pt x="3" y="91"/>
                    </a:cubicBezTo>
                    <a:close/>
                    <a:moveTo>
                      <a:pt x="3" y="109"/>
                    </a:moveTo>
                    <a:cubicBezTo>
                      <a:pt x="3" y="114"/>
                      <a:pt x="3" y="118"/>
                      <a:pt x="3" y="122"/>
                    </a:cubicBezTo>
                    <a:cubicBezTo>
                      <a:pt x="2" y="122"/>
                      <a:pt x="1" y="122"/>
                      <a:pt x="0" y="122"/>
                    </a:cubicBezTo>
                    <a:cubicBezTo>
                      <a:pt x="0" y="118"/>
                      <a:pt x="0" y="114"/>
                      <a:pt x="0" y="109"/>
                    </a:cubicBezTo>
                    <a:cubicBezTo>
                      <a:pt x="1" y="109"/>
                      <a:pt x="2" y="109"/>
                      <a:pt x="3" y="109"/>
                    </a:cubicBezTo>
                    <a:close/>
                    <a:moveTo>
                      <a:pt x="3" y="46"/>
                    </a:moveTo>
                    <a:cubicBezTo>
                      <a:pt x="3" y="50"/>
                      <a:pt x="3" y="54"/>
                      <a:pt x="3" y="59"/>
                    </a:cubicBezTo>
                    <a:cubicBezTo>
                      <a:pt x="2" y="59"/>
                      <a:pt x="1" y="59"/>
                      <a:pt x="0" y="59"/>
                    </a:cubicBezTo>
                    <a:cubicBezTo>
                      <a:pt x="0" y="54"/>
                      <a:pt x="0" y="50"/>
                      <a:pt x="0" y="46"/>
                    </a:cubicBezTo>
                    <a:cubicBezTo>
                      <a:pt x="1" y="46"/>
                      <a:pt x="2" y="46"/>
                      <a:pt x="3" y="46"/>
                    </a:cubicBezTo>
                    <a:close/>
                    <a:moveTo>
                      <a:pt x="3" y="64"/>
                    </a:moveTo>
                    <a:cubicBezTo>
                      <a:pt x="3" y="68"/>
                      <a:pt x="3" y="73"/>
                      <a:pt x="3" y="77"/>
                    </a:cubicBezTo>
                    <a:cubicBezTo>
                      <a:pt x="2" y="77"/>
                      <a:pt x="1" y="77"/>
                      <a:pt x="0" y="77"/>
                    </a:cubicBezTo>
                    <a:cubicBezTo>
                      <a:pt x="0" y="73"/>
                      <a:pt x="0" y="68"/>
                      <a:pt x="0" y="64"/>
                    </a:cubicBezTo>
                    <a:cubicBezTo>
                      <a:pt x="1" y="64"/>
                      <a:pt x="2" y="64"/>
                      <a:pt x="3" y="64"/>
                    </a:cubicBezTo>
                    <a:close/>
                    <a:moveTo>
                      <a:pt x="3" y="408"/>
                    </a:moveTo>
                    <a:cubicBezTo>
                      <a:pt x="3" y="412"/>
                      <a:pt x="3" y="417"/>
                      <a:pt x="3" y="421"/>
                    </a:cubicBezTo>
                    <a:cubicBezTo>
                      <a:pt x="2" y="421"/>
                      <a:pt x="1" y="421"/>
                      <a:pt x="0" y="421"/>
                    </a:cubicBezTo>
                    <a:cubicBezTo>
                      <a:pt x="0" y="417"/>
                      <a:pt x="0" y="412"/>
                      <a:pt x="0" y="408"/>
                    </a:cubicBezTo>
                    <a:cubicBezTo>
                      <a:pt x="1" y="408"/>
                      <a:pt x="2" y="408"/>
                      <a:pt x="3" y="408"/>
                    </a:cubicBezTo>
                    <a:close/>
                    <a:moveTo>
                      <a:pt x="3" y="426"/>
                    </a:moveTo>
                    <a:cubicBezTo>
                      <a:pt x="3" y="431"/>
                      <a:pt x="3" y="435"/>
                      <a:pt x="3" y="439"/>
                    </a:cubicBezTo>
                    <a:cubicBezTo>
                      <a:pt x="2" y="439"/>
                      <a:pt x="1" y="439"/>
                      <a:pt x="0" y="439"/>
                    </a:cubicBezTo>
                    <a:cubicBezTo>
                      <a:pt x="0" y="435"/>
                      <a:pt x="0" y="431"/>
                      <a:pt x="0" y="426"/>
                    </a:cubicBezTo>
                    <a:cubicBezTo>
                      <a:pt x="1" y="426"/>
                      <a:pt x="2" y="426"/>
                      <a:pt x="3" y="426"/>
                    </a:cubicBezTo>
                    <a:close/>
                    <a:moveTo>
                      <a:pt x="3" y="0"/>
                    </a:moveTo>
                    <a:cubicBezTo>
                      <a:pt x="3" y="5"/>
                      <a:pt x="3" y="9"/>
                      <a:pt x="3" y="13"/>
                    </a:cubicBezTo>
                    <a:cubicBezTo>
                      <a:pt x="2" y="13"/>
                      <a:pt x="1" y="13"/>
                      <a:pt x="0" y="13"/>
                    </a:cubicBezTo>
                    <a:cubicBezTo>
                      <a:pt x="0" y="9"/>
                      <a:pt x="0" y="5"/>
                      <a:pt x="0" y="0"/>
                    </a:cubicBezTo>
                    <a:cubicBezTo>
                      <a:pt x="1" y="0"/>
                      <a:pt x="2" y="0"/>
                      <a:pt x="3" y="0"/>
                    </a:cubicBezTo>
                    <a:close/>
                    <a:moveTo>
                      <a:pt x="3" y="19"/>
                    </a:moveTo>
                    <a:cubicBezTo>
                      <a:pt x="3" y="23"/>
                      <a:pt x="3" y="27"/>
                      <a:pt x="3" y="32"/>
                    </a:cubicBezTo>
                    <a:cubicBezTo>
                      <a:pt x="2" y="32"/>
                      <a:pt x="1" y="32"/>
                      <a:pt x="0" y="32"/>
                    </a:cubicBezTo>
                    <a:cubicBezTo>
                      <a:pt x="0" y="27"/>
                      <a:pt x="0" y="23"/>
                      <a:pt x="0" y="19"/>
                    </a:cubicBezTo>
                    <a:cubicBezTo>
                      <a:pt x="1" y="19"/>
                      <a:pt x="2" y="19"/>
                      <a:pt x="3" y="19"/>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18" name="Freeform 17"/>
              <p:cNvSpPr>
                <a:spLocks noEditPoints="1"/>
              </p:cNvSpPr>
              <p:nvPr/>
            </p:nvSpPr>
            <p:spPr bwMode="auto">
              <a:xfrm>
                <a:off x="5409" y="778"/>
                <a:ext cx="17" cy="2526"/>
              </a:xfrm>
              <a:custGeom>
                <a:avLst/>
                <a:gdLst>
                  <a:gd name="T0" fmla="*/ 3 w 3"/>
                  <a:gd name="T1" fmla="*/ 376 h 439"/>
                  <a:gd name="T2" fmla="*/ 1 w 3"/>
                  <a:gd name="T3" fmla="*/ 363 h 439"/>
                  <a:gd name="T4" fmla="*/ 3 w 3"/>
                  <a:gd name="T5" fmla="*/ 381 h 439"/>
                  <a:gd name="T6" fmla="*/ 1 w 3"/>
                  <a:gd name="T7" fmla="*/ 394 h 439"/>
                  <a:gd name="T8" fmla="*/ 3 w 3"/>
                  <a:gd name="T9" fmla="*/ 381 h 439"/>
                  <a:gd name="T10" fmla="*/ 3 w 3"/>
                  <a:gd name="T11" fmla="*/ 330 h 439"/>
                  <a:gd name="T12" fmla="*/ 1 w 3"/>
                  <a:gd name="T13" fmla="*/ 317 h 439"/>
                  <a:gd name="T14" fmla="*/ 3 w 3"/>
                  <a:gd name="T15" fmla="*/ 336 h 439"/>
                  <a:gd name="T16" fmla="*/ 1 w 3"/>
                  <a:gd name="T17" fmla="*/ 349 h 439"/>
                  <a:gd name="T18" fmla="*/ 3 w 3"/>
                  <a:gd name="T19" fmla="*/ 336 h 439"/>
                  <a:gd name="T20" fmla="*/ 3 w 3"/>
                  <a:gd name="T21" fmla="*/ 285 h 439"/>
                  <a:gd name="T22" fmla="*/ 1 w 3"/>
                  <a:gd name="T23" fmla="*/ 272 h 439"/>
                  <a:gd name="T24" fmla="*/ 3 w 3"/>
                  <a:gd name="T25" fmla="*/ 290 h 439"/>
                  <a:gd name="T26" fmla="*/ 1 w 3"/>
                  <a:gd name="T27" fmla="*/ 303 h 439"/>
                  <a:gd name="T28" fmla="*/ 3 w 3"/>
                  <a:gd name="T29" fmla="*/ 290 h 439"/>
                  <a:gd name="T30" fmla="*/ 3 w 3"/>
                  <a:gd name="T31" fmla="*/ 240 h 439"/>
                  <a:gd name="T32" fmla="*/ 1 w 3"/>
                  <a:gd name="T33" fmla="*/ 227 h 439"/>
                  <a:gd name="T34" fmla="*/ 3 w 3"/>
                  <a:gd name="T35" fmla="*/ 245 h 439"/>
                  <a:gd name="T36" fmla="*/ 1 w 3"/>
                  <a:gd name="T37" fmla="*/ 258 h 439"/>
                  <a:gd name="T38" fmla="*/ 3 w 3"/>
                  <a:gd name="T39" fmla="*/ 245 h 439"/>
                  <a:gd name="T40" fmla="*/ 3 w 3"/>
                  <a:gd name="T41" fmla="*/ 195 h 439"/>
                  <a:gd name="T42" fmla="*/ 1 w 3"/>
                  <a:gd name="T43" fmla="*/ 182 h 439"/>
                  <a:gd name="T44" fmla="*/ 3 w 3"/>
                  <a:gd name="T45" fmla="*/ 200 h 439"/>
                  <a:gd name="T46" fmla="*/ 1 w 3"/>
                  <a:gd name="T47" fmla="*/ 213 h 439"/>
                  <a:gd name="T48" fmla="*/ 3 w 3"/>
                  <a:gd name="T49" fmla="*/ 200 h 439"/>
                  <a:gd name="T50" fmla="*/ 3 w 3"/>
                  <a:gd name="T51" fmla="*/ 149 h 439"/>
                  <a:gd name="T52" fmla="*/ 1 w 3"/>
                  <a:gd name="T53" fmla="*/ 136 h 439"/>
                  <a:gd name="T54" fmla="*/ 3 w 3"/>
                  <a:gd name="T55" fmla="*/ 155 h 439"/>
                  <a:gd name="T56" fmla="*/ 1 w 3"/>
                  <a:gd name="T57" fmla="*/ 167 h 439"/>
                  <a:gd name="T58" fmla="*/ 3 w 3"/>
                  <a:gd name="T59" fmla="*/ 155 h 439"/>
                  <a:gd name="T60" fmla="*/ 3 w 3"/>
                  <a:gd name="T61" fmla="*/ 104 h 439"/>
                  <a:gd name="T62" fmla="*/ 1 w 3"/>
                  <a:gd name="T63" fmla="*/ 91 h 439"/>
                  <a:gd name="T64" fmla="*/ 3 w 3"/>
                  <a:gd name="T65" fmla="*/ 109 h 439"/>
                  <a:gd name="T66" fmla="*/ 1 w 3"/>
                  <a:gd name="T67" fmla="*/ 122 h 439"/>
                  <a:gd name="T68" fmla="*/ 3 w 3"/>
                  <a:gd name="T69" fmla="*/ 109 h 439"/>
                  <a:gd name="T70" fmla="*/ 3 w 3"/>
                  <a:gd name="T71" fmla="*/ 59 h 439"/>
                  <a:gd name="T72" fmla="*/ 1 w 3"/>
                  <a:gd name="T73" fmla="*/ 46 h 439"/>
                  <a:gd name="T74" fmla="*/ 3 w 3"/>
                  <a:gd name="T75" fmla="*/ 64 h 439"/>
                  <a:gd name="T76" fmla="*/ 1 w 3"/>
                  <a:gd name="T77" fmla="*/ 77 h 439"/>
                  <a:gd name="T78" fmla="*/ 3 w 3"/>
                  <a:gd name="T79" fmla="*/ 64 h 439"/>
                  <a:gd name="T80" fmla="*/ 3 w 3"/>
                  <a:gd name="T81" fmla="*/ 421 h 439"/>
                  <a:gd name="T82" fmla="*/ 0 w 3"/>
                  <a:gd name="T83" fmla="*/ 408 h 439"/>
                  <a:gd name="T84" fmla="*/ 3 w 3"/>
                  <a:gd name="T85" fmla="*/ 426 h 439"/>
                  <a:gd name="T86" fmla="*/ 0 w 3"/>
                  <a:gd name="T87" fmla="*/ 439 h 439"/>
                  <a:gd name="T88" fmla="*/ 3 w 3"/>
                  <a:gd name="T89" fmla="*/ 426 h 439"/>
                  <a:gd name="T90" fmla="*/ 3 w 3"/>
                  <a:gd name="T91" fmla="*/ 13 h 439"/>
                  <a:gd name="T92" fmla="*/ 0 w 3"/>
                  <a:gd name="T93" fmla="*/ 0 h 439"/>
                  <a:gd name="T94" fmla="*/ 3 w 3"/>
                  <a:gd name="T95" fmla="*/ 19 h 439"/>
                  <a:gd name="T96" fmla="*/ 0 w 3"/>
                  <a:gd name="T97" fmla="*/ 32 h 439"/>
                  <a:gd name="T98" fmla="*/ 3 w 3"/>
                  <a:gd name="T99" fmla="*/ 1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439">
                    <a:moveTo>
                      <a:pt x="3" y="363"/>
                    </a:moveTo>
                    <a:cubicBezTo>
                      <a:pt x="3" y="367"/>
                      <a:pt x="3" y="371"/>
                      <a:pt x="3" y="376"/>
                    </a:cubicBezTo>
                    <a:cubicBezTo>
                      <a:pt x="2" y="376"/>
                      <a:pt x="1" y="376"/>
                      <a:pt x="1" y="376"/>
                    </a:cubicBezTo>
                    <a:cubicBezTo>
                      <a:pt x="1" y="371"/>
                      <a:pt x="1" y="367"/>
                      <a:pt x="1" y="363"/>
                    </a:cubicBezTo>
                    <a:cubicBezTo>
                      <a:pt x="1" y="363"/>
                      <a:pt x="2" y="363"/>
                      <a:pt x="3" y="363"/>
                    </a:cubicBezTo>
                    <a:close/>
                    <a:moveTo>
                      <a:pt x="3" y="381"/>
                    </a:moveTo>
                    <a:cubicBezTo>
                      <a:pt x="3" y="385"/>
                      <a:pt x="3" y="390"/>
                      <a:pt x="3" y="394"/>
                    </a:cubicBezTo>
                    <a:cubicBezTo>
                      <a:pt x="2" y="394"/>
                      <a:pt x="1" y="394"/>
                      <a:pt x="1" y="394"/>
                    </a:cubicBezTo>
                    <a:cubicBezTo>
                      <a:pt x="1" y="390"/>
                      <a:pt x="1" y="385"/>
                      <a:pt x="1" y="381"/>
                    </a:cubicBezTo>
                    <a:cubicBezTo>
                      <a:pt x="1" y="381"/>
                      <a:pt x="2" y="381"/>
                      <a:pt x="3" y="381"/>
                    </a:cubicBezTo>
                    <a:close/>
                    <a:moveTo>
                      <a:pt x="3" y="317"/>
                    </a:moveTo>
                    <a:cubicBezTo>
                      <a:pt x="3" y="322"/>
                      <a:pt x="3" y="326"/>
                      <a:pt x="3" y="330"/>
                    </a:cubicBezTo>
                    <a:cubicBezTo>
                      <a:pt x="2" y="330"/>
                      <a:pt x="1" y="330"/>
                      <a:pt x="1" y="330"/>
                    </a:cubicBezTo>
                    <a:cubicBezTo>
                      <a:pt x="1" y="326"/>
                      <a:pt x="1" y="322"/>
                      <a:pt x="1" y="317"/>
                    </a:cubicBezTo>
                    <a:cubicBezTo>
                      <a:pt x="1" y="317"/>
                      <a:pt x="2" y="317"/>
                      <a:pt x="3" y="317"/>
                    </a:cubicBezTo>
                    <a:close/>
                    <a:moveTo>
                      <a:pt x="3" y="336"/>
                    </a:moveTo>
                    <a:cubicBezTo>
                      <a:pt x="3" y="340"/>
                      <a:pt x="3" y="344"/>
                      <a:pt x="3" y="349"/>
                    </a:cubicBezTo>
                    <a:cubicBezTo>
                      <a:pt x="2" y="349"/>
                      <a:pt x="1" y="349"/>
                      <a:pt x="1" y="349"/>
                    </a:cubicBezTo>
                    <a:cubicBezTo>
                      <a:pt x="1" y="344"/>
                      <a:pt x="1" y="340"/>
                      <a:pt x="1" y="336"/>
                    </a:cubicBezTo>
                    <a:cubicBezTo>
                      <a:pt x="1" y="336"/>
                      <a:pt x="2" y="336"/>
                      <a:pt x="3" y="336"/>
                    </a:cubicBezTo>
                    <a:close/>
                    <a:moveTo>
                      <a:pt x="3" y="272"/>
                    </a:moveTo>
                    <a:cubicBezTo>
                      <a:pt x="3" y="277"/>
                      <a:pt x="3" y="281"/>
                      <a:pt x="3" y="285"/>
                    </a:cubicBezTo>
                    <a:cubicBezTo>
                      <a:pt x="2" y="285"/>
                      <a:pt x="1" y="285"/>
                      <a:pt x="1" y="285"/>
                    </a:cubicBezTo>
                    <a:cubicBezTo>
                      <a:pt x="1" y="281"/>
                      <a:pt x="1" y="277"/>
                      <a:pt x="1" y="272"/>
                    </a:cubicBezTo>
                    <a:cubicBezTo>
                      <a:pt x="1" y="272"/>
                      <a:pt x="2" y="272"/>
                      <a:pt x="3" y="272"/>
                    </a:cubicBezTo>
                    <a:close/>
                    <a:moveTo>
                      <a:pt x="3" y="290"/>
                    </a:moveTo>
                    <a:cubicBezTo>
                      <a:pt x="3" y="295"/>
                      <a:pt x="3" y="299"/>
                      <a:pt x="3" y="303"/>
                    </a:cubicBezTo>
                    <a:cubicBezTo>
                      <a:pt x="2" y="303"/>
                      <a:pt x="1" y="303"/>
                      <a:pt x="1" y="303"/>
                    </a:cubicBezTo>
                    <a:cubicBezTo>
                      <a:pt x="1" y="299"/>
                      <a:pt x="1" y="295"/>
                      <a:pt x="1" y="290"/>
                    </a:cubicBezTo>
                    <a:cubicBezTo>
                      <a:pt x="1" y="290"/>
                      <a:pt x="2" y="290"/>
                      <a:pt x="3" y="290"/>
                    </a:cubicBezTo>
                    <a:close/>
                    <a:moveTo>
                      <a:pt x="3" y="227"/>
                    </a:moveTo>
                    <a:cubicBezTo>
                      <a:pt x="3" y="231"/>
                      <a:pt x="3" y="236"/>
                      <a:pt x="3" y="240"/>
                    </a:cubicBezTo>
                    <a:cubicBezTo>
                      <a:pt x="2" y="240"/>
                      <a:pt x="1" y="240"/>
                      <a:pt x="1" y="240"/>
                    </a:cubicBezTo>
                    <a:cubicBezTo>
                      <a:pt x="1" y="236"/>
                      <a:pt x="1" y="231"/>
                      <a:pt x="1" y="227"/>
                    </a:cubicBezTo>
                    <a:cubicBezTo>
                      <a:pt x="1" y="227"/>
                      <a:pt x="2" y="227"/>
                      <a:pt x="3" y="227"/>
                    </a:cubicBezTo>
                    <a:close/>
                    <a:moveTo>
                      <a:pt x="3" y="245"/>
                    </a:moveTo>
                    <a:cubicBezTo>
                      <a:pt x="3" y="249"/>
                      <a:pt x="3" y="254"/>
                      <a:pt x="3" y="258"/>
                    </a:cubicBezTo>
                    <a:cubicBezTo>
                      <a:pt x="2" y="258"/>
                      <a:pt x="1" y="258"/>
                      <a:pt x="1" y="258"/>
                    </a:cubicBezTo>
                    <a:cubicBezTo>
                      <a:pt x="1" y="254"/>
                      <a:pt x="1" y="249"/>
                      <a:pt x="1" y="245"/>
                    </a:cubicBezTo>
                    <a:cubicBezTo>
                      <a:pt x="1" y="245"/>
                      <a:pt x="2" y="245"/>
                      <a:pt x="3" y="245"/>
                    </a:cubicBezTo>
                    <a:close/>
                    <a:moveTo>
                      <a:pt x="3" y="182"/>
                    </a:moveTo>
                    <a:cubicBezTo>
                      <a:pt x="3" y="186"/>
                      <a:pt x="3" y="190"/>
                      <a:pt x="3" y="195"/>
                    </a:cubicBezTo>
                    <a:cubicBezTo>
                      <a:pt x="2" y="195"/>
                      <a:pt x="1" y="195"/>
                      <a:pt x="1" y="195"/>
                    </a:cubicBezTo>
                    <a:cubicBezTo>
                      <a:pt x="1" y="190"/>
                      <a:pt x="1" y="186"/>
                      <a:pt x="1" y="182"/>
                    </a:cubicBezTo>
                    <a:cubicBezTo>
                      <a:pt x="1" y="182"/>
                      <a:pt x="2" y="182"/>
                      <a:pt x="3" y="182"/>
                    </a:cubicBezTo>
                    <a:close/>
                    <a:moveTo>
                      <a:pt x="3" y="200"/>
                    </a:moveTo>
                    <a:cubicBezTo>
                      <a:pt x="3" y="204"/>
                      <a:pt x="3" y="208"/>
                      <a:pt x="3" y="213"/>
                    </a:cubicBezTo>
                    <a:cubicBezTo>
                      <a:pt x="2" y="213"/>
                      <a:pt x="1" y="213"/>
                      <a:pt x="1" y="213"/>
                    </a:cubicBezTo>
                    <a:cubicBezTo>
                      <a:pt x="1" y="208"/>
                      <a:pt x="1" y="204"/>
                      <a:pt x="1" y="200"/>
                    </a:cubicBezTo>
                    <a:cubicBezTo>
                      <a:pt x="1" y="200"/>
                      <a:pt x="2" y="200"/>
                      <a:pt x="3" y="200"/>
                    </a:cubicBezTo>
                    <a:close/>
                    <a:moveTo>
                      <a:pt x="3" y="136"/>
                    </a:moveTo>
                    <a:cubicBezTo>
                      <a:pt x="3" y="141"/>
                      <a:pt x="3" y="145"/>
                      <a:pt x="3" y="149"/>
                    </a:cubicBezTo>
                    <a:cubicBezTo>
                      <a:pt x="2" y="149"/>
                      <a:pt x="1" y="149"/>
                      <a:pt x="1" y="149"/>
                    </a:cubicBezTo>
                    <a:cubicBezTo>
                      <a:pt x="1" y="145"/>
                      <a:pt x="1" y="141"/>
                      <a:pt x="1" y="136"/>
                    </a:cubicBezTo>
                    <a:cubicBezTo>
                      <a:pt x="1" y="136"/>
                      <a:pt x="2" y="136"/>
                      <a:pt x="3" y="136"/>
                    </a:cubicBezTo>
                    <a:close/>
                    <a:moveTo>
                      <a:pt x="3" y="155"/>
                    </a:moveTo>
                    <a:cubicBezTo>
                      <a:pt x="3" y="159"/>
                      <a:pt x="3" y="163"/>
                      <a:pt x="3" y="167"/>
                    </a:cubicBezTo>
                    <a:cubicBezTo>
                      <a:pt x="2" y="167"/>
                      <a:pt x="1" y="167"/>
                      <a:pt x="1" y="167"/>
                    </a:cubicBezTo>
                    <a:cubicBezTo>
                      <a:pt x="1" y="163"/>
                      <a:pt x="1" y="159"/>
                      <a:pt x="1" y="155"/>
                    </a:cubicBezTo>
                    <a:cubicBezTo>
                      <a:pt x="1" y="155"/>
                      <a:pt x="2" y="155"/>
                      <a:pt x="3" y="155"/>
                    </a:cubicBezTo>
                    <a:close/>
                    <a:moveTo>
                      <a:pt x="3" y="91"/>
                    </a:moveTo>
                    <a:cubicBezTo>
                      <a:pt x="3" y="95"/>
                      <a:pt x="3" y="100"/>
                      <a:pt x="3" y="104"/>
                    </a:cubicBezTo>
                    <a:cubicBezTo>
                      <a:pt x="2" y="104"/>
                      <a:pt x="1" y="104"/>
                      <a:pt x="1" y="104"/>
                    </a:cubicBezTo>
                    <a:cubicBezTo>
                      <a:pt x="1" y="100"/>
                      <a:pt x="1" y="95"/>
                      <a:pt x="1" y="91"/>
                    </a:cubicBezTo>
                    <a:cubicBezTo>
                      <a:pt x="1" y="91"/>
                      <a:pt x="2" y="91"/>
                      <a:pt x="3" y="91"/>
                    </a:cubicBezTo>
                    <a:close/>
                    <a:moveTo>
                      <a:pt x="3" y="109"/>
                    </a:moveTo>
                    <a:cubicBezTo>
                      <a:pt x="3" y="114"/>
                      <a:pt x="3" y="118"/>
                      <a:pt x="3" y="122"/>
                    </a:cubicBezTo>
                    <a:cubicBezTo>
                      <a:pt x="2" y="122"/>
                      <a:pt x="1" y="122"/>
                      <a:pt x="1" y="122"/>
                    </a:cubicBezTo>
                    <a:cubicBezTo>
                      <a:pt x="1" y="118"/>
                      <a:pt x="1" y="114"/>
                      <a:pt x="1" y="109"/>
                    </a:cubicBezTo>
                    <a:cubicBezTo>
                      <a:pt x="1" y="109"/>
                      <a:pt x="2" y="109"/>
                      <a:pt x="3" y="109"/>
                    </a:cubicBezTo>
                    <a:close/>
                    <a:moveTo>
                      <a:pt x="3" y="46"/>
                    </a:moveTo>
                    <a:cubicBezTo>
                      <a:pt x="3" y="50"/>
                      <a:pt x="3" y="54"/>
                      <a:pt x="3" y="59"/>
                    </a:cubicBezTo>
                    <a:cubicBezTo>
                      <a:pt x="2" y="59"/>
                      <a:pt x="1" y="59"/>
                      <a:pt x="1" y="59"/>
                    </a:cubicBezTo>
                    <a:cubicBezTo>
                      <a:pt x="1" y="54"/>
                      <a:pt x="1" y="50"/>
                      <a:pt x="1" y="46"/>
                    </a:cubicBezTo>
                    <a:cubicBezTo>
                      <a:pt x="1" y="46"/>
                      <a:pt x="2" y="46"/>
                      <a:pt x="3" y="46"/>
                    </a:cubicBezTo>
                    <a:close/>
                    <a:moveTo>
                      <a:pt x="3" y="64"/>
                    </a:moveTo>
                    <a:cubicBezTo>
                      <a:pt x="3" y="68"/>
                      <a:pt x="3" y="73"/>
                      <a:pt x="3" y="77"/>
                    </a:cubicBezTo>
                    <a:cubicBezTo>
                      <a:pt x="2" y="77"/>
                      <a:pt x="1" y="77"/>
                      <a:pt x="1" y="77"/>
                    </a:cubicBezTo>
                    <a:cubicBezTo>
                      <a:pt x="1" y="73"/>
                      <a:pt x="1" y="68"/>
                      <a:pt x="1" y="64"/>
                    </a:cubicBezTo>
                    <a:cubicBezTo>
                      <a:pt x="1" y="64"/>
                      <a:pt x="2" y="64"/>
                      <a:pt x="3" y="64"/>
                    </a:cubicBezTo>
                    <a:close/>
                    <a:moveTo>
                      <a:pt x="3" y="408"/>
                    </a:moveTo>
                    <a:cubicBezTo>
                      <a:pt x="3" y="412"/>
                      <a:pt x="3" y="417"/>
                      <a:pt x="3" y="421"/>
                    </a:cubicBezTo>
                    <a:cubicBezTo>
                      <a:pt x="2" y="421"/>
                      <a:pt x="1" y="421"/>
                      <a:pt x="0" y="421"/>
                    </a:cubicBezTo>
                    <a:cubicBezTo>
                      <a:pt x="0" y="417"/>
                      <a:pt x="0" y="412"/>
                      <a:pt x="0" y="408"/>
                    </a:cubicBezTo>
                    <a:cubicBezTo>
                      <a:pt x="1" y="408"/>
                      <a:pt x="2" y="408"/>
                      <a:pt x="3" y="408"/>
                    </a:cubicBezTo>
                    <a:close/>
                    <a:moveTo>
                      <a:pt x="3" y="426"/>
                    </a:moveTo>
                    <a:cubicBezTo>
                      <a:pt x="3" y="439"/>
                      <a:pt x="3" y="439"/>
                      <a:pt x="3" y="439"/>
                    </a:cubicBezTo>
                    <a:cubicBezTo>
                      <a:pt x="0" y="439"/>
                      <a:pt x="0" y="439"/>
                      <a:pt x="0" y="439"/>
                    </a:cubicBezTo>
                    <a:cubicBezTo>
                      <a:pt x="0" y="426"/>
                      <a:pt x="0" y="426"/>
                      <a:pt x="0" y="426"/>
                    </a:cubicBezTo>
                    <a:cubicBezTo>
                      <a:pt x="3" y="426"/>
                      <a:pt x="3" y="426"/>
                      <a:pt x="3" y="426"/>
                    </a:cubicBezTo>
                    <a:close/>
                    <a:moveTo>
                      <a:pt x="3" y="0"/>
                    </a:moveTo>
                    <a:cubicBezTo>
                      <a:pt x="3" y="5"/>
                      <a:pt x="3" y="9"/>
                      <a:pt x="3" y="13"/>
                    </a:cubicBezTo>
                    <a:cubicBezTo>
                      <a:pt x="2" y="13"/>
                      <a:pt x="1" y="13"/>
                      <a:pt x="0" y="13"/>
                    </a:cubicBezTo>
                    <a:cubicBezTo>
                      <a:pt x="0" y="9"/>
                      <a:pt x="0" y="5"/>
                      <a:pt x="0" y="0"/>
                    </a:cubicBezTo>
                    <a:cubicBezTo>
                      <a:pt x="1" y="0"/>
                      <a:pt x="2" y="0"/>
                      <a:pt x="3" y="0"/>
                    </a:cubicBezTo>
                    <a:close/>
                    <a:moveTo>
                      <a:pt x="3" y="19"/>
                    </a:moveTo>
                    <a:cubicBezTo>
                      <a:pt x="3" y="32"/>
                      <a:pt x="3" y="32"/>
                      <a:pt x="3" y="32"/>
                    </a:cubicBezTo>
                    <a:cubicBezTo>
                      <a:pt x="0" y="32"/>
                      <a:pt x="0" y="32"/>
                      <a:pt x="0" y="32"/>
                    </a:cubicBezTo>
                    <a:cubicBezTo>
                      <a:pt x="0" y="19"/>
                      <a:pt x="0" y="19"/>
                      <a:pt x="0" y="19"/>
                    </a:cubicBezTo>
                    <a:cubicBezTo>
                      <a:pt x="3" y="19"/>
                      <a:pt x="3" y="19"/>
                      <a:pt x="3" y="19"/>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grpSp>
        <p:graphicFrame>
          <p:nvGraphicFramePr>
            <p:cNvPr id="19" name="图表 65"/>
            <p:cNvGraphicFramePr/>
            <p:nvPr/>
          </p:nvGraphicFramePr>
          <p:xfrm>
            <a:off x="1396105" y="1524639"/>
            <a:ext cx="6625134" cy="4362988"/>
          </p:xfrm>
          <a:graphic>
            <a:graphicData uri="http://schemas.openxmlformats.org/drawingml/2006/chart">
              <c:chart xmlns:c="http://schemas.openxmlformats.org/drawingml/2006/chart" xmlns:r="http://schemas.openxmlformats.org/officeDocument/2006/relationships" r:id="rId3"/>
            </a:graphicData>
          </a:graphic>
        </p:graphicFrame>
        <p:sp>
          <p:nvSpPr>
            <p:cNvPr id="20" name="Freeform 19"/>
            <p:cNvSpPr/>
            <p:nvPr/>
          </p:nvSpPr>
          <p:spPr bwMode="auto">
            <a:xfrm>
              <a:off x="1937727" y="4070750"/>
              <a:ext cx="774699" cy="1671643"/>
            </a:xfrm>
            <a:custGeom>
              <a:avLst/>
              <a:gdLst>
                <a:gd name="T0" fmla="*/ 379 w 488"/>
                <a:gd name="T1" fmla="*/ 1053 h 1053"/>
                <a:gd name="T2" fmla="*/ 109 w 488"/>
                <a:gd name="T3" fmla="*/ 1053 h 1053"/>
                <a:gd name="T4" fmla="*/ 109 w 488"/>
                <a:gd name="T5" fmla="*/ 247 h 1053"/>
                <a:gd name="T6" fmla="*/ 0 w 488"/>
                <a:gd name="T7" fmla="*/ 247 h 1053"/>
                <a:gd name="T8" fmla="*/ 241 w 488"/>
                <a:gd name="T9" fmla="*/ 0 h 1053"/>
                <a:gd name="T10" fmla="*/ 488 w 488"/>
                <a:gd name="T11" fmla="*/ 247 h 1053"/>
                <a:gd name="T12" fmla="*/ 379 w 488"/>
                <a:gd name="T13" fmla="*/ 247 h 1053"/>
                <a:gd name="T14" fmla="*/ 379 w 488"/>
                <a:gd name="T15" fmla="*/ 1053 h 1053"/>
                <a:gd name="T16" fmla="*/ 379 w 488"/>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1053">
                  <a:moveTo>
                    <a:pt x="379" y="1053"/>
                  </a:moveTo>
                  <a:lnTo>
                    <a:pt x="109" y="1053"/>
                  </a:lnTo>
                  <a:lnTo>
                    <a:pt x="109" y="247"/>
                  </a:lnTo>
                  <a:lnTo>
                    <a:pt x="0" y="247"/>
                  </a:lnTo>
                  <a:lnTo>
                    <a:pt x="241" y="0"/>
                  </a:lnTo>
                  <a:lnTo>
                    <a:pt x="488" y="247"/>
                  </a:lnTo>
                  <a:lnTo>
                    <a:pt x="379" y="247"/>
                  </a:lnTo>
                  <a:lnTo>
                    <a:pt x="379" y="1053"/>
                  </a:lnTo>
                  <a:lnTo>
                    <a:pt x="379" y="1053"/>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21" name="Freeform 22"/>
            <p:cNvSpPr/>
            <p:nvPr/>
          </p:nvSpPr>
          <p:spPr bwMode="auto">
            <a:xfrm>
              <a:off x="3526593" y="3099687"/>
              <a:ext cx="774699" cy="1433517"/>
            </a:xfrm>
            <a:custGeom>
              <a:avLst/>
              <a:gdLst>
                <a:gd name="T0" fmla="*/ 115 w 488"/>
                <a:gd name="T1" fmla="*/ 0 h 903"/>
                <a:gd name="T2" fmla="*/ 379 w 488"/>
                <a:gd name="T3" fmla="*/ 0 h 903"/>
                <a:gd name="T4" fmla="*/ 379 w 488"/>
                <a:gd name="T5" fmla="*/ 662 h 903"/>
                <a:gd name="T6" fmla="*/ 488 w 488"/>
                <a:gd name="T7" fmla="*/ 662 h 903"/>
                <a:gd name="T8" fmla="*/ 247 w 488"/>
                <a:gd name="T9" fmla="*/ 903 h 903"/>
                <a:gd name="T10" fmla="*/ 0 w 488"/>
                <a:gd name="T11" fmla="*/ 662 h 903"/>
                <a:gd name="T12" fmla="*/ 115 w 488"/>
                <a:gd name="T13" fmla="*/ 662 h 903"/>
                <a:gd name="T14" fmla="*/ 115 w 488"/>
                <a:gd name="T15" fmla="*/ 0 h 903"/>
                <a:gd name="T16" fmla="*/ 115 w 488"/>
                <a:gd name="T1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903">
                  <a:moveTo>
                    <a:pt x="115" y="0"/>
                  </a:moveTo>
                  <a:lnTo>
                    <a:pt x="379" y="0"/>
                  </a:lnTo>
                  <a:lnTo>
                    <a:pt x="379" y="662"/>
                  </a:lnTo>
                  <a:lnTo>
                    <a:pt x="488" y="662"/>
                  </a:lnTo>
                  <a:lnTo>
                    <a:pt x="247" y="903"/>
                  </a:lnTo>
                  <a:lnTo>
                    <a:pt x="0" y="662"/>
                  </a:lnTo>
                  <a:lnTo>
                    <a:pt x="115" y="662"/>
                  </a:lnTo>
                  <a:lnTo>
                    <a:pt x="115" y="0"/>
                  </a:lnTo>
                  <a:lnTo>
                    <a:pt x="115"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22" name="Freeform 26"/>
            <p:cNvSpPr/>
            <p:nvPr/>
          </p:nvSpPr>
          <p:spPr bwMode="auto">
            <a:xfrm>
              <a:off x="5112503" y="4070750"/>
              <a:ext cx="773112" cy="1671643"/>
            </a:xfrm>
            <a:custGeom>
              <a:avLst/>
              <a:gdLst>
                <a:gd name="T0" fmla="*/ 373 w 487"/>
                <a:gd name="T1" fmla="*/ 1053 h 1053"/>
                <a:gd name="T2" fmla="*/ 109 w 487"/>
                <a:gd name="T3" fmla="*/ 1053 h 1053"/>
                <a:gd name="T4" fmla="*/ 109 w 487"/>
                <a:gd name="T5" fmla="*/ 247 h 1053"/>
                <a:gd name="T6" fmla="*/ 0 w 487"/>
                <a:gd name="T7" fmla="*/ 247 h 1053"/>
                <a:gd name="T8" fmla="*/ 241 w 487"/>
                <a:gd name="T9" fmla="*/ 0 h 1053"/>
                <a:gd name="T10" fmla="*/ 487 w 487"/>
                <a:gd name="T11" fmla="*/ 247 h 1053"/>
                <a:gd name="T12" fmla="*/ 373 w 487"/>
                <a:gd name="T13" fmla="*/ 247 h 1053"/>
                <a:gd name="T14" fmla="*/ 373 w 487"/>
                <a:gd name="T15" fmla="*/ 1053 h 1053"/>
                <a:gd name="T16" fmla="*/ 373 w 487"/>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7" h="1053">
                  <a:moveTo>
                    <a:pt x="373" y="1053"/>
                  </a:moveTo>
                  <a:lnTo>
                    <a:pt x="109" y="1053"/>
                  </a:lnTo>
                  <a:lnTo>
                    <a:pt x="109" y="247"/>
                  </a:lnTo>
                  <a:lnTo>
                    <a:pt x="0" y="247"/>
                  </a:lnTo>
                  <a:lnTo>
                    <a:pt x="241" y="0"/>
                  </a:lnTo>
                  <a:lnTo>
                    <a:pt x="487" y="247"/>
                  </a:lnTo>
                  <a:lnTo>
                    <a:pt x="373" y="247"/>
                  </a:lnTo>
                  <a:lnTo>
                    <a:pt x="373" y="1053"/>
                  </a:lnTo>
                  <a:lnTo>
                    <a:pt x="373" y="1053"/>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23" name="Freeform 28"/>
            <p:cNvSpPr/>
            <p:nvPr/>
          </p:nvSpPr>
          <p:spPr bwMode="auto">
            <a:xfrm>
              <a:off x="6701369" y="2568331"/>
              <a:ext cx="774699" cy="1908181"/>
            </a:xfrm>
            <a:custGeom>
              <a:avLst/>
              <a:gdLst>
                <a:gd name="T0" fmla="*/ 115 w 488"/>
                <a:gd name="T1" fmla="*/ 0 h 1202"/>
                <a:gd name="T2" fmla="*/ 379 w 488"/>
                <a:gd name="T3" fmla="*/ 0 h 1202"/>
                <a:gd name="T4" fmla="*/ 379 w 488"/>
                <a:gd name="T5" fmla="*/ 955 h 1202"/>
                <a:gd name="T6" fmla="*/ 488 w 488"/>
                <a:gd name="T7" fmla="*/ 955 h 1202"/>
                <a:gd name="T8" fmla="*/ 247 w 488"/>
                <a:gd name="T9" fmla="*/ 1202 h 1202"/>
                <a:gd name="T10" fmla="*/ 0 w 488"/>
                <a:gd name="T11" fmla="*/ 955 h 1202"/>
                <a:gd name="T12" fmla="*/ 115 w 488"/>
                <a:gd name="T13" fmla="*/ 955 h 1202"/>
                <a:gd name="T14" fmla="*/ 115 w 488"/>
                <a:gd name="T15" fmla="*/ 0 h 1202"/>
                <a:gd name="T16" fmla="*/ 115 w 488"/>
                <a:gd name="T17"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1202">
                  <a:moveTo>
                    <a:pt x="115" y="0"/>
                  </a:moveTo>
                  <a:lnTo>
                    <a:pt x="379" y="0"/>
                  </a:lnTo>
                  <a:lnTo>
                    <a:pt x="379" y="955"/>
                  </a:lnTo>
                  <a:lnTo>
                    <a:pt x="488" y="955"/>
                  </a:lnTo>
                  <a:lnTo>
                    <a:pt x="247" y="1202"/>
                  </a:lnTo>
                  <a:lnTo>
                    <a:pt x="0" y="955"/>
                  </a:lnTo>
                  <a:lnTo>
                    <a:pt x="115" y="955"/>
                  </a:lnTo>
                  <a:lnTo>
                    <a:pt x="115" y="0"/>
                  </a:lnTo>
                  <a:lnTo>
                    <a:pt x="115"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sz="1400">
                <a:latin typeface="Arial" panose="020B0604020202020204" pitchFamily="34" charset="0"/>
                <a:cs typeface="Arial" panose="020B0604020202020204" pitchFamily="34" charset="0"/>
              </a:endParaRPr>
            </a:p>
          </p:txBody>
        </p:sp>
        <p:sp>
          <p:nvSpPr>
            <p:cNvPr id="24" name="TextBox 23"/>
            <p:cNvSpPr txBox="1"/>
            <p:nvPr/>
          </p:nvSpPr>
          <p:spPr>
            <a:xfrm>
              <a:off x="3546666" y="6294016"/>
              <a:ext cx="2585920" cy="484133"/>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Business Chart </a:t>
              </a:r>
              <a:endParaRPr lang="en-GB" sz="2000" b="1">
                <a:latin typeface="Arial" panose="020B0604020202020204" pitchFamily="34" charset="0"/>
                <a:cs typeface="Arial" panose="020B0604020202020204" pitchFamily="34" charset="0"/>
              </a:endParaRPr>
            </a:p>
          </p:txBody>
        </p:sp>
        <p:sp>
          <p:nvSpPr>
            <p:cNvPr id="25" name="TextBox 24"/>
            <p:cNvSpPr txBox="1"/>
            <p:nvPr/>
          </p:nvSpPr>
          <p:spPr>
            <a:xfrm>
              <a:off x="6736480" y="5811604"/>
              <a:ext cx="704475" cy="372410"/>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2030</a:t>
              </a:r>
              <a:endParaRPr lang="en-GB" sz="1400" dirty="0">
                <a:latin typeface="Arial" panose="020B0604020202020204" pitchFamily="34" charset="0"/>
                <a:cs typeface="Arial" panose="020B0604020202020204" pitchFamily="34" charset="0"/>
              </a:endParaRPr>
            </a:p>
          </p:txBody>
        </p:sp>
        <p:sp>
          <p:nvSpPr>
            <p:cNvPr id="26" name="TextBox 25"/>
            <p:cNvSpPr txBox="1"/>
            <p:nvPr/>
          </p:nvSpPr>
          <p:spPr>
            <a:xfrm>
              <a:off x="5146246" y="5811604"/>
              <a:ext cx="704475" cy="372410"/>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2021</a:t>
              </a:r>
              <a:endParaRPr lang="en-GB" sz="1400" dirty="0">
                <a:latin typeface="Arial" panose="020B0604020202020204" pitchFamily="34" charset="0"/>
                <a:cs typeface="Arial" panose="020B0604020202020204" pitchFamily="34" charset="0"/>
              </a:endParaRPr>
            </a:p>
          </p:txBody>
        </p:sp>
        <p:sp>
          <p:nvSpPr>
            <p:cNvPr id="27" name="TextBox 26"/>
            <p:cNvSpPr txBox="1"/>
            <p:nvPr/>
          </p:nvSpPr>
          <p:spPr>
            <a:xfrm>
              <a:off x="3561705" y="5811604"/>
              <a:ext cx="704475" cy="372410"/>
            </a:xfrm>
            <a:prstGeom prst="rect">
              <a:avLst/>
            </a:prstGeom>
            <a:noFill/>
          </p:spPr>
          <p:txBody>
            <a:bodyPr wrap="none" rtlCol="0">
              <a:spAutoFit/>
            </a:bodyPr>
            <a:lstStyle/>
            <a:p>
              <a:pPr algn="ctr"/>
              <a:r>
                <a:rPr lang="en-US" sz="1400">
                  <a:latin typeface="Arial" panose="020B0604020202020204" pitchFamily="34" charset="0"/>
                  <a:cs typeface="Arial" panose="020B0604020202020204" pitchFamily="34" charset="0"/>
                </a:rPr>
                <a:t>2013</a:t>
              </a:r>
              <a:endParaRPr lang="en-GB" sz="1400">
                <a:latin typeface="Arial" panose="020B0604020202020204" pitchFamily="34" charset="0"/>
                <a:cs typeface="Arial" panose="020B0604020202020204" pitchFamily="34" charset="0"/>
              </a:endParaRPr>
            </a:p>
          </p:txBody>
        </p:sp>
        <p:sp>
          <p:nvSpPr>
            <p:cNvPr id="28" name="TextBox 27"/>
            <p:cNvSpPr txBox="1"/>
            <p:nvPr/>
          </p:nvSpPr>
          <p:spPr>
            <a:xfrm>
              <a:off x="1972045" y="5811604"/>
              <a:ext cx="704475" cy="372410"/>
            </a:xfrm>
            <a:prstGeom prst="rect">
              <a:avLst/>
            </a:prstGeom>
            <a:noFill/>
          </p:spPr>
          <p:txBody>
            <a:bodyPr wrap="none" rtlCol="0">
              <a:spAutoFit/>
            </a:bodyPr>
            <a:lstStyle/>
            <a:p>
              <a:pPr algn="ctr"/>
              <a:r>
                <a:rPr lang="en-US" sz="1400">
                  <a:latin typeface="Arial" panose="020B0604020202020204" pitchFamily="34" charset="0"/>
                  <a:cs typeface="Arial" panose="020B0604020202020204" pitchFamily="34" charset="0"/>
                </a:rPr>
                <a:t>2012</a:t>
              </a:r>
              <a:endParaRPr lang="en-GB" sz="1400">
                <a:latin typeface="Arial" panose="020B0604020202020204" pitchFamily="34" charset="0"/>
                <a:cs typeface="Arial" panose="020B0604020202020204" pitchFamily="34" charset="0"/>
              </a:endParaRPr>
            </a:p>
          </p:txBody>
        </p:sp>
        <p:cxnSp>
          <p:nvCxnSpPr>
            <p:cNvPr id="29" name="Straight Connector 28"/>
            <p:cNvCxnSpPr/>
            <p:nvPr/>
          </p:nvCxnSpPr>
          <p:spPr>
            <a:xfrm>
              <a:off x="3198749" y="6180936"/>
              <a:ext cx="27921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458882" y="2066349"/>
            <a:ext cx="1640193"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77.7%</a:t>
            </a:r>
            <a:endParaRPr lang="en-GB" sz="4000" b="1">
              <a:latin typeface="Arial" panose="020B0604020202020204" pitchFamily="34" charset="0"/>
              <a:cs typeface="Arial" panose="020B0604020202020204" pitchFamily="34" charset="0"/>
            </a:endParaRPr>
          </a:p>
        </p:txBody>
      </p:sp>
      <p:sp>
        <p:nvSpPr>
          <p:cNvPr id="31" name="Rectangle 30"/>
          <p:cNvSpPr/>
          <p:nvPr/>
        </p:nvSpPr>
        <p:spPr>
          <a:xfrm>
            <a:off x="8458881" y="2655174"/>
            <a:ext cx="3048000" cy="830997"/>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sed do eiusmod tempor incididunt ut labore et dolore magna aliqua. </a:t>
            </a:r>
          </a:p>
        </p:txBody>
      </p:sp>
      <p:sp>
        <p:nvSpPr>
          <p:cNvPr id="32" name="Rectangle 31"/>
          <p:cNvSpPr/>
          <p:nvPr/>
        </p:nvSpPr>
        <p:spPr>
          <a:xfrm>
            <a:off x="8755997" y="3630706"/>
            <a:ext cx="320492" cy="291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3" name="Rectangle 32"/>
          <p:cNvSpPr/>
          <p:nvPr/>
        </p:nvSpPr>
        <p:spPr>
          <a:xfrm>
            <a:off x="8755997" y="4201446"/>
            <a:ext cx="320492" cy="291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4" name="Rectangle 33"/>
          <p:cNvSpPr/>
          <p:nvPr/>
        </p:nvSpPr>
        <p:spPr>
          <a:xfrm>
            <a:off x="8755997" y="4772186"/>
            <a:ext cx="320492" cy="2913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5" name="Rectangle 34"/>
          <p:cNvSpPr/>
          <p:nvPr/>
        </p:nvSpPr>
        <p:spPr>
          <a:xfrm>
            <a:off x="8755997" y="5342926"/>
            <a:ext cx="320492" cy="2913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36" name="TextBox 35"/>
          <p:cNvSpPr txBox="1"/>
          <p:nvPr/>
        </p:nvSpPr>
        <p:spPr>
          <a:xfrm>
            <a:off x="9110141" y="3619427"/>
            <a:ext cx="1146468"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Web Analysis </a:t>
            </a:r>
            <a:endParaRPr lang="en-GB" sz="1200">
              <a:latin typeface="Arial" panose="020B0604020202020204" pitchFamily="34" charset="0"/>
              <a:cs typeface="Arial" panose="020B0604020202020204" pitchFamily="34" charset="0"/>
            </a:endParaRPr>
          </a:p>
        </p:txBody>
      </p:sp>
      <p:sp>
        <p:nvSpPr>
          <p:cNvPr id="37" name="TextBox 36"/>
          <p:cNvSpPr txBox="1"/>
          <p:nvPr/>
        </p:nvSpPr>
        <p:spPr>
          <a:xfrm>
            <a:off x="9110140" y="4200627"/>
            <a:ext cx="1402948"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Adobe Photoshop</a:t>
            </a:r>
            <a:endParaRPr lang="en-GB" sz="1200">
              <a:latin typeface="Arial" panose="020B0604020202020204" pitchFamily="34" charset="0"/>
              <a:cs typeface="Arial" panose="020B0604020202020204" pitchFamily="34" charset="0"/>
            </a:endParaRPr>
          </a:p>
        </p:txBody>
      </p:sp>
      <p:sp>
        <p:nvSpPr>
          <p:cNvPr id="38" name="TextBox 37"/>
          <p:cNvSpPr txBox="1"/>
          <p:nvPr/>
        </p:nvSpPr>
        <p:spPr>
          <a:xfrm>
            <a:off x="9113699" y="4767207"/>
            <a:ext cx="816249"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Illustrator</a:t>
            </a:r>
            <a:endParaRPr lang="en-GB" sz="1200">
              <a:latin typeface="Arial" panose="020B0604020202020204" pitchFamily="34" charset="0"/>
              <a:cs typeface="Arial" panose="020B0604020202020204" pitchFamily="34" charset="0"/>
            </a:endParaRPr>
          </a:p>
        </p:txBody>
      </p:sp>
      <p:sp>
        <p:nvSpPr>
          <p:cNvPr id="39" name="TextBox 38"/>
          <p:cNvSpPr txBox="1"/>
          <p:nvPr/>
        </p:nvSpPr>
        <p:spPr>
          <a:xfrm>
            <a:off x="9112236" y="5334817"/>
            <a:ext cx="1159998" cy="2769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HTML Design </a:t>
            </a:r>
            <a:endParaRPr lang="en-GB" sz="12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4" grpId="0" animBg="1"/>
      <p:bldP spid="35" grpId="0" animBg="1"/>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943351" y="2275992"/>
            <a:ext cx="1801284" cy="2556933"/>
            <a:chOff x="2957513" y="1706994"/>
            <a:chExt cx="1350963" cy="1917700"/>
          </a:xfrm>
        </p:grpSpPr>
        <p:sp>
          <p:nvSpPr>
            <p:cNvPr id="4115" name="Freeform 19"/>
            <p:cNvSpPr/>
            <p:nvPr/>
          </p:nvSpPr>
          <p:spPr bwMode="auto">
            <a:xfrm>
              <a:off x="2957513" y="1706994"/>
              <a:ext cx="428625" cy="1917700"/>
            </a:xfrm>
            <a:custGeom>
              <a:avLst/>
              <a:gdLst/>
              <a:ahLst/>
              <a:cxnLst>
                <a:cxn ang="0">
                  <a:pos x="270" y="0"/>
                </a:cxn>
                <a:cxn ang="0">
                  <a:pos x="270" y="1052"/>
                </a:cxn>
                <a:cxn ang="0">
                  <a:pos x="0" y="1208"/>
                </a:cxn>
                <a:cxn ang="0">
                  <a:pos x="0" y="160"/>
                </a:cxn>
                <a:cxn ang="0">
                  <a:pos x="270" y="0"/>
                </a:cxn>
              </a:cxnLst>
              <a:rect l="0" t="0" r="r" b="b"/>
              <a:pathLst>
                <a:path w="270" h="1208">
                  <a:moveTo>
                    <a:pt x="270" y="0"/>
                  </a:moveTo>
                  <a:lnTo>
                    <a:pt x="270" y="1052"/>
                  </a:lnTo>
                  <a:lnTo>
                    <a:pt x="0" y="1208"/>
                  </a:lnTo>
                  <a:lnTo>
                    <a:pt x="0" y="160"/>
                  </a:lnTo>
                  <a:lnTo>
                    <a:pt x="270" y="0"/>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p>
          </p:txBody>
        </p:sp>
        <p:sp>
          <p:nvSpPr>
            <p:cNvPr id="4117" name="Freeform 21"/>
            <p:cNvSpPr/>
            <p:nvPr/>
          </p:nvSpPr>
          <p:spPr bwMode="auto">
            <a:xfrm>
              <a:off x="2957513" y="1706994"/>
              <a:ext cx="1350963" cy="781050"/>
            </a:xfrm>
            <a:custGeom>
              <a:avLst/>
              <a:gdLst/>
              <a:ahLst/>
              <a:cxnLst>
                <a:cxn ang="0">
                  <a:pos x="270" y="0"/>
                </a:cxn>
                <a:cxn ang="0">
                  <a:pos x="851" y="330"/>
                </a:cxn>
                <a:cxn ang="0">
                  <a:pos x="578" y="492"/>
                </a:cxn>
                <a:cxn ang="0">
                  <a:pos x="0" y="160"/>
                </a:cxn>
                <a:cxn ang="0">
                  <a:pos x="270" y="0"/>
                </a:cxn>
              </a:cxnLst>
              <a:rect l="0" t="0" r="r" b="b"/>
              <a:pathLst>
                <a:path w="851" h="492">
                  <a:moveTo>
                    <a:pt x="270" y="0"/>
                  </a:moveTo>
                  <a:lnTo>
                    <a:pt x="851" y="330"/>
                  </a:lnTo>
                  <a:lnTo>
                    <a:pt x="578" y="492"/>
                  </a:lnTo>
                  <a:lnTo>
                    <a:pt x="0" y="160"/>
                  </a:lnTo>
                  <a:lnTo>
                    <a:pt x="270"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38" name="Group 37"/>
          <p:cNvGrpSpPr/>
          <p:nvPr/>
        </p:nvGrpSpPr>
        <p:grpSpPr>
          <a:xfrm>
            <a:off x="5786968" y="1526692"/>
            <a:ext cx="1907117" cy="2495549"/>
            <a:chOff x="4340226" y="1145019"/>
            <a:chExt cx="1430338" cy="1871662"/>
          </a:xfrm>
        </p:grpSpPr>
        <p:sp>
          <p:nvSpPr>
            <p:cNvPr id="4114" name="Freeform 18"/>
            <p:cNvSpPr/>
            <p:nvPr/>
          </p:nvSpPr>
          <p:spPr bwMode="auto">
            <a:xfrm>
              <a:off x="4340226" y="1145019"/>
              <a:ext cx="1430338" cy="1333500"/>
            </a:xfrm>
            <a:custGeom>
              <a:avLst/>
              <a:gdLst/>
              <a:ahLst/>
              <a:cxnLst>
                <a:cxn ang="0">
                  <a:pos x="622" y="686"/>
                </a:cxn>
                <a:cxn ang="0">
                  <a:pos x="622" y="686"/>
                </a:cxn>
                <a:cxn ang="0">
                  <a:pos x="0" y="318"/>
                </a:cxn>
                <a:cxn ang="0">
                  <a:pos x="0" y="0"/>
                </a:cxn>
                <a:cxn ang="0">
                  <a:pos x="901" y="526"/>
                </a:cxn>
                <a:cxn ang="0">
                  <a:pos x="901" y="840"/>
                </a:cxn>
                <a:cxn ang="0">
                  <a:pos x="622" y="686"/>
                </a:cxn>
              </a:cxnLst>
              <a:rect l="0" t="0" r="r" b="b"/>
              <a:pathLst>
                <a:path w="901" h="840">
                  <a:moveTo>
                    <a:pt x="622" y="686"/>
                  </a:moveTo>
                  <a:lnTo>
                    <a:pt x="622" y="686"/>
                  </a:lnTo>
                  <a:lnTo>
                    <a:pt x="0" y="318"/>
                  </a:lnTo>
                  <a:lnTo>
                    <a:pt x="0" y="0"/>
                  </a:lnTo>
                  <a:lnTo>
                    <a:pt x="901" y="526"/>
                  </a:lnTo>
                  <a:lnTo>
                    <a:pt x="901" y="840"/>
                  </a:lnTo>
                  <a:lnTo>
                    <a:pt x="622" y="686"/>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2400"/>
            </a:p>
          </p:txBody>
        </p:sp>
        <p:sp>
          <p:nvSpPr>
            <p:cNvPr id="4118" name="Freeform 22"/>
            <p:cNvSpPr/>
            <p:nvPr/>
          </p:nvSpPr>
          <p:spPr bwMode="auto">
            <a:xfrm>
              <a:off x="4859338" y="1980044"/>
              <a:ext cx="911225" cy="1036637"/>
            </a:xfrm>
            <a:custGeom>
              <a:avLst/>
              <a:gdLst/>
              <a:ahLst/>
              <a:cxnLst>
                <a:cxn ang="0">
                  <a:pos x="295" y="160"/>
                </a:cxn>
                <a:cxn ang="0">
                  <a:pos x="574" y="0"/>
                </a:cxn>
                <a:cxn ang="0">
                  <a:pos x="574" y="314"/>
                </a:cxn>
                <a:cxn ang="0">
                  <a:pos x="0" y="653"/>
                </a:cxn>
                <a:cxn ang="0">
                  <a:pos x="0" y="331"/>
                </a:cxn>
                <a:cxn ang="0">
                  <a:pos x="295" y="160"/>
                </a:cxn>
                <a:cxn ang="0">
                  <a:pos x="295" y="160"/>
                </a:cxn>
              </a:cxnLst>
              <a:rect l="0" t="0" r="r" b="b"/>
              <a:pathLst>
                <a:path w="574" h="653">
                  <a:moveTo>
                    <a:pt x="295" y="160"/>
                  </a:moveTo>
                  <a:lnTo>
                    <a:pt x="574" y="0"/>
                  </a:lnTo>
                  <a:lnTo>
                    <a:pt x="574" y="314"/>
                  </a:lnTo>
                  <a:lnTo>
                    <a:pt x="0" y="653"/>
                  </a:lnTo>
                  <a:lnTo>
                    <a:pt x="0" y="331"/>
                  </a:lnTo>
                  <a:lnTo>
                    <a:pt x="295" y="160"/>
                  </a:lnTo>
                  <a:lnTo>
                    <a:pt x="295" y="16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grpSp>
        <p:nvGrpSpPr>
          <p:cNvPr id="39" name="Group 38"/>
          <p:cNvGrpSpPr/>
          <p:nvPr/>
        </p:nvGrpSpPr>
        <p:grpSpPr>
          <a:xfrm>
            <a:off x="5202770" y="4115377"/>
            <a:ext cx="3045884" cy="1782233"/>
            <a:chOff x="3902076" y="3086531"/>
            <a:chExt cx="2284413" cy="1336675"/>
          </a:xfrm>
        </p:grpSpPr>
        <p:sp>
          <p:nvSpPr>
            <p:cNvPr id="4116" name="Freeform 20"/>
            <p:cNvSpPr/>
            <p:nvPr/>
          </p:nvSpPr>
          <p:spPr bwMode="auto">
            <a:xfrm>
              <a:off x="3902076" y="3086531"/>
              <a:ext cx="2284413" cy="1336675"/>
            </a:xfrm>
            <a:custGeom>
              <a:avLst/>
              <a:gdLst/>
              <a:ahLst/>
              <a:cxnLst>
                <a:cxn ang="0">
                  <a:pos x="1177" y="0"/>
                </a:cxn>
                <a:cxn ang="0">
                  <a:pos x="1439" y="162"/>
                </a:cxn>
                <a:cxn ang="0">
                  <a:pos x="299" y="842"/>
                </a:cxn>
                <a:cxn ang="0">
                  <a:pos x="0" y="674"/>
                </a:cxn>
                <a:cxn ang="0">
                  <a:pos x="1177" y="0"/>
                </a:cxn>
                <a:cxn ang="0">
                  <a:pos x="1177" y="0"/>
                </a:cxn>
              </a:cxnLst>
              <a:rect l="0" t="0" r="r" b="b"/>
              <a:pathLst>
                <a:path w="1439" h="842">
                  <a:moveTo>
                    <a:pt x="1177" y="0"/>
                  </a:moveTo>
                  <a:lnTo>
                    <a:pt x="1439" y="162"/>
                  </a:lnTo>
                  <a:lnTo>
                    <a:pt x="299" y="842"/>
                  </a:lnTo>
                  <a:lnTo>
                    <a:pt x="0" y="674"/>
                  </a:lnTo>
                  <a:lnTo>
                    <a:pt x="1177" y="0"/>
                  </a:lnTo>
                  <a:lnTo>
                    <a:pt x="1177"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sp>
          <p:nvSpPr>
            <p:cNvPr id="4119" name="Freeform 23"/>
            <p:cNvSpPr/>
            <p:nvPr/>
          </p:nvSpPr>
          <p:spPr bwMode="auto">
            <a:xfrm>
              <a:off x="3902076" y="3108756"/>
              <a:ext cx="474663" cy="1314450"/>
            </a:xfrm>
            <a:custGeom>
              <a:avLst/>
              <a:gdLst/>
              <a:ahLst/>
              <a:cxnLst>
                <a:cxn ang="0">
                  <a:pos x="0" y="660"/>
                </a:cxn>
                <a:cxn ang="0">
                  <a:pos x="0" y="0"/>
                </a:cxn>
                <a:cxn ang="0">
                  <a:pos x="299" y="158"/>
                </a:cxn>
                <a:cxn ang="0">
                  <a:pos x="299" y="828"/>
                </a:cxn>
                <a:cxn ang="0">
                  <a:pos x="0" y="660"/>
                </a:cxn>
              </a:cxnLst>
              <a:rect l="0" t="0" r="r" b="b"/>
              <a:pathLst>
                <a:path w="299" h="828">
                  <a:moveTo>
                    <a:pt x="0" y="660"/>
                  </a:moveTo>
                  <a:lnTo>
                    <a:pt x="0" y="0"/>
                  </a:lnTo>
                  <a:lnTo>
                    <a:pt x="299" y="158"/>
                  </a:lnTo>
                  <a:lnTo>
                    <a:pt x="299" y="828"/>
                  </a:lnTo>
                  <a:lnTo>
                    <a:pt x="0" y="66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sp>
        <p:nvSpPr>
          <p:cNvPr id="14" name="Text Placeholder 3"/>
          <p:cNvSpPr txBox="1"/>
          <p:nvPr/>
        </p:nvSpPr>
        <p:spPr>
          <a:xfrm>
            <a:off x="4321106" y="4741942"/>
            <a:ext cx="68608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accent1"/>
                </a:solidFill>
              </a:rPr>
              <a:t>90%</a:t>
            </a:r>
          </a:p>
        </p:txBody>
      </p:sp>
      <p:sp>
        <p:nvSpPr>
          <p:cNvPr id="15" name="Text Placeholder 3"/>
          <p:cNvSpPr txBox="1"/>
          <p:nvPr/>
        </p:nvSpPr>
        <p:spPr>
          <a:xfrm>
            <a:off x="3176180" y="2641768"/>
            <a:ext cx="68608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accent2"/>
                </a:solidFill>
              </a:rPr>
              <a:t>80%</a:t>
            </a:r>
          </a:p>
        </p:txBody>
      </p:sp>
      <p:sp>
        <p:nvSpPr>
          <p:cNvPr id="16" name="Text Placeholder 3"/>
          <p:cNvSpPr txBox="1"/>
          <p:nvPr/>
        </p:nvSpPr>
        <p:spPr>
          <a:xfrm>
            <a:off x="7868884" y="2180912"/>
            <a:ext cx="68608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chemeClr val="accent3"/>
                </a:solidFill>
              </a:rPr>
              <a:t>60%</a:t>
            </a:r>
          </a:p>
        </p:txBody>
      </p:sp>
      <p:grpSp>
        <p:nvGrpSpPr>
          <p:cNvPr id="36" name="Group 35"/>
          <p:cNvGrpSpPr/>
          <p:nvPr/>
        </p:nvGrpSpPr>
        <p:grpSpPr>
          <a:xfrm>
            <a:off x="5202769" y="3406292"/>
            <a:ext cx="628651" cy="1007533"/>
            <a:chOff x="3902076" y="2554719"/>
            <a:chExt cx="471488" cy="755650"/>
          </a:xfrm>
        </p:grpSpPr>
        <p:sp>
          <p:nvSpPr>
            <p:cNvPr id="4113" name="Freeform 17"/>
            <p:cNvSpPr/>
            <p:nvPr/>
          </p:nvSpPr>
          <p:spPr bwMode="auto">
            <a:xfrm>
              <a:off x="3902076" y="2554719"/>
              <a:ext cx="471488" cy="755650"/>
            </a:xfrm>
            <a:custGeom>
              <a:avLst/>
              <a:gdLst/>
              <a:ahLst/>
              <a:cxnLst>
                <a:cxn ang="0">
                  <a:pos x="297" y="154"/>
                </a:cxn>
                <a:cxn ang="0">
                  <a:pos x="297" y="476"/>
                </a:cxn>
                <a:cxn ang="0">
                  <a:pos x="0" y="320"/>
                </a:cxn>
                <a:cxn ang="0">
                  <a:pos x="0" y="0"/>
                </a:cxn>
                <a:cxn ang="0">
                  <a:pos x="297" y="154"/>
                </a:cxn>
              </a:cxnLst>
              <a:rect l="0" t="0" r="r" b="b"/>
              <a:pathLst>
                <a:path w="297" h="476">
                  <a:moveTo>
                    <a:pt x="297" y="154"/>
                  </a:moveTo>
                  <a:lnTo>
                    <a:pt x="297" y="476"/>
                  </a:lnTo>
                  <a:lnTo>
                    <a:pt x="0" y="320"/>
                  </a:lnTo>
                  <a:lnTo>
                    <a:pt x="0" y="0"/>
                  </a:lnTo>
                  <a:lnTo>
                    <a:pt x="297" y="154"/>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7" name="Freeform 62"/>
            <p:cNvSpPr>
              <a:spLocks noEditPoints="1"/>
            </p:cNvSpPr>
            <p:nvPr/>
          </p:nvSpPr>
          <p:spPr bwMode="auto">
            <a:xfrm rot="1517534">
              <a:off x="3962405" y="2799607"/>
              <a:ext cx="328877" cy="33150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34" name="Group 33"/>
          <p:cNvGrpSpPr/>
          <p:nvPr/>
        </p:nvGrpSpPr>
        <p:grpSpPr>
          <a:xfrm>
            <a:off x="5228170" y="3006243"/>
            <a:ext cx="1166284" cy="681567"/>
            <a:chOff x="3921126" y="2254681"/>
            <a:chExt cx="874713" cy="511175"/>
          </a:xfrm>
        </p:grpSpPr>
        <p:sp>
          <p:nvSpPr>
            <p:cNvPr id="4112" name="Freeform 16"/>
            <p:cNvSpPr/>
            <p:nvPr/>
          </p:nvSpPr>
          <p:spPr bwMode="auto">
            <a:xfrm>
              <a:off x="3921126" y="2254681"/>
              <a:ext cx="874713" cy="511175"/>
            </a:xfrm>
            <a:custGeom>
              <a:avLst/>
              <a:gdLst/>
              <a:ahLst/>
              <a:cxnLst>
                <a:cxn ang="0">
                  <a:pos x="551" y="160"/>
                </a:cxn>
                <a:cxn ang="0">
                  <a:pos x="289" y="322"/>
                </a:cxn>
                <a:cxn ang="0">
                  <a:pos x="0" y="170"/>
                </a:cxn>
                <a:cxn ang="0">
                  <a:pos x="271" y="0"/>
                </a:cxn>
                <a:cxn ang="0">
                  <a:pos x="551" y="160"/>
                </a:cxn>
              </a:cxnLst>
              <a:rect l="0" t="0" r="r" b="b"/>
              <a:pathLst>
                <a:path w="551" h="322">
                  <a:moveTo>
                    <a:pt x="551" y="160"/>
                  </a:moveTo>
                  <a:lnTo>
                    <a:pt x="289" y="322"/>
                  </a:lnTo>
                  <a:lnTo>
                    <a:pt x="0" y="170"/>
                  </a:lnTo>
                  <a:lnTo>
                    <a:pt x="271" y="0"/>
                  </a:lnTo>
                  <a:lnTo>
                    <a:pt x="551" y="16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8" name="Freeform 65"/>
            <p:cNvSpPr>
              <a:spLocks noEditPoints="1"/>
            </p:cNvSpPr>
            <p:nvPr/>
          </p:nvSpPr>
          <p:spPr bwMode="auto">
            <a:xfrm rot="18682126">
              <a:off x="4181006" y="2327643"/>
              <a:ext cx="323785" cy="360012"/>
            </a:xfrm>
            <a:custGeom>
              <a:avLst/>
              <a:gdLst/>
              <a:ahLst/>
              <a:cxnLst>
                <a:cxn ang="0">
                  <a:pos x="151" y="125"/>
                </a:cxn>
                <a:cxn ang="0">
                  <a:pos x="144" y="120"/>
                </a:cxn>
                <a:cxn ang="0">
                  <a:pos x="107" y="104"/>
                </a:cxn>
                <a:cxn ang="0">
                  <a:pos x="105" y="102"/>
                </a:cxn>
                <a:cxn ang="0">
                  <a:pos x="102" y="95"/>
                </a:cxn>
                <a:cxn ang="0">
                  <a:pos x="100" y="91"/>
                </a:cxn>
                <a:cxn ang="0">
                  <a:pos x="99" y="89"/>
                </a:cxn>
                <a:cxn ang="0">
                  <a:pos x="102" y="73"/>
                </a:cxn>
                <a:cxn ang="0">
                  <a:pos x="102" y="72"/>
                </a:cxn>
                <a:cxn ang="0">
                  <a:pos x="108" y="57"/>
                </a:cxn>
                <a:cxn ang="0">
                  <a:pos x="108" y="57"/>
                </a:cxn>
                <a:cxn ang="0">
                  <a:pos x="109" y="47"/>
                </a:cxn>
                <a:cxn ang="0">
                  <a:pos x="108" y="45"/>
                </a:cxn>
                <a:cxn ang="0">
                  <a:pos x="106" y="42"/>
                </a:cxn>
                <a:cxn ang="0">
                  <a:pos x="106" y="27"/>
                </a:cxn>
                <a:cxn ang="0">
                  <a:pos x="102" y="17"/>
                </a:cxn>
                <a:cxn ang="0">
                  <a:pos x="97" y="13"/>
                </a:cxn>
                <a:cxn ang="0">
                  <a:pos x="97" y="13"/>
                </a:cxn>
                <a:cxn ang="0">
                  <a:pos x="95" y="6"/>
                </a:cxn>
                <a:cxn ang="0">
                  <a:pos x="99" y="4"/>
                </a:cxn>
                <a:cxn ang="0">
                  <a:pos x="83" y="3"/>
                </a:cxn>
                <a:cxn ang="0">
                  <a:pos x="82" y="3"/>
                </a:cxn>
                <a:cxn ang="0">
                  <a:pos x="79" y="4"/>
                </a:cxn>
                <a:cxn ang="0">
                  <a:pos x="59" y="13"/>
                </a:cxn>
                <a:cxn ang="0">
                  <a:pos x="51" y="25"/>
                </a:cxn>
                <a:cxn ang="0">
                  <a:pos x="51" y="34"/>
                </a:cxn>
                <a:cxn ang="0">
                  <a:pos x="51" y="42"/>
                </a:cxn>
                <a:cxn ang="0">
                  <a:pos x="50" y="44"/>
                </a:cxn>
                <a:cxn ang="0">
                  <a:pos x="48" y="48"/>
                </a:cxn>
                <a:cxn ang="0">
                  <a:pos x="49" y="51"/>
                </a:cxn>
                <a:cxn ang="0">
                  <a:pos x="51" y="59"/>
                </a:cxn>
                <a:cxn ang="0">
                  <a:pos x="53" y="66"/>
                </a:cxn>
                <a:cxn ang="0">
                  <a:pos x="58" y="77"/>
                </a:cxn>
                <a:cxn ang="0">
                  <a:pos x="59" y="79"/>
                </a:cxn>
                <a:cxn ang="0">
                  <a:pos x="58" y="89"/>
                </a:cxn>
                <a:cxn ang="0">
                  <a:pos x="57" y="91"/>
                </a:cxn>
                <a:cxn ang="0">
                  <a:pos x="54" y="95"/>
                </a:cxn>
                <a:cxn ang="0">
                  <a:pos x="51" y="102"/>
                </a:cxn>
                <a:cxn ang="0">
                  <a:pos x="50" y="103"/>
                </a:cxn>
                <a:cxn ang="0">
                  <a:pos x="38" y="108"/>
                </a:cxn>
                <a:cxn ang="0">
                  <a:pos x="25" y="114"/>
                </a:cxn>
                <a:cxn ang="0">
                  <a:pos x="13" y="120"/>
                </a:cxn>
                <a:cxn ang="0">
                  <a:pos x="6" y="125"/>
                </a:cxn>
                <a:cxn ang="0">
                  <a:pos x="0" y="149"/>
                </a:cxn>
                <a:cxn ang="0">
                  <a:pos x="61" y="170"/>
                </a:cxn>
                <a:cxn ang="0">
                  <a:pos x="61" y="170"/>
                </a:cxn>
                <a:cxn ang="0">
                  <a:pos x="90" y="171"/>
                </a:cxn>
                <a:cxn ang="0">
                  <a:pos x="97" y="169"/>
                </a:cxn>
                <a:cxn ang="0">
                  <a:pos x="157" y="149"/>
                </a:cxn>
                <a:cxn ang="0">
                  <a:pos x="151" y="125"/>
                </a:cxn>
                <a:cxn ang="0">
                  <a:pos x="62" y="158"/>
                </a:cxn>
                <a:cxn ang="0">
                  <a:pos x="62" y="157"/>
                </a:cxn>
                <a:cxn ang="0">
                  <a:pos x="62" y="157"/>
                </a:cxn>
                <a:cxn ang="0">
                  <a:pos x="62" y="158"/>
                </a:cxn>
              </a:cxnLst>
              <a:rect l="0" t="0" r="r" b="b"/>
              <a:pathLst>
                <a:path w="157" h="175">
                  <a:moveTo>
                    <a:pt x="151" y="125"/>
                  </a:moveTo>
                  <a:cubicBezTo>
                    <a:pt x="149" y="123"/>
                    <a:pt x="147" y="121"/>
                    <a:pt x="144" y="120"/>
                  </a:cubicBezTo>
                  <a:cubicBezTo>
                    <a:pt x="132" y="114"/>
                    <a:pt x="120" y="109"/>
                    <a:pt x="107" y="104"/>
                  </a:cubicBezTo>
                  <a:cubicBezTo>
                    <a:pt x="106" y="103"/>
                    <a:pt x="105" y="103"/>
                    <a:pt x="105" y="102"/>
                  </a:cubicBezTo>
                  <a:cubicBezTo>
                    <a:pt x="104" y="99"/>
                    <a:pt x="103" y="97"/>
                    <a:pt x="102" y="95"/>
                  </a:cubicBezTo>
                  <a:cubicBezTo>
                    <a:pt x="102" y="93"/>
                    <a:pt x="101" y="92"/>
                    <a:pt x="100" y="91"/>
                  </a:cubicBezTo>
                  <a:cubicBezTo>
                    <a:pt x="99" y="91"/>
                    <a:pt x="99" y="90"/>
                    <a:pt x="99" y="89"/>
                  </a:cubicBezTo>
                  <a:cubicBezTo>
                    <a:pt x="99" y="84"/>
                    <a:pt x="97" y="78"/>
                    <a:pt x="102" y="73"/>
                  </a:cubicBezTo>
                  <a:cubicBezTo>
                    <a:pt x="102" y="73"/>
                    <a:pt x="102" y="73"/>
                    <a:pt x="102" y="72"/>
                  </a:cubicBezTo>
                  <a:cubicBezTo>
                    <a:pt x="104" y="68"/>
                    <a:pt x="105" y="62"/>
                    <a:pt x="108" y="57"/>
                  </a:cubicBezTo>
                  <a:cubicBezTo>
                    <a:pt x="108" y="57"/>
                    <a:pt x="108" y="57"/>
                    <a:pt x="108" y="57"/>
                  </a:cubicBezTo>
                  <a:cubicBezTo>
                    <a:pt x="108" y="54"/>
                    <a:pt x="108" y="50"/>
                    <a:pt x="109" y="47"/>
                  </a:cubicBezTo>
                  <a:cubicBezTo>
                    <a:pt x="109" y="46"/>
                    <a:pt x="108" y="46"/>
                    <a:pt x="108" y="45"/>
                  </a:cubicBezTo>
                  <a:cubicBezTo>
                    <a:pt x="106" y="45"/>
                    <a:pt x="106" y="43"/>
                    <a:pt x="106" y="42"/>
                  </a:cubicBezTo>
                  <a:cubicBezTo>
                    <a:pt x="106" y="35"/>
                    <a:pt x="106" y="34"/>
                    <a:pt x="106" y="27"/>
                  </a:cubicBezTo>
                  <a:cubicBezTo>
                    <a:pt x="106" y="24"/>
                    <a:pt x="105" y="20"/>
                    <a:pt x="102" y="17"/>
                  </a:cubicBezTo>
                  <a:cubicBezTo>
                    <a:pt x="100" y="16"/>
                    <a:pt x="99" y="14"/>
                    <a:pt x="97" y="13"/>
                  </a:cubicBezTo>
                  <a:cubicBezTo>
                    <a:pt x="97" y="13"/>
                    <a:pt x="97" y="13"/>
                    <a:pt x="97" y="13"/>
                  </a:cubicBezTo>
                  <a:cubicBezTo>
                    <a:pt x="97" y="13"/>
                    <a:pt x="92" y="9"/>
                    <a:pt x="95" y="6"/>
                  </a:cubicBezTo>
                  <a:cubicBezTo>
                    <a:pt x="96" y="4"/>
                    <a:pt x="99" y="4"/>
                    <a:pt x="99" y="4"/>
                  </a:cubicBezTo>
                  <a:cubicBezTo>
                    <a:pt x="99" y="4"/>
                    <a:pt x="95" y="0"/>
                    <a:pt x="83" y="3"/>
                  </a:cubicBezTo>
                  <a:cubicBezTo>
                    <a:pt x="82" y="3"/>
                    <a:pt x="82" y="3"/>
                    <a:pt x="82" y="3"/>
                  </a:cubicBezTo>
                  <a:cubicBezTo>
                    <a:pt x="81" y="3"/>
                    <a:pt x="80" y="4"/>
                    <a:pt x="79" y="4"/>
                  </a:cubicBezTo>
                  <a:cubicBezTo>
                    <a:pt x="72" y="6"/>
                    <a:pt x="65" y="8"/>
                    <a:pt x="59" y="13"/>
                  </a:cubicBezTo>
                  <a:cubicBezTo>
                    <a:pt x="55" y="16"/>
                    <a:pt x="52" y="20"/>
                    <a:pt x="51" y="25"/>
                  </a:cubicBezTo>
                  <a:cubicBezTo>
                    <a:pt x="51" y="28"/>
                    <a:pt x="51" y="31"/>
                    <a:pt x="51" y="34"/>
                  </a:cubicBezTo>
                  <a:cubicBezTo>
                    <a:pt x="51" y="38"/>
                    <a:pt x="51" y="37"/>
                    <a:pt x="51" y="42"/>
                  </a:cubicBezTo>
                  <a:cubicBezTo>
                    <a:pt x="51" y="43"/>
                    <a:pt x="51" y="44"/>
                    <a:pt x="50" y="44"/>
                  </a:cubicBezTo>
                  <a:cubicBezTo>
                    <a:pt x="48" y="45"/>
                    <a:pt x="48" y="46"/>
                    <a:pt x="48" y="48"/>
                  </a:cubicBezTo>
                  <a:cubicBezTo>
                    <a:pt x="49" y="49"/>
                    <a:pt x="48" y="50"/>
                    <a:pt x="49" y="51"/>
                  </a:cubicBezTo>
                  <a:cubicBezTo>
                    <a:pt x="49" y="54"/>
                    <a:pt x="50" y="57"/>
                    <a:pt x="51" y="59"/>
                  </a:cubicBezTo>
                  <a:cubicBezTo>
                    <a:pt x="51" y="62"/>
                    <a:pt x="53" y="64"/>
                    <a:pt x="53" y="66"/>
                  </a:cubicBezTo>
                  <a:cubicBezTo>
                    <a:pt x="54" y="70"/>
                    <a:pt x="55" y="74"/>
                    <a:pt x="58" y="77"/>
                  </a:cubicBezTo>
                  <a:cubicBezTo>
                    <a:pt x="59" y="78"/>
                    <a:pt x="59" y="79"/>
                    <a:pt x="59" y="79"/>
                  </a:cubicBezTo>
                  <a:cubicBezTo>
                    <a:pt x="59" y="83"/>
                    <a:pt x="58" y="86"/>
                    <a:pt x="58" y="89"/>
                  </a:cubicBezTo>
                  <a:cubicBezTo>
                    <a:pt x="58" y="90"/>
                    <a:pt x="57" y="91"/>
                    <a:pt x="57" y="91"/>
                  </a:cubicBezTo>
                  <a:cubicBezTo>
                    <a:pt x="54" y="91"/>
                    <a:pt x="54" y="93"/>
                    <a:pt x="54" y="95"/>
                  </a:cubicBezTo>
                  <a:cubicBezTo>
                    <a:pt x="53" y="97"/>
                    <a:pt x="52" y="99"/>
                    <a:pt x="51" y="102"/>
                  </a:cubicBezTo>
                  <a:cubicBezTo>
                    <a:pt x="51" y="102"/>
                    <a:pt x="50" y="103"/>
                    <a:pt x="50" y="103"/>
                  </a:cubicBezTo>
                  <a:cubicBezTo>
                    <a:pt x="46" y="105"/>
                    <a:pt x="42" y="107"/>
                    <a:pt x="38" y="108"/>
                  </a:cubicBezTo>
                  <a:cubicBezTo>
                    <a:pt x="33" y="110"/>
                    <a:pt x="29" y="112"/>
                    <a:pt x="25" y="114"/>
                  </a:cubicBezTo>
                  <a:cubicBezTo>
                    <a:pt x="21" y="116"/>
                    <a:pt x="17" y="118"/>
                    <a:pt x="13" y="120"/>
                  </a:cubicBezTo>
                  <a:cubicBezTo>
                    <a:pt x="10" y="122"/>
                    <a:pt x="8" y="123"/>
                    <a:pt x="6" y="125"/>
                  </a:cubicBezTo>
                  <a:cubicBezTo>
                    <a:pt x="0" y="149"/>
                    <a:pt x="0" y="149"/>
                    <a:pt x="0" y="149"/>
                  </a:cubicBezTo>
                  <a:cubicBezTo>
                    <a:pt x="24" y="149"/>
                    <a:pt x="39" y="165"/>
                    <a:pt x="61" y="170"/>
                  </a:cubicBezTo>
                  <a:cubicBezTo>
                    <a:pt x="61" y="170"/>
                    <a:pt x="61" y="170"/>
                    <a:pt x="61" y="170"/>
                  </a:cubicBezTo>
                  <a:cubicBezTo>
                    <a:pt x="61" y="170"/>
                    <a:pt x="77" y="175"/>
                    <a:pt x="90" y="171"/>
                  </a:cubicBezTo>
                  <a:cubicBezTo>
                    <a:pt x="93" y="171"/>
                    <a:pt x="95" y="170"/>
                    <a:pt x="97" y="169"/>
                  </a:cubicBezTo>
                  <a:cubicBezTo>
                    <a:pt x="117" y="162"/>
                    <a:pt x="143" y="149"/>
                    <a:pt x="157" y="149"/>
                  </a:cubicBezTo>
                  <a:lnTo>
                    <a:pt x="151" y="125"/>
                  </a:lnTo>
                  <a:close/>
                  <a:moveTo>
                    <a:pt x="62" y="158"/>
                  </a:moveTo>
                  <a:cubicBezTo>
                    <a:pt x="62" y="157"/>
                    <a:pt x="62" y="157"/>
                    <a:pt x="62" y="157"/>
                  </a:cubicBezTo>
                  <a:cubicBezTo>
                    <a:pt x="62" y="157"/>
                    <a:pt x="62" y="157"/>
                    <a:pt x="62" y="157"/>
                  </a:cubicBezTo>
                  <a:lnTo>
                    <a:pt x="62" y="158"/>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35" name="Group 34"/>
          <p:cNvGrpSpPr/>
          <p:nvPr/>
        </p:nvGrpSpPr>
        <p:grpSpPr>
          <a:xfrm>
            <a:off x="5871635" y="3380893"/>
            <a:ext cx="558800" cy="999067"/>
            <a:chOff x="4403726" y="2535669"/>
            <a:chExt cx="419100" cy="749300"/>
          </a:xfrm>
        </p:grpSpPr>
        <p:sp>
          <p:nvSpPr>
            <p:cNvPr id="4111" name="Freeform 15"/>
            <p:cNvSpPr/>
            <p:nvPr/>
          </p:nvSpPr>
          <p:spPr bwMode="auto">
            <a:xfrm>
              <a:off x="4403726" y="2535669"/>
              <a:ext cx="419100" cy="749300"/>
            </a:xfrm>
            <a:custGeom>
              <a:avLst/>
              <a:gdLst/>
              <a:ahLst/>
              <a:cxnLst>
                <a:cxn ang="0">
                  <a:pos x="264" y="0"/>
                </a:cxn>
                <a:cxn ang="0">
                  <a:pos x="264" y="316"/>
                </a:cxn>
                <a:cxn ang="0">
                  <a:pos x="0" y="472"/>
                </a:cxn>
                <a:cxn ang="0">
                  <a:pos x="0" y="162"/>
                </a:cxn>
                <a:cxn ang="0">
                  <a:pos x="264" y="0"/>
                </a:cxn>
              </a:cxnLst>
              <a:rect l="0" t="0" r="r" b="b"/>
              <a:pathLst>
                <a:path w="264" h="472">
                  <a:moveTo>
                    <a:pt x="264" y="0"/>
                  </a:moveTo>
                  <a:lnTo>
                    <a:pt x="264" y="316"/>
                  </a:lnTo>
                  <a:lnTo>
                    <a:pt x="0" y="472"/>
                  </a:lnTo>
                  <a:lnTo>
                    <a:pt x="0" y="162"/>
                  </a:lnTo>
                  <a:lnTo>
                    <a:pt x="264"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0" name="Freeform 66"/>
            <p:cNvSpPr>
              <a:spLocks noEditPoints="1"/>
            </p:cNvSpPr>
            <p:nvPr/>
          </p:nvSpPr>
          <p:spPr bwMode="auto">
            <a:xfrm>
              <a:off x="4464986" y="2817995"/>
              <a:ext cx="292718" cy="22704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21" name="Group 66"/>
          <p:cNvGrpSpPr/>
          <p:nvPr/>
        </p:nvGrpSpPr>
        <p:grpSpPr>
          <a:xfrm>
            <a:off x="7877164" y="2603732"/>
            <a:ext cx="2596968" cy="862877"/>
            <a:chOff x="5603652" y="1698221"/>
            <a:chExt cx="1947726" cy="647158"/>
          </a:xfrm>
        </p:grpSpPr>
        <p:sp>
          <p:nvSpPr>
            <p:cNvPr id="22" name="Text Placeholder 3"/>
            <p:cNvSpPr txBox="1"/>
            <p:nvPr/>
          </p:nvSpPr>
          <p:spPr>
            <a:xfrm>
              <a:off x="5603652" y="1698221"/>
              <a:ext cx="84239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3"/>
                  </a:solidFill>
                </a:rPr>
                <a:t>KEY WORD</a:t>
              </a:r>
            </a:p>
          </p:txBody>
        </p:sp>
        <p:sp>
          <p:nvSpPr>
            <p:cNvPr id="23" name="Text Placeholder 3"/>
            <p:cNvSpPr txBox="1"/>
            <p:nvPr/>
          </p:nvSpPr>
          <p:spPr>
            <a:xfrm>
              <a:off x="5603652" y="1883858"/>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There are many variations of passages of lorem ipsum available but the majority have even slightly</a:t>
              </a:r>
            </a:p>
          </p:txBody>
        </p:sp>
      </p:grpSp>
      <p:grpSp>
        <p:nvGrpSpPr>
          <p:cNvPr id="24" name="Group 75"/>
          <p:cNvGrpSpPr/>
          <p:nvPr/>
        </p:nvGrpSpPr>
        <p:grpSpPr>
          <a:xfrm>
            <a:off x="1194143" y="3027415"/>
            <a:ext cx="2596968" cy="888048"/>
            <a:chOff x="5603652" y="1679343"/>
            <a:chExt cx="1947726" cy="666036"/>
          </a:xfrm>
        </p:grpSpPr>
        <p:sp>
          <p:nvSpPr>
            <p:cNvPr id="25" name="Text Placeholder 3"/>
            <p:cNvSpPr txBox="1"/>
            <p:nvPr/>
          </p:nvSpPr>
          <p:spPr>
            <a:xfrm>
              <a:off x="6708983" y="1679343"/>
              <a:ext cx="84239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600" b="1" dirty="0">
                  <a:solidFill>
                    <a:schemeClr val="accent2"/>
                  </a:solidFill>
                </a:rPr>
                <a:t>KEY WORD</a:t>
              </a:r>
            </a:p>
          </p:txBody>
        </p:sp>
        <p:sp>
          <p:nvSpPr>
            <p:cNvPr id="26" name="Text Placeholder 3"/>
            <p:cNvSpPr txBox="1"/>
            <p:nvPr/>
          </p:nvSpPr>
          <p:spPr>
            <a:xfrm>
              <a:off x="5603652" y="1883858"/>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There are many variations of passages of lorem ipsum available but the majority have even slightly</a:t>
              </a:r>
            </a:p>
          </p:txBody>
        </p:sp>
      </p:grpSp>
      <p:grpSp>
        <p:nvGrpSpPr>
          <p:cNvPr id="27" name="Group 75"/>
          <p:cNvGrpSpPr/>
          <p:nvPr/>
        </p:nvGrpSpPr>
        <p:grpSpPr>
          <a:xfrm>
            <a:off x="2409152" y="5152380"/>
            <a:ext cx="2596968" cy="888048"/>
            <a:chOff x="5603652" y="1679343"/>
            <a:chExt cx="1947726" cy="666036"/>
          </a:xfrm>
        </p:grpSpPr>
        <p:sp>
          <p:nvSpPr>
            <p:cNvPr id="28" name="Text Placeholder 3"/>
            <p:cNvSpPr txBox="1"/>
            <p:nvPr/>
          </p:nvSpPr>
          <p:spPr>
            <a:xfrm>
              <a:off x="6708983" y="1679343"/>
              <a:ext cx="84239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600" b="1" dirty="0">
                  <a:solidFill>
                    <a:schemeClr val="accent1"/>
                  </a:solidFill>
                </a:rPr>
                <a:t>KEY WORD</a:t>
              </a:r>
            </a:p>
          </p:txBody>
        </p:sp>
        <p:sp>
          <p:nvSpPr>
            <p:cNvPr id="29" name="Text Placeholder 3"/>
            <p:cNvSpPr txBox="1"/>
            <p:nvPr/>
          </p:nvSpPr>
          <p:spPr>
            <a:xfrm>
              <a:off x="5603652" y="1883858"/>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There are many variations of passages of lorem ipsum available but the majority have even slightly</a:t>
              </a:r>
            </a:p>
          </p:txBody>
        </p:sp>
      </p:grpSp>
      <p:sp>
        <p:nvSpPr>
          <p:cNvPr id="30" name="Text Placeholder 3"/>
          <p:cNvSpPr txBox="1"/>
          <p:nvPr/>
        </p:nvSpPr>
        <p:spPr>
          <a:xfrm rot="19747125">
            <a:off x="6302098" y="4794484"/>
            <a:ext cx="1123193"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bg1"/>
                </a:solidFill>
              </a:rPr>
              <a:t>KEY WORD</a:t>
            </a:r>
          </a:p>
        </p:txBody>
      </p:sp>
      <p:sp>
        <p:nvSpPr>
          <p:cNvPr id="32" name="Text Placeholder 3"/>
          <p:cNvSpPr txBox="1"/>
          <p:nvPr/>
        </p:nvSpPr>
        <p:spPr>
          <a:xfrm rot="1874816">
            <a:off x="6087436" y="2268628"/>
            <a:ext cx="1123193"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bg1"/>
                </a:solidFill>
              </a:rPr>
              <a:t>KEY WORD</a:t>
            </a:r>
          </a:p>
        </p:txBody>
      </p:sp>
      <p:sp>
        <p:nvSpPr>
          <p:cNvPr id="33" name="Text Placeholder 3"/>
          <p:cNvSpPr txBox="1"/>
          <p:nvPr/>
        </p:nvSpPr>
        <p:spPr>
          <a:xfrm rot="16200000">
            <a:off x="3657788" y="3510280"/>
            <a:ext cx="1123193"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bg1"/>
                </a:solidFill>
              </a:rPr>
              <a:t>KEY WORD</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1+#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par>
                                <p:cTn id="52" presetID="2" presetClass="entr" presetSubtype="8"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2" presetClass="entr" presetSubtype="8"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0-#ppt_w/2"/>
                                          </p:val>
                                        </p:tav>
                                        <p:tav tm="100000">
                                          <p:val>
                                            <p:strVal val="#ppt_x"/>
                                          </p:val>
                                        </p:tav>
                                      </p:tavLst>
                                    </p:anim>
                                    <p:anim calcmode="lin" valueType="num">
                                      <p:cBhvr additive="base">
                                        <p:cTn id="65" dur="500" fill="hold"/>
                                        <p:tgtEl>
                                          <p:spTgt spid="24"/>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2" presetClass="entr" presetSubtype="2"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1+#ppt_w/2"/>
                                          </p:val>
                                        </p:tav>
                                        <p:tav tm="100000">
                                          <p:val>
                                            <p:strVal val="#ppt_x"/>
                                          </p:val>
                                        </p:tav>
                                      </p:tavLst>
                                    </p:anim>
                                    <p:anim calcmode="lin" valueType="num">
                                      <p:cBhvr additive="base">
                                        <p:cTn id="75" dur="500" fill="hold"/>
                                        <p:tgtEl>
                                          <p:spTgt spid="21"/>
                                        </p:tgtEl>
                                        <p:attrNameLst>
                                          <p:attrName>ppt_y</p:attrName>
                                        </p:attrNameLst>
                                      </p:cBhvr>
                                      <p:tavLst>
                                        <p:tav tm="0">
                                          <p:val>
                                            <p:strVal val="#ppt_y"/>
                                          </p:val>
                                        </p:tav>
                                        <p:tav tm="100000">
                                          <p:val>
                                            <p:strVal val="#ppt_y"/>
                                          </p:val>
                                        </p:tav>
                                      </p:tavLst>
                                    </p:anim>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30"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pa_     _1"/>
          <p:cNvSpPr/>
          <p:nvPr>
            <p:custDataLst>
              <p:tags r:id="rId1"/>
            </p:custDataLst>
          </p:nvPr>
        </p:nvSpPr>
        <p:spPr>
          <a:xfrm>
            <a:off x="2592730" y="1790399"/>
            <a:ext cx="7362896" cy="3221284"/>
          </a:xfrm>
          <a:prstGeom prst="rect">
            <a:avLst/>
          </a:prstGeom>
          <a:solidFill>
            <a:schemeClr val="bg1"/>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endParaRPr lang="zh-CN" altLang="en-US">
              <a:solidFill>
                <a:schemeClr val="accent2"/>
              </a:solidFill>
            </a:endParaRPr>
          </a:p>
        </p:txBody>
      </p:sp>
      <p:sp>
        <p:nvSpPr>
          <p:cNvPr id="3" name="PA_pa_     _2"/>
          <p:cNvSpPr txBox="1"/>
          <p:nvPr>
            <p:custDataLst>
              <p:tags r:id="rId2"/>
            </p:custDataLst>
          </p:nvPr>
        </p:nvSpPr>
        <p:spPr>
          <a:xfrm>
            <a:off x="5673820" y="2657114"/>
            <a:ext cx="3583850" cy="696973"/>
          </a:xfrm>
          <a:prstGeom prst="rect">
            <a:avLst/>
          </a:prstGeom>
          <a:noFill/>
        </p:spPr>
        <p:txBody>
          <a:bodyPr wrap="square" lIns="80632" tIns="40316" rIns="80632" bIns="40316" rtlCol="0">
            <a:spAutoFit/>
          </a:bodyPr>
          <a:lstStyle/>
          <a:p>
            <a:r>
              <a:rPr lang="zh-CN" altLang="en-US" sz="4000" b="1" dirty="0">
                <a:solidFill>
                  <a:schemeClr val="accent2"/>
                </a:solidFill>
                <a:latin typeface="微软雅黑" panose="020B0503020204020204" pitchFamily="34" charset="-122"/>
              </a:rPr>
              <a:t>点击添加内容</a:t>
            </a:r>
          </a:p>
        </p:txBody>
      </p:sp>
      <p:sp>
        <p:nvSpPr>
          <p:cNvPr id="4" name="PA_pa_     _3"/>
          <p:cNvSpPr txBox="1"/>
          <p:nvPr>
            <p:custDataLst>
              <p:tags r:id="rId3"/>
            </p:custDataLst>
          </p:nvPr>
        </p:nvSpPr>
        <p:spPr>
          <a:xfrm>
            <a:off x="5643052" y="3355945"/>
            <a:ext cx="3927135" cy="1066304"/>
          </a:xfrm>
          <a:prstGeom prst="rect">
            <a:avLst/>
          </a:prstGeom>
          <a:noFill/>
        </p:spPr>
        <p:txBody>
          <a:bodyPr wrap="square" lIns="80632" tIns="40316" rIns="80632" bIns="40316" rtlCol="0">
            <a:spAutoFit/>
          </a:bodyPr>
          <a:lstStyle/>
          <a:p>
            <a:r>
              <a:rPr lang="zh-CN" altLang="en-US" sz="1600" dirty="0">
                <a:solidFill>
                  <a:schemeClr val="accent2"/>
                </a:solidFill>
                <a:latin typeface="微软雅黑" panose="020B0503020204020204" pitchFamily="34" charset="-122"/>
              </a:rPr>
              <a:t>点击添加主要文字内容点击添加文字内容</a:t>
            </a:r>
            <a:endParaRPr lang="en-US" altLang="zh-CN" sz="1600" dirty="0">
              <a:solidFill>
                <a:schemeClr val="accent2"/>
              </a:solidFill>
              <a:latin typeface="微软雅黑" panose="020B0503020204020204" pitchFamily="34" charset="-122"/>
            </a:endParaRPr>
          </a:p>
          <a:p>
            <a:r>
              <a:rPr lang="zh-CN" altLang="en-US" sz="1600" dirty="0">
                <a:solidFill>
                  <a:schemeClr val="accent2"/>
                </a:solidFill>
                <a:latin typeface="微软雅黑" panose="020B0503020204020204" pitchFamily="34" charset="-122"/>
              </a:rPr>
              <a:t>点击添加主要文字内容点击添加文字内容</a:t>
            </a:r>
          </a:p>
          <a:p>
            <a:r>
              <a:rPr lang="zh-CN" altLang="en-US" sz="1600" dirty="0">
                <a:solidFill>
                  <a:schemeClr val="accent2"/>
                </a:solidFill>
                <a:latin typeface="微软雅黑" panose="020B0503020204020204" pitchFamily="34" charset="-122"/>
              </a:rPr>
              <a:t>点击添加主要文字内容点击添加文字内容</a:t>
            </a:r>
          </a:p>
          <a:p>
            <a:endParaRPr lang="zh-CN" altLang="en-US" sz="1600" dirty="0">
              <a:solidFill>
                <a:schemeClr val="accent2"/>
              </a:solidFill>
              <a:latin typeface="微软雅黑" panose="020B0503020204020204" pitchFamily="34" charset="-122"/>
            </a:endParaRPr>
          </a:p>
        </p:txBody>
      </p:sp>
      <p:grpSp>
        <p:nvGrpSpPr>
          <p:cNvPr id="10" name="PA_pa_     _9"/>
          <p:cNvGrpSpPr/>
          <p:nvPr>
            <p:custDataLst>
              <p:tags r:id="rId4"/>
            </p:custDataLst>
          </p:nvPr>
        </p:nvGrpSpPr>
        <p:grpSpPr>
          <a:xfrm>
            <a:off x="2968309" y="2446662"/>
            <a:ext cx="1964108" cy="1908758"/>
            <a:chOff x="4508674" y="2118116"/>
            <a:chExt cx="2204282" cy="2204282"/>
          </a:xfrm>
        </p:grpSpPr>
        <p:grpSp>
          <p:nvGrpSpPr>
            <p:cNvPr id="11" name="组合 10"/>
            <p:cNvGrpSpPr/>
            <p:nvPr/>
          </p:nvGrpSpPr>
          <p:grpSpPr>
            <a:xfrm>
              <a:off x="4508674" y="2118116"/>
              <a:ext cx="2204282" cy="2204282"/>
              <a:chOff x="1517331" y="1125257"/>
              <a:chExt cx="2204282" cy="2204282"/>
            </a:xfrm>
          </p:grpSpPr>
          <p:sp>
            <p:nvSpPr>
              <p:cNvPr id="13" name="oval 1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4" name="oval 20"/>
              <p:cNvSpPr/>
              <p:nvPr/>
            </p:nvSpPr>
            <p:spPr>
              <a:xfrm>
                <a:off x="1719372" y="1327298"/>
                <a:ext cx="1800200" cy="18002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grpSp>
        <p:sp>
          <p:nvSpPr>
            <p:cNvPr id="12" name="textbox 80"/>
            <p:cNvSpPr txBox="1"/>
            <p:nvPr/>
          </p:nvSpPr>
          <p:spPr>
            <a:xfrm>
              <a:off x="5088686" y="2684776"/>
              <a:ext cx="1133465" cy="1066285"/>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rPr>
                <a:t>03</a:t>
              </a:r>
              <a:endParaRPr lang="zh-CN" altLang="en-US" sz="5400" dirty="0">
                <a:solidFill>
                  <a:schemeClr val="bg1"/>
                </a:solidFill>
                <a:latin typeface="微软雅黑" panose="020B0503020204020204" pitchFamily="34" charset="-122"/>
              </a:endParaRPr>
            </a:p>
          </p:txBody>
        </p:sp>
      </p:grpSp>
      <p:sp>
        <p:nvSpPr>
          <p:cNvPr id="17" name="PA_pa_     _12"/>
          <p:cNvSpPr>
            <a:spLocks noChangeShapeType="1"/>
          </p:cNvSpPr>
          <p:nvPr>
            <p:custDataLst>
              <p:tags r:id="rId5"/>
            </p:custDataLst>
          </p:nvPr>
        </p:nvSpPr>
        <p:spPr bwMode="auto">
          <a:xfrm flipH="1" flipV="1">
            <a:off x="5303118" y="2161302"/>
            <a:ext cx="0" cy="2666225"/>
          </a:xfrm>
          <a:prstGeom prst="line">
            <a:avLst/>
          </a:prstGeom>
          <a:noFill/>
          <a:ln w="19050">
            <a:solidFill>
              <a:schemeClr val="accent2"/>
            </a:solidFill>
            <a:prstDash val="dash"/>
            <a:round/>
          </a:ln>
          <a:extLst>
            <a:ext uri="{909E8E84-426E-40DD-AFC4-6F175D3DCCD1}">
              <a14:hiddenFill xmlns:a14="http://schemas.microsoft.com/office/drawing/2010/main">
                <a:noFill/>
              </a14:hiddenFill>
            </a:ext>
          </a:extLst>
        </p:spPr>
        <p:txBody>
          <a:bodyPr/>
          <a:lstStyle/>
          <a:p>
            <a:endParaRPr lang="zh-CN" altLang="en-US"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par>
                                <p:cTn id="19" presetID="12" presetClass="entr" presetSubtype="8" fill="hold" grpId="0" nodeType="withEffect">
                                  <p:stCondLst>
                                    <p:cond delay="0"/>
                                  </p:stCondLst>
                                  <p:iterate type="lt">
                                    <p:tmPct val="1000"/>
                                  </p:iterate>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childTnLst>
                          </p:cTn>
                        </p:par>
                        <p:par>
                          <p:cTn id="23" fill="hold">
                            <p:stCondLst>
                              <p:cond delay="1024"/>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1"/>
          <p:cNvGrpSpPr/>
          <p:nvPr/>
        </p:nvGrpSpPr>
        <p:grpSpPr>
          <a:xfrm>
            <a:off x="909836" y="2117978"/>
            <a:ext cx="622357" cy="3592409"/>
            <a:chOff x="682376" y="1446648"/>
            <a:chExt cx="466768" cy="2694307"/>
          </a:xfrm>
          <a:effectLst>
            <a:outerShdw blurRad="50800" dir="18900000" sy="23000" kx="-1200000" algn="bl" rotWithShape="0">
              <a:prstClr val="black">
                <a:alpha val="13000"/>
              </a:prstClr>
            </a:outerShdw>
          </a:effectLst>
        </p:grpSpPr>
        <p:sp>
          <p:nvSpPr>
            <p:cNvPr id="65" name="Freeform 355"/>
            <p:cNvSpPr/>
            <p:nvPr/>
          </p:nvSpPr>
          <p:spPr bwMode="auto">
            <a:xfrm>
              <a:off x="682376" y="1451271"/>
              <a:ext cx="466768" cy="2689684"/>
            </a:xfrm>
            <a:custGeom>
              <a:avLst/>
              <a:gdLst/>
              <a:ahLst/>
              <a:cxnLst>
                <a:cxn ang="0">
                  <a:pos x="62" y="17"/>
                </a:cxn>
                <a:cxn ang="0">
                  <a:pos x="31" y="0"/>
                </a:cxn>
                <a:cxn ang="0">
                  <a:pos x="0" y="17"/>
                </a:cxn>
                <a:cxn ang="0">
                  <a:pos x="0" y="17"/>
                </a:cxn>
                <a:cxn ang="0">
                  <a:pos x="0" y="18"/>
                </a:cxn>
                <a:cxn ang="0">
                  <a:pos x="0" y="337"/>
                </a:cxn>
                <a:cxn ang="0">
                  <a:pos x="0" y="337"/>
                </a:cxn>
                <a:cxn ang="0">
                  <a:pos x="0" y="338"/>
                </a:cxn>
                <a:cxn ang="0">
                  <a:pos x="31" y="355"/>
                </a:cxn>
                <a:cxn ang="0">
                  <a:pos x="62" y="338"/>
                </a:cxn>
                <a:cxn ang="0">
                  <a:pos x="62" y="337"/>
                </a:cxn>
                <a:cxn ang="0">
                  <a:pos x="62" y="337"/>
                </a:cxn>
                <a:cxn ang="0">
                  <a:pos x="62" y="18"/>
                </a:cxn>
                <a:cxn ang="0">
                  <a:pos x="62" y="17"/>
                </a:cxn>
              </a:cxnLst>
              <a:rect l="0" t="0" r="r" b="b"/>
              <a:pathLst>
                <a:path w="62" h="355">
                  <a:moveTo>
                    <a:pt x="62" y="17"/>
                  </a:moveTo>
                  <a:cubicBezTo>
                    <a:pt x="62" y="8"/>
                    <a:pt x="48" y="0"/>
                    <a:pt x="31" y="0"/>
                  </a:cubicBezTo>
                  <a:cubicBezTo>
                    <a:pt x="14" y="0"/>
                    <a:pt x="0" y="8"/>
                    <a:pt x="0" y="17"/>
                  </a:cubicBezTo>
                  <a:cubicBezTo>
                    <a:pt x="0" y="17"/>
                    <a:pt x="0" y="17"/>
                    <a:pt x="0" y="17"/>
                  </a:cubicBezTo>
                  <a:cubicBezTo>
                    <a:pt x="0" y="18"/>
                    <a:pt x="0" y="18"/>
                    <a:pt x="0" y="18"/>
                  </a:cubicBezTo>
                  <a:cubicBezTo>
                    <a:pt x="0" y="337"/>
                    <a:pt x="0" y="337"/>
                    <a:pt x="0" y="337"/>
                  </a:cubicBezTo>
                  <a:cubicBezTo>
                    <a:pt x="0" y="337"/>
                    <a:pt x="0" y="337"/>
                    <a:pt x="0" y="337"/>
                  </a:cubicBezTo>
                  <a:cubicBezTo>
                    <a:pt x="0" y="338"/>
                    <a:pt x="0" y="338"/>
                    <a:pt x="0" y="338"/>
                  </a:cubicBezTo>
                  <a:cubicBezTo>
                    <a:pt x="0" y="348"/>
                    <a:pt x="14" y="355"/>
                    <a:pt x="31" y="355"/>
                  </a:cubicBezTo>
                  <a:cubicBezTo>
                    <a:pt x="48" y="355"/>
                    <a:pt x="62" y="348"/>
                    <a:pt x="62" y="338"/>
                  </a:cubicBezTo>
                  <a:cubicBezTo>
                    <a:pt x="62" y="337"/>
                    <a:pt x="62" y="337"/>
                    <a:pt x="62" y="337"/>
                  </a:cubicBezTo>
                  <a:cubicBezTo>
                    <a:pt x="62" y="337"/>
                    <a:pt x="62" y="337"/>
                    <a:pt x="62" y="337"/>
                  </a:cubicBezTo>
                  <a:cubicBezTo>
                    <a:pt x="62" y="18"/>
                    <a:pt x="62" y="18"/>
                    <a:pt x="62" y="18"/>
                  </a:cubicBezTo>
                  <a:cubicBezTo>
                    <a:pt x="62" y="17"/>
                    <a:pt x="62" y="17"/>
                    <a:pt x="62" y="17"/>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66" name="Oval 356"/>
            <p:cNvSpPr>
              <a:spLocks noChangeArrowheads="1"/>
            </p:cNvSpPr>
            <p:nvPr/>
          </p:nvSpPr>
          <p:spPr bwMode="auto">
            <a:xfrm>
              <a:off x="682376" y="1446648"/>
              <a:ext cx="466768" cy="249558"/>
            </a:xfrm>
            <a:prstGeom prst="ellipse">
              <a:avLst/>
            </a:pr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2400"/>
            </a:p>
          </p:txBody>
        </p:sp>
      </p:grpSp>
      <p:grpSp>
        <p:nvGrpSpPr>
          <p:cNvPr id="6" name="Group 52"/>
          <p:cNvGrpSpPr/>
          <p:nvPr/>
        </p:nvGrpSpPr>
        <p:grpSpPr>
          <a:xfrm>
            <a:off x="1874769" y="2814087"/>
            <a:ext cx="634681" cy="2896300"/>
            <a:chOff x="1406075" y="1968730"/>
            <a:chExt cx="476011" cy="2172225"/>
          </a:xfrm>
          <a:effectLst>
            <a:outerShdw blurRad="50800" dir="18900000" sy="23000" kx="-1200000" algn="bl" rotWithShape="0">
              <a:prstClr val="black">
                <a:alpha val="13000"/>
              </a:prstClr>
            </a:outerShdw>
          </a:effectLst>
        </p:grpSpPr>
        <p:sp>
          <p:nvSpPr>
            <p:cNvPr id="64" name="Freeform 353"/>
            <p:cNvSpPr/>
            <p:nvPr/>
          </p:nvSpPr>
          <p:spPr bwMode="auto">
            <a:xfrm>
              <a:off x="1406075" y="1973493"/>
              <a:ext cx="476011" cy="2167462"/>
            </a:xfrm>
            <a:custGeom>
              <a:avLst/>
              <a:gdLst/>
              <a:ahLst/>
              <a:cxnLst>
                <a:cxn ang="0">
                  <a:pos x="63" y="18"/>
                </a:cxn>
                <a:cxn ang="0">
                  <a:pos x="31" y="0"/>
                </a:cxn>
                <a:cxn ang="0">
                  <a:pos x="0" y="18"/>
                </a:cxn>
                <a:cxn ang="0">
                  <a:pos x="0" y="18"/>
                </a:cxn>
                <a:cxn ang="0">
                  <a:pos x="0" y="18"/>
                </a:cxn>
                <a:cxn ang="0">
                  <a:pos x="0" y="268"/>
                </a:cxn>
                <a:cxn ang="0">
                  <a:pos x="0" y="268"/>
                </a:cxn>
                <a:cxn ang="0">
                  <a:pos x="0" y="269"/>
                </a:cxn>
                <a:cxn ang="0">
                  <a:pos x="31" y="286"/>
                </a:cxn>
                <a:cxn ang="0">
                  <a:pos x="63" y="269"/>
                </a:cxn>
                <a:cxn ang="0">
                  <a:pos x="63" y="268"/>
                </a:cxn>
                <a:cxn ang="0">
                  <a:pos x="63" y="268"/>
                </a:cxn>
                <a:cxn ang="0">
                  <a:pos x="63" y="18"/>
                </a:cxn>
                <a:cxn ang="0">
                  <a:pos x="63" y="18"/>
                </a:cxn>
              </a:cxnLst>
              <a:rect l="0" t="0" r="r" b="b"/>
              <a:pathLst>
                <a:path w="63" h="286">
                  <a:moveTo>
                    <a:pt x="63" y="18"/>
                  </a:moveTo>
                  <a:cubicBezTo>
                    <a:pt x="63" y="8"/>
                    <a:pt x="49" y="0"/>
                    <a:pt x="31" y="0"/>
                  </a:cubicBezTo>
                  <a:cubicBezTo>
                    <a:pt x="14" y="0"/>
                    <a:pt x="0" y="8"/>
                    <a:pt x="0" y="18"/>
                  </a:cubicBezTo>
                  <a:cubicBezTo>
                    <a:pt x="0" y="18"/>
                    <a:pt x="0" y="18"/>
                    <a:pt x="0" y="18"/>
                  </a:cubicBezTo>
                  <a:cubicBezTo>
                    <a:pt x="0" y="18"/>
                    <a:pt x="0" y="18"/>
                    <a:pt x="0" y="18"/>
                  </a:cubicBezTo>
                  <a:cubicBezTo>
                    <a:pt x="0" y="268"/>
                    <a:pt x="0" y="268"/>
                    <a:pt x="0" y="268"/>
                  </a:cubicBezTo>
                  <a:cubicBezTo>
                    <a:pt x="0" y="268"/>
                    <a:pt x="0" y="268"/>
                    <a:pt x="0" y="268"/>
                  </a:cubicBezTo>
                  <a:cubicBezTo>
                    <a:pt x="0" y="269"/>
                    <a:pt x="0" y="269"/>
                    <a:pt x="0" y="269"/>
                  </a:cubicBezTo>
                  <a:cubicBezTo>
                    <a:pt x="0" y="279"/>
                    <a:pt x="14" y="286"/>
                    <a:pt x="31" y="286"/>
                  </a:cubicBezTo>
                  <a:cubicBezTo>
                    <a:pt x="49" y="286"/>
                    <a:pt x="63" y="279"/>
                    <a:pt x="63" y="269"/>
                  </a:cubicBezTo>
                  <a:cubicBezTo>
                    <a:pt x="63" y="268"/>
                    <a:pt x="63" y="268"/>
                    <a:pt x="63" y="268"/>
                  </a:cubicBezTo>
                  <a:cubicBezTo>
                    <a:pt x="63" y="268"/>
                    <a:pt x="63" y="268"/>
                    <a:pt x="63" y="268"/>
                  </a:cubicBezTo>
                  <a:cubicBezTo>
                    <a:pt x="63" y="18"/>
                    <a:pt x="63" y="18"/>
                    <a:pt x="63" y="18"/>
                  </a:cubicBezTo>
                  <a:cubicBezTo>
                    <a:pt x="63" y="18"/>
                    <a:pt x="63" y="18"/>
                    <a:pt x="63" y="18"/>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60" name="Oval 354"/>
            <p:cNvSpPr>
              <a:spLocks noChangeArrowheads="1"/>
            </p:cNvSpPr>
            <p:nvPr/>
          </p:nvSpPr>
          <p:spPr bwMode="auto">
            <a:xfrm>
              <a:off x="1412127" y="1968730"/>
              <a:ext cx="463907" cy="249558"/>
            </a:xfrm>
            <a:prstGeom prst="ellipse">
              <a:avLst/>
            </a:prstGeom>
            <a:solidFill>
              <a:schemeClr val="accent2">
                <a:lumMod val="60000"/>
                <a:lumOff val="40000"/>
              </a:schemeClr>
            </a:solidFill>
            <a:ln w="9525">
              <a:noFill/>
              <a:round/>
            </a:ln>
          </p:spPr>
          <p:txBody>
            <a:bodyPr vert="horz" wrap="square" lIns="121920" tIns="60960" rIns="121920" bIns="60960" numCol="1" anchor="t" anchorCtr="0" compatLnSpc="1"/>
            <a:lstStyle/>
            <a:p>
              <a:endParaRPr lang="en-US" sz="2400"/>
            </a:p>
          </p:txBody>
        </p:sp>
      </p:grpSp>
      <p:sp>
        <p:nvSpPr>
          <p:cNvPr id="39" name="Text Placeholder 3"/>
          <p:cNvSpPr txBox="1"/>
          <p:nvPr/>
        </p:nvSpPr>
        <p:spPr>
          <a:xfrm>
            <a:off x="946904" y="1739260"/>
            <a:ext cx="548227"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schemeClr val="accent1"/>
                </a:solidFill>
              </a:rPr>
              <a:t>90%</a:t>
            </a:r>
          </a:p>
        </p:txBody>
      </p:sp>
      <p:sp>
        <p:nvSpPr>
          <p:cNvPr id="42" name="Text Placeholder 3"/>
          <p:cNvSpPr txBox="1"/>
          <p:nvPr/>
        </p:nvSpPr>
        <p:spPr>
          <a:xfrm>
            <a:off x="3828572" y="3698002"/>
            <a:ext cx="548227"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schemeClr val="accent4"/>
                </a:solidFill>
              </a:rPr>
              <a:t>20%</a:t>
            </a:r>
          </a:p>
        </p:txBody>
      </p:sp>
      <p:sp>
        <p:nvSpPr>
          <p:cNvPr id="45" name="Text Placeholder 3"/>
          <p:cNvSpPr txBox="1"/>
          <p:nvPr/>
        </p:nvSpPr>
        <p:spPr>
          <a:xfrm>
            <a:off x="1917997" y="2494363"/>
            <a:ext cx="548227"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schemeClr val="accent2"/>
                </a:solidFill>
              </a:rPr>
              <a:t>80%</a:t>
            </a:r>
          </a:p>
        </p:txBody>
      </p:sp>
      <p:sp>
        <p:nvSpPr>
          <p:cNvPr id="59" name="Text Placeholder 3"/>
          <p:cNvSpPr txBox="1"/>
          <p:nvPr/>
        </p:nvSpPr>
        <p:spPr>
          <a:xfrm>
            <a:off x="2894160" y="3161498"/>
            <a:ext cx="548227"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135" dirty="0">
                <a:solidFill>
                  <a:schemeClr val="accent3"/>
                </a:solidFill>
              </a:rPr>
              <a:t>60%</a:t>
            </a:r>
          </a:p>
        </p:txBody>
      </p:sp>
      <p:grpSp>
        <p:nvGrpSpPr>
          <p:cNvPr id="7" name="Group 53"/>
          <p:cNvGrpSpPr/>
          <p:nvPr/>
        </p:nvGrpSpPr>
        <p:grpSpPr>
          <a:xfrm>
            <a:off x="2857092" y="3510575"/>
            <a:ext cx="622357" cy="2199812"/>
            <a:chOff x="2142818" y="2491096"/>
            <a:chExt cx="466768" cy="1649859"/>
          </a:xfrm>
          <a:effectLst>
            <a:outerShdw blurRad="50800" dir="18900000" sy="23000" kx="-1200000" algn="bl" rotWithShape="0">
              <a:prstClr val="black">
                <a:alpha val="13000"/>
              </a:prstClr>
            </a:outerShdw>
          </a:effectLst>
        </p:grpSpPr>
        <p:sp>
          <p:nvSpPr>
            <p:cNvPr id="63" name="Freeform 351"/>
            <p:cNvSpPr/>
            <p:nvPr/>
          </p:nvSpPr>
          <p:spPr bwMode="auto">
            <a:xfrm>
              <a:off x="2142818" y="2491096"/>
              <a:ext cx="466768" cy="1649859"/>
            </a:xfrm>
            <a:custGeom>
              <a:avLst/>
              <a:gdLst/>
              <a:ahLst/>
              <a:cxnLst>
                <a:cxn ang="0">
                  <a:pos x="62" y="17"/>
                </a:cxn>
                <a:cxn ang="0">
                  <a:pos x="31" y="0"/>
                </a:cxn>
                <a:cxn ang="0">
                  <a:pos x="0" y="17"/>
                </a:cxn>
                <a:cxn ang="0">
                  <a:pos x="0" y="17"/>
                </a:cxn>
                <a:cxn ang="0">
                  <a:pos x="0" y="17"/>
                </a:cxn>
                <a:cxn ang="0">
                  <a:pos x="0" y="200"/>
                </a:cxn>
                <a:cxn ang="0">
                  <a:pos x="0" y="200"/>
                </a:cxn>
                <a:cxn ang="0">
                  <a:pos x="0" y="201"/>
                </a:cxn>
                <a:cxn ang="0">
                  <a:pos x="31" y="218"/>
                </a:cxn>
                <a:cxn ang="0">
                  <a:pos x="62" y="201"/>
                </a:cxn>
                <a:cxn ang="0">
                  <a:pos x="62" y="200"/>
                </a:cxn>
                <a:cxn ang="0">
                  <a:pos x="62" y="200"/>
                </a:cxn>
                <a:cxn ang="0">
                  <a:pos x="62" y="17"/>
                </a:cxn>
                <a:cxn ang="0">
                  <a:pos x="62" y="17"/>
                </a:cxn>
              </a:cxnLst>
              <a:rect l="0" t="0" r="r" b="b"/>
              <a:pathLst>
                <a:path w="62" h="218">
                  <a:moveTo>
                    <a:pt x="62" y="17"/>
                  </a:moveTo>
                  <a:cubicBezTo>
                    <a:pt x="62" y="7"/>
                    <a:pt x="48" y="0"/>
                    <a:pt x="31" y="0"/>
                  </a:cubicBezTo>
                  <a:cubicBezTo>
                    <a:pt x="14" y="0"/>
                    <a:pt x="0" y="7"/>
                    <a:pt x="0" y="17"/>
                  </a:cubicBezTo>
                  <a:cubicBezTo>
                    <a:pt x="0" y="17"/>
                    <a:pt x="0" y="17"/>
                    <a:pt x="0" y="17"/>
                  </a:cubicBezTo>
                  <a:cubicBezTo>
                    <a:pt x="0" y="17"/>
                    <a:pt x="0" y="17"/>
                    <a:pt x="0" y="17"/>
                  </a:cubicBezTo>
                  <a:cubicBezTo>
                    <a:pt x="0" y="200"/>
                    <a:pt x="0" y="200"/>
                    <a:pt x="0" y="200"/>
                  </a:cubicBezTo>
                  <a:cubicBezTo>
                    <a:pt x="0" y="200"/>
                    <a:pt x="0" y="200"/>
                    <a:pt x="0" y="200"/>
                  </a:cubicBezTo>
                  <a:cubicBezTo>
                    <a:pt x="0" y="201"/>
                    <a:pt x="0" y="201"/>
                    <a:pt x="0" y="201"/>
                  </a:cubicBezTo>
                  <a:cubicBezTo>
                    <a:pt x="0" y="211"/>
                    <a:pt x="14" y="218"/>
                    <a:pt x="31" y="218"/>
                  </a:cubicBezTo>
                  <a:cubicBezTo>
                    <a:pt x="48" y="218"/>
                    <a:pt x="62" y="211"/>
                    <a:pt x="62" y="201"/>
                  </a:cubicBezTo>
                  <a:cubicBezTo>
                    <a:pt x="62" y="200"/>
                    <a:pt x="62" y="200"/>
                    <a:pt x="62" y="200"/>
                  </a:cubicBezTo>
                  <a:cubicBezTo>
                    <a:pt x="62" y="200"/>
                    <a:pt x="62" y="200"/>
                    <a:pt x="62" y="200"/>
                  </a:cubicBezTo>
                  <a:cubicBezTo>
                    <a:pt x="62" y="17"/>
                    <a:pt x="62" y="17"/>
                    <a:pt x="62" y="17"/>
                  </a:cubicBezTo>
                  <a:cubicBezTo>
                    <a:pt x="62" y="17"/>
                    <a:pt x="62" y="17"/>
                    <a:pt x="62" y="17"/>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43" name="Oval 352"/>
            <p:cNvSpPr>
              <a:spLocks noChangeArrowheads="1"/>
            </p:cNvSpPr>
            <p:nvPr/>
          </p:nvSpPr>
          <p:spPr bwMode="auto">
            <a:xfrm>
              <a:off x="2142818" y="2491096"/>
              <a:ext cx="466768" cy="240315"/>
            </a:xfrm>
            <a:prstGeom prst="ellipse">
              <a:avLst/>
            </a:prstGeom>
            <a:solidFill>
              <a:schemeClr val="accent3">
                <a:lumMod val="60000"/>
                <a:lumOff val="40000"/>
              </a:schemeClr>
            </a:solidFill>
            <a:ln w="9525">
              <a:noFill/>
              <a:round/>
            </a:ln>
          </p:spPr>
          <p:txBody>
            <a:bodyPr vert="horz" wrap="square" lIns="121920" tIns="60960" rIns="121920" bIns="60960" numCol="1" anchor="t" anchorCtr="0" compatLnSpc="1"/>
            <a:lstStyle/>
            <a:p>
              <a:endParaRPr lang="en-US" sz="2400"/>
            </a:p>
          </p:txBody>
        </p:sp>
      </p:grpSp>
      <p:sp>
        <p:nvSpPr>
          <p:cNvPr id="71" name="Freeform 65"/>
          <p:cNvSpPr>
            <a:spLocks noEditPoints="1"/>
          </p:cNvSpPr>
          <p:nvPr/>
        </p:nvSpPr>
        <p:spPr bwMode="auto">
          <a:xfrm>
            <a:off x="1046604" y="3723338"/>
            <a:ext cx="348825" cy="387855"/>
          </a:xfrm>
          <a:custGeom>
            <a:avLst/>
            <a:gdLst/>
            <a:ahLst/>
            <a:cxnLst>
              <a:cxn ang="0">
                <a:pos x="151" y="125"/>
              </a:cxn>
              <a:cxn ang="0">
                <a:pos x="144" y="120"/>
              </a:cxn>
              <a:cxn ang="0">
                <a:pos x="107" y="104"/>
              </a:cxn>
              <a:cxn ang="0">
                <a:pos x="105" y="102"/>
              </a:cxn>
              <a:cxn ang="0">
                <a:pos x="102" y="95"/>
              </a:cxn>
              <a:cxn ang="0">
                <a:pos x="100" y="91"/>
              </a:cxn>
              <a:cxn ang="0">
                <a:pos x="99" y="89"/>
              </a:cxn>
              <a:cxn ang="0">
                <a:pos x="102" y="73"/>
              </a:cxn>
              <a:cxn ang="0">
                <a:pos x="102" y="72"/>
              </a:cxn>
              <a:cxn ang="0">
                <a:pos x="108" y="57"/>
              </a:cxn>
              <a:cxn ang="0">
                <a:pos x="108" y="57"/>
              </a:cxn>
              <a:cxn ang="0">
                <a:pos x="109" y="47"/>
              </a:cxn>
              <a:cxn ang="0">
                <a:pos x="108" y="45"/>
              </a:cxn>
              <a:cxn ang="0">
                <a:pos x="106" y="42"/>
              </a:cxn>
              <a:cxn ang="0">
                <a:pos x="106" y="27"/>
              </a:cxn>
              <a:cxn ang="0">
                <a:pos x="102" y="17"/>
              </a:cxn>
              <a:cxn ang="0">
                <a:pos x="97" y="13"/>
              </a:cxn>
              <a:cxn ang="0">
                <a:pos x="97" y="13"/>
              </a:cxn>
              <a:cxn ang="0">
                <a:pos x="95" y="6"/>
              </a:cxn>
              <a:cxn ang="0">
                <a:pos x="99" y="4"/>
              </a:cxn>
              <a:cxn ang="0">
                <a:pos x="83" y="3"/>
              </a:cxn>
              <a:cxn ang="0">
                <a:pos x="82" y="3"/>
              </a:cxn>
              <a:cxn ang="0">
                <a:pos x="79" y="4"/>
              </a:cxn>
              <a:cxn ang="0">
                <a:pos x="59" y="13"/>
              </a:cxn>
              <a:cxn ang="0">
                <a:pos x="51" y="25"/>
              </a:cxn>
              <a:cxn ang="0">
                <a:pos x="51" y="34"/>
              </a:cxn>
              <a:cxn ang="0">
                <a:pos x="51" y="42"/>
              </a:cxn>
              <a:cxn ang="0">
                <a:pos x="50" y="44"/>
              </a:cxn>
              <a:cxn ang="0">
                <a:pos x="48" y="48"/>
              </a:cxn>
              <a:cxn ang="0">
                <a:pos x="49" y="51"/>
              </a:cxn>
              <a:cxn ang="0">
                <a:pos x="51" y="59"/>
              </a:cxn>
              <a:cxn ang="0">
                <a:pos x="53" y="66"/>
              </a:cxn>
              <a:cxn ang="0">
                <a:pos x="58" y="77"/>
              </a:cxn>
              <a:cxn ang="0">
                <a:pos x="59" y="79"/>
              </a:cxn>
              <a:cxn ang="0">
                <a:pos x="58" y="89"/>
              </a:cxn>
              <a:cxn ang="0">
                <a:pos x="57" y="91"/>
              </a:cxn>
              <a:cxn ang="0">
                <a:pos x="54" y="95"/>
              </a:cxn>
              <a:cxn ang="0">
                <a:pos x="51" y="102"/>
              </a:cxn>
              <a:cxn ang="0">
                <a:pos x="50" y="103"/>
              </a:cxn>
              <a:cxn ang="0">
                <a:pos x="38" y="108"/>
              </a:cxn>
              <a:cxn ang="0">
                <a:pos x="25" y="114"/>
              </a:cxn>
              <a:cxn ang="0">
                <a:pos x="13" y="120"/>
              </a:cxn>
              <a:cxn ang="0">
                <a:pos x="6" y="125"/>
              </a:cxn>
              <a:cxn ang="0">
                <a:pos x="0" y="149"/>
              </a:cxn>
              <a:cxn ang="0">
                <a:pos x="61" y="170"/>
              </a:cxn>
              <a:cxn ang="0">
                <a:pos x="61" y="170"/>
              </a:cxn>
              <a:cxn ang="0">
                <a:pos x="90" y="171"/>
              </a:cxn>
              <a:cxn ang="0">
                <a:pos x="97" y="169"/>
              </a:cxn>
              <a:cxn ang="0">
                <a:pos x="157" y="149"/>
              </a:cxn>
              <a:cxn ang="0">
                <a:pos x="151" y="125"/>
              </a:cxn>
              <a:cxn ang="0">
                <a:pos x="62" y="158"/>
              </a:cxn>
              <a:cxn ang="0">
                <a:pos x="62" y="157"/>
              </a:cxn>
              <a:cxn ang="0">
                <a:pos x="62" y="157"/>
              </a:cxn>
              <a:cxn ang="0">
                <a:pos x="62" y="158"/>
              </a:cxn>
            </a:cxnLst>
            <a:rect l="0" t="0" r="r" b="b"/>
            <a:pathLst>
              <a:path w="157" h="175">
                <a:moveTo>
                  <a:pt x="151" y="125"/>
                </a:moveTo>
                <a:cubicBezTo>
                  <a:pt x="149" y="123"/>
                  <a:pt x="147" y="121"/>
                  <a:pt x="144" y="120"/>
                </a:cubicBezTo>
                <a:cubicBezTo>
                  <a:pt x="132" y="114"/>
                  <a:pt x="120" y="109"/>
                  <a:pt x="107" y="104"/>
                </a:cubicBezTo>
                <a:cubicBezTo>
                  <a:pt x="106" y="103"/>
                  <a:pt x="105" y="103"/>
                  <a:pt x="105" y="102"/>
                </a:cubicBezTo>
                <a:cubicBezTo>
                  <a:pt x="104" y="99"/>
                  <a:pt x="103" y="97"/>
                  <a:pt x="102" y="95"/>
                </a:cubicBezTo>
                <a:cubicBezTo>
                  <a:pt x="102" y="93"/>
                  <a:pt x="101" y="92"/>
                  <a:pt x="100" y="91"/>
                </a:cubicBezTo>
                <a:cubicBezTo>
                  <a:pt x="99" y="91"/>
                  <a:pt x="99" y="90"/>
                  <a:pt x="99" y="89"/>
                </a:cubicBezTo>
                <a:cubicBezTo>
                  <a:pt x="99" y="84"/>
                  <a:pt x="97" y="78"/>
                  <a:pt x="102" y="73"/>
                </a:cubicBezTo>
                <a:cubicBezTo>
                  <a:pt x="102" y="73"/>
                  <a:pt x="102" y="73"/>
                  <a:pt x="102" y="72"/>
                </a:cubicBezTo>
                <a:cubicBezTo>
                  <a:pt x="104" y="68"/>
                  <a:pt x="105" y="62"/>
                  <a:pt x="108" y="57"/>
                </a:cubicBezTo>
                <a:cubicBezTo>
                  <a:pt x="108" y="57"/>
                  <a:pt x="108" y="57"/>
                  <a:pt x="108" y="57"/>
                </a:cubicBezTo>
                <a:cubicBezTo>
                  <a:pt x="108" y="54"/>
                  <a:pt x="108" y="50"/>
                  <a:pt x="109" y="47"/>
                </a:cubicBezTo>
                <a:cubicBezTo>
                  <a:pt x="109" y="46"/>
                  <a:pt x="108" y="46"/>
                  <a:pt x="108" y="45"/>
                </a:cubicBezTo>
                <a:cubicBezTo>
                  <a:pt x="106" y="45"/>
                  <a:pt x="106" y="43"/>
                  <a:pt x="106" y="42"/>
                </a:cubicBezTo>
                <a:cubicBezTo>
                  <a:pt x="106" y="35"/>
                  <a:pt x="106" y="34"/>
                  <a:pt x="106" y="27"/>
                </a:cubicBezTo>
                <a:cubicBezTo>
                  <a:pt x="106" y="24"/>
                  <a:pt x="105" y="20"/>
                  <a:pt x="102" y="17"/>
                </a:cubicBezTo>
                <a:cubicBezTo>
                  <a:pt x="100" y="16"/>
                  <a:pt x="99" y="14"/>
                  <a:pt x="97" y="13"/>
                </a:cubicBezTo>
                <a:cubicBezTo>
                  <a:pt x="97" y="13"/>
                  <a:pt x="97" y="13"/>
                  <a:pt x="97" y="13"/>
                </a:cubicBezTo>
                <a:cubicBezTo>
                  <a:pt x="97" y="13"/>
                  <a:pt x="92" y="9"/>
                  <a:pt x="95" y="6"/>
                </a:cubicBezTo>
                <a:cubicBezTo>
                  <a:pt x="96" y="4"/>
                  <a:pt x="99" y="4"/>
                  <a:pt x="99" y="4"/>
                </a:cubicBezTo>
                <a:cubicBezTo>
                  <a:pt x="99" y="4"/>
                  <a:pt x="95" y="0"/>
                  <a:pt x="83" y="3"/>
                </a:cubicBezTo>
                <a:cubicBezTo>
                  <a:pt x="82" y="3"/>
                  <a:pt x="82" y="3"/>
                  <a:pt x="82" y="3"/>
                </a:cubicBezTo>
                <a:cubicBezTo>
                  <a:pt x="81" y="3"/>
                  <a:pt x="80" y="4"/>
                  <a:pt x="79" y="4"/>
                </a:cubicBezTo>
                <a:cubicBezTo>
                  <a:pt x="72" y="6"/>
                  <a:pt x="65" y="8"/>
                  <a:pt x="59" y="13"/>
                </a:cubicBezTo>
                <a:cubicBezTo>
                  <a:pt x="55" y="16"/>
                  <a:pt x="52" y="20"/>
                  <a:pt x="51" y="25"/>
                </a:cubicBezTo>
                <a:cubicBezTo>
                  <a:pt x="51" y="28"/>
                  <a:pt x="51" y="31"/>
                  <a:pt x="51" y="34"/>
                </a:cubicBezTo>
                <a:cubicBezTo>
                  <a:pt x="51" y="38"/>
                  <a:pt x="51" y="37"/>
                  <a:pt x="51" y="42"/>
                </a:cubicBezTo>
                <a:cubicBezTo>
                  <a:pt x="51" y="43"/>
                  <a:pt x="51" y="44"/>
                  <a:pt x="50" y="44"/>
                </a:cubicBezTo>
                <a:cubicBezTo>
                  <a:pt x="48" y="45"/>
                  <a:pt x="48" y="46"/>
                  <a:pt x="48" y="48"/>
                </a:cubicBezTo>
                <a:cubicBezTo>
                  <a:pt x="49" y="49"/>
                  <a:pt x="48" y="50"/>
                  <a:pt x="49" y="51"/>
                </a:cubicBezTo>
                <a:cubicBezTo>
                  <a:pt x="49" y="54"/>
                  <a:pt x="50" y="57"/>
                  <a:pt x="51" y="59"/>
                </a:cubicBezTo>
                <a:cubicBezTo>
                  <a:pt x="51" y="62"/>
                  <a:pt x="53" y="64"/>
                  <a:pt x="53" y="66"/>
                </a:cubicBezTo>
                <a:cubicBezTo>
                  <a:pt x="54" y="70"/>
                  <a:pt x="55" y="74"/>
                  <a:pt x="58" y="77"/>
                </a:cubicBezTo>
                <a:cubicBezTo>
                  <a:pt x="59" y="78"/>
                  <a:pt x="59" y="79"/>
                  <a:pt x="59" y="79"/>
                </a:cubicBezTo>
                <a:cubicBezTo>
                  <a:pt x="59" y="83"/>
                  <a:pt x="58" y="86"/>
                  <a:pt x="58" y="89"/>
                </a:cubicBezTo>
                <a:cubicBezTo>
                  <a:pt x="58" y="90"/>
                  <a:pt x="57" y="91"/>
                  <a:pt x="57" y="91"/>
                </a:cubicBezTo>
                <a:cubicBezTo>
                  <a:pt x="54" y="91"/>
                  <a:pt x="54" y="93"/>
                  <a:pt x="54" y="95"/>
                </a:cubicBezTo>
                <a:cubicBezTo>
                  <a:pt x="53" y="97"/>
                  <a:pt x="52" y="99"/>
                  <a:pt x="51" y="102"/>
                </a:cubicBezTo>
                <a:cubicBezTo>
                  <a:pt x="51" y="102"/>
                  <a:pt x="50" y="103"/>
                  <a:pt x="50" y="103"/>
                </a:cubicBezTo>
                <a:cubicBezTo>
                  <a:pt x="46" y="105"/>
                  <a:pt x="42" y="107"/>
                  <a:pt x="38" y="108"/>
                </a:cubicBezTo>
                <a:cubicBezTo>
                  <a:pt x="33" y="110"/>
                  <a:pt x="29" y="112"/>
                  <a:pt x="25" y="114"/>
                </a:cubicBezTo>
                <a:cubicBezTo>
                  <a:pt x="21" y="116"/>
                  <a:pt x="17" y="118"/>
                  <a:pt x="13" y="120"/>
                </a:cubicBezTo>
                <a:cubicBezTo>
                  <a:pt x="10" y="122"/>
                  <a:pt x="8" y="123"/>
                  <a:pt x="6" y="125"/>
                </a:cubicBezTo>
                <a:cubicBezTo>
                  <a:pt x="0" y="149"/>
                  <a:pt x="0" y="149"/>
                  <a:pt x="0" y="149"/>
                </a:cubicBezTo>
                <a:cubicBezTo>
                  <a:pt x="24" y="149"/>
                  <a:pt x="39" y="165"/>
                  <a:pt x="61" y="170"/>
                </a:cubicBezTo>
                <a:cubicBezTo>
                  <a:pt x="61" y="170"/>
                  <a:pt x="61" y="170"/>
                  <a:pt x="61" y="170"/>
                </a:cubicBezTo>
                <a:cubicBezTo>
                  <a:pt x="61" y="170"/>
                  <a:pt x="77" y="175"/>
                  <a:pt x="90" y="171"/>
                </a:cubicBezTo>
                <a:cubicBezTo>
                  <a:pt x="93" y="171"/>
                  <a:pt x="95" y="170"/>
                  <a:pt x="97" y="169"/>
                </a:cubicBezTo>
                <a:cubicBezTo>
                  <a:pt x="117" y="162"/>
                  <a:pt x="143" y="149"/>
                  <a:pt x="157" y="149"/>
                </a:cubicBezTo>
                <a:lnTo>
                  <a:pt x="151" y="125"/>
                </a:lnTo>
                <a:close/>
                <a:moveTo>
                  <a:pt x="62" y="158"/>
                </a:moveTo>
                <a:cubicBezTo>
                  <a:pt x="62" y="157"/>
                  <a:pt x="62" y="157"/>
                  <a:pt x="62" y="157"/>
                </a:cubicBezTo>
                <a:cubicBezTo>
                  <a:pt x="62" y="157"/>
                  <a:pt x="62" y="157"/>
                  <a:pt x="62" y="157"/>
                </a:cubicBezTo>
                <a:lnTo>
                  <a:pt x="62" y="158"/>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12" name="Group 55"/>
          <p:cNvGrpSpPr/>
          <p:nvPr/>
        </p:nvGrpSpPr>
        <p:grpSpPr>
          <a:xfrm>
            <a:off x="3791504" y="4052824"/>
            <a:ext cx="622357" cy="1657563"/>
            <a:chOff x="2843627" y="2897783"/>
            <a:chExt cx="466768" cy="1243172"/>
          </a:xfrm>
          <a:effectLst>
            <a:outerShdw blurRad="50800" dir="18900000" sy="23000" kx="-1200000" algn="bl" rotWithShape="0">
              <a:prstClr val="black">
                <a:alpha val="13000"/>
              </a:prstClr>
            </a:outerShdw>
          </a:effectLst>
        </p:grpSpPr>
        <p:sp>
          <p:nvSpPr>
            <p:cNvPr id="57" name="Freeform 349"/>
            <p:cNvSpPr/>
            <p:nvPr/>
          </p:nvSpPr>
          <p:spPr bwMode="auto">
            <a:xfrm>
              <a:off x="2843627" y="2897783"/>
              <a:ext cx="466768" cy="1243172"/>
            </a:xfrm>
            <a:custGeom>
              <a:avLst/>
              <a:gdLst/>
              <a:ahLst/>
              <a:cxnLst>
                <a:cxn ang="0">
                  <a:pos x="62" y="17"/>
                </a:cxn>
                <a:cxn ang="0">
                  <a:pos x="31" y="0"/>
                </a:cxn>
                <a:cxn ang="0">
                  <a:pos x="0" y="17"/>
                </a:cxn>
                <a:cxn ang="0">
                  <a:pos x="0" y="17"/>
                </a:cxn>
                <a:cxn ang="0">
                  <a:pos x="0" y="17"/>
                </a:cxn>
                <a:cxn ang="0">
                  <a:pos x="0" y="146"/>
                </a:cxn>
                <a:cxn ang="0">
                  <a:pos x="0" y="146"/>
                </a:cxn>
                <a:cxn ang="0">
                  <a:pos x="0" y="147"/>
                </a:cxn>
                <a:cxn ang="0">
                  <a:pos x="31" y="164"/>
                </a:cxn>
                <a:cxn ang="0">
                  <a:pos x="62" y="147"/>
                </a:cxn>
                <a:cxn ang="0">
                  <a:pos x="62" y="146"/>
                </a:cxn>
                <a:cxn ang="0">
                  <a:pos x="62" y="146"/>
                </a:cxn>
                <a:cxn ang="0">
                  <a:pos x="62" y="17"/>
                </a:cxn>
                <a:cxn ang="0">
                  <a:pos x="62" y="17"/>
                </a:cxn>
              </a:cxnLst>
              <a:rect l="0" t="0" r="r" b="b"/>
              <a:pathLst>
                <a:path w="62" h="164">
                  <a:moveTo>
                    <a:pt x="62" y="17"/>
                  </a:moveTo>
                  <a:cubicBezTo>
                    <a:pt x="62" y="7"/>
                    <a:pt x="48" y="0"/>
                    <a:pt x="31" y="0"/>
                  </a:cubicBezTo>
                  <a:cubicBezTo>
                    <a:pt x="14" y="0"/>
                    <a:pt x="0" y="7"/>
                    <a:pt x="0" y="17"/>
                  </a:cubicBezTo>
                  <a:cubicBezTo>
                    <a:pt x="0" y="17"/>
                    <a:pt x="0" y="17"/>
                    <a:pt x="0" y="17"/>
                  </a:cubicBezTo>
                  <a:cubicBezTo>
                    <a:pt x="0" y="17"/>
                    <a:pt x="0" y="17"/>
                    <a:pt x="0" y="17"/>
                  </a:cubicBezTo>
                  <a:cubicBezTo>
                    <a:pt x="0" y="146"/>
                    <a:pt x="0" y="146"/>
                    <a:pt x="0" y="146"/>
                  </a:cubicBezTo>
                  <a:cubicBezTo>
                    <a:pt x="0" y="146"/>
                    <a:pt x="0" y="146"/>
                    <a:pt x="0" y="146"/>
                  </a:cubicBezTo>
                  <a:cubicBezTo>
                    <a:pt x="0" y="147"/>
                    <a:pt x="0" y="147"/>
                    <a:pt x="0" y="147"/>
                  </a:cubicBezTo>
                  <a:cubicBezTo>
                    <a:pt x="0" y="157"/>
                    <a:pt x="14" y="164"/>
                    <a:pt x="31" y="164"/>
                  </a:cubicBezTo>
                  <a:cubicBezTo>
                    <a:pt x="48" y="164"/>
                    <a:pt x="62" y="157"/>
                    <a:pt x="62" y="147"/>
                  </a:cubicBezTo>
                  <a:cubicBezTo>
                    <a:pt x="62" y="146"/>
                    <a:pt x="62" y="146"/>
                    <a:pt x="62" y="146"/>
                  </a:cubicBezTo>
                  <a:cubicBezTo>
                    <a:pt x="62" y="146"/>
                    <a:pt x="62" y="146"/>
                    <a:pt x="62" y="146"/>
                  </a:cubicBezTo>
                  <a:cubicBezTo>
                    <a:pt x="62" y="17"/>
                    <a:pt x="62" y="17"/>
                    <a:pt x="62" y="17"/>
                  </a:cubicBezTo>
                  <a:cubicBezTo>
                    <a:pt x="62" y="17"/>
                    <a:pt x="62" y="17"/>
                    <a:pt x="62" y="17"/>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61" name="Oval 350"/>
            <p:cNvSpPr>
              <a:spLocks noChangeArrowheads="1"/>
            </p:cNvSpPr>
            <p:nvPr/>
          </p:nvSpPr>
          <p:spPr bwMode="auto">
            <a:xfrm>
              <a:off x="2843627" y="2897783"/>
              <a:ext cx="466768" cy="244938"/>
            </a:xfrm>
            <a:prstGeom prst="ellipse">
              <a:avLst/>
            </a:pr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2400"/>
            </a:p>
          </p:txBody>
        </p:sp>
      </p:grpSp>
      <p:sp>
        <p:nvSpPr>
          <p:cNvPr id="41" name="TextBox 40"/>
          <p:cNvSpPr txBox="1"/>
          <p:nvPr/>
        </p:nvSpPr>
        <p:spPr>
          <a:xfrm>
            <a:off x="5708758" y="1882217"/>
            <a:ext cx="5610279" cy="953915"/>
          </a:xfrm>
          <a:prstGeom prst="rect">
            <a:avLst/>
          </a:prstGeom>
          <a:noFill/>
        </p:spPr>
        <p:txBody>
          <a:bodyPr wrap="square" rtlCol="0">
            <a:spAutoFit/>
          </a:bodyPr>
          <a:lstStyle/>
          <a:p>
            <a:r>
              <a:rPr lang="en-US" sz="1600" b="1" dirty="0">
                <a:solidFill>
                  <a:schemeClr val="tx1">
                    <a:lumMod val="65000"/>
                    <a:lumOff val="35000"/>
                  </a:schemeClr>
                </a:solidFill>
              </a:rPr>
              <a:t>Title Goes Here</a:t>
            </a:r>
            <a:endParaRPr lang="en-US" sz="1600" dirty="0">
              <a:solidFill>
                <a:schemeClr val="tx1">
                  <a:lumMod val="65000"/>
                  <a:lumOff val="35000"/>
                </a:schemeClr>
              </a:solidFill>
            </a:endParaRPr>
          </a:p>
          <a:p>
            <a:r>
              <a:rPr lang="en-US" sz="1335" dirty="0">
                <a:solidFill>
                  <a:schemeClr val="tx1">
                    <a:lumMod val="65000"/>
                    <a:lumOff val="35000"/>
                  </a:schemeClr>
                </a:solidFill>
              </a:rPr>
              <a:t>There are many variations of passages of lorem ipsum available, but the majority have suffered alteration in some form, by injected humour randomized words.</a:t>
            </a:r>
          </a:p>
        </p:txBody>
      </p:sp>
      <p:grpSp>
        <p:nvGrpSpPr>
          <p:cNvPr id="44" name="Group 134"/>
          <p:cNvGrpSpPr/>
          <p:nvPr/>
        </p:nvGrpSpPr>
        <p:grpSpPr>
          <a:xfrm>
            <a:off x="4872712" y="1869920"/>
            <a:ext cx="864665" cy="865389"/>
            <a:chOff x="3287425" y="1417883"/>
            <a:chExt cx="648499" cy="649042"/>
          </a:xfrm>
        </p:grpSpPr>
        <p:sp>
          <p:nvSpPr>
            <p:cNvPr id="48" name="Oval 47"/>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49" name="Oval 48"/>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5" b="1" dirty="0">
                <a:solidFill>
                  <a:schemeClr val="bg1"/>
                </a:solidFill>
                <a:latin typeface="+mj-lt"/>
              </a:endParaRPr>
            </a:p>
          </p:txBody>
        </p:sp>
      </p:grpSp>
      <p:grpSp>
        <p:nvGrpSpPr>
          <p:cNvPr id="50" name="Group 129"/>
          <p:cNvGrpSpPr/>
          <p:nvPr/>
        </p:nvGrpSpPr>
        <p:grpSpPr>
          <a:xfrm>
            <a:off x="4872712" y="2866716"/>
            <a:ext cx="864665" cy="865389"/>
            <a:chOff x="2779491" y="2517212"/>
            <a:chExt cx="648499" cy="649042"/>
          </a:xfrm>
        </p:grpSpPr>
        <p:sp>
          <p:nvSpPr>
            <p:cNvPr id="51" name="Oval 50"/>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52" name="Oval 51"/>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600" b="1" dirty="0">
                <a:latin typeface="+mj-lt"/>
              </a:endParaRPr>
            </a:p>
          </p:txBody>
        </p:sp>
      </p:grpSp>
      <p:grpSp>
        <p:nvGrpSpPr>
          <p:cNvPr id="53" name="Group 130"/>
          <p:cNvGrpSpPr/>
          <p:nvPr/>
        </p:nvGrpSpPr>
        <p:grpSpPr>
          <a:xfrm>
            <a:off x="4872712" y="3893464"/>
            <a:ext cx="864665" cy="865389"/>
            <a:chOff x="3287425" y="3613920"/>
            <a:chExt cx="648499" cy="649042"/>
          </a:xfrm>
        </p:grpSpPr>
        <p:sp>
          <p:nvSpPr>
            <p:cNvPr id="54" name="Oval 53"/>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55" name="Oval 54"/>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03</a:t>
              </a:r>
              <a:endParaRPr lang="en-US" sz="1600" b="1" dirty="0">
                <a:latin typeface="+mj-lt"/>
              </a:endParaRPr>
            </a:p>
          </p:txBody>
        </p:sp>
      </p:grpSp>
      <p:grpSp>
        <p:nvGrpSpPr>
          <p:cNvPr id="56" name="Group 133"/>
          <p:cNvGrpSpPr/>
          <p:nvPr/>
        </p:nvGrpSpPr>
        <p:grpSpPr>
          <a:xfrm>
            <a:off x="4872712" y="4928176"/>
            <a:ext cx="864665" cy="865389"/>
            <a:chOff x="5249342" y="1406453"/>
            <a:chExt cx="648499" cy="649042"/>
          </a:xfrm>
        </p:grpSpPr>
        <p:sp>
          <p:nvSpPr>
            <p:cNvPr id="58" name="Oval 57"/>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62" name="Oval 6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04</a:t>
              </a:r>
              <a:endParaRPr lang="en-US" sz="1600" b="1" dirty="0">
                <a:latin typeface="+mj-lt"/>
              </a:endParaRPr>
            </a:p>
          </p:txBody>
        </p:sp>
      </p:grpSp>
      <p:sp>
        <p:nvSpPr>
          <p:cNvPr id="70" name="TextBox 69"/>
          <p:cNvSpPr txBox="1"/>
          <p:nvPr/>
        </p:nvSpPr>
        <p:spPr>
          <a:xfrm>
            <a:off x="5708758" y="2875162"/>
            <a:ext cx="5610279" cy="953915"/>
          </a:xfrm>
          <a:prstGeom prst="rect">
            <a:avLst/>
          </a:prstGeom>
          <a:noFill/>
        </p:spPr>
        <p:txBody>
          <a:bodyPr wrap="square" rtlCol="0">
            <a:spAutoFit/>
          </a:bodyPr>
          <a:lstStyle/>
          <a:p>
            <a:r>
              <a:rPr lang="en-US" sz="1600" b="1" dirty="0">
                <a:solidFill>
                  <a:schemeClr val="tx1">
                    <a:lumMod val="65000"/>
                    <a:lumOff val="35000"/>
                  </a:schemeClr>
                </a:solidFill>
              </a:rPr>
              <a:t>Title Goes Here</a:t>
            </a:r>
            <a:endParaRPr lang="en-US" sz="1600" dirty="0">
              <a:solidFill>
                <a:schemeClr val="tx1">
                  <a:lumMod val="65000"/>
                  <a:lumOff val="35000"/>
                </a:schemeClr>
              </a:solidFill>
            </a:endParaRPr>
          </a:p>
          <a:p>
            <a:r>
              <a:rPr lang="en-US" sz="1335" dirty="0">
                <a:solidFill>
                  <a:schemeClr val="tx1">
                    <a:lumMod val="65000"/>
                    <a:lumOff val="35000"/>
                  </a:schemeClr>
                </a:solidFill>
              </a:rPr>
              <a:t>There are many variations of passages of lorem ipsum available, but the majority have suffered alteration in some form, by injected humour randomized words.</a:t>
            </a:r>
          </a:p>
        </p:txBody>
      </p:sp>
      <p:sp>
        <p:nvSpPr>
          <p:cNvPr id="72" name="TextBox 71"/>
          <p:cNvSpPr txBox="1"/>
          <p:nvPr/>
        </p:nvSpPr>
        <p:spPr>
          <a:xfrm>
            <a:off x="5708758" y="3875570"/>
            <a:ext cx="5610279" cy="953915"/>
          </a:xfrm>
          <a:prstGeom prst="rect">
            <a:avLst/>
          </a:prstGeom>
          <a:noFill/>
        </p:spPr>
        <p:txBody>
          <a:bodyPr wrap="square" rtlCol="0">
            <a:spAutoFit/>
          </a:bodyPr>
          <a:lstStyle/>
          <a:p>
            <a:r>
              <a:rPr lang="en-US" sz="1600" b="1" dirty="0">
                <a:solidFill>
                  <a:schemeClr val="tx1">
                    <a:lumMod val="65000"/>
                    <a:lumOff val="35000"/>
                  </a:schemeClr>
                </a:solidFill>
              </a:rPr>
              <a:t>Title Goes Here</a:t>
            </a:r>
            <a:endParaRPr lang="en-US" sz="1600" dirty="0">
              <a:solidFill>
                <a:schemeClr val="tx1">
                  <a:lumMod val="65000"/>
                  <a:lumOff val="35000"/>
                </a:schemeClr>
              </a:solidFill>
            </a:endParaRPr>
          </a:p>
          <a:p>
            <a:r>
              <a:rPr lang="en-US" sz="1335" dirty="0">
                <a:solidFill>
                  <a:schemeClr val="tx1">
                    <a:lumMod val="65000"/>
                    <a:lumOff val="35000"/>
                  </a:schemeClr>
                </a:solidFill>
              </a:rPr>
              <a:t>There are many variations of passages of lorem ipsum available, but the majority have suffered alteration in some form, by injected humour randomized words.</a:t>
            </a:r>
          </a:p>
        </p:txBody>
      </p:sp>
      <p:sp>
        <p:nvSpPr>
          <p:cNvPr id="75" name="TextBox 74"/>
          <p:cNvSpPr txBox="1"/>
          <p:nvPr/>
        </p:nvSpPr>
        <p:spPr>
          <a:xfrm>
            <a:off x="5708758" y="4961081"/>
            <a:ext cx="5610279" cy="953915"/>
          </a:xfrm>
          <a:prstGeom prst="rect">
            <a:avLst/>
          </a:prstGeom>
          <a:noFill/>
        </p:spPr>
        <p:txBody>
          <a:bodyPr wrap="square" rtlCol="0">
            <a:spAutoFit/>
          </a:bodyPr>
          <a:lstStyle/>
          <a:p>
            <a:r>
              <a:rPr lang="en-US" sz="1600" b="1" dirty="0">
                <a:solidFill>
                  <a:schemeClr val="tx1">
                    <a:lumMod val="65000"/>
                    <a:lumOff val="35000"/>
                  </a:schemeClr>
                </a:solidFill>
              </a:rPr>
              <a:t>Title Goes Here</a:t>
            </a:r>
            <a:endParaRPr lang="en-US" sz="1600" dirty="0">
              <a:solidFill>
                <a:schemeClr val="tx1">
                  <a:lumMod val="65000"/>
                  <a:lumOff val="35000"/>
                </a:schemeClr>
              </a:solidFill>
            </a:endParaRPr>
          </a:p>
          <a:p>
            <a:r>
              <a:rPr lang="en-US" sz="1335" dirty="0">
                <a:solidFill>
                  <a:schemeClr val="tx1">
                    <a:lumMod val="65000"/>
                    <a:lumOff val="35000"/>
                  </a:schemeClr>
                </a:solidFill>
              </a:rPr>
              <a:t>There are many variations of passages of lorem ipsum available, but the majority have suffered alteration in some form, by injected humour randomized words.</a:t>
            </a:r>
          </a:p>
        </p:txBody>
      </p:sp>
      <p:sp>
        <p:nvSpPr>
          <p:cNvPr id="78" name="Freeform 63"/>
          <p:cNvSpPr>
            <a:spLocks noEditPoints="1"/>
          </p:cNvSpPr>
          <p:nvPr/>
        </p:nvSpPr>
        <p:spPr bwMode="auto">
          <a:xfrm>
            <a:off x="2013248" y="4132062"/>
            <a:ext cx="357717" cy="260351"/>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81" name="Freeform 12"/>
          <p:cNvSpPr>
            <a:spLocks noEditPoints="1"/>
          </p:cNvSpPr>
          <p:nvPr/>
        </p:nvSpPr>
        <p:spPr bwMode="auto">
          <a:xfrm>
            <a:off x="3003169" y="4445379"/>
            <a:ext cx="330200" cy="330200"/>
          </a:xfrm>
          <a:custGeom>
            <a:avLst/>
            <a:gdLst/>
            <a:ahLst/>
            <a:cxnLst>
              <a:cxn ang="0">
                <a:pos x="72" y="36"/>
              </a:cxn>
              <a:cxn ang="0">
                <a:pos x="36" y="72"/>
              </a:cxn>
              <a:cxn ang="0">
                <a:pos x="0" y="36"/>
              </a:cxn>
              <a:cxn ang="0">
                <a:pos x="36" y="0"/>
              </a:cxn>
              <a:cxn ang="0">
                <a:pos x="72" y="36"/>
              </a:cxn>
              <a:cxn ang="0">
                <a:pos x="16" y="43"/>
              </a:cxn>
              <a:cxn ang="0">
                <a:pos x="15" y="36"/>
              </a:cxn>
              <a:cxn ang="0">
                <a:pos x="16" y="30"/>
              </a:cxn>
              <a:cxn ang="0">
                <a:pos x="9" y="22"/>
              </a:cxn>
              <a:cxn ang="0">
                <a:pos x="5" y="36"/>
              </a:cxn>
              <a:cxn ang="0">
                <a:pos x="9" y="51"/>
              </a:cxn>
              <a:cxn ang="0">
                <a:pos x="16" y="43"/>
              </a:cxn>
              <a:cxn ang="0">
                <a:pos x="51" y="36"/>
              </a:cxn>
              <a:cxn ang="0">
                <a:pos x="36" y="21"/>
              </a:cxn>
              <a:cxn ang="0">
                <a:pos x="20" y="36"/>
              </a:cxn>
              <a:cxn ang="0">
                <a:pos x="36" y="52"/>
              </a:cxn>
              <a:cxn ang="0">
                <a:pos x="51" y="36"/>
              </a:cxn>
              <a:cxn ang="0">
                <a:pos x="21" y="9"/>
              </a:cxn>
              <a:cxn ang="0">
                <a:pos x="29" y="17"/>
              </a:cxn>
              <a:cxn ang="0">
                <a:pos x="36" y="16"/>
              </a:cxn>
              <a:cxn ang="0">
                <a:pos x="42" y="17"/>
              </a:cxn>
              <a:cxn ang="0">
                <a:pos x="50" y="9"/>
              </a:cxn>
              <a:cxn ang="0">
                <a:pos x="36" y="5"/>
              </a:cxn>
              <a:cxn ang="0">
                <a:pos x="21" y="9"/>
              </a:cxn>
              <a:cxn ang="0">
                <a:pos x="50" y="64"/>
              </a:cxn>
              <a:cxn ang="0">
                <a:pos x="42" y="56"/>
              </a:cxn>
              <a:cxn ang="0">
                <a:pos x="36" y="57"/>
              </a:cxn>
              <a:cxn ang="0">
                <a:pos x="29" y="56"/>
              </a:cxn>
              <a:cxn ang="0">
                <a:pos x="21" y="64"/>
              </a:cxn>
              <a:cxn ang="0">
                <a:pos x="36" y="67"/>
              </a:cxn>
              <a:cxn ang="0">
                <a:pos x="50" y="64"/>
              </a:cxn>
              <a:cxn ang="0">
                <a:pos x="63" y="51"/>
              </a:cxn>
              <a:cxn ang="0">
                <a:pos x="67" y="36"/>
              </a:cxn>
              <a:cxn ang="0">
                <a:pos x="63" y="22"/>
              </a:cxn>
              <a:cxn ang="0">
                <a:pos x="55" y="30"/>
              </a:cxn>
              <a:cxn ang="0">
                <a:pos x="56" y="36"/>
              </a:cxn>
              <a:cxn ang="0">
                <a:pos x="55" y="43"/>
              </a:cxn>
              <a:cxn ang="0">
                <a:pos x="63" y="51"/>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16" y="43"/>
                </a:moveTo>
                <a:cubicBezTo>
                  <a:pt x="16" y="41"/>
                  <a:pt x="15" y="39"/>
                  <a:pt x="15" y="36"/>
                </a:cubicBezTo>
                <a:cubicBezTo>
                  <a:pt x="15" y="34"/>
                  <a:pt x="16" y="32"/>
                  <a:pt x="16" y="30"/>
                </a:cubicBezTo>
                <a:cubicBezTo>
                  <a:pt x="9" y="22"/>
                  <a:pt x="9" y="22"/>
                  <a:pt x="9" y="22"/>
                </a:cubicBezTo>
                <a:cubicBezTo>
                  <a:pt x="6" y="26"/>
                  <a:pt x="5" y="31"/>
                  <a:pt x="5" y="36"/>
                </a:cubicBezTo>
                <a:cubicBezTo>
                  <a:pt x="5" y="42"/>
                  <a:pt x="6" y="46"/>
                  <a:pt x="9" y="51"/>
                </a:cubicBezTo>
                <a:lnTo>
                  <a:pt x="16" y="43"/>
                </a:lnTo>
                <a:close/>
                <a:moveTo>
                  <a:pt x="51" y="36"/>
                </a:moveTo>
                <a:cubicBezTo>
                  <a:pt x="51" y="28"/>
                  <a:pt x="44" y="21"/>
                  <a:pt x="36" y="21"/>
                </a:cubicBezTo>
                <a:cubicBezTo>
                  <a:pt x="27" y="21"/>
                  <a:pt x="20" y="28"/>
                  <a:pt x="20" y="36"/>
                </a:cubicBezTo>
                <a:cubicBezTo>
                  <a:pt x="20" y="45"/>
                  <a:pt x="27" y="52"/>
                  <a:pt x="36" y="52"/>
                </a:cubicBezTo>
                <a:cubicBezTo>
                  <a:pt x="44" y="52"/>
                  <a:pt x="51" y="45"/>
                  <a:pt x="51" y="36"/>
                </a:cubicBezTo>
                <a:close/>
                <a:moveTo>
                  <a:pt x="21" y="9"/>
                </a:moveTo>
                <a:cubicBezTo>
                  <a:pt x="29" y="17"/>
                  <a:pt x="29" y="17"/>
                  <a:pt x="29" y="17"/>
                </a:cubicBezTo>
                <a:cubicBezTo>
                  <a:pt x="31" y="16"/>
                  <a:pt x="33" y="16"/>
                  <a:pt x="36" y="16"/>
                </a:cubicBezTo>
                <a:cubicBezTo>
                  <a:pt x="38" y="16"/>
                  <a:pt x="40" y="16"/>
                  <a:pt x="42" y="17"/>
                </a:cubicBezTo>
                <a:cubicBezTo>
                  <a:pt x="50" y="9"/>
                  <a:pt x="50" y="9"/>
                  <a:pt x="50" y="9"/>
                </a:cubicBezTo>
                <a:cubicBezTo>
                  <a:pt x="46" y="7"/>
                  <a:pt x="41" y="5"/>
                  <a:pt x="36" y="5"/>
                </a:cubicBezTo>
                <a:cubicBezTo>
                  <a:pt x="31" y="5"/>
                  <a:pt x="26" y="7"/>
                  <a:pt x="21" y="9"/>
                </a:cubicBezTo>
                <a:close/>
                <a:moveTo>
                  <a:pt x="50" y="64"/>
                </a:moveTo>
                <a:cubicBezTo>
                  <a:pt x="42" y="56"/>
                  <a:pt x="42" y="56"/>
                  <a:pt x="42" y="56"/>
                </a:cubicBezTo>
                <a:cubicBezTo>
                  <a:pt x="40" y="56"/>
                  <a:pt x="38" y="57"/>
                  <a:pt x="36" y="57"/>
                </a:cubicBezTo>
                <a:cubicBezTo>
                  <a:pt x="33" y="57"/>
                  <a:pt x="31" y="56"/>
                  <a:pt x="29" y="56"/>
                </a:cubicBezTo>
                <a:cubicBezTo>
                  <a:pt x="21" y="64"/>
                  <a:pt x="21" y="64"/>
                  <a:pt x="21" y="64"/>
                </a:cubicBezTo>
                <a:cubicBezTo>
                  <a:pt x="26" y="66"/>
                  <a:pt x="31" y="67"/>
                  <a:pt x="36" y="67"/>
                </a:cubicBezTo>
                <a:cubicBezTo>
                  <a:pt x="41" y="67"/>
                  <a:pt x="46" y="66"/>
                  <a:pt x="50" y="64"/>
                </a:cubicBezTo>
                <a:close/>
                <a:moveTo>
                  <a:pt x="63" y="51"/>
                </a:moveTo>
                <a:cubicBezTo>
                  <a:pt x="65" y="46"/>
                  <a:pt x="67" y="42"/>
                  <a:pt x="67" y="36"/>
                </a:cubicBezTo>
                <a:cubicBezTo>
                  <a:pt x="67" y="31"/>
                  <a:pt x="65" y="26"/>
                  <a:pt x="63" y="22"/>
                </a:cubicBezTo>
                <a:cubicBezTo>
                  <a:pt x="55" y="30"/>
                  <a:pt x="55" y="30"/>
                  <a:pt x="55" y="30"/>
                </a:cubicBezTo>
                <a:cubicBezTo>
                  <a:pt x="56" y="32"/>
                  <a:pt x="56" y="34"/>
                  <a:pt x="56" y="36"/>
                </a:cubicBezTo>
                <a:cubicBezTo>
                  <a:pt x="56" y="39"/>
                  <a:pt x="56" y="41"/>
                  <a:pt x="55" y="43"/>
                </a:cubicBezTo>
                <a:lnTo>
                  <a:pt x="63" y="5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84" name="Freeform 62"/>
          <p:cNvSpPr>
            <a:spLocks noEditPoints="1"/>
          </p:cNvSpPr>
          <p:nvPr/>
        </p:nvSpPr>
        <p:spPr bwMode="auto">
          <a:xfrm>
            <a:off x="3924373" y="4701868"/>
            <a:ext cx="356623" cy="359475"/>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childTnLst>
                          </p:cTn>
                        </p:par>
                        <p:par>
                          <p:cTn id="15" fill="hold">
                            <p:stCondLst>
                              <p:cond delay="1000"/>
                            </p:stCondLst>
                            <p:childTnLst>
                              <p:par>
                                <p:cTn id="16" presetID="2" presetClass="entr" presetSubtype="4" accel="50000" decel="5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500" fill="hold"/>
                                        <p:tgtEl>
                                          <p:spTgt spid="78"/>
                                        </p:tgtEl>
                                        <p:attrNameLst>
                                          <p:attrName>ppt_w</p:attrName>
                                        </p:attrNameLst>
                                      </p:cBhvr>
                                      <p:tavLst>
                                        <p:tav tm="0">
                                          <p:val>
                                            <p:fltVal val="0"/>
                                          </p:val>
                                        </p:tav>
                                        <p:tav tm="100000">
                                          <p:val>
                                            <p:strVal val="#ppt_w"/>
                                          </p:val>
                                        </p:tav>
                                      </p:tavLst>
                                    </p:anim>
                                    <p:anim calcmode="lin" valueType="num">
                                      <p:cBhvr>
                                        <p:cTn id="24" dur="500" fill="hold"/>
                                        <p:tgtEl>
                                          <p:spTgt spid="78"/>
                                        </p:tgtEl>
                                        <p:attrNameLst>
                                          <p:attrName>ppt_h</p:attrName>
                                        </p:attrNameLst>
                                      </p:cBhvr>
                                      <p:tavLst>
                                        <p:tav tm="0">
                                          <p:val>
                                            <p:fltVal val="0"/>
                                          </p:val>
                                        </p:tav>
                                        <p:tav tm="100000">
                                          <p:val>
                                            <p:strVal val="#ppt_h"/>
                                          </p:val>
                                        </p:tav>
                                      </p:tavLst>
                                    </p:anim>
                                    <p:animEffect transition="in" filter="fade">
                                      <p:cBhvr>
                                        <p:cTn id="25" dur="500"/>
                                        <p:tgtEl>
                                          <p:spTgt spid="78"/>
                                        </p:tgtEl>
                                      </p:cBhvr>
                                    </p:animEffect>
                                  </p:childTnLst>
                                </p:cTn>
                              </p:par>
                            </p:childTnLst>
                          </p:cTn>
                        </p:par>
                        <p:par>
                          <p:cTn id="26" fill="hold">
                            <p:stCondLst>
                              <p:cond delay="2000"/>
                            </p:stCondLst>
                            <p:childTnLst>
                              <p:par>
                                <p:cTn id="27" presetID="2" presetClass="entr" presetSubtype="4" accel="50000" decel="5000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childTnLst>
                          </p:cTn>
                        </p:par>
                        <p:par>
                          <p:cTn id="37" fill="hold">
                            <p:stCondLst>
                              <p:cond delay="3000"/>
                            </p:stCondLst>
                            <p:childTnLst>
                              <p:par>
                                <p:cTn id="38" presetID="2" presetClass="entr" presetSubtype="4" accel="50000" decel="5000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 calcmode="lin" valueType="num">
                                      <p:cBhvr>
                                        <p:cTn id="45" dur="500" fill="hold"/>
                                        <p:tgtEl>
                                          <p:spTgt spid="84"/>
                                        </p:tgtEl>
                                        <p:attrNameLst>
                                          <p:attrName>ppt_w</p:attrName>
                                        </p:attrNameLst>
                                      </p:cBhvr>
                                      <p:tavLst>
                                        <p:tav tm="0">
                                          <p:val>
                                            <p:fltVal val="0"/>
                                          </p:val>
                                        </p:tav>
                                        <p:tav tm="100000">
                                          <p:val>
                                            <p:strVal val="#ppt_w"/>
                                          </p:val>
                                        </p:tav>
                                      </p:tavLst>
                                    </p:anim>
                                    <p:anim calcmode="lin" valueType="num">
                                      <p:cBhvr>
                                        <p:cTn id="46" dur="500" fill="hold"/>
                                        <p:tgtEl>
                                          <p:spTgt spid="84"/>
                                        </p:tgtEl>
                                        <p:attrNameLst>
                                          <p:attrName>ppt_h</p:attrName>
                                        </p:attrNameLst>
                                      </p:cBhvr>
                                      <p:tavLst>
                                        <p:tav tm="0">
                                          <p:val>
                                            <p:fltVal val="0"/>
                                          </p:val>
                                        </p:tav>
                                        <p:tav tm="100000">
                                          <p:val>
                                            <p:strVal val="#ppt_h"/>
                                          </p:val>
                                        </p:tav>
                                      </p:tavLst>
                                    </p:anim>
                                    <p:animEffect transition="in" filter="fade">
                                      <p:cBhvr>
                                        <p:cTn id="47" dur="500"/>
                                        <p:tgtEl>
                                          <p:spTgt spid="8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Effect transition="in" filter="fade">
                                      <p:cBhvr>
                                        <p:cTn id="71" dur="500"/>
                                        <p:tgtEl>
                                          <p:spTgt spid="42"/>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Effect transition="in" filter="fade">
                                      <p:cBhvr>
                                        <p:cTn id="77" dur="500"/>
                                        <p:tgtEl>
                                          <p:spTgt spid="44"/>
                                        </p:tgtEl>
                                      </p:cBhvr>
                                    </p:animEffect>
                                  </p:childTnLst>
                                </p:cTn>
                              </p:par>
                              <p:par>
                                <p:cTn id="78" presetID="2" presetClass="entr" presetSubtype="4" accel="50000" decel="5000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additive="base">
                                        <p:cTn id="80" dur="500" fill="hold"/>
                                        <p:tgtEl>
                                          <p:spTgt spid="41"/>
                                        </p:tgtEl>
                                        <p:attrNameLst>
                                          <p:attrName>ppt_x</p:attrName>
                                        </p:attrNameLst>
                                      </p:cBhvr>
                                      <p:tavLst>
                                        <p:tav tm="0">
                                          <p:val>
                                            <p:strVal val="#ppt_x"/>
                                          </p:val>
                                        </p:tav>
                                        <p:tav tm="100000">
                                          <p:val>
                                            <p:strVal val="#ppt_x"/>
                                          </p:val>
                                        </p:tav>
                                      </p:tavLst>
                                    </p:anim>
                                    <p:anim calcmode="lin" valueType="num">
                                      <p:cBhvr additive="base">
                                        <p:cTn id="81" dur="500" fill="hold"/>
                                        <p:tgtEl>
                                          <p:spTgt spid="41"/>
                                        </p:tgtEl>
                                        <p:attrNameLst>
                                          <p:attrName>ppt_y</p:attrName>
                                        </p:attrNameLst>
                                      </p:cBhvr>
                                      <p:tavLst>
                                        <p:tav tm="0">
                                          <p:val>
                                            <p:strVal val="1+#ppt_h/2"/>
                                          </p:val>
                                        </p:tav>
                                        <p:tav tm="100000">
                                          <p:val>
                                            <p:strVal val="#ppt_y"/>
                                          </p:val>
                                        </p:tav>
                                      </p:tavLst>
                                    </p:anim>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par>
                                <p:cTn id="88" presetID="2" presetClass="entr" presetSubtype="4" accel="50000" decel="50000"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 calcmode="lin" valueType="num">
                                      <p:cBhvr additive="base">
                                        <p:cTn id="90" dur="500" fill="hold"/>
                                        <p:tgtEl>
                                          <p:spTgt spid="70"/>
                                        </p:tgtEl>
                                        <p:attrNameLst>
                                          <p:attrName>ppt_x</p:attrName>
                                        </p:attrNameLst>
                                      </p:cBhvr>
                                      <p:tavLst>
                                        <p:tav tm="0">
                                          <p:val>
                                            <p:strVal val="#ppt_x"/>
                                          </p:val>
                                        </p:tav>
                                        <p:tav tm="100000">
                                          <p:val>
                                            <p:strVal val="#ppt_x"/>
                                          </p:val>
                                        </p:tav>
                                      </p:tavLst>
                                    </p:anim>
                                    <p:anim calcmode="lin" valueType="num">
                                      <p:cBhvr additive="base">
                                        <p:cTn id="91" dur="500" fill="hold"/>
                                        <p:tgtEl>
                                          <p:spTgt spid="70"/>
                                        </p:tgtEl>
                                        <p:attrNameLst>
                                          <p:attrName>ppt_y</p:attrName>
                                        </p:attrNameLst>
                                      </p:cBhvr>
                                      <p:tavLst>
                                        <p:tav tm="0">
                                          <p:val>
                                            <p:strVal val="1+#ppt_h/2"/>
                                          </p:val>
                                        </p:tav>
                                        <p:tav tm="100000">
                                          <p:val>
                                            <p:strVal val="#ppt_y"/>
                                          </p:val>
                                        </p:tav>
                                      </p:tavLst>
                                    </p:anim>
                                  </p:childTnLst>
                                </p:cTn>
                              </p:par>
                            </p:childTnLst>
                          </p:cTn>
                        </p:par>
                        <p:par>
                          <p:cTn id="92" fill="hold">
                            <p:stCondLst>
                              <p:cond delay="7000"/>
                            </p:stCondLst>
                            <p:childTnLst>
                              <p:par>
                                <p:cTn id="93" presetID="53" presetClass="entr" presetSubtype="16" fill="hold" nodeType="after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p:cTn id="95" dur="500" fill="hold"/>
                                        <p:tgtEl>
                                          <p:spTgt spid="53"/>
                                        </p:tgtEl>
                                        <p:attrNameLst>
                                          <p:attrName>ppt_w</p:attrName>
                                        </p:attrNameLst>
                                      </p:cBhvr>
                                      <p:tavLst>
                                        <p:tav tm="0">
                                          <p:val>
                                            <p:fltVal val="0"/>
                                          </p:val>
                                        </p:tav>
                                        <p:tav tm="100000">
                                          <p:val>
                                            <p:strVal val="#ppt_w"/>
                                          </p:val>
                                        </p:tav>
                                      </p:tavLst>
                                    </p:anim>
                                    <p:anim calcmode="lin" valueType="num">
                                      <p:cBhvr>
                                        <p:cTn id="96" dur="500" fill="hold"/>
                                        <p:tgtEl>
                                          <p:spTgt spid="53"/>
                                        </p:tgtEl>
                                        <p:attrNameLst>
                                          <p:attrName>ppt_h</p:attrName>
                                        </p:attrNameLst>
                                      </p:cBhvr>
                                      <p:tavLst>
                                        <p:tav tm="0">
                                          <p:val>
                                            <p:fltVal val="0"/>
                                          </p:val>
                                        </p:tav>
                                        <p:tav tm="100000">
                                          <p:val>
                                            <p:strVal val="#ppt_h"/>
                                          </p:val>
                                        </p:tav>
                                      </p:tavLst>
                                    </p:anim>
                                    <p:animEffect transition="in" filter="fade">
                                      <p:cBhvr>
                                        <p:cTn id="97" dur="500"/>
                                        <p:tgtEl>
                                          <p:spTgt spid="53"/>
                                        </p:tgtEl>
                                      </p:cBhvr>
                                    </p:animEffect>
                                  </p:childTnLst>
                                </p:cTn>
                              </p:par>
                              <p:par>
                                <p:cTn id="98" presetID="2" presetClass="entr" presetSubtype="4" accel="50000" decel="50000" fill="hold" grpId="0" nodeType="with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additive="base">
                                        <p:cTn id="100" dur="500" fill="hold"/>
                                        <p:tgtEl>
                                          <p:spTgt spid="72"/>
                                        </p:tgtEl>
                                        <p:attrNameLst>
                                          <p:attrName>ppt_x</p:attrName>
                                        </p:attrNameLst>
                                      </p:cBhvr>
                                      <p:tavLst>
                                        <p:tav tm="0">
                                          <p:val>
                                            <p:strVal val="#ppt_x"/>
                                          </p:val>
                                        </p:tav>
                                        <p:tav tm="100000">
                                          <p:val>
                                            <p:strVal val="#ppt_x"/>
                                          </p:val>
                                        </p:tav>
                                      </p:tavLst>
                                    </p:anim>
                                    <p:anim calcmode="lin" valueType="num">
                                      <p:cBhvr additive="base">
                                        <p:cTn id="101" dur="500" fill="hold"/>
                                        <p:tgtEl>
                                          <p:spTgt spid="72"/>
                                        </p:tgtEl>
                                        <p:attrNameLst>
                                          <p:attrName>ppt_y</p:attrName>
                                        </p:attrNameLst>
                                      </p:cBhvr>
                                      <p:tavLst>
                                        <p:tav tm="0">
                                          <p:val>
                                            <p:strVal val="1+#ppt_h/2"/>
                                          </p:val>
                                        </p:tav>
                                        <p:tav tm="100000">
                                          <p:val>
                                            <p:strVal val="#ppt_y"/>
                                          </p:val>
                                        </p:tav>
                                      </p:tavLst>
                                    </p:anim>
                                  </p:childTnLst>
                                </p:cTn>
                              </p:par>
                            </p:childTnLst>
                          </p:cTn>
                        </p:par>
                        <p:par>
                          <p:cTn id="102" fill="hold">
                            <p:stCondLst>
                              <p:cond delay="7500"/>
                            </p:stCondLst>
                            <p:childTnLst>
                              <p:par>
                                <p:cTn id="103" presetID="53" presetClass="entr" presetSubtype="16" fill="hold" nodeType="after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p:cTn id="105" dur="500" fill="hold"/>
                                        <p:tgtEl>
                                          <p:spTgt spid="56"/>
                                        </p:tgtEl>
                                        <p:attrNameLst>
                                          <p:attrName>ppt_w</p:attrName>
                                        </p:attrNameLst>
                                      </p:cBhvr>
                                      <p:tavLst>
                                        <p:tav tm="0">
                                          <p:val>
                                            <p:fltVal val="0"/>
                                          </p:val>
                                        </p:tav>
                                        <p:tav tm="100000">
                                          <p:val>
                                            <p:strVal val="#ppt_w"/>
                                          </p:val>
                                        </p:tav>
                                      </p:tavLst>
                                    </p:anim>
                                    <p:anim calcmode="lin" valueType="num">
                                      <p:cBhvr>
                                        <p:cTn id="106" dur="500" fill="hold"/>
                                        <p:tgtEl>
                                          <p:spTgt spid="56"/>
                                        </p:tgtEl>
                                        <p:attrNameLst>
                                          <p:attrName>ppt_h</p:attrName>
                                        </p:attrNameLst>
                                      </p:cBhvr>
                                      <p:tavLst>
                                        <p:tav tm="0">
                                          <p:val>
                                            <p:fltVal val="0"/>
                                          </p:val>
                                        </p:tav>
                                        <p:tav tm="100000">
                                          <p:val>
                                            <p:strVal val="#ppt_h"/>
                                          </p:val>
                                        </p:tav>
                                      </p:tavLst>
                                    </p:anim>
                                    <p:animEffect transition="in" filter="fade">
                                      <p:cBhvr>
                                        <p:cTn id="107" dur="500"/>
                                        <p:tgtEl>
                                          <p:spTgt spid="56"/>
                                        </p:tgtEl>
                                      </p:cBhvr>
                                    </p:animEffect>
                                  </p:childTnLst>
                                </p:cTn>
                              </p:par>
                              <p:par>
                                <p:cTn id="108" presetID="2" presetClass="entr" presetSubtype="4" accel="50000" decel="5000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anim calcmode="lin" valueType="num">
                                      <p:cBhvr additive="base">
                                        <p:cTn id="110" dur="500" fill="hold"/>
                                        <p:tgtEl>
                                          <p:spTgt spid="75"/>
                                        </p:tgtEl>
                                        <p:attrNameLst>
                                          <p:attrName>ppt_x</p:attrName>
                                        </p:attrNameLst>
                                      </p:cBhvr>
                                      <p:tavLst>
                                        <p:tav tm="0">
                                          <p:val>
                                            <p:strVal val="#ppt_x"/>
                                          </p:val>
                                        </p:tav>
                                        <p:tav tm="100000">
                                          <p:val>
                                            <p:strVal val="#ppt_x"/>
                                          </p:val>
                                        </p:tav>
                                      </p:tavLst>
                                    </p:anim>
                                    <p:anim calcmode="lin" valueType="num">
                                      <p:cBhvr additive="base">
                                        <p:cTn id="111"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5" grpId="0"/>
      <p:bldP spid="59" grpId="0"/>
      <p:bldP spid="71" grpId="0" animBg="1"/>
      <p:bldP spid="70" grpId="0"/>
      <p:bldP spid="72" grpId="0"/>
      <p:bldP spid="75" grpId="0"/>
      <p:bldP spid="78" grpId="0" animBg="1"/>
      <p:bldP spid="81"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rc 61"/>
          <p:cNvSpPr/>
          <p:nvPr/>
        </p:nvSpPr>
        <p:spPr>
          <a:xfrm rot="19051047">
            <a:off x="5003000" y="1498281"/>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p:nvPr/>
        </p:nvSpPr>
        <p:spPr bwMode="auto">
          <a:xfrm>
            <a:off x="4290486" y="1965517"/>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dirty="0"/>
          </a:p>
        </p:txBody>
      </p:sp>
      <p:sp>
        <p:nvSpPr>
          <p:cNvPr id="30" name="Text Placeholder 3"/>
          <p:cNvSpPr txBox="1"/>
          <p:nvPr/>
        </p:nvSpPr>
        <p:spPr>
          <a:xfrm>
            <a:off x="5009768" y="3219121"/>
            <a:ext cx="937885" cy="2051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b="1" dirty="0">
                <a:solidFill>
                  <a:schemeClr val="bg1"/>
                </a:solidFill>
              </a:rPr>
              <a:t>KEY WORD</a:t>
            </a:r>
          </a:p>
        </p:txBody>
      </p:sp>
      <p:sp>
        <p:nvSpPr>
          <p:cNvPr id="4104" name="Freeform 8"/>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dirty="0"/>
          </a:p>
        </p:txBody>
      </p:sp>
      <p:sp>
        <p:nvSpPr>
          <p:cNvPr id="32" name="Text Placeholder 3"/>
          <p:cNvSpPr txBox="1"/>
          <p:nvPr/>
        </p:nvSpPr>
        <p:spPr>
          <a:xfrm>
            <a:off x="5009768" y="4524880"/>
            <a:ext cx="937885" cy="2051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b="1" dirty="0">
                <a:solidFill>
                  <a:schemeClr val="bg1"/>
                </a:solidFill>
              </a:rPr>
              <a:t>KEY WORD</a:t>
            </a:r>
          </a:p>
        </p:txBody>
      </p:sp>
      <p:sp>
        <p:nvSpPr>
          <p:cNvPr id="4103" name="Freeform 7"/>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dirty="0"/>
          </a:p>
        </p:txBody>
      </p:sp>
      <p:sp>
        <p:nvSpPr>
          <p:cNvPr id="34" name="Text Placeholder 3"/>
          <p:cNvSpPr txBox="1"/>
          <p:nvPr/>
        </p:nvSpPr>
        <p:spPr>
          <a:xfrm>
            <a:off x="6238718" y="4524880"/>
            <a:ext cx="937885" cy="205121"/>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b="1" dirty="0">
                <a:solidFill>
                  <a:schemeClr val="bg1"/>
                </a:solidFill>
              </a:rPr>
              <a:t>KEY WORD</a:t>
            </a:r>
          </a:p>
        </p:txBody>
      </p:sp>
      <p:sp>
        <p:nvSpPr>
          <p:cNvPr id="4102" name="Freeform 6"/>
          <p:cNvSpPr/>
          <p:nvPr/>
        </p:nvSpPr>
        <p:spPr bwMode="auto">
          <a:xfrm>
            <a:off x="6098119" y="1965517"/>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dirty="0"/>
          </a:p>
        </p:txBody>
      </p:sp>
      <p:sp>
        <p:nvSpPr>
          <p:cNvPr id="36" name="Text Placeholder 3"/>
          <p:cNvSpPr txBox="1"/>
          <p:nvPr/>
        </p:nvSpPr>
        <p:spPr>
          <a:xfrm>
            <a:off x="6239271" y="3205574"/>
            <a:ext cx="937885" cy="205121"/>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b="1" dirty="0">
                <a:solidFill>
                  <a:schemeClr val="bg1"/>
                </a:solidFill>
              </a:rPr>
              <a:t>KEY WORD</a:t>
            </a:r>
          </a:p>
        </p:txBody>
      </p:sp>
      <p:grpSp>
        <p:nvGrpSpPr>
          <p:cNvPr id="42" name="Group 59"/>
          <p:cNvGrpSpPr/>
          <p:nvPr/>
        </p:nvGrpSpPr>
        <p:grpSpPr>
          <a:xfrm>
            <a:off x="8297463" y="4432401"/>
            <a:ext cx="3034927" cy="1356007"/>
            <a:chOff x="7154104" y="3206176"/>
            <a:chExt cx="2276195" cy="1017004"/>
          </a:xfrm>
        </p:grpSpPr>
        <p:sp>
          <p:nvSpPr>
            <p:cNvPr id="49" name="TextBox 48"/>
            <p:cNvSpPr txBox="1"/>
            <p:nvPr/>
          </p:nvSpPr>
          <p:spPr>
            <a:xfrm>
              <a:off x="7154105" y="3453979"/>
              <a:ext cx="2276194" cy="769201"/>
            </a:xfrm>
            <a:prstGeom prst="rect">
              <a:avLst/>
            </a:prstGeom>
            <a:noFill/>
          </p:spPr>
          <p:txBody>
            <a:bodyPr wrap="square" lIns="0" tIns="0" rIns="0" bIns="0" rtlCol="0">
              <a:spAutoFit/>
            </a:bodyPr>
            <a:lstStyle/>
            <a:p>
              <a:r>
                <a:rPr lang="en-US" sz="1335" dirty="0">
                  <a:solidFill>
                    <a:schemeClr val="tx1">
                      <a:lumMod val="65000"/>
                      <a:lumOff val="35000"/>
                    </a:schemeClr>
                  </a:solidFill>
                </a:rPr>
                <a:t>There are many variations of passages </a:t>
              </a:r>
            </a:p>
            <a:p>
              <a:r>
                <a:rPr lang="en-US" sz="1335" dirty="0">
                  <a:solidFill>
                    <a:schemeClr val="tx1">
                      <a:lumMod val="65000"/>
                      <a:lumOff val="35000"/>
                    </a:schemeClr>
                  </a:solidFill>
                </a:rPr>
                <a:t>of Lorem Ipsum available, but the have suffered alteration in some  form, by </a:t>
              </a:r>
              <a:br>
                <a:rPr lang="en-US" sz="1335" dirty="0">
                  <a:solidFill>
                    <a:schemeClr val="tx1">
                      <a:lumMod val="65000"/>
                      <a:lumOff val="35000"/>
                    </a:schemeClr>
                  </a:solidFill>
                </a:rPr>
              </a:br>
              <a:r>
                <a:rPr lang="en-US" sz="1335" dirty="0">
                  <a:solidFill>
                    <a:schemeClr val="tx1">
                      <a:lumMod val="65000"/>
                      <a:lumOff val="35000"/>
                    </a:schemeClr>
                  </a:solidFill>
                </a:rPr>
                <a:t>humour, or randomized words</a:t>
              </a:r>
              <a:br>
                <a:rPr lang="en-US" sz="1335" dirty="0">
                  <a:solidFill>
                    <a:schemeClr val="tx1">
                      <a:lumMod val="65000"/>
                      <a:lumOff val="35000"/>
                    </a:schemeClr>
                  </a:solidFill>
                </a:rPr>
              </a:br>
              <a:r>
                <a:rPr lang="en-US" sz="1335" dirty="0">
                  <a:solidFill>
                    <a:schemeClr val="tx1">
                      <a:lumMod val="65000"/>
                      <a:lumOff val="35000"/>
                    </a:schemeClr>
                  </a:solidFill>
                </a:rPr>
                <a:t> which  don't believable</a:t>
              </a:r>
            </a:p>
          </p:txBody>
        </p:sp>
        <p:sp>
          <p:nvSpPr>
            <p:cNvPr id="52" name="Rectangle 51"/>
            <p:cNvSpPr/>
            <p:nvPr/>
          </p:nvSpPr>
          <p:spPr>
            <a:xfrm>
              <a:off x="7154104" y="3206176"/>
              <a:ext cx="1418657" cy="184666"/>
            </a:xfrm>
            <a:prstGeom prst="rect">
              <a:avLst/>
            </a:prstGeom>
          </p:spPr>
          <p:txBody>
            <a:bodyPr wrap="none" lIns="0" tIns="0" rIns="0" bIns="0">
              <a:spAutoFit/>
            </a:bodyPr>
            <a:lstStyle/>
            <a:p>
              <a:r>
                <a:rPr lang="en-US" sz="1600" b="1" dirty="0">
                  <a:solidFill>
                    <a:schemeClr val="accent4"/>
                  </a:solidFill>
                </a:rPr>
                <a:t>Keyword goes here</a:t>
              </a:r>
            </a:p>
          </p:txBody>
        </p:sp>
      </p:grpSp>
      <p:grpSp>
        <p:nvGrpSpPr>
          <p:cNvPr id="53" name="Group 58"/>
          <p:cNvGrpSpPr/>
          <p:nvPr/>
        </p:nvGrpSpPr>
        <p:grpSpPr>
          <a:xfrm>
            <a:off x="8297463" y="1692867"/>
            <a:ext cx="3034927" cy="1356007"/>
            <a:chOff x="7174424" y="1352592"/>
            <a:chExt cx="2276195" cy="1017004"/>
          </a:xfrm>
        </p:grpSpPr>
        <p:sp>
          <p:nvSpPr>
            <p:cNvPr id="55" name="TextBox 54"/>
            <p:cNvSpPr txBox="1"/>
            <p:nvPr/>
          </p:nvSpPr>
          <p:spPr>
            <a:xfrm>
              <a:off x="7174424" y="1600395"/>
              <a:ext cx="2276195" cy="769201"/>
            </a:xfrm>
            <a:prstGeom prst="rect">
              <a:avLst/>
            </a:prstGeom>
            <a:noFill/>
          </p:spPr>
          <p:txBody>
            <a:bodyPr wrap="square" lIns="0" tIns="0" rIns="0" bIns="0" rtlCol="0">
              <a:spAutoFit/>
            </a:bodyPr>
            <a:lstStyle/>
            <a:p>
              <a:r>
                <a:rPr lang="en-US" sz="1335" dirty="0">
                  <a:solidFill>
                    <a:schemeClr val="tx1">
                      <a:lumMod val="65000"/>
                      <a:lumOff val="35000"/>
                    </a:schemeClr>
                  </a:solidFill>
                </a:rPr>
                <a:t>There are many variations of passages </a:t>
              </a:r>
            </a:p>
            <a:p>
              <a:r>
                <a:rPr lang="en-US" sz="1335" dirty="0">
                  <a:solidFill>
                    <a:schemeClr val="tx1">
                      <a:lumMod val="65000"/>
                      <a:lumOff val="35000"/>
                    </a:schemeClr>
                  </a:solidFill>
                </a:rPr>
                <a:t>of Lorem Ipsum available, but the have suffered alteration in some  form, by </a:t>
              </a:r>
              <a:br>
                <a:rPr lang="en-US" sz="1335" dirty="0">
                  <a:solidFill>
                    <a:schemeClr val="tx1">
                      <a:lumMod val="65000"/>
                      <a:lumOff val="35000"/>
                    </a:schemeClr>
                  </a:solidFill>
                </a:rPr>
              </a:br>
              <a:r>
                <a:rPr lang="en-US" sz="1335" dirty="0">
                  <a:solidFill>
                    <a:schemeClr val="tx1">
                      <a:lumMod val="65000"/>
                      <a:lumOff val="35000"/>
                    </a:schemeClr>
                  </a:solidFill>
                </a:rPr>
                <a:t>humour, or randomized words</a:t>
              </a:r>
              <a:br>
                <a:rPr lang="en-US" sz="1335" dirty="0">
                  <a:solidFill>
                    <a:schemeClr val="tx1">
                      <a:lumMod val="65000"/>
                      <a:lumOff val="35000"/>
                    </a:schemeClr>
                  </a:solidFill>
                </a:rPr>
              </a:br>
              <a:r>
                <a:rPr lang="en-US" sz="1335" dirty="0">
                  <a:solidFill>
                    <a:schemeClr val="tx1">
                      <a:lumMod val="65000"/>
                      <a:lumOff val="35000"/>
                    </a:schemeClr>
                  </a:solidFill>
                </a:rPr>
                <a:t> which  don't believable</a:t>
              </a:r>
            </a:p>
          </p:txBody>
        </p:sp>
        <p:sp>
          <p:nvSpPr>
            <p:cNvPr id="56" name="Rectangle 55"/>
            <p:cNvSpPr/>
            <p:nvPr/>
          </p:nvSpPr>
          <p:spPr>
            <a:xfrm>
              <a:off x="7174424" y="1352592"/>
              <a:ext cx="1418657" cy="184666"/>
            </a:xfrm>
            <a:prstGeom prst="rect">
              <a:avLst/>
            </a:prstGeom>
          </p:spPr>
          <p:txBody>
            <a:bodyPr wrap="none" lIns="0" tIns="0" rIns="0" bIns="0">
              <a:spAutoFit/>
            </a:bodyPr>
            <a:lstStyle/>
            <a:p>
              <a:r>
                <a:rPr lang="en-US" sz="1600" b="1" dirty="0">
                  <a:solidFill>
                    <a:schemeClr val="accent3"/>
                  </a:solidFill>
                </a:rPr>
                <a:t>Keyword goes here</a:t>
              </a:r>
            </a:p>
          </p:txBody>
        </p:sp>
      </p:grpSp>
      <p:grpSp>
        <p:nvGrpSpPr>
          <p:cNvPr id="58" name="Group 56"/>
          <p:cNvGrpSpPr/>
          <p:nvPr/>
        </p:nvGrpSpPr>
        <p:grpSpPr>
          <a:xfrm>
            <a:off x="782847" y="1662387"/>
            <a:ext cx="3034928" cy="1356007"/>
            <a:chOff x="-296510" y="1363501"/>
            <a:chExt cx="2276196" cy="1017004"/>
          </a:xfrm>
        </p:grpSpPr>
        <p:sp>
          <p:nvSpPr>
            <p:cNvPr id="59" name="TextBox 58"/>
            <p:cNvSpPr txBox="1"/>
            <p:nvPr/>
          </p:nvSpPr>
          <p:spPr>
            <a:xfrm>
              <a:off x="-296510" y="1611304"/>
              <a:ext cx="2276196" cy="769201"/>
            </a:xfrm>
            <a:prstGeom prst="rect">
              <a:avLst/>
            </a:prstGeom>
            <a:noFill/>
          </p:spPr>
          <p:txBody>
            <a:bodyPr wrap="square" lIns="0" tIns="0" rIns="0" bIns="0" rtlCol="0">
              <a:spAutoFit/>
            </a:bodyPr>
            <a:lstStyle/>
            <a:p>
              <a:pPr algn="r"/>
              <a:r>
                <a:rPr lang="en-US" sz="1335" dirty="0">
                  <a:solidFill>
                    <a:schemeClr val="tx1">
                      <a:lumMod val="65000"/>
                      <a:lumOff val="35000"/>
                    </a:schemeClr>
                  </a:solidFill>
                </a:rPr>
                <a:t>There are many variations of passages </a:t>
              </a:r>
            </a:p>
            <a:p>
              <a:pPr algn="r"/>
              <a:r>
                <a:rPr lang="en-US" sz="1335" dirty="0">
                  <a:solidFill>
                    <a:schemeClr val="tx1">
                      <a:lumMod val="65000"/>
                      <a:lumOff val="35000"/>
                    </a:schemeClr>
                  </a:solidFill>
                </a:rPr>
                <a:t>of Lorem Ipsum available, but the have suffered alteration in some  form, by </a:t>
              </a:r>
              <a:br>
                <a:rPr lang="en-US" sz="1335" dirty="0">
                  <a:solidFill>
                    <a:schemeClr val="tx1">
                      <a:lumMod val="65000"/>
                      <a:lumOff val="35000"/>
                    </a:schemeClr>
                  </a:solidFill>
                </a:rPr>
              </a:br>
              <a:r>
                <a:rPr lang="en-US" sz="1335" dirty="0">
                  <a:solidFill>
                    <a:schemeClr val="tx1">
                      <a:lumMod val="65000"/>
                      <a:lumOff val="35000"/>
                    </a:schemeClr>
                  </a:solidFill>
                </a:rPr>
                <a:t>humour, or randomized words</a:t>
              </a:r>
              <a:br>
                <a:rPr lang="en-US" sz="1335" dirty="0">
                  <a:solidFill>
                    <a:schemeClr val="tx1">
                      <a:lumMod val="65000"/>
                      <a:lumOff val="35000"/>
                    </a:schemeClr>
                  </a:solidFill>
                </a:rPr>
              </a:br>
              <a:r>
                <a:rPr lang="en-US" sz="1335" dirty="0">
                  <a:solidFill>
                    <a:schemeClr val="tx1">
                      <a:lumMod val="65000"/>
                      <a:lumOff val="35000"/>
                    </a:schemeClr>
                  </a:solidFill>
                </a:rPr>
                <a:t> which  don't believable</a:t>
              </a:r>
            </a:p>
          </p:txBody>
        </p:sp>
        <p:sp>
          <p:nvSpPr>
            <p:cNvPr id="63" name="Rectangle 62"/>
            <p:cNvSpPr/>
            <p:nvPr/>
          </p:nvSpPr>
          <p:spPr>
            <a:xfrm>
              <a:off x="561029" y="1363501"/>
              <a:ext cx="1418657" cy="184666"/>
            </a:xfrm>
            <a:prstGeom prst="rect">
              <a:avLst/>
            </a:prstGeom>
          </p:spPr>
          <p:txBody>
            <a:bodyPr wrap="none" lIns="0" tIns="0" rIns="0" bIns="0">
              <a:spAutoFit/>
            </a:bodyPr>
            <a:lstStyle/>
            <a:p>
              <a:pPr algn="r"/>
              <a:r>
                <a:rPr lang="en-US" sz="1600" b="1" dirty="0">
                  <a:solidFill>
                    <a:schemeClr val="accent1"/>
                  </a:solidFill>
                </a:rPr>
                <a:t>Keyword goes here</a:t>
              </a:r>
            </a:p>
          </p:txBody>
        </p:sp>
      </p:grpSp>
      <p:grpSp>
        <p:nvGrpSpPr>
          <p:cNvPr id="64" name="Group 56"/>
          <p:cNvGrpSpPr/>
          <p:nvPr/>
        </p:nvGrpSpPr>
        <p:grpSpPr>
          <a:xfrm>
            <a:off x="782847" y="4404900"/>
            <a:ext cx="3034928" cy="1356007"/>
            <a:chOff x="-296510" y="1363501"/>
            <a:chExt cx="2276196" cy="1017004"/>
          </a:xfrm>
        </p:grpSpPr>
        <p:sp>
          <p:nvSpPr>
            <p:cNvPr id="67" name="TextBox 66"/>
            <p:cNvSpPr txBox="1"/>
            <p:nvPr/>
          </p:nvSpPr>
          <p:spPr>
            <a:xfrm>
              <a:off x="-296510" y="1611304"/>
              <a:ext cx="2276196" cy="769201"/>
            </a:xfrm>
            <a:prstGeom prst="rect">
              <a:avLst/>
            </a:prstGeom>
            <a:noFill/>
          </p:spPr>
          <p:txBody>
            <a:bodyPr wrap="square" lIns="0" tIns="0" rIns="0" bIns="0" rtlCol="0">
              <a:spAutoFit/>
            </a:bodyPr>
            <a:lstStyle/>
            <a:p>
              <a:pPr algn="r"/>
              <a:r>
                <a:rPr lang="en-US" sz="1335" dirty="0">
                  <a:solidFill>
                    <a:schemeClr val="tx1">
                      <a:lumMod val="65000"/>
                      <a:lumOff val="35000"/>
                    </a:schemeClr>
                  </a:solidFill>
                </a:rPr>
                <a:t>There are many variations of passages </a:t>
              </a:r>
            </a:p>
            <a:p>
              <a:pPr algn="r"/>
              <a:r>
                <a:rPr lang="en-US" sz="1335" dirty="0">
                  <a:solidFill>
                    <a:schemeClr val="tx1">
                      <a:lumMod val="65000"/>
                      <a:lumOff val="35000"/>
                    </a:schemeClr>
                  </a:solidFill>
                </a:rPr>
                <a:t>of Lorem Ipsum available, but the have suffered alteration in some  form, by </a:t>
              </a:r>
              <a:br>
                <a:rPr lang="en-US" sz="1335" dirty="0">
                  <a:solidFill>
                    <a:schemeClr val="tx1">
                      <a:lumMod val="65000"/>
                      <a:lumOff val="35000"/>
                    </a:schemeClr>
                  </a:solidFill>
                </a:rPr>
              </a:br>
              <a:r>
                <a:rPr lang="en-US" sz="1335" dirty="0">
                  <a:solidFill>
                    <a:schemeClr val="tx1">
                      <a:lumMod val="65000"/>
                      <a:lumOff val="35000"/>
                    </a:schemeClr>
                  </a:solidFill>
                </a:rPr>
                <a:t>humour, or randomized words</a:t>
              </a:r>
              <a:br>
                <a:rPr lang="en-US" sz="1335" dirty="0">
                  <a:solidFill>
                    <a:schemeClr val="tx1">
                      <a:lumMod val="65000"/>
                      <a:lumOff val="35000"/>
                    </a:schemeClr>
                  </a:solidFill>
                </a:rPr>
              </a:br>
              <a:r>
                <a:rPr lang="en-US" sz="1335" dirty="0">
                  <a:solidFill>
                    <a:schemeClr val="tx1">
                      <a:lumMod val="65000"/>
                      <a:lumOff val="35000"/>
                    </a:schemeClr>
                  </a:solidFill>
                </a:rPr>
                <a:t> which  don't believable</a:t>
              </a:r>
            </a:p>
          </p:txBody>
        </p:sp>
        <p:sp>
          <p:nvSpPr>
            <p:cNvPr id="68" name="Rectangle 67"/>
            <p:cNvSpPr/>
            <p:nvPr/>
          </p:nvSpPr>
          <p:spPr>
            <a:xfrm>
              <a:off x="561029" y="1363501"/>
              <a:ext cx="1418657" cy="184666"/>
            </a:xfrm>
            <a:prstGeom prst="rect">
              <a:avLst/>
            </a:prstGeom>
          </p:spPr>
          <p:txBody>
            <a:bodyPr wrap="none" lIns="0" tIns="0" rIns="0" bIns="0">
              <a:spAutoFit/>
            </a:bodyPr>
            <a:lstStyle/>
            <a:p>
              <a:pPr algn="r"/>
              <a:r>
                <a:rPr lang="en-US" sz="1600" b="1" dirty="0">
                  <a:solidFill>
                    <a:schemeClr val="accent2"/>
                  </a:solidFill>
                </a:rPr>
                <a:t>Keyword goes here</a:t>
              </a:r>
            </a:p>
          </p:txBody>
        </p:sp>
      </p:grpSp>
      <p:sp>
        <p:nvSpPr>
          <p:cNvPr id="43" name="Freeform 119"/>
          <p:cNvSpPr>
            <a:spLocks noEditPoints="1"/>
          </p:cNvSpPr>
          <p:nvPr/>
        </p:nvSpPr>
        <p:spPr bwMode="auto">
          <a:xfrm>
            <a:off x="5320777" y="2788521"/>
            <a:ext cx="295315" cy="364995"/>
          </a:xfrm>
          <a:custGeom>
            <a:avLst/>
            <a:gdLst/>
            <a:ahLst/>
            <a:cxnLst>
              <a:cxn ang="0">
                <a:pos x="41" y="47"/>
              </a:cxn>
              <a:cxn ang="0">
                <a:pos x="37" y="51"/>
              </a:cxn>
              <a:cxn ang="0">
                <a:pos x="3" y="51"/>
              </a:cxn>
              <a:cxn ang="0">
                <a:pos x="0" y="47"/>
              </a:cxn>
              <a:cxn ang="0">
                <a:pos x="0" y="27"/>
              </a:cxn>
              <a:cxn ang="0">
                <a:pos x="3" y="23"/>
              </a:cxn>
              <a:cxn ang="0">
                <a:pos x="4" y="23"/>
              </a:cxn>
              <a:cxn ang="0">
                <a:pos x="4" y="16"/>
              </a:cxn>
              <a:cxn ang="0">
                <a:pos x="20" y="0"/>
              </a:cxn>
              <a:cxn ang="0">
                <a:pos x="36" y="16"/>
              </a:cxn>
              <a:cxn ang="0">
                <a:pos x="36" y="23"/>
              </a:cxn>
              <a:cxn ang="0">
                <a:pos x="37" y="23"/>
              </a:cxn>
              <a:cxn ang="0">
                <a:pos x="41" y="27"/>
              </a:cxn>
              <a:cxn ang="0">
                <a:pos x="41" y="47"/>
              </a:cxn>
              <a:cxn ang="0">
                <a:pos x="29" y="23"/>
              </a:cxn>
              <a:cxn ang="0">
                <a:pos x="29" y="16"/>
              </a:cxn>
              <a:cxn ang="0">
                <a:pos x="20" y="7"/>
              </a:cxn>
              <a:cxn ang="0">
                <a:pos x="11" y="16"/>
              </a:cxn>
              <a:cxn ang="0">
                <a:pos x="11" y="23"/>
              </a:cxn>
              <a:cxn ang="0">
                <a:pos x="29" y="23"/>
              </a:cxn>
            </a:cxnLst>
            <a:rect l="0" t="0" r="r" b="b"/>
            <a:pathLst>
              <a:path w="41" h="51">
                <a:moveTo>
                  <a:pt x="41" y="47"/>
                </a:moveTo>
                <a:cubicBezTo>
                  <a:pt x="41" y="49"/>
                  <a:pt x="39" y="51"/>
                  <a:pt x="37" y="51"/>
                </a:cubicBezTo>
                <a:cubicBezTo>
                  <a:pt x="3" y="51"/>
                  <a:pt x="3" y="51"/>
                  <a:pt x="3" y="51"/>
                </a:cubicBezTo>
                <a:cubicBezTo>
                  <a:pt x="1" y="51"/>
                  <a:pt x="0" y="49"/>
                  <a:pt x="0" y="47"/>
                </a:cubicBezTo>
                <a:cubicBezTo>
                  <a:pt x="0" y="27"/>
                  <a:pt x="0" y="27"/>
                  <a:pt x="0" y="27"/>
                </a:cubicBezTo>
                <a:cubicBezTo>
                  <a:pt x="0" y="25"/>
                  <a:pt x="1" y="23"/>
                  <a:pt x="3" y="23"/>
                </a:cubicBezTo>
                <a:cubicBezTo>
                  <a:pt x="4" y="23"/>
                  <a:pt x="4" y="23"/>
                  <a:pt x="4" y="23"/>
                </a:cubicBezTo>
                <a:cubicBezTo>
                  <a:pt x="4" y="16"/>
                  <a:pt x="4" y="16"/>
                  <a:pt x="4" y="16"/>
                </a:cubicBezTo>
                <a:cubicBezTo>
                  <a:pt x="4" y="8"/>
                  <a:pt x="12" y="0"/>
                  <a:pt x="20" y="0"/>
                </a:cubicBezTo>
                <a:cubicBezTo>
                  <a:pt x="29" y="0"/>
                  <a:pt x="36" y="8"/>
                  <a:pt x="36" y="16"/>
                </a:cubicBezTo>
                <a:cubicBezTo>
                  <a:pt x="36" y="23"/>
                  <a:pt x="36" y="23"/>
                  <a:pt x="36" y="23"/>
                </a:cubicBezTo>
                <a:cubicBezTo>
                  <a:pt x="37" y="23"/>
                  <a:pt x="37" y="23"/>
                  <a:pt x="37" y="23"/>
                </a:cubicBezTo>
                <a:cubicBezTo>
                  <a:pt x="39" y="23"/>
                  <a:pt x="41" y="25"/>
                  <a:pt x="41" y="27"/>
                </a:cubicBezTo>
                <a:lnTo>
                  <a:pt x="41" y="47"/>
                </a:lnTo>
                <a:close/>
                <a:moveTo>
                  <a:pt x="29" y="23"/>
                </a:moveTo>
                <a:cubicBezTo>
                  <a:pt x="29" y="16"/>
                  <a:pt x="29" y="16"/>
                  <a:pt x="29" y="16"/>
                </a:cubicBezTo>
                <a:cubicBezTo>
                  <a:pt x="29" y="11"/>
                  <a:pt x="25" y="7"/>
                  <a:pt x="20" y="7"/>
                </a:cubicBezTo>
                <a:cubicBezTo>
                  <a:pt x="15" y="7"/>
                  <a:pt x="11" y="11"/>
                  <a:pt x="11" y="16"/>
                </a:cubicBezTo>
                <a:cubicBezTo>
                  <a:pt x="11" y="23"/>
                  <a:pt x="11" y="23"/>
                  <a:pt x="11" y="23"/>
                </a:cubicBezTo>
                <a:lnTo>
                  <a:pt x="29" y="23"/>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4" name="Freeform 113"/>
          <p:cNvSpPr>
            <a:spLocks noEditPoints="1"/>
          </p:cNvSpPr>
          <p:nvPr/>
        </p:nvSpPr>
        <p:spPr bwMode="auto">
          <a:xfrm>
            <a:off x="5202083" y="4088914"/>
            <a:ext cx="438021" cy="343484"/>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5" name="Freeform 145"/>
          <p:cNvSpPr/>
          <p:nvPr/>
        </p:nvSpPr>
        <p:spPr bwMode="auto">
          <a:xfrm>
            <a:off x="6480047" y="2774807"/>
            <a:ext cx="362376" cy="31248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6" name="Freeform 100"/>
          <p:cNvSpPr>
            <a:spLocks noEditPoints="1"/>
          </p:cNvSpPr>
          <p:nvPr/>
        </p:nvSpPr>
        <p:spPr bwMode="auto">
          <a:xfrm>
            <a:off x="6463540" y="4088914"/>
            <a:ext cx="405397" cy="38862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0-#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additive="base">
                                        <p:cTn id="12" dur="500" fill="hold"/>
                                        <p:tgtEl>
                                          <p:spTgt spid="4102"/>
                                        </p:tgtEl>
                                        <p:attrNameLst>
                                          <p:attrName>ppt_x</p:attrName>
                                        </p:attrNameLst>
                                      </p:cBhvr>
                                      <p:tavLst>
                                        <p:tav tm="0">
                                          <p:val>
                                            <p:strVal val="1+#ppt_w/2"/>
                                          </p:val>
                                        </p:tav>
                                        <p:tav tm="100000">
                                          <p:val>
                                            <p:strVal val="#ppt_x"/>
                                          </p:val>
                                        </p:tav>
                                      </p:tavLst>
                                    </p:anim>
                                    <p:anim calcmode="lin" valueType="num">
                                      <p:cBhvr additive="base">
                                        <p:cTn id="13" dur="500" fill="hold"/>
                                        <p:tgtEl>
                                          <p:spTgt spid="410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4104"/>
                                        </p:tgtEl>
                                        <p:attrNameLst>
                                          <p:attrName>style.visibility</p:attrName>
                                        </p:attrNameLst>
                                      </p:cBhvr>
                                      <p:to>
                                        <p:strVal val="visible"/>
                                      </p:to>
                                    </p:set>
                                    <p:anim calcmode="lin" valueType="num">
                                      <p:cBhvr additive="base">
                                        <p:cTn id="17" dur="500" fill="hold"/>
                                        <p:tgtEl>
                                          <p:spTgt spid="4104"/>
                                        </p:tgtEl>
                                        <p:attrNameLst>
                                          <p:attrName>ppt_x</p:attrName>
                                        </p:attrNameLst>
                                      </p:cBhvr>
                                      <p:tavLst>
                                        <p:tav tm="0">
                                          <p:val>
                                            <p:strVal val="0-#ppt_w/2"/>
                                          </p:val>
                                        </p:tav>
                                        <p:tav tm="100000">
                                          <p:val>
                                            <p:strVal val="#ppt_x"/>
                                          </p:val>
                                        </p:tav>
                                      </p:tavLst>
                                    </p:anim>
                                    <p:anim calcmode="lin" valueType="num">
                                      <p:cBhvr additive="base">
                                        <p:cTn id="18" dur="500" fill="hold"/>
                                        <p:tgtEl>
                                          <p:spTgt spid="410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grpId="0" nodeType="afterEffect">
                                  <p:stCondLst>
                                    <p:cond delay="0"/>
                                  </p:stCondLst>
                                  <p:childTnLst>
                                    <p:set>
                                      <p:cBhvr>
                                        <p:cTn id="21" dur="1" fill="hold">
                                          <p:stCondLst>
                                            <p:cond delay="0"/>
                                          </p:stCondLst>
                                        </p:cTn>
                                        <p:tgtEl>
                                          <p:spTgt spid="4103"/>
                                        </p:tgtEl>
                                        <p:attrNameLst>
                                          <p:attrName>style.visibility</p:attrName>
                                        </p:attrNameLst>
                                      </p:cBhvr>
                                      <p:to>
                                        <p:strVal val="visible"/>
                                      </p:to>
                                    </p:set>
                                    <p:anim calcmode="lin" valueType="num">
                                      <p:cBhvr additive="base">
                                        <p:cTn id="22" dur="500" fill="hold"/>
                                        <p:tgtEl>
                                          <p:spTgt spid="4103"/>
                                        </p:tgtEl>
                                        <p:attrNameLst>
                                          <p:attrName>ppt_x</p:attrName>
                                        </p:attrNameLst>
                                      </p:cBhvr>
                                      <p:tavLst>
                                        <p:tav tm="0">
                                          <p:val>
                                            <p:strVal val="1+#ppt_w/2"/>
                                          </p:val>
                                        </p:tav>
                                        <p:tav tm="100000">
                                          <p:val>
                                            <p:strVal val="#ppt_x"/>
                                          </p:val>
                                        </p:tav>
                                      </p:tavLst>
                                    </p:anim>
                                    <p:anim calcmode="lin" valueType="num">
                                      <p:cBhvr additive="base">
                                        <p:cTn id="23" dur="500" fill="hold"/>
                                        <p:tgtEl>
                                          <p:spTgt spid="410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500" fill="hold"/>
                                        <p:tgtEl>
                                          <p:spTgt spid="46"/>
                                        </p:tgtEl>
                                        <p:attrNameLst>
                                          <p:attrName>ppt_w</p:attrName>
                                        </p:attrNameLst>
                                      </p:cBhvr>
                                      <p:tavLst>
                                        <p:tav tm="0">
                                          <p:val>
                                            <p:fltVal val="0"/>
                                          </p:val>
                                        </p:tav>
                                        <p:tav tm="100000">
                                          <p:val>
                                            <p:strVal val="#ppt_w"/>
                                          </p:val>
                                        </p:tav>
                                      </p:tavLst>
                                    </p:anim>
                                    <p:anim calcmode="lin" valueType="num">
                                      <p:cBhvr>
                                        <p:cTn id="64" dur="500" fill="hold"/>
                                        <p:tgtEl>
                                          <p:spTgt spid="46"/>
                                        </p:tgtEl>
                                        <p:attrNameLst>
                                          <p:attrName>ppt_h</p:attrName>
                                        </p:attrNameLst>
                                      </p:cBhvr>
                                      <p:tavLst>
                                        <p:tav tm="0">
                                          <p:val>
                                            <p:fltVal val="0"/>
                                          </p:val>
                                        </p:tav>
                                        <p:tav tm="100000">
                                          <p:val>
                                            <p:strVal val="#ppt_h"/>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childTnLst>
                          </p:cTn>
                        </p:par>
                        <p:par>
                          <p:cTn id="72" fill="hold">
                            <p:stCondLst>
                              <p:cond delay="6000"/>
                            </p:stCondLst>
                            <p:childTnLst>
                              <p:par>
                                <p:cTn id="73" presetID="18" presetClass="entr" presetSubtype="6"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strips(downRight)">
                                      <p:cBhvr>
                                        <p:cTn id="75" dur="500"/>
                                        <p:tgtEl>
                                          <p:spTgt spid="62"/>
                                        </p:tgtEl>
                                      </p:cBhvr>
                                    </p:animEffect>
                                  </p:childTnLst>
                                </p:cTn>
                              </p:par>
                            </p:childTnLst>
                          </p:cTn>
                        </p:par>
                        <p:par>
                          <p:cTn id="76" fill="hold">
                            <p:stCondLst>
                              <p:cond delay="6500"/>
                            </p:stCondLst>
                            <p:childTnLst>
                              <p:par>
                                <p:cTn id="77" presetID="2" presetClass="entr" presetSubtype="8" accel="50000" decel="50000"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0-#ppt_w/2"/>
                                          </p:val>
                                        </p:tav>
                                        <p:tav tm="100000">
                                          <p:val>
                                            <p:strVal val="#ppt_x"/>
                                          </p:val>
                                        </p:tav>
                                      </p:tavLst>
                                    </p:anim>
                                    <p:anim calcmode="lin" valueType="num">
                                      <p:cBhvr additive="base">
                                        <p:cTn id="80" dur="500" fill="hold"/>
                                        <p:tgtEl>
                                          <p:spTgt spid="58"/>
                                        </p:tgtEl>
                                        <p:attrNameLst>
                                          <p:attrName>ppt_y</p:attrName>
                                        </p:attrNameLst>
                                      </p:cBhvr>
                                      <p:tavLst>
                                        <p:tav tm="0">
                                          <p:val>
                                            <p:strVal val="#ppt_y"/>
                                          </p:val>
                                        </p:tav>
                                        <p:tav tm="100000">
                                          <p:val>
                                            <p:strVal val="#ppt_y"/>
                                          </p:val>
                                        </p:tav>
                                      </p:tavLst>
                                    </p:anim>
                                  </p:childTnLst>
                                </p:cTn>
                              </p:par>
                            </p:childTnLst>
                          </p:cTn>
                        </p:par>
                        <p:par>
                          <p:cTn id="81" fill="hold">
                            <p:stCondLst>
                              <p:cond delay="7000"/>
                            </p:stCondLst>
                            <p:childTnLst>
                              <p:par>
                                <p:cTn id="82" presetID="2" presetClass="entr" presetSubtype="2" accel="50000" decel="50000"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additive="base">
                                        <p:cTn id="84" dur="500" fill="hold"/>
                                        <p:tgtEl>
                                          <p:spTgt spid="53"/>
                                        </p:tgtEl>
                                        <p:attrNameLst>
                                          <p:attrName>ppt_x</p:attrName>
                                        </p:attrNameLst>
                                      </p:cBhvr>
                                      <p:tavLst>
                                        <p:tav tm="0">
                                          <p:val>
                                            <p:strVal val="1+#ppt_w/2"/>
                                          </p:val>
                                        </p:tav>
                                        <p:tav tm="100000">
                                          <p:val>
                                            <p:strVal val="#ppt_x"/>
                                          </p:val>
                                        </p:tav>
                                      </p:tavLst>
                                    </p:anim>
                                    <p:anim calcmode="lin" valueType="num">
                                      <p:cBhvr additive="base">
                                        <p:cTn id="85" dur="500" fill="hold"/>
                                        <p:tgtEl>
                                          <p:spTgt spid="53"/>
                                        </p:tgtEl>
                                        <p:attrNameLst>
                                          <p:attrName>ppt_y</p:attrName>
                                        </p:attrNameLst>
                                      </p:cBhvr>
                                      <p:tavLst>
                                        <p:tav tm="0">
                                          <p:val>
                                            <p:strVal val="#ppt_y"/>
                                          </p:val>
                                        </p:tav>
                                        <p:tav tm="100000">
                                          <p:val>
                                            <p:strVal val="#ppt_y"/>
                                          </p:val>
                                        </p:tav>
                                      </p:tavLst>
                                    </p:anim>
                                  </p:childTnLst>
                                </p:cTn>
                              </p:par>
                            </p:childTnLst>
                          </p:cTn>
                        </p:par>
                        <p:par>
                          <p:cTn id="86" fill="hold">
                            <p:stCondLst>
                              <p:cond delay="7500"/>
                            </p:stCondLst>
                            <p:childTnLst>
                              <p:par>
                                <p:cTn id="87" presetID="2" presetClass="entr" presetSubtype="2" accel="50000" decel="50000" fill="hold" nodeType="after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1+#ppt_w/2"/>
                                          </p:val>
                                        </p:tav>
                                        <p:tav tm="100000">
                                          <p:val>
                                            <p:strVal val="#ppt_x"/>
                                          </p:val>
                                        </p:tav>
                                      </p:tavLst>
                                    </p:anim>
                                    <p:anim calcmode="lin" valueType="num">
                                      <p:cBhvr additive="base">
                                        <p:cTn id="90" dur="500" fill="hold"/>
                                        <p:tgtEl>
                                          <p:spTgt spid="42"/>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2" presetClass="entr" presetSubtype="8" accel="50000" decel="50000" fill="hold" nodeType="after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additive="base">
                                        <p:cTn id="94" dur="500" fill="hold"/>
                                        <p:tgtEl>
                                          <p:spTgt spid="64"/>
                                        </p:tgtEl>
                                        <p:attrNameLst>
                                          <p:attrName>ppt_x</p:attrName>
                                        </p:attrNameLst>
                                      </p:cBhvr>
                                      <p:tavLst>
                                        <p:tav tm="0">
                                          <p:val>
                                            <p:strVal val="0-#ppt_w/2"/>
                                          </p:val>
                                        </p:tav>
                                        <p:tav tm="100000">
                                          <p:val>
                                            <p:strVal val="#ppt_x"/>
                                          </p:val>
                                        </p:tav>
                                      </p:tavLst>
                                    </p:anim>
                                    <p:anim calcmode="lin" valueType="num">
                                      <p:cBhvr additive="base">
                                        <p:cTn id="95"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101" grpId="0" animBg="1"/>
      <p:bldP spid="30" grpId="0"/>
      <p:bldP spid="4104" grpId="0" animBg="1"/>
      <p:bldP spid="32" grpId="0"/>
      <p:bldP spid="4103" grpId="0" animBg="1"/>
      <p:bldP spid="34" grpId="0"/>
      <p:bldP spid="4102" grpId="0" animBg="1"/>
      <p:bldP spid="36" grpId="0"/>
      <p:bldP spid="43" grpId="0" animBg="1"/>
      <p:bldP spid="44" grpId="0" animBg="1"/>
      <p:bldP spid="45"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9538813" y="4274900"/>
            <a:ext cx="2273124" cy="1356006"/>
            <a:chOff x="7154104" y="3206176"/>
            <a:chExt cx="1704841" cy="1017005"/>
          </a:xfrm>
        </p:grpSpPr>
        <p:sp>
          <p:nvSpPr>
            <p:cNvPr id="90" name="TextBox 89"/>
            <p:cNvSpPr txBox="1"/>
            <p:nvPr/>
          </p:nvSpPr>
          <p:spPr>
            <a:xfrm>
              <a:off x="7154105" y="3453979"/>
              <a:ext cx="1314852" cy="769202"/>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93" name="Rectangle 92"/>
            <p:cNvSpPr/>
            <p:nvPr/>
          </p:nvSpPr>
          <p:spPr>
            <a:xfrm>
              <a:off x="7154104" y="3206176"/>
              <a:ext cx="1704841" cy="276999"/>
            </a:xfrm>
            <a:prstGeom prst="rect">
              <a:avLst/>
            </a:prstGeom>
          </p:spPr>
          <p:txBody>
            <a:bodyPr wrap="none" lIns="0" tIns="0" rIns="0" bIns="0">
              <a:spAutoFit/>
            </a:bodyPr>
            <a:lstStyle/>
            <a:p>
              <a:r>
                <a:rPr lang="en-US" sz="2400" b="1" dirty="0">
                  <a:solidFill>
                    <a:schemeClr val="accent3"/>
                  </a:solidFill>
                </a:rPr>
                <a:t>Get Your Target</a:t>
              </a:r>
            </a:p>
          </p:txBody>
        </p:sp>
      </p:grpSp>
      <p:sp>
        <p:nvSpPr>
          <p:cNvPr id="88" name="Oval 87"/>
          <p:cNvSpPr>
            <a:spLocks noChangeAspect="1"/>
          </p:cNvSpPr>
          <p:nvPr/>
        </p:nvSpPr>
        <p:spPr>
          <a:xfrm>
            <a:off x="7401760" y="2646545"/>
            <a:ext cx="1935595" cy="1935595"/>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33" name="Oval 32"/>
          <p:cNvSpPr>
            <a:spLocks noChangeAspect="1"/>
          </p:cNvSpPr>
          <p:nvPr/>
        </p:nvSpPr>
        <p:spPr>
          <a:xfrm>
            <a:off x="2854648" y="2646545"/>
            <a:ext cx="1935595" cy="1935595"/>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2" y="2646545"/>
            <a:ext cx="1935595" cy="1935595"/>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80" name="Oval 79"/>
          <p:cNvSpPr>
            <a:spLocks noChangeAspect="1"/>
          </p:cNvSpPr>
          <p:nvPr/>
        </p:nvSpPr>
        <p:spPr>
          <a:xfrm>
            <a:off x="5886056" y="2646545"/>
            <a:ext cx="1935595" cy="1935595"/>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cxnSp>
        <p:nvCxnSpPr>
          <p:cNvPr id="41" name="Elbow Connector 40"/>
          <p:cNvCxnSpPr/>
          <p:nvPr/>
        </p:nvCxnSpPr>
        <p:spPr>
          <a:xfrm flipV="1">
            <a:off x="8329012" y="1875777"/>
            <a:ext cx="1088824" cy="749961"/>
          </a:xfrm>
          <a:prstGeom prst="bentConnector3">
            <a:avLst>
              <a:gd name="adj1" fmla="val -2255"/>
            </a:avLst>
          </a:prstGeom>
          <a:ln w="19050">
            <a:solidFill>
              <a:schemeClr val="accent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25596" y="4225184"/>
            <a:ext cx="1913985" cy="1356006"/>
            <a:chOff x="544196" y="3168889"/>
            <a:chExt cx="1435489" cy="1017005"/>
          </a:xfrm>
        </p:grpSpPr>
        <p:sp>
          <p:nvSpPr>
            <p:cNvPr id="44" name="TextBox 43"/>
            <p:cNvSpPr txBox="1"/>
            <p:nvPr/>
          </p:nvSpPr>
          <p:spPr>
            <a:xfrm>
              <a:off x="664833" y="3416692"/>
              <a:ext cx="1314852" cy="769202"/>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45" name="Rectangle 44"/>
            <p:cNvSpPr/>
            <p:nvPr/>
          </p:nvSpPr>
          <p:spPr>
            <a:xfrm>
              <a:off x="544196" y="3168889"/>
              <a:ext cx="1435489" cy="276999"/>
            </a:xfrm>
            <a:prstGeom prst="rect">
              <a:avLst/>
            </a:prstGeom>
          </p:spPr>
          <p:txBody>
            <a:bodyPr wrap="none" lIns="0" tIns="0" rIns="0" bIns="0">
              <a:spAutoFit/>
            </a:bodyPr>
            <a:lstStyle/>
            <a:p>
              <a:pPr algn="r"/>
              <a:r>
                <a:rPr lang="en-US" sz="2400" b="1" dirty="0">
                  <a:solidFill>
                    <a:schemeClr val="accent2"/>
                  </a:solidFill>
                </a:rPr>
                <a:t>Construction</a:t>
              </a:r>
            </a:p>
          </p:txBody>
        </p:sp>
      </p:grpSp>
      <p:cxnSp>
        <p:nvCxnSpPr>
          <p:cNvPr id="46" name="Elbow Connector 45"/>
          <p:cNvCxnSpPr>
            <a:stCxn id="72" idx="4"/>
          </p:cNvCxnSpPr>
          <p:nvPr/>
        </p:nvCxnSpPr>
        <p:spPr>
          <a:xfrm rot="5400000">
            <a:off x="3651132" y="3647402"/>
            <a:ext cx="752277" cy="2621756"/>
          </a:xfrm>
          <a:prstGeom prst="bentConnector2">
            <a:avLst/>
          </a:prstGeom>
          <a:ln w="19050">
            <a:solidFill>
              <a:schemeClr val="accent2"/>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rot="5400000" flipV="1">
            <a:off x="7730820" y="3663759"/>
            <a:ext cx="752277" cy="2621759"/>
          </a:xfrm>
          <a:prstGeom prst="bentConnector2">
            <a:avLst/>
          </a:prstGeom>
          <a:ln w="19050">
            <a:solidFill>
              <a:schemeClr val="accent3"/>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565907" y="1803456"/>
            <a:ext cx="2273124" cy="1356006"/>
            <a:chOff x="7174424" y="1352592"/>
            <a:chExt cx="1704841" cy="1017005"/>
          </a:xfrm>
        </p:grpSpPr>
        <p:sp>
          <p:nvSpPr>
            <p:cNvPr id="52" name="TextBox 51"/>
            <p:cNvSpPr txBox="1"/>
            <p:nvPr/>
          </p:nvSpPr>
          <p:spPr>
            <a:xfrm>
              <a:off x="7174425" y="1600395"/>
              <a:ext cx="1314852" cy="769202"/>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53" name="Rectangle 52"/>
            <p:cNvSpPr/>
            <p:nvPr/>
          </p:nvSpPr>
          <p:spPr>
            <a:xfrm>
              <a:off x="7174424" y="1352592"/>
              <a:ext cx="1704841" cy="276999"/>
            </a:xfrm>
            <a:prstGeom prst="rect">
              <a:avLst/>
            </a:prstGeom>
          </p:spPr>
          <p:txBody>
            <a:bodyPr wrap="none" lIns="0" tIns="0" rIns="0" bIns="0">
              <a:spAutoFit/>
            </a:bodyPr>
            <a:lstStyle/>
            <a:p>
              <a:r>
                <a:rPr lang="en-US" sz="2400" b="1" dirty="0">
                  <a:solidFill>
                    <a:schemeClr val="accent4"/>
                  </a:solidFill>
                </a:rPr>
                <a:t>Get Your Target</a:t>
              </a:r>
            </a:p>
          </p:txBody>
        </p:sp>
      </p:grpSp>
      <p:cxnSp>
        <p:nvCxnSpPr>
          <p:cNvPr id="54" name="Elbow Connector 53"/>
          <p:cNvCxnSpPr/>
          <p:nvPr/>
        </p:nvCxnSpPr>
        <p:spPr>
          <a:xfrm flipH="1" flipV="1">
            <a:off x="2716389" y="1898400"/>
            <a:ext cx="1088824" cy="749961"/>
          </a:xfrm>
          <a:prstGeom prst="bentConnector3">
            <a:avLst>
              <a:gd name="adj1" fmla="val -2255"/>
            </a:avLst>
          </a:prstGeom>
          <a:ln w="19050">
            <a:solidFill>
              <a:schemeClr val="accent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886444" y="1818001"/>
            <a:ext cx="1753137" cy="1356006"/>
            <a:chOff x="664833" y="1363501"/>
            <a:chExt cx="1314853" cy="1017005"/>
          </a:xfrm>
        </p:grpSpPr>
        <p:sp>
          <p:nvSpPr>
            <p:cNvPr id="55" name="TextBox 54"/>
            <p:cNvSpPr txBox="1"/>
            <p:nvPr/>
          </p:nvSpPr>
          <p:spPr>
            <a:xfrm>
              <a:off x="664833" y="1611304"/>
              <a:ext cx="1314852" cy="769202"/>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56" name="Rectangle 55"/>
            <p:cNvSpPr/>
            <p:nvPr/>
          </p:nvSpPr>
          <p:spPr>
            <a:xfrm>
              <a:off x="939738" y="1363501"/>
              <a:ext cx="1039948" cy="276999"/>
            </a:xfrm>
            <a:prstGeom prst="rect">
              <a:avLst/>
            </a:prstGeom>
          </p:spPr>
          <p:txBody>
            <a:bodyPr wrap="none" lIns="0" tIns="0" rIns="0" bIns="0">
              <a:spAutoFit/>
            </a:bodyPr>
            <a:lstStyle/>
            <a:p>
              <a:pPr algn="r"/>
              <a:r>
                <a:rPr lang="en-US" sz="2400" b="1" dirty="0">
                  <a:solidFill>
                    <a:schemeClr val="accent1"/>
                  </a:solidFill>
                </a:rPr>
                <a:t>Just start</a:t>
              </a:r>
            </a:p>
          </p:txBody>
        </p:sp>
      </p:grpSp>
      <p:sp>
        <p:nvSpPr>
          <p:cNvPr id="25" name="Freeform 66"/>
          <p:cNvSpPr>
            <a:spLocks noEditPoints="1"/>
          </p:cNvSpPr>
          <p:nvPr/>
        </p:nvSpPr>
        <p:spPr bwMode="auto">
          <a:xfrm>
            <a:off x="3429496" y="3319406"/>
            <a:ext cx="760499" cy="58987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6" name="Freeform 52"/>
          <p:cNvSpPr>
            <a:spLocks noEditPoints="1"/>
          </p:cNvSpPr>
          <p:nvPr/>
        </p:nvSpPr>
        <p:spPr bwMode="auto">
          <a:xfrm>
            <a:off x="5033636" y="3286729"/>
            <a:ext cx="609024" cy="65522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7" name="Freeform 131"/>
          <p:cNvSpPr/>
          <p:nvPr/>
        </p:nvSpPr>
        <p:spPr bwMode="auto">
          <a:xfrm>
            <a:off x="6572080" y="3328300"/>
            <a:ext cx="563547" cy="57208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8" name="Freeform 57"/>
          <p:cNvSpPr>
            <a:spLocks noEditPoints="1"/>
          </p:cNvSpPr>
          <p:nvPr/>
        </p:nvSpPr>
        <p:spPr bwMode="auto">
          <a:xfrm>
            <a:off x="8064184" y="3313241"/>
            <a:ext cx="610744" cy="602203"/>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strips(upLeft)">
                                      <p:cBhvr>
                                        <p:cTn id="19" dur="500"/>
                                        <p:tgtEl>
                                          <p:spTgt spid="54"/>
                                        </p:tgtEl>
                                      </p:cBhvr>
                                    </p:animEffect>
                                  </p:childTnLst>
                                </p:cTn>
                              </p:par>
                              <p:par>
                                <p:cTn id="20" presetID="2" presetClass="entr" presetSubtype="8" accel="50000" decel="5000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0-#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2500"/>
                            </p:stCondLst>
                            <p:childTnLst>
                              <p:par>
                                <p:cTn id="37" presetID="18" presetClass="entr" presetSubtype="12"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trips(downLeft)">
                                      <p:cBhvr>
                                        <p:cTn id="39" dur="500"/>
                                        <p:tgtEl>
                                          <p:spTgt spid="46"/>
                                        </p:tgtEl>
                                      </p:cBhvr>
                                    </p:animEffect>
                                  </p:childTnLst>
                                </p:cTn>
                              </p:par>
                              <p:par>
                                <p:cTn id="40" presetID="2" presetClass="entr" presetSubtype="8" accel="50000" decel="50000"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0-#ppt_w/2"/>
                                          </p:val>
                                        </p:tav>
                                        <p:tav tm="100000">
                                          <p:val>
                                            <p:strVal val="#ppt_x"/>
                                          </p:val>
                                        </p:tav>
                                      </p:tavLst>
                                    </p:anim>
                                    <p:anim calcmode="lin" valueType="num">
                                      <p:cBhvr additive="base">
                                        <p:cTn id="43" dur="500" fill="hold"/>
                                        <p:tgtEl>
                                          <p:spTgt spid="58"/>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p:cTn id="47" dur="500" fill="hold"/>
                                        <p:tgtEl>
                                          <p:spTgt spid="80"/>
                                        </p:tgtEl>
                                        <p:attrNameLst>
                                          <p:attrName>ppt_w</p:attrName>
                                        </p:attrNameLst>
                                      </p:cBhvr>
                                      <p:tavLst>
                                        <p:tav tm="0">
                                          <p:val>
                                            <p:fltVal val="0"/>
                                          </p:val>
                                        </p:tav>
                                        <p:tav tm="100000">
                                          <p:val>
                                            <p:strVal val="#ppt_w"/>
                                          </p:val>
                                        </p:tav>
                                      </p:tavLst>
                                    </p:anim>
                                    <p:anim calcmode="lin" valueType="num">
                                      <p:cBhvr>
                                        <p:cTn id="48" dur="500" fill="hold"/>
                                        <p:tgtEl>
                                          <p:spTgt spid="80"/>
                                        </p:tgtEl>
                                        <p:attrNameLst>
                                          <p:attrName>ppt_h</p:attrName>
                                        </p:attrNameLst>
                                      </p:cBhvr>
                                      <p:tavLst>
                                        <p:tav tm="0">
                                          <p:val>
                                            <p:fltVal val="0"/>
                                          </p:val>
                                        </p:tav>
                                        <p:tav tm="100000">
                                          <p:val>
                                            <p:strVal val="#ppt_h"/>
                                          </p:val>
                                        </p:tav>
                                      </p:tavLst>
                                    </p:anim>
                                    <p:animEffect transition="in" filter="fade">
                                      <p:cBhvr>
                                        <p:cTn id="49" dur="500"/>
                                        <p:tgtEl>
                                          <p:spTgt spid="80"/>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4000"/>
                            </p:stCondLst>
                            <p:childTnLst>
                              <p:par>
                                <p:cTn id="57" presetID="18" presetClass="entr" presetSubtype="6"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strips(downRight)">
                                      <p:cBhvr>
                                        <p:cTn id="59" dur="500"/>
                                        <p:tgtEl>
                                          <p:spTgt spid="51"/>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fill="hold"/>
                                        <p:tgtEl>
                                          <p:spTgt spid="60"/>
                                        </p:tgtEl>
                                        <p:attrNameLst>
                                          <p:attrName>ppt_x</p:attrName>
                                        </p:attrNameLst>
                                      </p:cBhvr>
                                      <p:tavLst>
                                        <p:tav tm="0">
                                          <p:val>
                                            <p:strVal val="1+#ppt_w/2"/>
                                          </p:val>
                                        </p:tav>
                                        <p:tav tm="100000">
                                          <p:val>
                                            <p:strVal val="#ppt_x"/>
                                          </p:val>
                                        </p:tav>
                                      </p:tavLst>
                                    </p:anim>
                                    <p:anim calcmode="lin" valueType="num">
                                      <p:cBhvr additive="base">
                                        <p:cTn id="63" dur="500" fill="hold"/>
                                        <p:tgtEl>
                                          <p:spTgt spid="60"/>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3" presetClass="entr" presetSubtype="32" fill="hold" grpId="0" nodeType="afterEffect">
                                  <p:stCondLst>
                                    <p:cond delay="0"/>
                                  </p:stCondLst>
                                  <p:childTnLst>
                                    <p:set>
                                      <p:cBhvr>
                                        <p:cTn id="66" dur="1" fill="hold">
                                          <p:stCondLst>
                                            <p:cond delay="0"/>
                                          </p:stCondLst>
                                        </p:cTn>
                                        <p:tgtEl>
                                          <p:spTgt spid="88">
                                            <p:bg/>
                                          </p:spTgt>
                                        </p:tgtEl>
                                        <p:attrNameLst>
                                          <p:attrName>style.visibility</p:attrName>
                                        </p:attrNameLst>
                                      </p:cBhvr>
                                      <p:to>
                                        <p:strVal val="visible"/>
                                      </p:to>
                                    </p:set>
                                    <p:anim calcmode="lin" valueType="num">
                                      <p:cBhvr>
                                        <p:cTn id="67" dur="500" fill="hold"/>
                                        <p:tgtEl>
                                          <p:spTgt spid="88">
                                            <p:bg/>
                                          </p:spTgt>
                                        </p:tgtEl>
                                        <p:attrNameLst>
                                          <p:attrName>ppt_w</p:attrName>
                                        </p:attrNameLst>
                                      </p:cBhvr>
                                      <p:tavLst>
                                        <p:tav tm="0">
                                          <p:val>
                                            <p:strVal val="4*#ppt_w"/>
                                          </p:val>
                                        </p:tav>
                                        <p:tav tm="100000">
                                          <p:val>
                                            <p:strVal val="#ppt_w"/>
                                          </p:val>
                                        </p:tav>
                                      </p:tavLst>
                                    </p:anim>
                                    <p:anim calcmode="lin" valueType="num">
                                      <p:cBhvr>
                                        <p:cTn id="68" dur="500" fill="hold"/>
                                        <p:tgtEl>
                                          <p:spTgt spid="88">
                                            <p:bg/>
                                          </p:spTgt>
                                        </p:tgtEl>
                                        <p:attrNameLst>
                                          <p:attrName>ppt_h</p:attrName>
                                        </p:attrNameLst>
                                      </p:cBhvr>
                                      <p:tavLst>
                                        <p:tav tm="0">
                                          <p:val>
                                            <p:strVal val="4*#ppt_h"/>
                                          </p:val>
                                        </p:tav>
                                        <p:tav tm="100000">
                                          <p:val>
                                            <p:strVal val="#ppt_h"/>
                                          </p:val>
                                        </p:tav>
                                      </p:tavLst>
                                    </p:anim>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childTnLst>
                          </p:cTn>
                        </p:par>
                        <p:par>
                          <p:cTn id="75" fill="hold">
                            <p:stCondLst>
                              <p:cond delay="5500"/>
                            </p:stCondLst>
                            <p:childTnLst>
                              <p:par>
                                <p:cTn id="76" presetID="18" presetClass="entr" presetSubtype="3"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strips(upRight)">
                                      <p:cBhvr>
                                        <p:cTn id="78" dur="500"/>
                                        <p:tgtEl>
                                          <p:spTgt spid="41"/>
                                        </p:tgtEl>
                                      </p:cBhvr>
                                    </p:animEffect>
                                  </p:childTnLst>
                                </p:cTn>
                              </p:par>
                              <p:par>
                                <p:cTn id="79" presetID="2" presetClass="entr" presetSubtype="2" accel="50000" decel="5000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additive="base">
                                        <p:cTn id="81" dur="500" fill="hold"/>
                                        <p:tgtEl>
                                          <p:spTgt spid="59"/>
                                        </p:tgtEl>
                                        <p:attrNameLst>
                                          <p:attrName>ppt_x</p:attrName>
                                        </p:attrNameLst>
                                      </p:cBhvr>
                                      <p:tavLst>
                                        <p:tav tm="0">
                                          <p:val>
                                            <p:strVal val="1+#ppt_w/2"/>
                                          </p:val>
                                        </p:tav>
                                        <p:tav tm="100000">
                                          <p:val>
                                            <p:strVal val="#ppt_x"/>
                                          </p:val>
                                        </p:tav>
                                      </p:tavLst>
                                    </p:anim>
                                    <p:anim calcmode="lin" valueType="num">
                                      <p:cBhvr additive="base">
                                        <p:cTn id="8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allAtOnce" animBg="1"/>
      <p:bldP spid="33" grpId="0" animBg="1"/>
      <p:bldP spid="72" grpId="0" animBg="1"/>
      <p:bldP spid="80"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5"/>
          <p:cNvSpPr/>
          <p:nvPr/>
        </p:nvSpPr>
        <p:spPr bwMode="auto">
          <a:xfrm>
            <a:off x="5943601" y="5606680"/>
            <a:ext cx="315384" cy="152400"/>
          </a:xfrm>
          <a:custGeom>
            <a:avLst/>
            <a:gdLst/>
            <a:ahLst/>
            <a:cxnLst>
              <a:cxn ang="0">
                <a:pos x="149" y="0"/>
              </a:cxn>
              <a:cxn ang="0">
                <a:pos x="72" y="72"/>
              </a:cxn>
              <a:cxn ang="0">
                <a:pos x="0" y="0"/>
              </a:cxn>
              <a:cxn ang="0">
                <a:pos x="149" y="0"/>
              </a:cxn>
            </a:cxnLst>
            <a:rect l="0" t="0" r="r" b="b"/>
            <a:pathLst>
              <a:path w="149" h="72">
                <a:moveTo>
                  <a:pt x="149" y="0"/>
                </a:moveTo>
                <a:lnTo>
                  <a:pt x="72" y="72"/>
                </a:lnTo>
                <a:lnTo>
                  <a:pt x="0" y="0"/>
                </a:lnTo>
                <a:lnTo>
                  <a:pt x="149" y="0"/>
                </a:ln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
        <p:nvSpPr>
          <p:cNvPr id="59" name="Freeform 6"/>
          <p:cNvSpPr/>
          <p:nvPr/>
        </p:nvSpPr>
        <p:spPr bwMode="auto">
          <a:xfrm>
            <a:off x="5943601" y="1493998"/>
            <a:ext cx="315384" cy="148167"/>
          </a:xfrm>
          <a:custGeom>
            <a:avLst/>
            <a:gdLst/>
            <a:ahLst/>
            <a:cxnLst>
              <a:cxn ang="0">
                <a:pos x="0" y="70"/>
              </a:cxn>
              <a:cxn ang="0">
                <a:pos x="76" y="0"/>
              </a:cxn>
              <a:cxn ang="0">
                <a:pos x="149" y="70"/>
              </a:cxn>
              <a:cxn ang="0">
                <a:pos x="0" y="70"/>
              </a:cxn>
            </a:cxnLst>
            <a:rect l="0" t="0" r="r" b="b"/>
            <a:pathLst>
              <a:path w="149" h="70">
                <a:moveTo>
                  <a:pt x="0" y="70"/>
                </a:moveTo>
                <a:lnTo>
                  <a:pt x="76" y="0"/>
                </a:lnTo>
                <a:lnTo>
                  <a:pt x="149" y="70"/>
                </a:lnTo>
                <a:lnTo>
                  <a:pt x="0" y="70"/>
                </a:ln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grpSp>
        <p:nvGrpSpPr>
          <p:cNvPr id="3" name="Group 59"/>
          <p:cNvGrpSpPr/>
          <p:nvPr/>
        </p:nvGrpSpPr>
        <p:grpSpPr>
          <a:xfrm>
            <a:off x="8207303" y="5193387"/>
            <a:ext cx="3034927" cy="945766"/>
            <a:chOff x="7154104" y="3206176"/>
            <a:chExt cx="2276195" cy="709323"/>
          </a:xfrm>
        </p:grpSpPr>
        <p:sp>
          <p:nvSpPr>
            <p:cNvPr id="181" name="TextBox 180"/>
            <p:cNvSpPr txBox="1"/>
            <p:nvPr/>
          </p:nvSpPr>
          <p:spPr>
            <a:xfrm>
              <a:off x="7154105" y="3453979"/>
              <a:ext cx="2276194" cy="461520"/>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182" name="Rectangle 181"/>
            <p:cNvSpPr/>
            <p:nvPr/>
          </p:nvSpPr>
          <p:spPr>
            <a:xfrm>
              <a:off x="7154104" y="3206176"/>
              <a:ext cx="2234122" cy="276998"/>
            </a:xfrm>
            <a:prstGeom prst="rect">
              <a:avLst/>
            </a:prstGeom>
          </p:spPr>
          <p:txBody>
            <a:bodyPr wrap="none" lIns="0" tIns="0" rIns="0" bIns="0">
              <a:spAutoFit/>
            </a:bodyPr>
            <a:lstStyle/>
            <a:p>
              <a:r>
                <a:rPr lang="en-US" sz="2400" b="1" dirty="0">
                  <a:solidFill>
                    <a:schemeClr val="accent6"/>
                  </a:solidFill>
                </a:rPr>
                <a:t>Launch Your Project</a:t>
              </a:r>
            </a:p>
          </p:txBody>
        </p:sp>
      </p:grpSp>
      <p:grpSp>
        <p:nvGrpSpPr>
          <p:cNvPr id="4" name="Group 57"/>
          <p:cNvGrpSpPr/>
          <p:nvPr/>
        </p:nvGrpSpPr>
        <p:grpSpPr>
          <a:xfrm>
            <a:off x="281652" y="2452496"/>
            <a:ext cx="3332644" cy="945766"/>
            <a:chOff x="-519798" y="3168889"/>
            <a:chExt cx="2499483" cy="709323"/>
          </a:xfrm>
        </p:grpSpPr>
        <p:sp>
          <p:nvSpPr>
            <p:cNvPr id="184" name="TextBox 183"/>
            <p:cNvSpPr txBox="1"/>
            <p:nvPr/>
          </p:nvSpPr>
          <p:spPr>
            <a:xfrm>
              <a:off x="-267404" y="3416692"/>
              <a:ext cx="2247089" cy="461520"/>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185" name="Rectangle 184"/>
            <p:cNvSpPr/>
            <p:nvPr/>
          </p:nvSpPr>
          <p:spPr>
            <a:xfrm>
              <a:off x="-519798" y="3168889"/>
              <a:ext cx="2499483" cy="276998"/>
            </a:xfrm>
            <a:prstGeom prst="rect">
              <a:avLst/>
            </a:prstGeom>
          </p:spPr>
          <p:txBody>
            <a:bodyPr wrap="none" lIns="0" tIns="0" rIns="0" bIns="0">
              <a:spAutoFit/>
            </a:bodyPr>
            <a:lstStyle/>
            <a:p>
              <a:pPr algn="r"/>
              <a:r>
                <a:rPr lang="en-US" sz="2400" b="1" dirty="0">
                  <a:solidFill>
                    <a:schemeClr val="accent1"/>
                  </a:solidFill>
                </a:rPr>
                <a:t>Construction &amp; Design</a:t>
              </a:r>
            </a:p>
          </p:txBody>
        </p:sp>
      </p:grpSp>
      <p:grpSp>
        <p:nvGrpSpPr>
          <p:cNvPr id="5" name="Group 58"/>
          <p:cNvGrpSpPr/>
          <p:nvPr/>
        </p:nvGrpSpPr>
        <p:grpSpPr>
          <a:xfrm>
            <a:off x="8207301" y="1226698"/>
            <a:ext cx="3034927" cy="945766"/>
            <a:chOff x="7174424" y="1352592"/>
            <a:chExt cx="2276195" cy="709323"/>
          </a:xfrm>
        </p:grpSpPr>
        <p:sp>
          <p:nvSpPr>
            <p:cNvPr id="187" name="TextBox 186"/>
            <p:cNvSpPr txBox="1"/>
            <p:nvPr/>
          </p:nvSpPr>
          <p:spPr>
            <a:xfrm>
              <a:off x="7174424" y="1600395"/>
              <a:ext cx="2276195" cy="461520"/>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188" name="Rectangle 187"/>
            <p:cNvSpPr/>
            <p:nvPr/>
          </p:nvSpPr>
          <p:spPr>
            <a:xfrm>
              <a:off x="7174424" y="1352592"/>
              <a:ext cx="1036342" cy="276998"/>
            </a:xfrm>
            <a:prstGeom prst="rect">
              <a:avLst/>
            </a:prstGeom>
          </p:spPr>
          <p:txBody>
            <a:bodyPr wrap="none" lIns="0" tIns="0" rIns="0" bIns="0">
              <a:spAutoFit/>
            </a:bodyPr>
            <a:lstStyle/>
            <a:p>
              <a:r>
                <a:rPr lang="en-US" sz="2400" b="1" dirty="0">
                  <a:solidFill>
                    <a:schemeClr val="accent3"/>
                  </a:solidFill>
                </a:rPr>
                <a:t>Go Cloud</a:t>
              </a:r>
            </a:p>
          </p:txBody>
        </p:sp>
      </p:grpSp>
      <p:grpSp>
        <p:nvGrpSpPr>
          <p:cNvPr id="7" name="Group 56"/>
          <p:cNvGrpSpPr/>
          <p:nvPr/>
        </p:nvGrpSpPr>
        <p:grpSpPr>
          <a:xfrm>
            <a:off x="872966" y="1201531"/>
            <a:ext cx="3034928" cy="945766"/>
            <a:chOff x="-296510" y="1363501"/>
            <a:chExt cx="2276196" cy="709323"/>
          </a:xfrm>
        </p:grpSpPr>
        <p:sp>
          <p:nvSpPr>
            <p:cNvPr id="190" name="TextBox 189"/>
            <p:cNvSpPr txBox="1"/>
            <p:nvPr/>
          </p:nvSpPr>
          <p:spPr>
            <a:xfrm>
              <a:off x="-296510" y="1611304"/>
              <a:ext cx="2276196" cy="461520"/>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191" name="Rectangle 190"/>
            <p:cNvSpPr/>
            <p:nvPr/>
          </p:nvSpPr>
          <p:spPr>
            <a:xfrm>
              <a:off x="-137480" y="1363501"/>
              <a:ext cx="2117166" cy="276998"/>
            </a:xfrm>
            <a:prstGeom prst="rect">
              <a:avLst/>
            </a:prstGeom>
          </p:spPr>
          <p:txBody>
            <a:bodyPr wrap="none" lIns="0" tIns="0" rIns="0" bIns="0">
              <a:spAutoFit/>
            </a:bodyPr>
            <a:lstStyle/>
            <a:p>
              <a:pPr algn="r"/>
              <a:r>
                <a:rPr lang="en-US" sz="2400" b="1" dirty="0">
                  <a:solidFill>
                    <a:schemeClr val="accent2"/>
                  </a:solidFill>
                </a:rPr>
                <a:t>Brainstorm &amp; Ideas</a:t>
              </a:r>
            </a:p>
          </p:txBody>
        </p:sp>
      </p:grpSp>
      <p:grpSp>
        <p:nvGrpSpPr>
          <p:cNvPr id="8" name="Group 56"/>
          <p:cNvGrpSpPr/>
          <p:nvPr/>
        </p:nvGrpSpPr>
        <p:grpSpPr>
          <a:xfrm>
            <a:off x="872967" y="5118574"/>
            <a:ext cx="3034928" cy="945766"/>
            <a:chOff x="-296510" y="1363501"/>
            <a:chExt cx="2276196" cy="709323"/>
          </a:xfrm>
        </p:grpSpPr>
        <p:sp>
          <p:nvSpPr>
            <p:cNvPr id="193" name="TextBox 192"/>
            <p:cNvSpPr txBox="1"/>
            <p:nvPr/>
          </p:nvSpPr>
          <p:spPr>
            <a:xfrm>
              <a:off x="-296510" y="1611304"/>
              <a:ext cx="2276196" cy="461520"/>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194" name="Rectangle 193"/>
            <p:cNvSpPr/>
            <p:nvPr/>
          </p:nvSpPr>
          <p:spPr>
            <a:xfrm>
              <a:off x="-290167" y="1363501"/>
              <a:ext cx="2269852" cy="276998"/>
            </a:xfrm>
            <a:prstGeom prst="rect">
              <a:avLst/>
            </a:prstGeom>
          </p:spPr>
          <p:txBody>
            <a:bodyPr wrap="none" lIns="0" tIns="0" rIns="0" bIns="0">
              <a:spAutoFit/>
            </a:bodyPr>
            <a:lstStyle/>
            <a:p>
              <a:pPr algn="r"/>
              <a:r>
                <a:rPr lang="en-US" sz="2400" b="1" dirty="0">
                  <a:solidFill>
                    <a:schemeClr val="accent2"/>
                  </a:solidFill>
                </a:rPr>
                <a:t>Marketing Campaign</a:t>
              </a:r>
            </a:p>
          </p:txBody>
        </p:sp>
      </p:grpSp>
      <p:grpSp>
        <p:nvGrpSpPr>
          <p:cNvPr id="9" name="Group 58"/>
          <p:cNvGrpSpPr/>
          <p:nvPr/>
        </p:nvGrpSpPr>
        <p:grpSpPr>
          <a:xfrm>
            <a:off x="8591348" y="2466194"/>
            <a:ext cx="3034927" cy="945766"/>
            <a:chOff x="7174424" y="1352592"/>
            <a:chExt cx="2276195" cy="709323"/>
          </a:xfrm>
        </p:grpSpPr>
        <p:sp>
          <p:nvSpPr>
            <p:cNvPr id="196" name="TextBox 195"/>
            <p:cNvSpPr txBox="1"/>
            <p:nvPr/>
          </p:nvSpPr>
          <p:spPr>
            <a:xfrm>
              <a:off x="7174424" y="1600395"/>
              <a:ext cx="2276195" cy="461520"/>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197" name="Rectangle 196"/>
            <p:cNvSpPr/>
            <p:nvPr/>
          </p:nvSpPr>
          <p:spPr>
            <a:xfrm>
              <a:off x="7174424" y="1352592"/>
              <a:ext cx="2167661" cy="276998"/>
            </a:xfrm>
            <a:prstGeom prst="rect">
              <a:avLst/>
            </a:prstGeom>
          </p:spPr>
          <p:txBody>
            <a:bodyPr wrap="none" lIns="0" tIns="0" rIns="0" bIns="0">
              <a:spAutoFit/>
            </a:bodyPr>
            <a:lstStyle/>
            <a:p>
              <a:r>
                <a:rPr lang="en-US" sz="2400" b="1" dirty="0">
                  <a:solidFill>
                    <a:schemeClr val="accent4"/>
                  </a:solidFill>
                </a:rPr>
                <a:t>Review The Results</a:t>
              </a:r>
            </a:p>
          </p:txBody>
        </p:sp>
      </p:grpSp>
      <p:grpSp>
        <p:nvGrpSpPr>
          <p:cNvPr id="17" name="Group 73"/>
          <p:cNvGrpSpPr/>
          <p:nvPr/>
        </p:nvGrpSpPr>
        <p:grpSpPr>
          <a:xfrm>
            <a:off x="4024345" y="164465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3917"/>
              <a:ext cx="691284"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864093" y="1634449"/>
            <a:ext cx="1240451" cy="293691"/>
            <a:chOff x="2901397" y="1460250"/>
            <a:chExt cx="930338" cy="220268"/>
          </a:xfrm>
        </p:grpSpPr>
        <p:cxnSp>
          <p:nvCxnSpPr>
            <p:cNvPr id="76" name="Straight Connector 75"/>
            <p:cNvCxnSpPr/>
            <p:nvPr/>
          </p:nvCxnSpPr>
          <p:spPr>
            <a:xfrm flipH="1" flipV="1">
              <a:off x="3592681" y="1460250"/>
              <a:ext cx="239054" cy="22026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901397" y="1463918"/>
              <a:ext cx="691284"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4046613" y="5289473"/>
            <a:ext cx="1240451" cy="288800"/>
            <a:chOff x="2901397" y="1460250"/>
            <a:chExt cx="930338" cy="220268"/>
          </a:xfrm>
        </p:grpSpPr>
        <p:cxnSp>
          <p:nvCxnSpPr>
            <p:cNvPr id="83" name="Straight Connector 82"/>
            <p:cNvCxnSpPr/>
            <p:nvPr/>
          </p:nvCxnSpPr>
          <p:spPr>
            <a:xfrm flipH="1" flipV="1">
              <a:off x="3592681" y="1460250"/>
              <a:ext cx="239054" cy="220268"/>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901397" y="1463917"/>
              <a:ext cx="691284"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831889" y="5307985"/>
            <a:ext cx="1240451" cy="293691"/>
            <a:chOff x="2901397" y="1460250"/>
            <a:chExt cx="930338" cy="220268"/>
          </a:xfrm>
        </p:grpSpPr>
        <p:cxnSp>
          <p:nvCxnSpPr>
            <p:cNvPr id="86" name="Straight Connector 85"/>
            <p:cNvCxnSpPr/>
            <p:nvPr/>
          </p:nvCxnSpPr>
          <p:spPr>
            <a:xfrm flipH="1" flipV="1">
              <a:off x="3592681" y="1460250"/>
              <a:ext cx="239054" cy="220268"/>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63918"/>
              <a:ext cx="691284" cy="0"/>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28917" y="2945860"/>
            <a:ext cx="614169"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0270" y="2959559"/>
            <a:ext cx="614169" cy="0"/>
          </a:xfrm>
          <a:prstGeom prst="line">
            <a:avLst/>
          </a:prstGeom>
          <a:ln w="19050">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81" name="Group 57"/>
          <p:cNvGrpSpPr/>
          <p:nvPr/>
        </p:nvGrpSpPr>
        <p:grpSpPr>
          <a:xfrm>
            <a:off x="281652" y="3814252"/>
            <a:ext cx="3332644" cy="945766"/>
            <a:chOff x="-519798" y="3168889"/>
            <a:chExt cx="2499483" cy="709323"/>
          </a:xfrm>
        </p:grpSpPr>
        <p:sp>
          <p:nvSpPr>
            <p:cNvPr id="82" name="TextBox 81"/>
            <p:cNvSpPr txBox="1"/>
            <p:nvPr/>
          </p:nvSpPr>
          <p:spPr>
            <a:xfrm>
              <a:off x="-267404" y="3416692"/>
              <a:ext cx="2247089" cy="461520"/>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85" name="Rectangle 84"/>
            <p:cNvSpPr/>
            <p:nvPr/>
          </p:nvSpPr>
          <p:spPr>
            <a:xfrm>
              <a:off x="-519798" y="3168889"/>
              <a:ext cx="2499483" cy="276998"/>
            </a:xfrm>
            <a:prstGeom prst="rect">
              <a:avLst/>
            </a:prstGeom>
          </p:spPr>
          <p:txBody>
            <a:bodyPr wrap="none" lIns="0" tIns="0" rIns="0" bIns="0">
              <a:spAutoFit/>
            </a:bodyPr>
            <a:lstStyle/>
            <a:p>
              <a:pPr algn="r"/>
              <a:r>
                <a:rPr lang="en-US" sz="2400" b="1" dirty="0">
                  <a:solidFill>
                    <a:schemeClr val="accent4"/>
                  </a:solidFill>
                </a:rPr>
                <a:t>Construction &amp; Design</a:t>
              </a:r>
            </a:p>
          </p:txBody>
        </p:sp>
      </p:grpSp>
      <p:grpSp>
        <p:nvGrpSpPr>
          <p:cNvPr id="89" name="Group 58"/>
          <p:cNvGrpSpPr/>
          <p:nvPr/>
        </p:nvGrpSpPr>
        <p:grpSpPr>
          <a:xfrm>
            <a:off x="8591348" y="3827950"/>
            <a:ext cx="3034927" cy="945766"/>
            <a:chOff x="7174424" y="1352592"/>
            <a:chExt cx="2276195" cy="709323"/>
          </a:xfrm>
        </p:grpSpPr>
        <p:sp>
          <p:nvSpPr>
            <p:cNvPr id="91" name="TextBox 90"/>
            <p:cNvSpPr txBox="1"/>
            <p:nvPr/>
          </p:nvSpPr>
          <p:spPr>
            <a:xfrm>
              <a:off x="7174424" y="1600395"/>
              <a:ext cx="2276195" cy="461520"/>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92" name="Rectangle 91"/>
            <p:cNvSpPr/>
            <p:nvPr/>
          </p:nvSpPr>
          <p:spPr>
            <a:xfrm>
              <a:off x="7174424" y="1352592"/>
              <a:ext cx="2167661" cy="276998"/>
            </a:xfrm>
            <a:prstGeom prst="rect">
              <a:avLst/>
            </a:prstGeom>
          </p:spPr>
          <p:txBody>
            <a:bodyPr wrap="none" lIns="0" tIns="0" rIns="0" bIns="0">
              <a:spAutoFit/>
            </a:bodyPr>
            <a:lstStyle/>
            <a:p>
              <a:r>
                <a:rPr lang="en-US" sz="2400" b="1" dirty="0">
                  <a:solidFill>
                    <a:schemeClr val="accent5"/>
                  </a:solidFill>
                </a:rPr>
                <a:t>Review The Results</a:t>
              </a:r>
            </a:p>
          </p:txBody>
        </p:sp>
      </p:grpSp>
      <p:cxnSp>
        <p:nvCxnSpPr>
          <p:cNvPr id="93" name="Straight Connector 92"/>
          <p:cNvCxnSpPr/>
          <p:nvPr/>
        </p:nvCxnSpPr>
        <p:spPr>
          <a:xfrm flipH="1">
            <a:off x="3742616" y="4307616"/>
            <a:ext cx="614169"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7846572" y="4321315"/>
            <a:ext cx="614169"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2" name="Freeform 7"/>
          <p:cNvSpPr/>
          <p:nvPr/>
        </p:nvSpPr>
        <p:spPr bwMode="auto">
          <a:xfrm>
            <a:off x="6100237" y="1752231"/>
            <a:ext cx="1316567" cy="1276351"/>
          </a:xfrm>
          <a:custGeom>
            <a:avLst/>
            <a:gdLst/>
            <a:ahLst/>
            <a:cxnLst>
              <a:cxn ang="0">
                <a:pos x="228" y="162"/>
              </a:cxn>
              <a:cxn ang="0">
                <a:pos x="276" y="114"/>
              </a:cxn>
              <a:cxn ang="0">
                <a:pos x="276" y="114"/>
              </a:cxn>
              <a:cxn ang="0">
                <a:pos x="0" y="0"/>
              </a:cxn>
              <a:cxn ang="0">
                <a:pos x="0" y="217"/>
              </a:cxn>
              <a:cxn ang="0">
                <a:pos x="122" y="268"/>
              </a:cxn>
              <a:cxn ang="0">
                <a:pos x="122" y="268"/>
              </a:cxn>
              <a:cxn ang="0">
                <a:pos x="181" y="209"/>
              </a:cxn>
              <a:cxn ang="0">
                <a:pos x="226" y="208"/>
              </a:cxn>
              <a:cxn ang="0">
                <a:pos x="228" y="162"/>
              </a:cxn>
            </a:cxnLst>
            <a:rect l="0" t="0" r="r" b="b"/>
            <a:pathLst>
              <a:path w="276" h="268">
                <a:moveTo>
                  <a:pt x="228" y="162"/>
                </a:moveTo>
                <a:cubicBezTo>
                  <a:pt x="276" y="114"/>
                  <a:pt x="276" y="114"/>
                  <a:pt x="276" y="114"/>
                </a:cubicBezTo>
                <a:cubicBezTo>
                  <a:pt x="276" y="114"/>
                  <a:pt x="276" y="114"/>
                  <a:pt x="276" y="114"/>
                </a:cubicBezTo>
                <a:cubicBezTo>
                  <a:pt x="200" y="38"/>
                  <a:pt x="100" y="0"/>
                  <a:pt x="0" y="0"/>
                </a:cubicBezTo>
                <a:cubicBezTo>
                  <a:pt x="0" y="217"/>
                  <a:pt x="0" y="217"/>
                  <a:pt x="0" y="217"/>
                </a:cubicBezTo>
                <a:cubicBezTo>
                  <a:pt x="44" y="217"/>
                  <a:pt x="88" y="234"/>
                  <a:pt x="122" y="268"/>
                </a:cubicBezTo>
                <a:cubicBezTo>
                  <a:pt x="122" y="268"/>
                  <a:pt x="122" y="268"/>
                  <a:pt x="122" y="268"/>
                </a:cubicBezTo>
                <a:cubicBezTo>
                  <a:pt x="181" y="209"/>
                  <a:pt x="181" y="209"/>
                  <a:pt x="181" y="209"/>
                </a:cubicBezTo>
                <a:cubicBezTo>
                  <a:pt x="226" y="208"/>
                  <a:pt x="226" y="208"/>
                  <a:pt x="226" y="208"/>
                </a:cubicBezTo>
                <a:lnTo>
                  <a:pt x="228" y="162"/>
                </a:lnTo>
                <a:close/>
              </a:path>
            </a:pathLst>
          </a:custGeom>
          <a:solidFill>
            <a:schemeClr val="accent3"/>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6" name="Freeform 9"/>
          <p:cNvSpPr/>
          <p:nvPr/>
        </p:nvSpPr>
        <p:spPr bwMode="auto">
          <a:xfrm>
            <a:off x="4783668" y="1752231"/>
            <a:ext cx="1464733" cy="1276351"/>
          </a:xfrm>
          <a:custGeom>
            <a:avLst/>
            <a:gdLst/>
            <a:ahLst/>
            <a:cxnLst>
              <a:cxn ang="0">
                <a:pos x="276" y="67"/>
              </a:cxn>
              <a:cxn ang="0">
                <a:pos x="276" y="0"/>
              </a:cxn>
              <a:cxn ang="0">
                <a:pos x="276" y="0"/>
              </a:cxn>
              <a:cxn ang="0">
                <a:pos x="0" y="114"/>
              </a:cxn>
              <a:cxn ang="0">
                <a:pos x="153" y="268"/>
              </a:cxn>
              <a:cxn ang="0">
                <a:pos x="276" y="217"/>
              </a:cxn>
              <a:cxn ang="0">
                <a:pos x="276" y="217"/>
              </a:cxn>
              <a:cxn ang="0">
                <a:pos x="276" y="134"/>
              </a:cxn>
              <a:cxn ang="0">
                <a:pos x="307" y="101"/>
              </a:cxn>
              <a:cxn ang="0">
                <a:pos x="276" y="67"/>
              </a:cxn>
            </a:cxnLst>
            <a:rect l="0" t="0" r="r" b="b"/>
            <a:pathLst>
              <a:path w="307" h="268">
                <a:moveTo>
                  <a:pt x="276" y="67"/>
                </a:moveTo>
                <a:cubicBezTo>
                  <a:pt x="276" y="0"/>
                  <a:pt x="276" y="0"/>
                  <a:pt x="276" y="0"/>
                </a:cubicBezTo>
                <a:cubicBezTo>
                  <a:pt x="276" y="0"/>
                  <a:pt x="276" y="0"/>
                  <a:pt x="276" y="0"/>
                </a:cubicBezTo>
                <a:cubicBezTo>
                  <a:pt x="168" y="0"/>
                  <a:pt x="70" y="43"/>
                  <a:pt x="0" y="114"/>
                </a:cubicBezTo>
                <a:cubicBezTo>
                  <a:pt x="153" y="268"/>
                  <a:pt x="153" y="268"/>
                  <a:pt x="153" y="268"/>
                </a:cubicBezTo>
                <a:cubicBezTo>
                  <a:pt x="185" y="236"/>
                  <a:pt x="228" y="217"/>
                  <a:pt x="276" y="217"/>
                </a:cubicBezTo>
                <a:cubicBezTo>
                  <a:pt x="276" y="217"/>
                  <a:pt x="276" y="217"/>
                  <a:pt x="276" y="217"/>
                </a:cubicBezTo>
                <a:cubicBezTo>
                  <a:pt x="276" y="134"/>
                  <a:pt x="276" y="134"/>
                  <a:pt x="276" y="134"/>
                </a:cubicBezTo>
                <a:cubicBezTo>
                  <a:pt x="307" y="101"/>
                  <a:pt x="307" y="101"/>
                  <a:pt x="307" y="101"/>
                </a:cubicBezTo>
                <a:lnTo>
                  <a:pt x="276" y="67"/>
                </a:lnTo>
                <a:close/>
              </a:path>
            </a:pathLst>
          </a:custGeom>
          <a:solidFill>
            <a:schemeClr val="accent2"/>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67" name="Freeform 10"/>
          <p:cNvSpPr/>
          <p:nvPr/>
        </p:nvSpPr>
        <p:spPr bwMode="auto">
          <a:xfrm>
            <a:off x="4235452" y="2294098"/>
            <a:ext cx="1278467" cy="1316567"/>
          </a:xfrm>
          <a:custGeom>
            <a:avLst/>
            <a:gdLst/>
            <a:ahLst/>
            <a:cxnLst>
              <a:cxn ang="0">
                <a:pos x="0" y="276"/>
              </a:cxn>
              <a:cxn ang="0">
                <a:pos x="218" y="276"/>
              </a:cxn>
              <a:cxn ang="0">
                <a:pos x="268" y="154"/>
              </a:cxn>
              <a:cxn ang="0">
                <a:pos x="209" y="95"/>
              </a:cxn>
              <a:cxn ang="0">
                <a:pos x="208" y="48"/>
              </a:cxn>
              <a:cxn ang="0">
                <a:pos x="162" y="48"/>
              </a:cxn>
              <a:cxn ang="0">
                <a:pos x="115" y="0"/>
              </a:cxn>
              <a:cxn ang="0">
                <a:pos x="0" y="276"/>
              </a:cxn>
            </a:cxnLst>
            <a:rect l="0" t="0" r="r" b="b"/>
            <a:pathLst>
              <a:path w="268" h="276">
                <a:moveTo>
                  <a:pt x="0" y="276"/>
                </a:moveTo>
                <a:cubicBezTo>
                  <a:pt x="218" y="276"/>
                  <a:pt x="218" y="276"/>
                  <a:pt x="218" y="276"/>
                </a:cubicBezTo>
                <a:cubicBezTo>
                  <a:pt x="218" y="232"/>
                  <a:pt x="234" y="187"/>
                  <a:pt x="268" y="154"/>
                </a:cubicBezTo>
                <a:cubicBezTo>
                  <a:pt x="209" y="95"/>
                  <a:pt x="209" y="95"/>
                  <a:pt x="209" y="95"/>
                </a:cubicBezTo>
                <a:cubicBezTo>
                  <a:pt x="208" y="48"/>
                  <a:pt x="208" y="48"/>
                  <a:pt x="208" y="48"/>
                </a:cubicBezTo>
                <a:cubicBezTo>
                  <a:pt x="162" y="48"/>
                  <a:pt x="162" y="48"/>
                  <a:pt x="162" y="48"/>
                </a:cubicBezTo>
                <a:cubicBezTo>
                  <a:pt x="115" y="0"/>
                  <a:pt x="115" y="0"/>
                  <a:pt x="115" y="0"/>
                </a:cubicBezTo>
                <a:cubicBezTo>
                  <a:pt x="38" y="76"/>
                  <a:pt x="0" y="176"/>
                  <a:pt x="0" y="276"/>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68" name="Freeform 11"/>
          <p:cNvSpPr/>
          <p:nvPr/>
        </p:nvSpPr>
        <p:spPr bwMode="auto">
          <a:xfrm>
            <a:off x="4237569" y="3458264"/>
            <a:ext cx="1278467" cy="1466851"/>
          </a:xfrm>
          <a:custGeom>
            <a:avLst/>
            <a:gdLst/>
            <a:ahLst/>
            <a:cxnLst>
              <a:cxn ang="0">
                <a:pos x="114" y="308"/>
              </a:cxn>
              <a:cxn ang="0">
                <a:pos x="268" y="155"/>
              </a:cxn>
              <a:cxn ang="0">
                <a:pos x="217" y="32"/>
              </a:cxn>
              <a:cxn ang="0">
                <a:pos x="134" y="32"/>
              </a:cxn>
              <a:cxn ang="0">
                <a:pos x="100" y="0"/>
              </a:cxn>
              <a:cxn ang="0">
                <a:pos x="67" y="32"/>
              </a:cxn>
              <a:cxn ang="0">
                <a:pos x="0" y="32"/>
              </a:cxn>
              <a:cxn ang="0">
                <a:pos x="114" y="308"/>
              </a:cxn>
            </a:cxnLst>
            <a:rect l="0" t="0" r="r" b="b"/>
            <a:pathLst>
              <a:path w="268" h="308">
                <a:moveTo>
                  <a:pt x="114" y="308"/>
                </a:moveTo>
                <a:cubicBezTo>
                  <a:pt x="268" y="155"/>
                  <a:pt x="268" y="155"/>
                  <a:pt x="268" y="155"/>
                </a:cubicBezTo>
                <a:cubicBezTo>
                  <a:pt x="237" y="123"/>
                  <a:pt x="217" y="80"/>
                  <a:pt x="217" y="32"/>
                </a:cubicBezTo>
                <a:cubicBezTo>
                  <a:pt x="134" y="32"/>
                  <a:pt x="134" y="32"/>
                  <a:pt x="134" y="32"/>
                </a:cubicBezTo>
                <a:cubicBezTo>
                  <a:pt x="100" y="0"/>
                  <a:pt x="100" y="0"/>
                  <a:pt x="100" y="0"/>
                </a:cubicBezTo>
                <a:cubicBezTo>
                  <a:pt x="67" y="32"/>
                  <a:pt x="67" y="32"/>
                  <a:pt x="67" y="32"/>
                </a:cubicBezTo>
                <a:cubicBezTo>
                  <a:pt x="0" y="32"/>
                  <a:pt x="0" y="32"/>
                  <a:pt x="0" y="32"/>
                </a:cubicBezTo>
                <a:cubicBezTo>
                  <a:pt x="0" y="140"/>
                  <a:pt x="44" y="237"/>
                  <a:pt x="114" y="308"/>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69" name="Freeform 12"/>
          <p:cNvSpPr/>
          <p:nvPr/>
        </p:nvSpPr>
        <p:spPr bwMode="auto">
          <a:xfrm>
            <a:off x="4783670" y="4196980"/>
            <a:ext cx="1316567" cy="1272117"/>
          </a:xfrm>
          <a:custGeom>
            <a:avLst/>
            <a:gdLst/>
            <a:ahLst/>
            <a:cxnLst>
              <a:cxn ang="0">
                <a:pos x="276" y="267"/>
              </a:cxn>
              <a:cxn ang="0">
                <a:pos x="276" y="50"/>
              </a:cxn>
              <a:cxn ang="0">
                <a:pos x="153" y="0"/>
              </a:cxn>
              <a:cxn ang="0">
                <a:pos x="94" y="58"/>
              </a:cxn>
              <a:cxn ang="0">
                <a:pos x="48" y="60"/>
              </a:cxn>
              <a:cxn ang="0">
                <a:pos x="47" y="105"/>
              </a:cxn>
              <a:cxn ang="0">
                <a:pos x="0" y="153"/>
              </a:cxn>
              <a:cxn ang="0">
                <a:pos x="276" y="267"/>
              </a:cxn>
            </a:cxnLst>
            <a:rect l="0" t="0" r="r" b="b"/>
            <a:pathLst>
              <a:path w="276" h="267">
                <a:moveTo>
                  <a:pt x="276" y="267"/>
                </a:moveTo>
                <a:cubicBezTo>
                  <a:pt x="276" y="50"/>
                  <a:pt x="276" y="50"/>
                  <a:pt x="276" y="50"/>
                </a:cubicBezTo>
                <a:cubicBezTo>
                  <a:pt x="231" y="50"/>
                  <a:pt x="187" y="33"/>
                  <a:pt x="153" y="0"/>
                </a:cubicBezTo>
                <a:cubicBezTo>
                  <a:pt x="94" y="58"/>
                  <a:pt x="94" y="58"/>
                  <a:pt x="94" y="58"/>
                </a:cubicBezTo>
                <a:cubicBezTo>
                  <a:pt x="48" y="60"/>
                  <a:pt x="48" y="60"/>
                  <a:pt x="48" y="60"/>
                </a:cubicBezTo>
                <a:cubicBezTo>
                  <a:pt x="47" y="105"/>
                  <a:pt x="47" y="105"/>
                  <a:pt x="47" y="105"/>
                </a:cubicBezTo>
                <a:cubicBezTo>
                  <a:pt x="0" y="153"/>
                  <a:pt x="0" y="153"/>
                  <a:pt x="0" y="153"/>
                </a:cubicBezTo>
                <a:cubicBezTo>
                  <a:pt x="76" y="229"/>
                  <a:pt x="176" y="267"/>
                  <a:pt x="276" y="267"/>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71" name="Freeform 13"/>
          <p:cNvSpPr/>
          <p:nvPr/>
        </p:nvSpPr>
        <p:spPr bwMode="auto">
          <a:xfrm>
            <a:off x="5947837" y="4196980"/>
            <a:ext cx="1468967" cy="1272117"/>
          </a:xfrm>
          <a:custGeom>
            <a:avLst/>
            <a:gdLst/>
            <a:ahLst/>
            <a:cxnLst>
              <a:cxn ang="0">
                <a:pos x="308" y="153"/>
              </a:cxn>
              <a:cxn ang="0">
                <a:pos x="154" y="0"/>
              </a:cxn>
              <a:cxn ang="0">
                <a:pos x="32" y="50"/>
              </a:cxn>
              <a:cxn ang="0">
                <a:pos x="32" y="133"/>
              </a:cxn>
              <a:cxn ang="0">
                <a:pos x="0" y="168"/>
              </a:cxn>
              <a:cxn ang="0">
                <a:pos x="32" y="200"/>
              </a:cxn>
              <a:cxn ang="0">
                <a:pos x="32" y="267"/>
              </a:cxn>
              <a:cxn ang="0">
                <a:pos x="308" y="153"/>
              </a:cxn>
            </a:cxnLst>
            <a:rect l="0" t="0" r="r" b="b"/>
            <a:pathLst>
              <a:path w="308" h="267">
                <a:moveTo>
                  <a:pt x="308" y="153"/>
                </a:moveTo>
                <a:cubicBezTo>
                  <a:pt x="154" y="0"/>
                  <a:pt x="154" y="0"/>
                  <a:pt x="154" y="0"/>
                </a:cubicBezTo>
                <a:cubicBezTo>
                  <a:pt x="123" y="31"/>
                  <a:pt x="80" y="50"/>
                  <a:pt x="32" y="50"/>
                </a:cubicBezTo>
                <a:cubicBezTo>
                  <a:pt x="32" y="133"/>
                  <a:pt x="32" y="133"/>
                  <a:pt x="32" y="133"/>
                </a:cubicBezTo>
                <a:cubicBezTo>
                  <a:pt x="0" y="168"/>
                  <a:pt x="0" y="168"/>
                  <a:pt x="0" y="168"/>
                </a:cubicBezTo>
                <a:cubicBezTo>
                  <a:pt x="32" y="200"/>
                  <a:pt x="32" y="200"/>
                  <a:pt x="32" y="200"/>
                </a:cubicBezTo>
                <a:cubicBezTo>
                  <a:pt x="32" y="267"/>
                  <a:pt x="32" y="267"/>
                  <a:pt x="32" y="267"/>
                </a:cubicBezTo>
                <a:cubicBezTo>
                  <a:pt x="140" y="267"/>
                  <a:pt x="237" y="224"/>
                  <a:pt x="308" y="153"/>
                </a:cubicBezTo>
                <a:close/>
              </a:path>
            </a:pathLst>
          </a:custGeom>
          <a:solidFill>
            <a:schemeClr val="accent6"/>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72" name="Freeform 14"/>
          <p:cNvSpPr/>
          <p:nvPr/>
        </p:nvSpPr>
        <p:spPr bwMode="auto">
          <a:xfrm>
            <a:off x="6682317" y="3610664"/>
            <a:ext cx="1278467" cy="1314451"/>
          </a:xfrm>
          <a:custGeom>
            <a:avLst/>
            <a:gdLst/>
            <a:ahLst/>
            <a:cxnLst>
              <a:cxn ang="0">
                <a:pos x="106" y="228"/>
              </a:cxn>
              <a:cxn ang="0">
                <a:pos x="154" y="276"/>
              </a:cxn>
              <a:cxn ang="0">
                <a:pos x="154" y="276"/>
              </a:cxn>
              <a:cxn ang="0">
                <a:pos x="268" y="0"/>
              </a:cxn>
              <a:cxn ang="0">
                <a:pos x="51" y="0"/>
              </a:cxn>
              <a:cxn ang="0">
                <a:pos x="0" y="123"/>
              </a:cxn>
              <a:cxn ang="0">
                <a:pos x="0" y="123"/>
              </a:cxn>
              <a:cxn ang="0">
                <a:pos x="59" y="181"/>
              </a:cxn>
              <a:cxn ang="0">
                <a:pos x="60" y="227"/>
              </a:cxn>
              <a:cxn ang="0">
                <a:pos x="106" y="228"/>
              </a:cxn>
            </a:cxnLst>
            <a:rect l="0" t="0" r="r" b="b"/>
            <a:pathLst>
              <a:path w="268" h="276">
                <a:moveTo>
                  <a:pt x="106" y="228"/>
                </a:moveTo>
                <a:cubicBezTo>
                  <a:pt x="154" y="276"/>
                  <a:pt x="154" y="276"/>
                  <a:pt x="154" y="276"/>
                </a:cubicBezTo>
                <a:cubicBezTo>
                  <a:pt x="154" y="276"/>
                  <a:pt x="154" y="276"/>
                  <a:pt x="154" y="276"/>
                </a:cubicBezTo>
                <a:cubicBezTo>
                  <a:pt x="230" y="200"/>
                  <a:pt x="268" y="100"/>
                  <a:pt x="268" y="0"/>
                </a:cubicBezTo>
                <a:cubicBezTo>
                  <a:pt x="51" y="0"/>
                  <a:pt x="51" y="0"/>
                  <a:pt x="51" y="0"/>
                </a:cubicBezTo>
                <a:cubicBezTo>
                  <a:pt x="51" y="44"/>
                  <a:pt x="34" y="89"/>
                  <a:pt x="0" y="123"/>
                </a:cubicBezTo>
                <a:cubicBezTo>
                  <a:pt x="0" y="123"/>
                  <a:pt x="0" y="123"/>
                  <a:pt x="0" y="123"/>
                </a:cubicBezTo>
                <a:cubicBezTo>
                  <a:pt x="59" y="181"/>
                  <a:pt x="59" y="181"/>
                  <a:pt x="59" y="181"/>
                </a:cubicBezTo>
                <a:cubicBezTo>
                  <a:pt x="60" y="227"/>
                  <a:pt x="60" y="227"/>
                  <a:pt x="60" y="227"/>
                </a:cubicBezTo>
                <a:lnTo>
                  <a:pt x="106" y="228"/>
                </a:ln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74" name="Freeform 15"/>
          <p:cNvSpPr/>
          <p:nvPr/>
        </p:nvSpPr>
        <p:spPr bwMode="auto">
          <a:xfrm>
            <a:off x="6682317" y="2294098"/>
            <a:ext cx="1278467" cy="1468967"/>
          </a:xfrm>
          <a:custGeom>
            <a:avLst/>
            <a:gdLst/>
            <a:ahLst/>
            <a:cxnLst>
              <a:cxn ang="0">
                <a:pos x="201" y="276"/>
              </a:cxn>
              <a:cxn ang="0">
                <a:pos x="268" y="276"/>
              </a:cxn>
              <a:cxn ang="0">
                <a:pos x="268" y="276"/>
              </a:cxn>
              <a:cxn ang="0">
                <a:pos x="154" y="0"/>
              </a:cxn>
              <a:cxn ang="0">
                <a:pos x="0" y="154"/>
              </a:cxn>
              <a:cxn ang="0">
                <a:pos x="51" y="276"/>
              </a:cxn>
              <a:cxn ang="0">
                <a:pos x="51" y="276"/>
              </a:cxn>
              <a:cxn ang="0">
                <a:pos x="134" y="276"/>
              </a:cxn>
              <a:cxn ang="0">
                <a:pos x="166" y="308"/>
              </a:cxn>
              <a:cxn ang="0">
                <a:pos x="201" y="276"/>
              </a:cxn>
            </a:cxnLst>
            <a:rect l="0" t="0" r="r" b="b"/>
            <a:pathLst>
              <a:path w="268" h="308">
                <a:moveTo>
                  <a:pt x="201" y="276"/>
                </a:moveTo>
                <a:cubicBezTo>
                  <a:pt x="268" y="276"/>
                  <a:pt x="268" y="276"/>
                  <a:pt x="268" y="276"/>
                </a:cubicBezTo>
                <a:cubicBezTo>
                  <a:pt x="268" y="276"/>
                  <a:pt x="268" y="276"/>
                  <a:pt x="268" y="276"/>
                </a:cubicBezTo>
                <a:cubicBezTo>
                  <a:pt x="268" y="168"/>
                  <a:pt x="224" y="71"/>
                  <a:pt x="154" y="0"/>
                </a:cubicBezTo>
                <a:cubicBezTo>
                  <a:pt x="0" y="154"/>
                  <a:pt x="0" y="154"/>
                  <a:pt x="0" y="154"/>
                </a:cubicBezTo>
                <a:cubicBezTo>
                  <a:pt x="32" y="185"/>
                  <a:pt x="51" y="228"/>
                  <a:pt x="51" y="276"/>
                </a:cubicBezTo>
                <a:cubicBezTo>
                  <a:pt x="51" y="276"/>
                  <a:pt x="51" y="276"/>
                  <a:pt x="51" y="276"/>
                </a:cubicBezTo>
                <a:cubicBezTo>
                  <a:pt x="134" y="276"/>
                  <a:pt x="134" y="276"/>
                  <a:pt x="134" y="276"/>
                </a:cubicBezTo>
                <a:cubicBezTo>
                  <a:pt x="166" y="308"/>
                  <a:pt x="166" y="308"/>
                  <a:pt x="166" y="308"/>
                </a:cubicBezTo>
                <a:lnTo>
                  <a:pt x="201" y="276"/>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04" name="Freeform 16"/>
          <p:cNvSpPr/>
          <p:nvPr/>
        </p:nvSpPr>
        <p:spPr bwMode="auto">
          <a:xfrm>
            <a:off x="6963837" y="2518465"/>
            <a:ext cx="224367" cy="224367"/>
          </a:xfrm>
          <a:custGeom>
            <a:avLst/>
            <a:gdLst/>
            <a:ahLst/>
            <a:cxnLst>
              <a:cxn ang="0">
                <a:pos x="106" y="0"/>
              </a:cxn>
              <a:cxn ang="0">
                <a:pos x="102" y="106"/>
              </a:cxn>
              <a:cxn ang="0">
                <a:pos x="0" y="106"/>
              </a:cxn>
              <a:cxn ang="0">
                <a:pos x="106" y="0"/>
              </a:cxn>
            </a:cxnLst>
            <a:rect l="0" t="0" r="r" b="b"/>
            <a:pathLst>
              <a:path w="106" h="106">
                <a:moveTo>
                  <a:pt x="106" y="0"/>
                </a:moveTo>
                <a:lnTo>
                  <a:pt x="102" y="106"/>
                </a:lnTo>
                <a:lnTo>
                  <a:pt x="0" y="106"/>
                </a:lnTo>
                <a:lnTo>
                  <a:pt x="106"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dirty="0">
              <a:solidFill>
                <a:schemeClr val="accent3"/>
              </a:solidFill>
            </a:endParaRPr>
          </a:p>
        </p:txBody>
      </p:sp>
      <p:sp>
        <p:nvSpPr>
          <p:cNvPr id="75" name="Freeform 105"/>
          <p:cNvSpPr>
            <a:spLocks noEditPoints="1"/>
          </p:cNvSpPr>
          <p:nvPr/>
        </p:nvSpPr>
        <p:spPr bwMode="auto">
          <a:xfrm>
            <a:off x="5372699" y="2148981"/>
            <a:ext cx="480175" cy="473216"/>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111" name="Group 110"/>
          <p:cNvGrpSpPr/>
          <p:nvPr/>
        </p:nvGrpSpPr>
        <p:grpSpPr>
          <a:xfrm>
            <a:off x="5421196" y="2947401"/>
            <a:ext cx="1342272" cy="1339827"/>
            <a:chOff x="4065897" y="2210551"/>
            <a:chExt cx="1006704" cy="1004870"/>
          </a:xfrm>
        </p:grpSpPr>
        <p:sp>
          <p:nvSpPr>
            <p:cNvPr id="47" name="Oval 63"/>
            <p:cNvSpPr>
              <a:spLocks noChangeArrowheads="1"/>
            </p:cNvSpPr>
            <p:nvPr/>
          </p:nvSpPr>
          <p:spPr bwMode="auto">
            <a:xfrm>
              <a:off x="4065897" y="2210551"/>
              <a:ext cx="1006704" cy="1004870"/>
            </a:xfrm>
            <a:prstGeom prst="ellipse">
              <a:avLst/>
            </a:prstGeom>
            <a:solidFill>
              <a:schemeClr val="bg1">
                <a:lumMod val="85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80" name="Freeform 96"/>
            <p:cNvSpPr>
              <a:spLocks noEditPoints="1"/>
            </p:cNvSpPr>
            <p:nvPr/>
          </p:nvSpPr>
          <p:spPr bwMode="auto">
            <a:xfrm>
              <a:off x="4397019" y="2529992"/>
              <a:ext cx="344460" cy="365989"/>
            </a:xfrm>
            <a:custGeom>
              <a:avLst/>
              <a:gdLst/>
              <a:ahLst/>
              <a:cxnLst>
                <a:cxn ang="0">
                  <a:pos x="30" y="63"/>
                </a:cxn>
                <a:cxn ang="0">
                  <a:pos x="0" y="34"/>
                </a:cxn>
                <a:cxn ang="0">
                  <a:pos x="12" y="10"/>
                </a:cxn>
                <a:cxn ang="0">
                  <a:pos x="19" y="11"/>
                </a:cxn>
                <a:cxn ang="0">
                  <a:pos x="18" y="18"/>
                </a:cxn>
                <a:cxn ang="0">
                  <a:pos x="10" y="34"/>
                </a:cxn>
                <a:cxn ang="0">
                  <a:pos x="30" y="53"/>
                </a:cxn>
                <a:cxn ang="0">
                  <a:pos x="49" y="34"/>
                </a:cxn>
                <a:cxn ang="0">
                  <a:pos x="41" y="18"/>
                </a:cxn>
                <a:cxn ang="0">
                  <a:pos x="40" y="11"/>
                </a:cxn>
                <a:cxn ang="0">
                  <a:pos x="47" y="10"/>
                </a:cxn>
                <a:cxn ang="0">
                  <a:pos x="59" y="34"/>
                </a:cxn>
                <a:cxn ang="0">
                  <a:pos x="30" y="63"/>
                </a:cxn>
                <a:cxn ang="0">
                  <a:pos x="34" y="29"/>
                </a:cxn>
                <a:cxn ang="0">
                  <a:pos x="30" y="34"/>
                </a:cxn>
                <a:cxn ang="0">
                  <a:pos x="25" y="29"/>
                </a:cxn>
                <a:cxn ang="0">
                  <a:pos x="25" y="5"/>
                </a:cxn>
                <a:cxn ang="0">
                  <a:pos x="30" y="0"/>
                </a:cxn>
                <a:cxn ang="0">
                  <a:pos x="34" y="5"/>
                </a:cxn>
                <a:cxn ang="0">
                  <a:pos x="34" y="29"/>
                </a:cxn>
              </a:cxnLst>
              <a:rect l="0" t="0" r="r" b="b"/>
              <a:pathLst>
                <a:path w="59" h="63">
                  <a:moveTo>
                    <a:pt x="30" y="63"/>
                  </a:moveTo>
                  <a:cubicBezTo>
                    <a:pt x="14" y="63"/>
                    <a:pt x="0" y="50"/>
                    <a:pt x="0" y="34"/>
                  </a:cubicBezTo>
                  <a:cubicBezTo>
                    <a:pt x="0" y="24"/>
                    <a:pt x="5" y="16"/>
                    <a:pt x="12" y="10"/>
                  </a:cubicBezTo>
                  <a:cubicBezTo>
                    <a:pt x="14" y="9"/>
                    <a:pt x="17" y="9"/>
                    <a:pt x="19" y="11"/>
                  </a:cubicBezTo>
                  <a:cubicBezTo>
                    <a:pt x="21" y="14"/>
                    <a:pt x="20" y="17"/>
                    <a:pt x="18" y="18"/>
                  </a:cubicBezTo>
                  <a:cubicBezTo>
                    <a:pt x="13" y="22"/>
                    <a:pt x="10" y="28"/>
                    <a:pt x="10" y="34"/>
                  </a:cubicBezTo>
                  <a:cubicBezTo>
                    <a:pt x="10" y="44"/>
                    <a:pt x="19" y="53"/>
                    <a:pt x="30" y="53"/>
                  </a:cubicBezTo>
                  <a:cubicBezTo>
                    <a:pt x="40" y="53"/>
                    <a:pt x="49" y="44"/>
                    <a:pt x="49" y="34"/>
                  </a:cubicBezTo>
                  <a:cubicBezTo>
                    <a:pt x="49" y="28"/>
                    <a:pt x="46" y="22"/>
                    <a:pt x="41" y="18"/>
                  </a:cubicBezTo>
                  <a:cubicBezTo>
                    <a:pt x="39" y="17"/>
                    <a:pt x="39" y="14"/>
                    <a:pt x="40" y="11"/>
                  </a:cubicBezTo>
                  <a:cubicBezTo>
                    <a:pt x="42" y="9"/>
                    <a:pt x="45" y="9"/>
                    <a:pt x="47" y="10"/>
                  </a:cubicBezTo>
                  <a:cubicBezTo>
                    <a:pt x="55" y="16"/>
                    <a:pt x="59" y="24"/>
                    <a:pt x="59" y="34"/>
                  </a:cubicBezTo>
                  <a:cubicBezTo>
                    <a:pt x="59" y="50"/>
                    <a:pt x="46" y="63"/>
                    <a:pt x="30" y="63"/>
                  </a:cubicBezTo>
                  <a:close/>
                  <a:moveTo>
                    <a:pt x="34" y="29"/>
                  </a:moveTo>
                  <a:cubicBezTo>
                    <a:pt x="34" y="32"/>
                    <a:pt x="32" y="34"/>
                    <a:pt x="30" y="34"/>
                  </a:cubicBezTo>
                  <a:cubicBezTo>
                    <a:pt x="27" y="34"/>
                    <a:pt x="25" y="32"/>
                    <a:pt x="25" y="29"/>
                  </a:cubicBezTo>
                  <a:cubicBezTo>
                    <a:pt x="25" y="5"/>
                    <a:pt x="25" y="5"/>
                    <a:pt x="25" y="5"/>
                  </a:cubicBezTo>
                  <a:cubicBezTo>
                    <a:pt x="25" y="2"/>
                    <a:pt x="27" y="0"/>
                    <a:pt x="30" y="0"/>
                  </a:cubicBezTo>
                  <a:cubicBezTo>
                    <a:pt x="32" y="0"/>
                    <a:pt x="34" y="2"/>
                    <a:pt x="34" y="5"/>
                  </a:cubicBezTo>
                  <a:lnTo>
                    <a:pt x="34" y="29"/>
                  </a:lnTo>
                  <a:close/>
                </a:path>
              </a:pathLst>
            </a:custGeom>
            <a:solidFill>
              <a:schemeClr val="bg1">
                <a:lumMod val="65000"/>
              </a:schemeClr>
            </a:solidFill>
            <a:ln w="9525">
              <a:noFill/>
              <a:round/>
            </a:ln>
          </p:spPr>
          <p:txBody>
            <a:bodyPr vert="horz" wrap="square" lIns="121920" tIns="60960" rIns="121920" bIns="60960" numCol="1" anchor="t" anchorCtr="0" compatLnSpc="1"/>
            <a:lstStyle/>
            <a:p>
              <a:endParaRPr lang="en-US" sz="2400"/>
            </a:p>
          </p:txBody>
        </p:sp>
      </p:grpSp>
      <p:sp>
        <p:nvSpPr>
          <p:cNvPr id="103" name="Freeform 122"/>
          <p:cNvSpPr>
            <a:spLocks noEditPoints="1"/>
          </p:cNvSpPr>
          <p:nvPr/>
        </p:nvSpPr>
        <p:spPr bwMode="auto">
          <a:xfrm>
            <a:off x="5318477" y="4670649"/>
            <a:ext cx="508995" cy="399464"/>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05" name="Freeform 245"/>
          <p:cNvSpPr/>
          <p:nvPr/>
        </p:nvSpPr>
        <p:spPr bwMode="auto">
          <a:xfrm>
            <a:off x="6305040" y="4617857"/>
            <a:ext cx="460723" cy="46072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06" name="Freeform 187"/>
          <p:cNvSpPr>
            <a:spLocks noEditPoints="1"/>
          </p:cNvSpPr>
          <p:nvPr/>
        </p:nvSpPr>
        <p:spPr bwMode="auto">
          <a:xfrm>
            <a:off x="7068438" y="4032770"/>
            <a:ext cx="467092" cy="301863"/>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07" name="Freeform 196"/>
          <p:cNvSpPr/>
          <p:nvPr/>
        </p:nvSpPr>
        <p:spPr bwMode="auto">
          <a:xfrm>
            <a:off x="7150628" y="2904764"/>
            <a:ext cx="302645" cy="541576"/>
          </a:xfrm>
          <a:custGeom>
            <a:avLst/>
            <a:gdLst/>
            <a:ahLst/>
            <a:cxnLst>
              <a:cxn ang="0">
                <a:pos x="34" y="18"/>
              </a:cxn>
              <a:cxn ang="0">
                <a:pos x="14" y="62"/>
              </a:cxn>
              <a:cxn ang="0">
                <a:pos x="12" y="63"/>
              </a:cxn>
              <a:cxn ang="0">
                <a:pos x="12" y="63"/>
              </a:cxn>
              <a:cxn ang="0">
                <a:pos x="11" y="61"/>
              </a:cxn>
              <a:cxn ang="0">
                <a:pos x="18" y="30"/>
              </a:cxn>
              <a:cxn ang="0">
                <a:pos x="3" y="34"/>
              </a:cxn>
              <a:cxn ang="0">
                <a:pos x="2" y="34"/>
              </a:cxn>
              <a:cxn ang="0">
                <a:pos x="1" y="34"/>
              </a:cxn>
              <a:cxn ang="0">
                <a:pos x="0" y="32"/>
              </a:cxn>
              <a:cxn ang="0">
                <a:pos x="8" y="1"/>
              </a:cxn>
              <a:cxn ang="0">
                <a:pos x="10" y="0"/>
              </a:cxn>
              <a:cxn ang="0">
                <a:pos x="22" y="0"/>
              </a:cxn>
              <a:cxn ang="0">
                <a:pos x="24" y="1"/>
              </a:cxn>
              <a:cxn ang="0">
                <a:pos x="24" y="2"/>
              </a:cxn>
              <a:cxn ang="0">
                <a:pos x="17" y="19"/>
              </a:cxn>
              <a:cxn ang="0">
                <a:pos x="32" y="16"/>
              </a:cxn>
              <a:cxn ang="0">
                <a:pos x="33" y="16"/>
              </a:cxn>
              <a:cxn ang="0">
                <a:pos x="34" y="16"/>
              </a:cxn>
              <a:cxn ang="0">
                <a:pos x="34" y="18"/>
              </a:cxn>
            </a:cxnLst>
            <a:rect l="0" t="0" r="r" b="b"/>
            <a:pathLst>
              <a:path w="35" h="63">
                <a:moveTo>
                  <a:pt x="34" y="18"/>
                </a:moveTo>
                <a:cubicBezTo>
                  <a:pt x="14" y="62"/>
                  <a:pt x="14" y="62"/>
                  <a:pt x="14" y="62"/>
                </a:cubicBezTo>
                <a:cubicBezTo>
                  <a:pt x="13" y="62"/>
                  <a:pt x="13" y="63"/>
                  <a:pt x="12" y="63"/>
                </a:cubicBezTo>
                <a:cubicBezTo>
                  <a:pt x="12" y="63"/>
                  <a:pt x="12" y="63"/>
                  <a:pt x="12" y="63"/>
                </a:cubicBezTo>
                <a:cubicBezTo>
                  <a:pt x="11" y="62"/>
                  <a:pt x="10" y="62"/>
                  <a:pt x="11" y="61"/>
                </a:cubicBezTo>
                <a:cubicBezTo>
                  <a:pt x="18" y="30"/>
                  <a:pt x="18" y="30"/>
                  <a:pt x="18" y="30"/>
                </a:cubicBezTo>
                <a:cubicBezTo>
                  <a:pt x="3" y="34"/>
                  <a:pt x="3" y="34"/>
                  <a:pt x="3" y="34"/>
                </a:cubicBezTo>
                <a:cubicBezTo>
                  <a:pt x="2" y="34"/>
                  <a:pt x="2" y="34"/>
                  <a:pt x="2" y="34"/>
                </a:cubicBezTo>
                <a:cubicBezTo>
                  <a:pt x="2" y="34"/>
                  <a:pt x="1" y="34"/>
                  <a:pt x="1" y="34"/>
                </a:cubicBezTo>
                <a:cubicBezTo>
                  <a:pt x="1" y="33"/>
                  <a:pt x="0" y="33"/>
                  <a:pt x="0" y="32"/>
                </a:cubicBezTo>
                <a:cubicBezTo>
                  <a:pt x="8" y="1"/>
                  <a:pt x="8" y="1"/>
                  <a:pt x="8" y="1"/>
                </a:cubicBezTo>
                <a:cubicBezTo>
                  <a:pt x="8" y="0"/>
                  <a:pt x="9" y="0"/>
                  <a:pt x="10" y="0"/>
                </a:cubicBezTo>
                <a:cubicBezTo>
                  <a:pt x="22" y="0"/>
                  <a:pt x="22" y="0"/>
                  <a:pt x="22" y="0"/>
                </a:cubicBezTo>
                <a:cubicBezTo>
                  <a:pt x="23" y="0"/>
                  <a:pt x="24" y="0"/>
                  <a:pt x="24" y="1"/>
                </a:cubicBezTo>
                <a:cubicBezTo>
                  <a:pt x="24" y="1"/>
                  <a:pt x="24" y="2"/>
                  <a:pt x="24" y="2"/>
                </a:cubicBezTo>
                <a:cubicBezTo>
                  <a:pt x="17" y="19"/>
                  <a:pt x="17" y="19"/>
                  <a:pt x="17" y="19"/>
                </a:cubicBezTo>
                <a:cubicBezTo>
                  <a:pt x="32" y="16"/>
                  <a:pt x="32" y="16"/>
                  <a:pt x="32" y="16"/>
                </a:cubicBezTo>
                <a:cubicBezTo>
                  <a:pt x="32" y="16"/>
                  <a:pt x="33" y="16"/>
                  <a:pt x="33" y="16"/>
                </a:cubicBezTo>
                <a:cubicBezTo>
                  <a:pt x="33" y="16"/>
                  <a:pt x="34" y="16"/>
                  <a:pt x="34" y="16"/>
                </a:cubicBezTo>
                <a:cubicBezTo>
                  <a:pt x="34" y="17"/>
                  <a:pt x="35" y="17"/>
                  <a:pt x="34" y="1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08" name="Freeform 40"/>
          <p:cNvSpPr>
            <a:spLocks noEditPoints="1"/>
          </p:cNvSpPr>
          <p:nvPr/>
        </p:nvSpPr>
        <p:spPr bwMode="auto">
          <a:xfrm>
            <a:off x="4646769" y="2837694"/>
            <a:ext cx="488987" cy="492583"/>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09" name="Freeform 139"/>
          <p:cNvSpPr>
            <a:spLocks noEditPoints="1"/>
          </p:cNvSpPr>
          <p:nvPr/>
        </p:nvSpPr>
        <p:spPr bwMode="auto">
          <a:xfrm>
            <a:off x="4685882" y="3878295"/>
            <a:ext cx="398775" cy="398775"/>
          </a:xfrm>
          <a:custGeom>
            <a:avLst/>
            <a:gdLst/>
            <a:ahLst/>
            <a:cxnLst>
              <a:cxn ang="0">
                <a:pos x="49" y="49"/>
              </a:cxn>
              <a:cxn ang="0">
                <a:pos x="48" y="50"/>
              </a:cxn>
              <a:cxn ang="0">
                <a:pos x="43" y="50"/>
              </a:cxn>
              <a:cxn ang="0">
                <a:pos x="40" y="48"/>
              </a:cxn>
              <a:cxn ang="0">
                <a:pos x="2" y="10"/>
              </a:cxn>
              <a:cxn ang="0">
                <a:pos x="0" y="7"/>
              </a:cxn>
              <a:cxn ang="0">
                <a:pos x="0" y="2"/>
              </a:cxn>
              <a:cxn ang="0">
                <a:pos x="0" y="1"/>
              </a:cxn>
              <a:cxn ang="0">
                <a:pos x="2" y="0"/>
              </a:cxn>
              <a:cxn ang="0">
                <a:pos x="2" y="0"/>
              </a:cxn>
              <a:cxn ang="0">
                <a:pos x="35" y="15"/>
              </a:cxn>
              <a:cxn ang="0">
                <a:pos x="50" y="48"/>
              </a:cxn>
              <a:cxn ang="0">
                <a:pos x="49" y="49"/>
              </a:cxn>
              <a:cxn ang="0">
                <a:pos x="31" y="49"/>
              </a:cxn>
              <a:cxn ang="0">
                <a:pos x="29" y="50"/>
              </a:cxn>
              <a:cxn ang="0">
                <a:pos x="25" y="50"/>
              </a:cxn>
              <a:cxn ang="0">
                <a:pos x="22" y="48"/>
              </a:cxn>
              <a:cxn ang="0">
                <a:pos x="2" y="28"/>
              </a:cxn>
              <a:cxn ang="0">
                <a:pos x="0" y="25"/>
              </a:cxn>
              <a:cxn ang="0">
                <a:pos x="0" y="20"/>
              </a:cxn>
              <a:cxn ang="0">
                <a:pos x="1" y="19"/>
              </a:cxn>
              <a:cxn ang="0">
                <a:pos x="2" y="18"/>
              </a:cxn>
              <a:cxn ang="0">
                <a:pos x="2" y="18"/>
              </a:cxn>
              <a:cxn ang="0">
                <a:pos x="22" y="28"/>
              </a:cxn>
              <a:cxn ang="0">
                <a:pos x="32" y="48"/>
              </a:cxn>
              <a:cxn ang="0">
                <a:pos x="31" y="49"/>
              </a:cxn>
              <a:cxn ang="0">
                <a:pos x="7" y="50"/>
              </a:cxn>
              <a:cxn ang="0">
                <a:pos x="0" y="43"/>
              </a:cxn>
              <a:cxn ang="0">
                <a:pos x="7" y="36"/>
              </a:cxn>
              <a:cxn ang="0">
                <a:pos x="13" y="43"/>
              </a:cxn>
              <a:cxn ang="0">
                <a:pos x="7" y="50"/>
              </a:cxn>
            </a:cxnLst>
            <a:rect l="0" t="0" r="r" b="b"/>
            <a:pathLst>
              <a:path w="50" h="50">
                <a:moveTo>
                  <a:pt x="49" y="49"/>
                </a:moveTo>
                <a:cubicBezTo>
                  <a:pt x="49" y="50"/>
                  <a:pt x="48" y="50"/>
                  <a:pt x="48" y="50"/>
                </a:cubicBezTo>
                <a:cubicBezTo>
                  <a:pt x="43" y="50"/>
                  <a:pt x="43" y="50"/>
                  <a:pt x="43" y="50"/>
                </a:cubicBezTo>
                <a:cubicBezTo>
                  <a:pt x="41" y="50"/>
                  <a:pt x="40" y="49"/>
                  <a:pt x="40" y="48"/>
                </a:cubicBezTo>
                <a:cubicBezTo>
                  <a:pt x="39" y="27"/>
                  <a:pt x="23" y="11"/>
                  <a:pt x="2" y="10"/>
                </a:cubicBezTo>
                <a:cubicBezTo>
                  <a:pt x="1" y="9"/>
                  <a:pt x="0" y="8"/>
                  <a:pt x="0" y="7"/>
                </a:cubicBezTo>
                <a:cubicBezTo>
                  <a:pt x="0" y="2"/>
                  <a:pt x="0" y="2"/>
                  <a:pt x="0" y="2"/>
                </a:cubicBezTo>
                <a:cubicBezTo>
                  <a:pt x="0" y="2"/>
                  <a:pt x="0" y="1"/>
                  <a:pt x="0" y="1"/>
                </a:cubicBezTo>
                <a:cubicBezTo>
                  <a:pt x="1" y="0"/>
                  <a:pt x="1" y="0"/>
                  <a:pt x="2" y="0"/>
                </a:cubicBezTo>
                <a:cubicBezTo>
                  <a:pt x="2" y="0"/>
                  <a:pt x="2" y="0"/>
                  <a:pt x="2" y="0"/>
                </a:cubicBezTo>
                <a:cubicBezTo>
                  <a:pt x="15" y="1"/>
                  <a:pt x="26" y="6"/>
                  <a:pt x="35" y="15"/>
                </a:cubicBezTo>
                <a:cubicBezTo>
                  <a:pt x="44" y="24"/>
                  <a:pt x="49" y="35"/>
                  <a:pt x="50" y="48"/>
                </a:cubicBezTo>
                <a:cubicBezTo>
                  <a:pt x="50" y="48"/>
                  <a:pt x="50" y="49"/>
                  <a:pt x="49" y="49"/>
                </a:cubicBezTo>
                <a:close/>
                <a:moveTo>
                  <a:pt x="31" y="49"/>
                </a:moveTo>
                <a:cubicBezTo>
                  <a:pt x="31" y="50"/>
                  <a:pt x="30" y="50"/>
                  <a:pt x="29" y="50"/>
                </a:cubicBezTo>
                <a:cubicBezTo>
                  <a:pt x="25" y="50"/>
                  <a:pt x="25" y="50"/>
                  <a:pt x="25" y="50"/>
                </a:cubicBezTo>
                <a:cubicBezTo>
                  <a:pt x="23" y="50"/>
                  <a:pt x="23" y="49"/>
                  <a:pt x="22" y="48"/>
                </a:cubicBezTo>
                <a:cubicBezTo>
                  <a:pt x="21" y="37"/>
                  <a:pt x="13" y="29"/>
                  <a:pt x="2" y="28"/>
                </a:cubicBezTo>
                <a:cubicBezTo>
                  <a:pt x="1" y="27"/>
                  <a:pt x="0" y="26"/>
                  <a:pt x="0" y="25"/>
                </a:cubicBezTo>
                <a:cubicBezTo>
                  <a:pt x="0" y="20"/>
                  <a:pt x="0" y="20"/>
                  <a:pt x="0" y="20"/>
                </a:cubicBezTo>
                <a:cubicBezTo>
                  <a:pt x="0" y="20"/>
                  <a:pt x="0" y="19"/>
                  <a:pt x="1" y="19"/>
                </a:cubicBezTo>
                <a:cubicBezTo>
                  <a:pt x="1" y="18"/>
                  <a:pt x="1" y="18"/>
                  <a:pt x="2" y="18"/>
                </a:cubicBezTo>
                <a:cubicBezTo>
                  <a:pt x="2" y="18"/>
                  <a:pt x="2" y="18"/>
                  <a:pt x="2" y="18"/>
                </a:cubicBezTo>
                <a:cubicBezTo>
                  <a:pt x="10" y="19"/>
                  <a:pt x="17" y="22"/>
                  <a:pt x="22" y="28"/>
                </a:cubicBezTo>
                <a:cubicBezTo>
                  <a:pt x="28" y="33"/>
                  <a:pt x="31" y="40"/>
                  <a:pt x="32" y="48"/>
                </a:cubicBezTo>
                <a:cubicBezTo>
                  <a:pt x="32" y="48"/>
                  <a:pt x="32" y="49"/>
                  <a:pt x="31" y="49"/>
                </a:cubicBezTo>
                <a:close/>
                <a:moveTo>
                  <a:pt x="7" y="50"/>
                </a:moveTo>
                <a:cubicBezTo>
                  <a:pt x="3" y="50"/>
                  <a:pt x="0" y="47"/>
                  <a:pt x="0" y="43"/>
                </a:cubicBezTo>
                <a:cubicBezTo>
                  <a:pt x="0" y="40"/>
                  <a:pt x="3" y="36"/>
                  <a:pt x="7" y="36"/>
                </a:cubicBezTo>
                <a:cubicBezTo>
                  <a:pt x="10" y="36"/>
                  <a:pt x="13" y="40"/>
                  <a:pt x="13" y="43"/>
                </a:cubicBezTo>
                <a:cubicBezTo>
                  <a:pt x="13" y="47"/>
                  <a:pt x="10" y="50"/>
                  <a:pt x="7" y="5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10" name="Freeform 54"/>
          <p:cNvSpPr>
            <a:spLocks noEditPoints="1"/>
          </p:cNvSpPr>
          <p:nvPr/>
        </p:nvSpPr>
        <p:spPr bwMode="auto">
          <a:xfrm>
            <a:off x="6404539" y="2201943"/>
            <a:ext cx="500765" cy="371316"/>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fltVal val="0"/>
                                          </p:val>
                                        </p:tav>
                                        <p:tav tm="100000">
                                          <p:val>
                                            <p:strVal val="#ppt_w"/>
                                          </p:val>
                                        </p:tav>
                                      </p:tavLst>
                                    </p:anim>
                                    <p:anim calcmode="lin" valueType="num">
                                      <p:cBhvr>
                                        <p:cTn id="8" dur="500" fill="hold"/>
                                        <p:tgtEl>
                                          <p:spTgt spid="1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p:cTn id="17" dur="500" fill="hold"/>
                                        <p:tgtEl>
                                          <p:spTgt spid="108"/>
                                        </p:tgtEl>
                                        <p:attrNameLst>
                                          <p:attrName>ppt_w</p:attrName>
                                        </p:attrNameLst>
                                      </p:cBhvr>
                                      <p:tavLst>
                                        <p:tav tm="0">
                                          <p:val>
                                            <p:fltVal val="0"/>
                                          </p:val>
                                        </p:tav>
                                        <p:tav tm="100000">
                                          <p:val>
                                            <p:strVal val="#ppt_w"/>
                                          </p:val>
                                        </p:tav>
                                      </p:tavLst>
                                    </p:anim>
                                    <p:anim calcmode="lin" valueType="num">
                                      <p:cBhvr>
                                        <p:cTn id="18" dur="500" fill="hold"/>
                                        <p:tgtEl>
                                          <p:spTgt spid="10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500" fill="hold"/>
                                        <p:tgtEl>
                                          <p:spTgt spid="62"/>
                                        </p:tgtEl>
                                        <p:attrNameLst>
                                          <p:attrName>ppt_w</p:attrName>
                                        </p:attrNameLst>
                                      </p:cBhvr>
                                      <p:tavLst>
                                        <p:tav tm="0">
                                          <p:val>
                                            <p:fltVal val="0"/>
                                          </p:val>
                                        </p:tav>
                                        <p:tav tm="100000">
                                          <p:val>
                                            <p:strVal val="#ppt_w"/>
                                          </p:val>
                                        </p:tav>
                                      </p:tavLst>
                                    </p:anim>
                                    <p:anim calcmode="lin" valueType="num">
                                      <p:cBhvr>
                                        <p:cTn id="33" dur="500" fill="hold"/>
                                        <p:tgtEl>
                                          <p:spTgt spid="62"/>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10"/>
                                        </p:tgtEl>
                                        <p:attrNameLst>
                                          <p:attrName>style.visibility</p:attrName>
                                        </p:attrNameLst>
                                      </p:cBhvr>
                                      <p:to>
                                        <p:strVal val="visible"/>
                                      </p:to>
                                    </p:set>
                                    <p:anim calcmode="lin" valueType="num">
                                      <p:cBhvr>
                                        <p:cTn id="37" dur="500" fill="hold"/>
                                        <p:tgtEl>
                                          <p:spTgt spid="110"/>
                                        </p:tgtEl>
                                        <p:attrNameLst>
                                          <p:attrName>ppt_w</p:attrName>
                                        </p:attrNameLst>
                                      </p:cBhvr>
                                      <p:tavLst>
                                        <p:tav tm="0">
                                          <p:val>
                                            <p:fltVal val="0"/>
                                          </p:val>
                                        </p:tav>
                                        <p:tav tm="100000">
                                          <p:val>
                                            <p:strVal val="#ppt_w"/>
                                          </p:val>
                                        </p:tav>
                                      </p:tavLst>
                                    </p:anim>
                                    <p:anim calcmode="lin" valueType="num">
                                      <p:cBhvr>
                                        <p:cTn id="38" dur="500" fill="hold"/>
                                        <p:tgtEl>
                                          <p:spTgt spid="11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04"/>
                                        </p:tgtEl>
                                        <p:attrNameLst>
                                          <p:attrName>style.visibility</p:attrName>
                                        </p:attrNameLst>
                                      </p:cBhvr>
                                      <p:to>
                                        <p:strVal val="visible"/>
                                      </p:to>
                                    </p:set>
                                    <p:anim calcmode="lin" valueType="num">
                                      <p:cBhvr>
                                        <p:cTn id="42" dur="500" fill="hold"/>
                                        <p:tgtEl>
                                          <p:spTgt spid="104"/>
                                        </p:tgtEl>
                                        <p:attrNameLst>
                                          <p:attrName>ppt_w</p:attrName>
                                        </p:attrNameLst>
                                      </p:cBhvr>
                                      <p:tavLst>
                                        <p:tav tm="0">
                                          <p:val>
                                            <p:fltVal val="0"/>
                                          </p:val>
                                        </p:tav>
                                        <p:tav tm="100000">
                                          <p:val>
                                            <p:strVal val="#ppt_w"/>
                                          </p:val>
                                        </p:tav>
                                      </p:tavLst>
                                    </p:anim>
                                    <p:anim calcmode="lin" valueType="num">
                                      <p:cBhvr>
                                        <p:cTn id="43" dur="500" fill="hold"/>
                                        <p:tgtEl>
                                          <p:spTgt spid="104"/>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fltVal val="0"/>
                                          </p:val>
                                        </p:tav>
                                        <p:tav tm="100000">
                                          <p:val>
                                            <p:strVal val="#ppt_w"/>
                                          </p:val>
                                        </p:tav>
                                      </p:tavLst>
                                    </p:anim>
                                    <p:anim calcmode="lin" valueType="num">
                                      <p:cBhvr>
                                        <p:cTn id="48" dur="500" fill="hold"/>
                                        <p:tgtEl>
                                          <p:spTgt spid="74"/>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107"/>
                                        </p:tgtEl>
                                        <p:attrNameLst>
                                          <p:attrName>style.visibility</p:attrName>
                                        </p:attrNameLst>
                                      </p:cBhvr>
                                      <p:to>
                                        <p:strVal val="visible"/>
                                      </p:to>
                                    </p:set>
                                    <p:anim calcmode="lin" valueType="num">
                                      <p:cBhvr>
                                        <p:cTn id="52" dur="500" fill="hold"/>
                                        <p:tgtEl>
                                          <p:spTgt spid="107"/>
                                        </p:tgtEl>
                                        <p:attrNameLst>
                                          <p:attrName>ppt_w</p:attrName>
                                        </p:attrNameLst>
                                      </p:cBhvr>
                                      <p:tavLst>
                                        <p:tav tm="0">
                                          <p:val>
                                            <p:fltVal val="0"/>
                                          </p:val>
                                        </p:tav>
                                        <p:tav tm="100000">
                                          <p:val>
                                            <p:strVal val="#ppt_w"/>
                                          </p:val>
                                        </p:tav>
                                      </p:tavLst>
                                    </p:anim>
                                    <p:anim calcmode="lin" valueType="num">
                                      <p:cBhvr>
                                        <p:cTn id="53" dur="500" fill="hold"/>
                                        <p:tgtEl>
                                          <p:spTgt spid="107"/>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ppt_w</p:attrName>
                                        </p:attrNameLst>
                                      </p:cBhvr>
                                      <p:tavLst>
                                        <p:tav tm="0">
                                          <p:val>
                                            <p:fltVal val="0"/>
                                          </p:val>
                                        </p:tav>
                                        <p:tav tm="100000">
                                          <p:val>
                                            <p:strVal val="#ppt_w"/>
                                          </p:val>
                                        </p:tav>
                                      </p:tavLst>
                                    </p:anim>
                                    <p:anim calcmode="lin" valueType="num">
                                      <p:cBhvr>
                                        <p:cTn id="68" dur="500" fill="hold"/>
                                        <p:tgtEl>
                                          <p:spTgt spid="71"/>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grpId="0" nodeType="afterEffect">
                                  <p:stCondLst>
                                    <p:cond delay="0"/>
                                  </p:stCondLst>
                                  <p:childTnLst>
                                    <p:set>
                                      <p:cBhvr>
                                        <p:cTn id="71" dur="1" fill="hold">
                                          <p:stCondLst>
                                            <p:cond delay="0"/>
                                          </p:stCondLst>
                                        </p:cTn>
                                        <p:tgtEl>
                                          <p:spTgt spid="105"/>
                                        </p:tgtEl>
                                        <p:attrNameLst>
                                          <p:attrName>style.visibility</p:attrName>
                                        </p:attrNameLst>
                                      </p:cBhvr>
                                      <p:to>
                                        <p:strVal val="visible"/>
                                      </p:to>
                                    </p:set>
                                    <p:anim calcmode="lin" valueType="num">
                                      <p:cBhvr>
                                        <p:cTn id="72" dur="500" fill="hold"/>
                                        <p:tgtEl>
                                          <p:spTgt spid="105"/>
                                        </p:tgtEl>
                                        <p:attrNameLst>
                                          <p:attrName>ppt_w</p:attrName>
                                        </p:attrNameLst>
                                      </p:cBhvr>
                                      <p:tavLst>
                                        <p:tav tm="0">
                                          <p:val>
                                            <p:fltVal val="0"/>
                                          </p:val>
                                        </p:tav>
                                        <p:tav tm="100000">
                                          <p:val>
                                            <p:strVal val="#ppt_w"/>
                                          </p:val>
                                        </p:tav>
                                      </p:tavLst>
                                    </p:anim>
                                    <p:anim calcmode="lin" valueType="num">
                                      <p:cBhvr>
                                        <p:cTn id="73" dur="500" fill="hold"/>
                                        <p:tgtEl>
                                          <p:spTgt spid="105"/>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2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childTnLst>
                                </p:cTn>
                              </p:par>
                            </p:childTnLst>
                          </p:cTn>
                        </p:par>
                        <p:par>
                          <p:cTn id="79" fill="hold">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500" fill="hold"/>
                                        <p:tgtEl>
                                          <p:spTgt spid="103"/>
                                        </p:tgtEl>
                                        <p:attrNameLst>
                                          <p:attrName>ppt_w</p:attrName>
                                        </p:attrNameLst>
                                      </p:cBhvr>
                                      <p:tavLst>
                                        <p:tav tm="0">
                                          <p:val>
                                            <p:fltVal val="0"/>
                                          </p:val>
                                        </p:tav>
                                        <p:tav tm="100000">
                                          <p:val>
                                            <p:strVal val="#ppt_w"/>
                                          </p:val>
                                        </p:tav>
                                      </p:tavLst>
                                    </p:anim>
                                    <p:anim calcmode="lin" valueType="num">
                                      <p:cBhvr>
                                        <p:cTn id="83" dur="500" fill="hold"/>
                                        <p:tgtEl>
                                          <p:spTgt spid="103"/>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23" presetClass="entr" presetSubtype="16" fill="hold" grpId="0" nodeType="afterEffect">
                                  <p:stCondLst>
                                    <p:cond delay="0"/>
                                  </p:stCondLst>
                                  <p:childTnLst>
                                    <p:set>
                                      <p:cBhvr>
                                        <p:cTn id="86" dur="1" fill="hold">
                                          <p:stCondLst>
                                            <p:cond delay="0"/>
                                          </p:stCondLst>
                                        </p:cTn>
                                        <p:tgtEl>
                                          <p:spTgt spid="68"/>
                                        </p:tgtEl>
                                        <p:attrNameLst>
                                          <p:attrName>style.visibility</p:attrName>
                                        </p:attrNameLst>
                                      </p:cBhvr>
                                      <p:to>
                                        <p:strVal val="visible"/>
                                      </p:to>
                                    </p:set>
                                    <p:anim calcmode="lin" valueType="num">
                                      <p:cBhvr>
                                        <p:cTn id="87" dur="500" fill="hold"/>
                                        <p:tgtEl>
                                          <p:spTgt spid="68"/>
                                        </p:tgtEl>
                                        <p:attrNameLst>
                                          <p:attrName>ppt_w</p:attrName>
                                        </p:attrNameLst>
                                      </p:cBhvr>
                                      <p:tavLst>
                                        <p:tav tm="0">
                                          <p:val>
                                            <p:fltVal val="0"/>
                                          </p:val>
                                        </p:tav>
                                        <p:tav tm="100000">
                                          <p:val>
                                            <p:strVal val="#ppt_w"/>
                                          </p:val>
                                        </p:tav>
                                      </p:tavLst>
                                    </p:anim>
                                    <p:anim calcmode="lin" valueType="num">
                                      <p:cBhvr>
                                        <p:cTn id="88" dur="500" fill="hold"/>
                                        <p:tgtEl>
                                          <p:spTgt spid="68"/>
                                        </p:tgtEl>
                                        <p:attrNameLst>
                                          <p:attrName>ppt_h</p:attrName>
                                        </p:attrNameLst>
                                      </p:cBhvr>
                                      <p:tavLst>
                                        <p:tav tm="0">
                                          <p:val>
                                            <p:fltVal val="0"/>
                                          </p:val>
                                        </p:tav>
                                        <p:tav tm="100000">
                                          <p:val>
                                            <p:strVal val="#ppt_h"/>
                                          </p:val>
                                        </p:tav>
                                      </p:tavLst>
                                    </p:anim>
                                  </p:childTnLst>
                                </p:cTn>
                              </p:par>
                            </p:childTnLst>
                          </p:cTn>
                        </p:par>
                        <p:par>
                          <p:cTn id="89" fill="hold">
                            <p:stCondLst>
                              <p:cond delay="8500"/>
                            </p:stCondLst>
                            <p:childTnLst>
                              <p:par>
                                <p:cTn id="90" presetID="23" presetClass="entr" presetSubtype="16" fill="hold" grpId="0" nodeType="afterEffect">
                                  <p:stCondLst>
                                    <p:cond delay="0"/>
                                  </p:stCondLst>
                                  <p:childTnLst>
                                    <p:set>
                                      <p:cBhvr>
                                        <p:cTn id="91" dur="1" fill="hold">
                                          <p:stCondLst>
                                            <p:cond delay="0"/>
                                          </p:stCondLst>
                                        </p:cTn>
                                        <p:tgtEl>
                                          <p:spTgt spid="109"/>
                                        </p:tgtEl>
                                        <p:attrNameLst>
                                          <p:attrName>style.visibility</p:attrName>
                                        </p:attrNameLst>
                                      </p:cBhvr>
                                      <p:to>
                                        <p:strVal val="visible"/>
                                      </p:to>
                                    </p:set>
                                    <p:anim calcmode="lin" valueType="num">
                                      <p:cBhvr>
                                        <p:cTn id="92" dur="500" fill="hold"/>
                                        <p:tgtEl>
                                          <p:spTgt spid="109"/>
                                        </p:tgtEl>
                                        <p:attrNameLst>
                                          <p:attrName>ppt_w</p:attrName>
                                        </p:attrNameLst>
                                      </p:cBhvr>
                                      <p:tavLst>
                                        <p:tav tm="0">
                                          <p:val>
                                            <p:fltVal val="0"/>
                                          </p:val>
                                        </p:tav>
                                        <p:tav tm="100000">
                                          <p:val>
                                            <p:strVal val="#ppt_w"/>
                                          </p:val>
                                        </p:tav>
                                      </p:tavLst>
                                    </p:anim>
                                    <p:anim calcmode="lin" valueType="num">
                                      <p:cBhvr>
                                        <p:cTn id="93" dur="500" fill="hold"/>
                                        <p:tgtEl>
                                          <p:spTgt spid="109"/>
                                        </p:tgtEl>
                                        <p:attrNameLst>
                                          <p:attrName>ppt_h</p:attrName>
                                        </p:attrNameLst>
                                      </p:cBhvr>
                                      <p:tavLst>
                                        <p:tav tm="0">
                                          <p:val>
                                            <p:fltVal val="0"/>
                                          </p:val>
                                        </p:tav>
                                        <p:tav tm="100000">
                                          <p:val>
                                            <p:strVal val="#ppt_h"/>
                                          </p:val>
                                        </p:tav>
                                      </p:tavLst>
                                    </p:anim>
                                  </p:childTnLst>
                                </p:cTn>
                              </p:par>
                              <p:par>
                                <p:cTn id="94" presetID="2" presetClass="entr" presetSubtype="1" accel="50000" decel="50000" fill="hold" grpId="0" nodeType="with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500" fill="hold"/>
                                        <p:tgtEl>
                                          <p:spTgt spid="59"/>
                                        </p:tgtEl>
                                        <p:attrNameLst>
                                          <p:attrName>ppt_x</p:attrName>
                                        </p:attrNameLst>
                                      </p:cBhvr>
                                      <p:tavLst>
                                        <p:tav tm="0">
                                          <p:val>
                                            <p:strVal val="#ppt_x"/>
                                          </p:val>
                                        </p:tav>
                                        <p:tav tm="100000">
                                          <p:val>
                                            <p:strVal val="#ppt_x"/>
                                          </p:val>
                                        </p:tav>
                                      </p:tavLst>
                                    </p:anim>
                                    <p:anim calcmode="lin" valueType="num">
                                      <p:cBhvr additive="base">
                                        <p:cTn id="97" dur="500" fill="hold"/>
                                        <p:tgtEl>
                                          <p:spTgt spid="59"/>
                                        </p:tgtEl>
                                        <p:attrNameLst>
                                          <p:attrName>ppt_y</p:attrName>
                                        </p:attrNameLst>
                                      </p:cBhvr>
                                      <p:tavLst>
                                        <p:tav tm="0">
                                          <p:val>
                                            <p:strVal val="0-#ppt_h/2"/>
                                          </p:val>
                                        </p:tav>
                                        <p:tav tm="100000">
                                          <p:val>
                                            <p:strVal val="#ppt_y"/>
                                          </p:val>
                                        </p:tav>
                                      </p:tavLst>
                                    </p:anim>
                                  </p:childTnLst>
                                </p:cTn>
                              </p:par>
                              <p:par>
                                <p:cTn id="98" presetID="2" presetClass="entr" presetSubtype="4" accel="50000" decel="5000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 calcmode="lin" valueType="num">
                                      <p:cBhvr additive="base">
                                        <p:cTn id="100" dur="500" fill="hold"/>
                                        <p:tgtEl>
                                          <p:spTgt spid="58"/>
                                        </p:tgtEl>
                                        <p:attrNameLst>
                                          <p:attrName>ppt_x</p:attrName>
                                        </p:attrNameLst>
                                      </p:cBhvr>
                                      <p:tavLst>
                                        <p:tav tm="0">
                                          <p:val>
                                            <p:strVal val="#ppt_x"/>
                                          </p:val>
                                        </p:tav>
                                        <p:tav tm="100000">
                                          <p:val>
                                            <p:strVal val="#ppt_x"/>
                                          </p:val>
                                        </p:tav>
                                      </p:tavLst>
                                    </p:anim>
                                    <p:anim calcmode="lin" valueType="num">
                                      <p:cBhvr additive="base">
                                        <p:cTn id="101" dur="500" fill="hold"/>
                                        <p:tgtEl>
                                          <p:spTgt spid="58"/>
                                        </p:tgtEl>
                                        <p:attrNameLst>
                                          <p:attrName>ppt_y</p:attrName>
                                        </p:attrNameLst>
                                      </p:cBhvr>
                                      <p:tavLst>
                                        <p:tav tm="0">
                                          <p:val>
                                            <p:strVal val="1+#ppt_h/2"/>
                                          </p:val>
                                        </p:tav>
                                        <p:tav tm="100000">
                                          <p:val>
                                            <p:strVal val="#ppt_y"/>
                                          </p:val>
                                        </p:tav>
                                      </p:tavLst>
                                    </p:anim>
                                  </p:childTnLst>
                                </p:cTn>
                              </p:par>
                            </p:childTnLst>
                          </p:cTn>
                        </p:par>
                        <p:par>
                          <p:cTn id="102" fill="hold">
                            <p:stCondLst>
                              <p:cond delay="9000"/>
                            </p:stCondLst>
                            <p:childTnLst>
                              <p:par>
                                <p:cTn id="103" presetID="18" presetClass="entr" presetSubtype="12" fill="hold" nodeType="afterEffect">
                                  <p:stCondLst>
                                    <p:cond delay="0"/>
                                  </p:stCondLst>
                                  <p:childTnLst>
                                    <p:set>
                                      <p:cBhvr>
                                        <p:cTn id="104" dur="1" fill="hold">
                                          <p:stCondLst>
                                            <p:cond delay="0"/>
                                          </p:stCondLst>
                                        </p:cTn>
                                        <p:tgtEl>
                                          <p:spTgt spid="88"/>
                                        </p:tgtEl>
                                        <p:attrNameLst>
                                          <p:attrName>style.visibility</p:attrName>
                                        </p:attrNameLst>
                                      </p:cBhvr>
                                      <p:to>
                                        <p:strVal val="visible"/>
                                      </p:to>
                                    </p:set>
                                    <p:animEffect transition="in" filter="strips(downLeft)">
                                      <p:cBhvr>
                                        <p:cTn id="105" dur="500"/>
                                        <p:tgtEl>
                                          <p:spTgt spid="88"/>
                                        </p:tgtEl>
                                      </p:cBhvr>
                                    </p:animEffect>
                                  </p:childTnLst>
                                </p:cTn>
                              </p:par>
                              <p:par>
                                <p:cTn id="106" presetID="2" presetClass="entr" presetSubtype="8" accel="50000" decel="50000" fill="hold" nodeType="withEffect">
                                  <p:stCondLst>
                                    <p:cond delay="0"/>
                                  </p:stCondLst>
                                  <p:childTnLst>
                                    <p:set>
                                      <p:cBhvr>
                                        <p:cTn id="107" dur="1" fill="hold">
                                          <p:stCondLst>
                                            <p:cond delay="0"/>
                                          </p:stCondLst>
                                        </p:cTn>
                                        <p:tgtEl>
                                          <p:spTgt spid="4"/>
                                        </p:tgtEl>
                                        <p:attrNameLst>
                                          <p:attrName>style.visibility</p:attrName>
                                        </p:attrNameLst>
                                      </p:cBhvr>
                                      <p:to>
                                        <p:strVal val="visible"/>
                                      </p:to>
                                    </p:set>
                                    <p:anim calcmode="lin" valueType="num">
                                      <p:cBhvr additive="base">
                                        <p:cTn id="108" dur="500" fill="hold"/>
                                        <p:tgtEl>
                                          <p:spTgt spid="4"/>
                                        </p:tgtEl>
                                        <p:attrNameLst>
                                          <p:attrName>ppt_x</p:attrName>
                                        </p:attrNameLst>
                                      </p:cBhvr>
                                      <p:tavLst>
                                        <p:tav tm="0">
                                          <p:val>
                                            <p:strVal val="0-#ppt_w/2"/>
                                          </p:val>
                                        </p:tav>
                                        <p:tav tm="100000">
                                          <p:val>
                                            <p:strVal val="#ppt_x"/>
                                          </p:val>
                                        </p:tav>
                                      </p:tavLst>
                                    </p:anim>
                                    <p:anim calcmode="lin" valueType="num">
                                      <p:cBhvr additive="base">
                                        <p:cTn id="109" dur="500" fill="hold"/>
                                        <p:tgtEl>
                                          <p:spTgt spid="4"/>
                                        </p:tgtEl>
                                        <p:attrNameLst>
                                          <p:attrName>ppt_y</p:attrName>
                                        </p:attrNameLst>
                                      </p:cBhvr>
                                      <p:tavLst>
                                        <p:tav tm="0">
                                          <p:val>
                                            <p:strVal val="#ppt_y"/>
                                          </p:val>
                                        </p:tav>
                                        <p:tav tm="100000">
                                          <p:val>
                                            <p:strVal val="#ppt_y"/>
                                          </p:val>
                                        </p:tav>
                                      </p:tavLst>
                                    </p:anim>
                                  </p:childTnLst>
                                </p:cTn>
                              </p:par>
                            </p:childTnLst>
                          </p:cTn>
                        </p:par>
                        <p:par>
                          <p:cTn id="110" fill="hold">
                            <p:stCondLst>
                              <p:cond delay="9500"/>
                            </p:stCondLst>
                            <p:childTnLst>
                              <p:par>
                                <p:cTn id="111" presetID="18" presetClass="entr" presetSubtype="12" fill="hold" nodeType="after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strips(downLeft)">
                                      <p:cBhvr>
                                        <p:cTn id="113" dur="500"/>
                                        <p:tgtEl>
                                          <p:spTgt spid="17"/>
                                        </p:tgtEl>
                                      </p:cBhvr>
                                    </p:animEffect>
                                  </p:childTnLst>
                                </p:cTn>
                              </p:par>
                              <p:par>
                                <p:cTn id="114" presetID="2" presetClass="entr" presetSubtype="8" accel="50000" decel="50000" fill="hold" nodeType="with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additive="base">
                                        <p:cTn id="116" dur="500" fill="hold"/>
                                        <p:tgtEl>
                                          <p:spTgt spid="7"/>
                                        </p:tgtEl>
                                        <p:attrNameLst>
                                          <p:attrName>ppt_x</p:attrName>
                                        </p:attrNameLst>
                                      </p:cBhvr>
                                      <p:tavLst>
                                        <p:tav tm="0">
                                          <p:val>
                                            <p:strVal val="0-#ppt_w/2"/>
                                          </p:val>
                                        </p:tav>
                                        <p:tav tm="100000">
                                          <p:val>
                                            <p:strVal val="#ppt_x"/>
                                          </p:val>
                                        </p:tav>
                                      </p:tavLst>
                                    </p:anim>
                                    <p:anim calcmode="lin" valueType="num">
                                      <p:cBhvr additive="base">
                                        <p:cTn id="117" dur="500" fill="hold"/>
                                        <p:tgtEl>
                                          <p:spTgt spid="7"/>
                                        </p:tgtEl>
                                        <p:attrNameLst>
                                          <p:attrName>ppt_y</p:attrName>
                                        </p:attrNameLst>
                                      </p:cBhvr>
                                      <p:tavLst>
                                        <p:tav tm="0">
                                          <p:val>
                                            <p:strVal val="#ppt_y"/>
                                          </p:val>
                                        </p:tav>
                                        <p:tav tm="100000">
                                          <p:val>
                                            <p:strVal val="#ppt_y"/>
                                          </p:val>
                                        </p:tav>
                                      </p:tavLst>
                                    </p:anim>
                                  </p:childTnLst>
                                </p:cTn>
                              </p:par>
                            </p:childTnLst>
                          </p:cTn>
                        </p:par>
                        <p:par>
                          <p:cTn id="118" fill="hold">
                            <p:stCondLst>
                              <p:cond delay="10000"/>
                            </p:stCondLst>
                            <p:childTnLst>
                              <p:par>
                                <p:cTn id="119" presetID="18" presetClass="entr" presetSubtype="6"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strips(downRight)">
                                      <p:cBhvr>
                                        <p:cTn id="121" dur="500"/>
                                        <p:tgtEl>
                                          <p:spTgt spid="18"/>
                                        </p:tgtEl>
                                      </p:cBhvr>
                                    </p:animEffect>
                                  </p:childTnLst>
                                </p:cTn>
                              </p:par>
                              <p:par>
                                <p:cTn id="122" presetID="2" presetClass="entr" presetSubtype="2" accel="50000" decel="50000" fill="hold" nodeType="withEffect">
                                  <p:stCondLst>
                                    <p:cond delay="0"/>
                                  </p:stCondLst>
                                  <p:childTnLst>
                                    <p:set>
                                      <p:cBhvr>
                                        <p:cTn id="123" dur="1" fill="hold">
                                          <p:stCondLst>
                                            <p:cond delay="0"/>
                                          </p:stCondLst>
                                        </p:cTn>
                                        <p:tgtEl>
                                          <p:spTgt spid="5"/>
                                        </p:tgtEl>
                                        <p:attrNameLst>
                                          <p:attrName>style.visibility</p:attrName>
                                        </p:attrNameLst>
                                      </p:cBhvr>
                                      <p:to>
                                        <p:strVal val="visible"/>
                                      </p:to>
                                    </p:set>
                                    <p:anim calcmode="lin" valueType="num">
                                      <p:cBhvr additive="base">
                                        <p:cTn id="124" dur="500" fill="hold"/>
                                        <p:tgtEl>
                                          <p:spTgt spid="5"/>
                                        </p:tgtEl>
                                        <p:attrNameLst>
                                          <p:attrName>ppt_x</p:attrName>
                                        </p:attrNameLst>
                                      </p:cBhvr>
                                      <p:tavLst>
                                        <p:tav tm="0">
                                          <p:val>
                                            <p:strVal val="1+#ppt_w/2"/>
                                          </p:val>
                                        </p:tav>
                                        <p:tav tm="100000">
                                          <p:val>
                                            <p:strVal val="#ppt_x"/>
                                          </p:val>
                                        </p:tav>
                                      </p:tavLst>
                                    </p:anim>
                                    <p:anim calcmode="lin" valueType="num">
                                      <p:cBhvr additive="base">
                                        <p:cTn id="125" dur="500" fill="hold"/>
                                        <p:tgtEl>
                                          <p:spTgt spid="5"/>
                                        </p:tgtEl>
                                        <p:attrNameLst>
                                          <p:attrName>ppt_y</p:attrName>
                                        </p:attrNameLst>
                                      </p:cBhvr>
                                      <p:tavLst>
                                        <p:tav tm="0">
                                          <p:val>
                                            <p:strVal val="#ppt_y"/>
                                          </p:val>
                                        </p:tav>
                                        <p:tav tm="100000">
                                          <p:val>
                                            <p:strVal val="#ppt_y"/>
                                          </p:val>
                                        </p:tav>
                                      </p:tavLst>
                                    </p:anim>
                                  </p:childTnLst>
                                </p:cTn>
                              </p:par>
                            </p:childTnLst>
                          </p:cTn>
                        </p:par>
                        <p:par>
                          <p:cTn id="126" fill="hold">
                            <p:stCondLst>
                              <p:cond delay="10500"/>
                            </p:stCondLst>
                            <p:childTnLst>
                              <p:par>
                                <p:cTn id="127" presetID="18" presetClass="entr" presetSubtype="6" fill="hold" nodeType="after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strips(downRight)">
                                      <p:cBhvr>
                                        <p:cTn id="129" dur="500"/>
                                        <p:tgtEl>
                                          <p:spTgt spid="90"/>
                                        </p:tgtEl>
                                      </p:cBhvr>
                                    </p:animEffect>
                                  </p:childTnLst>
                                </p:cTn>
                              </p:par>
                              <p:par>
                                <p:cTn id="130" presetID="2" presetClass="entr" presetSubtype="2" accel="50000" decel="50000" fill="hold" nodeType="withEffect">
                                  <p:stCondLst>
                                    <p:cond delay="0"/>
                                  </p:stCondLst>
                                  <p:childTnLst>
                                    <p:set>
                                      <p:cBhvr>
                                        <p:cTn id="131" dur="1" fill="hold">
                                          <p:stCondLst>
                                            <p:cond delay="0"/>
                                          </p:stCondLst>
                                        </p:cTn>
                                        <p:tgtEl>
                                          <p:spTgt spid="9"/>
                                        </p:tgtEl>
                                        <p:attrNameLst>
                                          <p:attrName>style.visibility</p:attrName>
                                        </p:attrNameLst>
                                      </p:cBhvr>
                                      <p:to>
                                        <p:strVal val="visible"/>
                                      </p:to>
                                    </p:set>
                                    <p:anim calcmode="lin" valueType="num">
                                      <p:cBhvr additive="base">
                                        <p:cTn id="132" dur="500" fill="hold"/>
                                        <p:tgtEl>
                                          <p:spTgt spid="9"/>
                                        </p:tgtEl>
                                        <p:attrNameLst>
                                          <p:attrName>ppt_x</p:attrName>
                                        </p:attrNameLst>
                                      </p:cBhvr>
                                      <p:tavLst>
                                        <p:tav tm="0">
                                          <p:val>
                                            <p:strVal val="1+#ppt_w/2"/>
                                          </p:val>
                                        </p:tav>
                                        <p:tav tm="100000">
                                          <p:val>
                                            <p:strVal val="#ppt_x"/>
                                          </p:val>
                                        </p:tav>
                                      </p:tavLst>
                                    </p:anim>
                                    <p:anim calcmode="lin" valueType="num">
                                      <p:cBhvr additive="base">
                                        <p:cTn id="133" dur="500" fill="hold"/>
                                        <p:tgtEl>
                                          <p:spTgt spid="9"/>
                                        </p:tgtEl>
                                        <p:attrNameLst>
                                          <p:attrName>ppt_y</p:attrName>
                                        </p:attrNameLst>
                                      </p:cBhvr>
                                      <p:tavLst>
                                        <p:tav tm="0">
                                          <p:val>
                                            <p:strVal val="#ppt_y"/>
                                          </p:val>
                                        </p:tav>
                                        <p:tav tm="100000">
                                          <p:val>
                                            <p:strVal val="#ppt_y"/>
                                          </p:val>
                                        </p:tav>
                                      </p:tavLst>
                                    </p:anim>
                                  </p:childTnLst>
                                </p:cTn>
                              </p:par>
                            </p:childTnLst>
                          </p:cTn>
                        </p:par>
                        <p:par>
                          <p:cTn id="134" fill="hold">
                            <p:stCondLst>
                              <p:cond delay="11000"/>
                            </p:stCondLst>
                            <p:childTnLst>
                              <p:par>
                                <p:cTn id="135" presetID="18" presetClass="entr" presetSubtype="6" fill="hold" nodeType="afterEffect">
                                  <p:stCondLst>
                                    <p:cond delay="0"/>
                                  </p:stCondLst>
                                  <p:childTnLst>
                                    <p:set>
                                      <p:cBhvr>
                                        <p:cTn id="136" dur="1" fill="hold">
                                          <p:stCondLst>
                                            <p:cond delay="0"/>
                                          </p:stCondLst>
                                        </p:cTn>
                                        <p:tgtEl>
                                          <p:spTgt spid="94"/>
                                        </p:tgtEl>
                                        <p:attrNameLst>
                                          <p:attrName>style.visibility</p:attrName>
                                        </p:attrNameLst>
                                      </p:cBhvr>
                                      <p:to>
                                        <p:strVal val="visible"/>
                                      </p:to>
                                    </p:set>
                                    <p:animEffect transition="in" filter="strips(downRight)">
                                      <p:cBhvr>
                                        <p:cTn id="137" dur="500"/>
                                        <p:tgtEl>
                                          <p:spTgt spid="94"/>
                                        </p:tgtEl>
                                      </p:cBhvr>
                                    </p:animEffect>
                                  </p:childTnLst>
                                </p:cTn>
                              </p:par>
                              <p:par>
                                <p:cTn id="138" presetID="2" presetClass="entr" presetSubtype="2" accel="50000" decel="50000" fill="hold" nodeType="withEffect">
                                  <p:stCondLst>
                                    <p:cond delay="0"/>
                                  </p:stCondLst>
                                  <p:childTnLst>
                                    <p:set>
                                      <p:cBhvr>
                                        <p:cTn id="139" dur="1" fill="hold">
                                          <p:stCondLst>
                                            <p:cond delay="0"/>
                                          </p:stCondLst>
                                        </p:cTn>
                                        <p:tgtEl>
                                          <p:spTgt spid="89"/>
                                        </p:tgtEl>
                                        <p:attrNameLst>
                                          <p:attrName>style.visibility</p:attrName>
                                        </p:attrNameLst>
                                      </p:cBhvr>
                                      <p:to>
                                        <p:strVal val="visible"/>
                                      </p:to>
                                    </p:set>
                                    <p:anim calcmode="lin" valueType="num">
                                      <p:cBhvr additive="base">
                                        <p:cTn id="140" dur="500" fill="hold"/>
                                        <p:tgtEl>
                                          <p:spTgt spid="89"/>
                                        </p:tgtEl>
                                        <p:attrNameLst>
                                          <p:attrName>ppt_x</p:attrName>
                                        </p:attrNameLst>
                                      </p:cBhvr>
                                      <p:tavLst>
                                        <p:tav tm="0">
                                          <p:val>
                                            <p:strVal val="1+#ppt_w/2"/>
                                          </p:val>
                                        </p:tav>
                                        <p:tav tm="100000">
                                          <p:val>
                                            <p:strVal val="#ppt_x"/>
                                          </p:val>
                                        </p:tav>
                                      </p:tavLst>
                                    </p:anim>
                                    <p:anim calcmode="lin" valueType="num">
                                      <p:cBhvr additive="base">
                                        <p:cTn id="141" dur="500" fill="hold"/>
                                        <p:tgtEl>
                                          <p:spTgt spid="89"/>
                                        </p:tgtEl>
                                        <p:attrNameLst>
                                          <p:attrName>ppt_y</p:attrName>
                                        </p:attrNameLst>
                                      </p:cBhvr>
                                      <p:tavLst>
                                        <p:tav tm="0">
                                          <p:val>
                                            <p:strVal val="#ppt_y"/>
                                          </p:val>
                                        </p:tav>
                                        <p:tav tm="100000">
                                          <p:val>
                                            <p:strVal val="#ppt_y"/>
                                          </p:val>
                                        </p:tav>
                                      </p:tavLst>
                                    </p:anim>
                                  </p:childTnLst>
                                </p:cTn>
                              </p:par>
                            </p:childTnLst>
                          </p:cTn>
                        </p:par>
                        <p:par>
                          <p:cTn id="142" fill="hold">
                            <p:stCondLst>
                              <p:cond delay="11500"/>
                            </p:stCondLst>
                            <p:childTnLst>
                              <p:par>
                                <p:cTn id="143" presetID="18" presetClass="entr" presetSubtype="3" fill="hold" nodeType="afterEffect">
                                  <p:stCondLst>
                                    <p:cond delay="0"/>
                                  </p:stCondLst>
                                  <p:childTnLst>
                                    <p:set>
                                      <p:cBhvr>
                                        <p:cTn id="144" dur="1" fill="hold">
                                          <p:stCondLst>
                                            <p:cond delay="0"/>
                                          </p:stCondLst>
                                        </p:cTn>
                                        <p:tgtEl>
                                          <p:spTgt spid="20"/>
                                        </p:tgtEl>
                                        <p:attrNameLst>
                                          <p:attrName>style.visibility</p:attrName>
                                        </p:attrNameLst>
                                      </p:cBhvr>
                                      <p:to>
                                        <p:strVal val="visible"/>
                                      </p:to>
                                    </p:set>
                                    <p:animEffect transition="in" filter="strips(upRight)">
                                      <p:cBhvr>
                                        <p:cTn id="145" dur="500"/>
                                        <p:tgtEl>
                                          <p:spTgt spid="20"/>
                                        </p:tgtEl>
                                      </p:cBhvr>
                                    </p:animEffect>
                                  </p:childTnLst>
                                </p:cTn>
                              </p:par>
                              <p:par>
                                <p:cTn id="146" presetID="2" presetClass="entr" presetSubtype="2" accel="50000" decel="50000" fill="hold" nodeType="withEffect">
                                  <p:stCondLst>
                                    <p:cond delay="0"/>
                                  </p:stCondLst>
                                  <p:childTnLst>
                                    <p:set>
                                      <p:cBhvr>
                                        <p:cTn id="147" dur="1" fill="hold">
                                          <p:stCondLst>
                                            <p:cond delay="0"/>
                                          </p:stCondLst>
                                        </p:cTn>
                                        <p:tgtEl>
                                          <p:spTgt spid="3"/>
                                        </p:tgtEl>
                                        <p:attrNameLst>
                                          <p:attrName>style.visibility</p:attrName>
                                        </p:attrNameLst>
                                      </p:cBhvr>
                                      <p:to>
                                        <p:strVal val="visible"/>
                                      </p:to>
                                    </p:set>
                                    <p:anim calcmode="lin" valueType="num">
                                      <p:cBhvr additive="base">
                                        <p:cTn id="148" dur="500" fill="hold"/>
                                        <p:tgtEl>
                                          <p:spTgt spid="3"/>
                                        </p:tgtEl>
                                        <p:attrNameLst>
                                          <p:attrName>ppt_x</p:attrName>
                                        </p:attrNameLst>
                                      </p:cBhvr>
                                      <p:tavLst>
                                        <p:tav tm="0">
                                          <p:val>
                                            <p:strVal val="1+#ppt_w/2"/>
                                          </p:val>
                                        </p:tav>
                                        <p:tav tm="100000">
                                          <p:val>
                                            <p:strVal val="#ppt_x"/>
                                          </p:val>
                                        </p:tav>
                                      </p:tavLst>
                                    </p:anim>
                                    <p:anim calcmode="lin" valueType="num">
                                      <p:cBhvr additive="base">
                                        <p:cTn id="149" dur="500" fill="hold"/>
                                        <p:tgtEl>
                                          <p:spTgt spid="3"/>
                                        </p:tgtEl>
                                        <p:attrNameLst>
                                          <p:attrName>ppt_y</p:attrName>
                                        </p:attrNameLst>
                                      </p:cBhvr>
                                      <p:tavLst>
                                        <p:tav tm="0">
                                          <p:val>
                                            <p:strVal val="#ppt_y"/>
                                          </p:val>
                                        </p:tav>
                                        <p:tav tm="100000">
                                          <p:val>
                                            <p:strVal val="#ppt_y"/>
                                          </p:val>
                                        </p:tav>
                                      </p:tavLst>
                                    </p:anim>
                                  </p:childTnLst>
                                </p:cTn>
                              </p:par>
                            </p:childTnLst>
                          </p:cTn>
                        </p:par>
                        <p:par>
                          <p:cTn id="150" fill="hold">
                            <p:stCondLst>
                              <p:cond delay="12000"/>
                            </p:stCondLst>
                            <p:childTnLst>
                              <p:par>
                                <p:cTn id="151" presetID="18" presetClass="entr" presetSubtype="12" fill="hold" nodeType="afterEffect">
                                  <p:stCondLst>
                                    <p:cond delay="0"/>
                                  </p:stCondLst>
                                  <p:childTnLst>
                                    <p:set>
                                      <p:cBhvr>
                                        <p:cTn id="152" dur="1" fill="hold">
                                          <p:stCondLst>
                                            <p:cond delay="0"/>
                                          </p:stCondLst>
                                        </p:cTn>
                                        <p:tgtEl>
                                          <p:spTgt spid="19"/>
                                        </p:tgtEl>
                                        <p:attrNameLst>
                                          <p:attrName>style.visibility</p:attrName>
                                        </p:attrNameLst>
                                      </p:cBhvr>
                                      <p:to>
                                        <p:strVal val="visible"/>
                                      </p:to>
                                    </p:set>
                                    <p:animEffect transition="in" filter="strips(downLeft)">
                                      <p:cBhvr>
                                        <p:cTn id="153" dur="500"/>
                                        <p:tgtEl>
                                          <p:spTgt spid="19"/>
                                        </p:tgtEl>
                                      </p:cBhvr>
                                    </p:animEffect>
                                  </p:childTnLst>
                                </p:cTn>
                              </p:par>
                              <p:par>
                                <p:cTn id="154" presetID="2" presetClass="entr" presetSubtype="8" accel="50000" decel="50000" fill="hold" nodeType="withEffect">
                                  <p:stCondLst>
                                    <p:cond delay="0"/>
                                  </p:stCondLst>
                                  <p:childTnLst>
                                    <p:set>
                                      <p:cBhvr>
                                        <p:cTn id="155" dur="1" fill="hold">
                                          <p:stCondLst>
                                            <p:cond delay="0"/>
                                          </p:stCondLst>
                                        </p:cTn>
                                        <p:tgtEl>
                                          <p:spTgt spid="8"/>
                                        </p:tgtEl>
                                        <p:attrNameLst>
                                          <p:attrName>style.visibility</p:attrName>
                                        </p:attrNameLst>
                                      </p:cBhvr>
                                      <p:to>
                                        <p:strVal val="visible"/>
                                      </p:to>
                                    </p:set>
                                    <p:anim calcmode="lin" valueType="num">
                                      <p:cBhvr additive="base">
                                        <p:cTn id="156" dur="500" fill="hold"/>
                                        <p:tgtEl>
                                          <p:spTgt spid="8"/>
                                        </p:tgtEl>
                                        <p:attrNameLst>
                                          <p:attrName>ppt_x</p:attrName>
                                        </p:attrNameLst>
                                      </p:cBhvr>
                                      <p:tavLst>
                                        <p:tav tm="0">
                                          <p:val>
                                            <p:strVal val="0-#ppt_w/2"/>
                                          </p:val>
                                        </p:tav>
                                        <p:tav tm="100000">
                                          <p:val>
                                            <p:strVal val="#ppt_x"/>
                                          </p:val>
                                        </p:tav>
                                      </p:tavLst>
                                    </p:anim>
                                    <p:anim calcmode="lin" valueType="num">
                                      <p:cBhvr additive="base">
                                        <p:cTn id="157" dur="500" fill="hold"/>
                                        <p:tgtEl>
                                          <p:spTgt spid="8"/>
                                        </p:tgtEl>
                                        <p:attrNameLst>
                                          <p:attrName>ppt_y</p:attrName>
                                        </p:attrNameLst>
                                      </p:cBhvr>
                                      <p:tavLst>
                                        <p:tav tm="0">
                                          <p:val>
                                            <p:strVal val="#ppt_y"/>
                                          </p:val>
                                        </p:tav>
                                        <p:tav tm="100000">
                                          <p:val>
                                            <p:strVal val="#ppt_y"/>
                                          </p:val>
                                        </p:tav>
                                      </p:tavLst>
                                    </p:anim>
                                  </p:childTnLst>
                                </p:cTn>
                              </p:par>
                            </p:childTnLst>
                          </p:cTn>
                        </p:par>
                        <p:par>
                          <p:cTn id="158" fill="hold">
                            <p:stCondLst>
                              <p:cond delay="12500"/>
                            </p:stCondLst>
                            <p:childTnLst>
                              <p:par>
                                <p:cTn id="159" presetID="18" presetClass="entr" presetSubtype="12" fill="hold" nodeType="afterEffect">
                                  <p:stCondLst>
                                    <p:cond delay="0"/>
                                  </p:stCondLst>
                                  <p:childTnLst>
                                    <p:set>
                                      <p:cBhvr>
                                        <p:cTn id="160" dur="1" fill="hold">
                                          <p:stCondLst>
                                            <p:cond delay="0"/>
                                          </p:stCondLst>
                                        </p:cTn>
                                        <p:tgtEl>
                                          <p:spTgt spid="93"/>
                                        </p:tgtEl>
                                        <p:attrNameLst>
                                          <p:attrName>style.visibility</p:attrName>
                                        </p:attrNameLst>
                                      </p:cBhvr>
                                      <p:to>
                                        <p:strVal val="visible"/>
                                      </p:to>
                                    </p:set>
                                    <p:animEffect transition="in" filter="strips(downLeft)">
                                      <p:cBhvr>
                                        <p:cTn id="161" dur="500"/>
                                        <p:tgtEl>
                                          <p:spTgt spid="93"/>
                                        </p:tgtEl>
                                      </p:cBhvr>
                                    </p:animEffect>
                                  </p:childTnLst>
                                </p:cTn>
                              </p:par>
                              <p:par>
                                <p:cTn id="162" presetID="2" presetClass="entr" presetSubtype="8" accel="50000" decel="50000" fill="hold" nodeType="withEffect">
                                  <p:stCondLst>
                                    <p:cond delay="0"/>
                                  </p:stCondLst>
                                  <p:childTnLst>
                                    <p:set>
                                      <p:cBhvr>
                                        <p:cTn id="163" dur="1" fill="hold">
                                          <p:stCondLst>
                                            <p:cond delay="0"/>
                                          </p:stCondLst>
                                        </p:cTn>
                                        <p:tgtEl>
                                          <p:spTgt spid="81"/>
                                        </p:tgtEl>
                                        <p:attrNameLst>
                                          <p:attrName>style.visibility</p:attrName>
                                        </p:attrNameLst>
                                      </p:cBhvr>
                                      <p:to>
                                        <p:strVal val="visible"/>
                                      </p:to>
                                    </p:set>
                                    <p:anim calcmode="lin" valueType="num">
                                      <p:cBhvr additive="base">
                                        <p:cTn id="164" dur="500" fill="hold"/>
                                        <p:tgtEl>
                                          <p:spTgt spid="81"/>
                                        </p:tgtEl>
                                        <p:attrNameLst>
                                          <p:attrName>ppt_x</p:attrName>
                                        </p:attrNameLst>
                                      </p:cBhvr>
                                      <p:tavLst>
                                        <p:tav tm="0">
                                          <p:val>
                                            <p:strVal val="0-#ppt_w/2"/>
                                          </p:val>
                                        </p:tav>
                                        <p:tav tm="100000">
                                          <p:val>
                                            <p:strVal val="#ppt_x"/>
                                          </p:val>
                                        </p:tav>
                                      </p:tavLst>
                                    </p:anim>
                                    <p:anim calcmode="lin" valueType="num">
                                      <p:cBhvr additive="base">
                                        <p:cTn id="165"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2" grpId="0" animBg="1"/>
      <p:bldP spid="66" grpId="0" animBg="1"/>
      <p:bldP spid="67" grpId="0" animBg="1"/>
      <p:bldP spid="68" grpId="0" animBg="1"/>
      <p:bldP spid="69" grpId="0" animBg="1"/>
      <p:bldP spid="71" grpId="0" animBg="1"/>
      <p:bldP spid="72" grpId="0" animBg="1"/>
      <p:bldP spid="74" grpId="0" animBg="1"/>
      <p:bldP spid="104" grpId="0" animBg="1"/>
      <p:bldP spid="75" grpId="0" animBg="1"/>
      <p:bldP spid="103" grpId="0" animBg="1"/>
      <p:bldP spid="105" grpId="0" animBg="1"/>
      <p:bldP spid="106" grpId="0" animBg="1"/>
      <p:bldP spid="107" grpId="0" animBg="1"/>
      <p:bldP spid="108" grpId="0" animBg="1"/>
      <p:bldP spid="109" grpId="0" animBg="1"/>
      <p:bldP spid="1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81"/>
          <p:cNvSpPr/>
          <p:nvPr/>
        </p:nvSpPr>
        <p:spPr>
          <a:xfrm rot="2539609">
            <a:off x="6805621" y="4522709"/>
            <a:ext cx="641231" cy="106841"/>
          </a:xfrm>
          <a:custGeom>
            <a:avLst/>
            <a:gdLst/>
            <a:ahLst/>
            <a:cxnLst/>
            <a:rect l="0" t="0" r="0" b="0"/>
            <a:pathLst>
              <a:path>
                <a:moveTo>
                  <a:pt x="0" y="32211"/>
                </a:moveTo>
                <a:lnTo>
                  <a:pt x="386650" y="32211"/>
                </a:lnTo>
              </a:path>
            </a:pathLst>
          </a:custGeom>
          <a:noFill/>
          <a:ln w="12700">
            <a:solidFill>
              <a:schemeClr val="accent6"/>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6982940" y="3724089"/>
            <a:ext cx="701893" cy="106841"/>
          </a:xfrm>
          <a:custGeom>
            <a:avLst/>
            <a:gdLst/>
            <a:ahLst/>
            <a:cxnLst/>
            <a:rect l="0" t="0" r="0" b="0"/>
            <a:pathLst>
              <a:path>
                <a:moveTo>
                  <a:pt x="0" y="32211"/>
                </a:moveTo>
                <a:lnTo>
                  <a:pt x="423229" y="32211"/>
                </a:lnTo>
              </a:path>
            </a:pathLst>
          </a:custGeom>
          <a:noFill/>
          <a:ln w="12700">
            <a:solidFill>
              <a:schemeClr val="accent5"/>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p:cNvSpPr/>
          <p:nvPr/>
        </p:nvSpPr>
        <p:spPr>
          <a:xfrm rot="19060391">
            <a:off x="6805621" y="2925469"/>
            <a:ext cx="641231" cy="106841"/>
          </a:xfrm>
          <a:custGeom>
            <a:avLst/>
            <a:gdLst/>
            <a:ahLst/>
            <a:cxnLst/>
            <a:rect l="0" t="0" r="0" b="0"/>
            <a:pathLst>
              <a:path>
                <a:moveTo>
                  <a:pt x="0" y="32211"/>
                </a:moveTo>
                <a:lnTo>
                  <a:pt x="386650" y="32211"/>
                </a:lnTo>
              </a:path>
            </a:pathLst>
          </a:custGeom>
          <a:noFill/>
          <a:ln w="12700">
            <a:solidFill>
              <a:schemeClr val="accent4"/>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p:cNvSpPr/>
          <p:nvPr/>
        </p:nvSpPr>
        <p:spPr>
          <a:xfrm>
            <a:off x="7207046" y="1845316"/>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3200" dirty="0"/>
          </a:p>
        </p:txBody>
      </p:sp>
      <p:sp>
        <p:nvSpPr>
          <p:cNvPr id="88" name="Freeform 87"/>
          <p:cNvSpPr/>
          <p:nvPr/>
        </p:nvSpPr>
        <p:spPr>
          <a:xfrm>
            <a:off x="7616493" y="3229101"/>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3200" dirty="0"/>
          </a:p>
        </p:txBody>
      </p:sp>
      <p:sp>
        <p:nvSpPr>
          <p:cNvPr id="90" name="Freeform 89"/>
          <p:cNvSpPr/>
          <p:nvPr/>
        </p:nvSpPr>
        <p:spPr>
          <a:xfrm>
            <a:off x="7207046" y="4636465"/>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6"/>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3200" dirty="0">
              <a:solidFill>
                <a:schemeClr val="bg1"/>
              </a:solidFill>
            </a:endParaRPr>
          </a:p>
        </p:txBody>
      </p:sp>
      <p:sp>
        <p:nvSpPr>
          <p:cNvPr id="110" name="Freeform 109"/>
          <p:cNvSpPr/>
          <p:nvPr/>
        </p:nvSpPr>
        <p:spPr>
          <a:xfrm>
            <a:off x="5201904" y="2924101"/>
            <a:ext cx="1717173"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4800" dirty="0"/>
          </a:p>
        </p:txBody>
      </p:sp>
      <p:sp>
        <p:nvSpPr>
          <p:cNvPr id="29" name="Freeform 28"/>
          <p:cNvSpPr/>
          <p:nvPr/>
        </p:nvSpPr>
        <p:spPr>
          <a:xfrm rot="19060391" flipH="1">
            <a:off x="4616381" y="4522709"/>
            <a:ext cx="641231" cy="106841"/>
          </a:xfrm>
          <a:custGeom>
            <a:avLst/>
            <a:gdLst/>
            <a:ahLst/>
            <a:cxnLst/>
            <a:rect l="0" t="0" r="0" b="0"/>
            <a:pathLst>
              <a:path>
                <a:moveTo>
                  <a:pt x="0" y="32211"/>
                </a:moveTo>
                <a:lnTo>
                  <a:pt x="386650" y="32211"/>
                </a:lnTo>
              </a:path>
            </a:pathLst>
          </a:custGeom>
          <a:noFill/>
          <a:ln w="12700">
            <a:solidFill>
              <a:schemeClr val="accent3"/>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flipH="1">
            <a:off x="4421332" y="3724089"/>
            <a:ext cx="701893" cy="106841"/>
          </a:xfrm>
          <a:custGeom>
            <a:avLst/>
            <a:gdLst/>
            <a:ahLst/>
            <a:cxnLst/>
            <a:rect l="0" t="0" r="0" b="0"/>
            <a:pathLst>
              <a:path>
                <a:moveTo>
                  <a:pt x="0" y="32211"/>
                </a:moveTo>
                <a:lnTo>
                  <a:pt x="423229" y="32211"/>
                </a:lnTo>
              </a:path>
            </a:pathLst>
          </a:custGeom>
          <a:noFill/>
          <a:ln w="12700">
            <a:solidFill>
              <a:schemeClr val="accent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rot="2539609" flipH="1">
            <a:off x="4616381" y="2925469"/>
            <a:ext cx="641231" cy="106841"/>
          </a:xfrm>
          <a:custGeom>
            <a:avLst/>
            <a:gdLst/>
            <a:ahLst/>
            <a:cxnLst/>
            <a:rect l="0" t="0" r="0" b="0"/>
            <a:pathLst>
              <a:path>
                <a:moveTo>
                  <a:pt x="0" y="32211"/>
                </a:moveTo>
                <a:lnTo>
                  <a:pt x="386650" y="32211"/>
                </a:lnTo>
              </a:path>
            </a:pathLst>
          </a:custGeom>
          <a:noFill/>
          <a:ln w="12700">
            <a:solidFill>
              <a:schemeClr val="accent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3729140" y="1845316"/>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3200" dirty="0"/>
          </a:p>
        </p:txBody>
      </p:sp>
      <p:sp>
        <p:nvSpPr>
          <p:cNvPr id="33" name="Freeform 32"/>
          <p:cNvSpPr/>
          <p:nvPr/>
        </p:nvSpPr>
        <p:spPr>
          <a:xfrm>
            <a:off x="3366580" y="3229101"/>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5335" dirty="0"/>
          </a:p>
        </p:txBody>
      </p:sp>
      <p:sp>
        <p:nvSpPr>
          <p:cNvPr id="34" name="Freeform 33"/>
          <p:cNvSpPr/>
          <p:nvPr/>
        </p:nvSpPr>
        <p:spPr>
          <a:xfrm>
            <a:off x="3750626" y="4636465"/>
            <a:ext cx="1096817"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9" tIns="141839" rIns="141839" bIns="141839" numCol="1" spcCol="1270" anchor="ctr" anchorCtr="0">
            <a:noAutofit/>
          </a:bodyPr>
          <a:lstStyle/>
          <a:p>
            <a:pPr algn="ctr" defTabSz="889000">
              <a:lnSpc>
                <a:spcPct val="90000"/>
              </a:lnSpc>
              <a:spcBef>
                <a:spcPct val="0"/>
              </a:spcBef>
              <a:spcAft>
                <a:spcPct val="35000"/>
              </a:spcAft>
            </a:pPr>
            <a:endParaRPr lang="en-US" sz="2400" dirty="0">
              <a:solidFill>
                <a:schemeClr val="bg1"/>
              </a:solidFill>
            </a:endParaRPr>
          </a:p>
        </p:txBody>
      </p:sp>
      <p:grpSp>
        <p:nvGrpSpPr>
          <p:cNvPr id="2" name="Group 66"/>
          <p:cNvGrpSpPr/>
          <p:nvPr/>
        </p:nvGrpSpPr>
        <p:grpSpPr>
          <a:xfrm>
            <a:off x="8757780" y="3259590"/>
            <a:ext cx="2596968" cy="862877"/>
            <a:chOff x="5603652" y="1698221"/>
            <a:chExt cx="1947726" cy="647158"/>
          </a:xfrm>
        </p:grpSpPr>
        <p:sp>
          <p:nvSpPr>
            <p:cNvPr id="37" name="Text Placeholder 3"/>
            <p:cNvSpPr txBox="1"/>
            <p:nvPr/>
          </p:nvSpPr>
          <p:spPr>
            <a:xfrm>
              <a:off x="5603652" y="1698221"/>
              <a:ext cx="84239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5"/>
                  </a:solidFill>
                </a:rPr>
                <a:t>KEY WORD</a:t>
              </a:r>
            </a:p>
          </p:txBody>
        </p:sp>
        <p:sp>
          <p:nvSpPr>
            <p:cNvPr id="38" name="Text Placeholder 3"/>
            <p:cNvSpPr txBox="1"/>
            <p:nvPr/>
          </p:nvSpPr>
          <p:spPr>
            <a:xfrm>
              <a:off x="5603652" y="1883858"/>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There are many variations of passages of lorem ipsum available but the majority have even slightly</a:t>
              </a:r>
            </a:p>
          </p:txBody>
        </p:sp>
      </p:grpSp>
      <p:grpSp>
        <p:nvGrpSpPr>
          <p:cNvPr id="3" name="Group 69"/>
          <p:cNvGrpSpPr/>
          <p:nvPr/>
        </p:nvGrpSpPr>
        <p:grpSpPr>
          <a:xfrm>
            <a:off x="8450543" y="1800217"/>
            <a:ext cx="2596968" cy="888048"/>
            <a:chOff x="5603652" y="1679343"/>
            <a:chExt cx="1947726" cy="666036"/>
          </a:xfrm>
        </p:grpSpPr>
        <p:sp>
          <p:nvSpPr>
            <p:cNvPr id="40" name="Text Placeholder 3"/>
            <p:cNvSpPr txBox="1"/>
            <p:nvPr/>
          </p:nvSpPr>
          <p:spPr>
            <a:xfrm>
              <a:off x="5603652" y="1679343"/>
              <a:ext cx="84239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4"/>
                  </a:solidFill>
                </a:rPr>
                <a:t>KEY WORD</a:t>
              </a:r>
            </a:p>
          </p:txBody>
        </p:sp>
        <p:sp>
          <p:nvSpPr>
            <p:cNvPr id="41" name="Text Placeholder 3"/>
            <p:cNvSpPr txBox="1"/>
            <p:nvPr/>
          </p:nvSpPr>
          <p:spPr>
            <a:xfrm>
              <a:off x="5603652" y="1883858"/>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There are many variations of passages of lorem ipsum available but the majority have even slightly</a:t>
              </a:r>
            </a:p>
          </p:txBody>
        </p:sp>
      </p:grpSp>
      <p:grpSp>
        <p:nvGrpSpPr>
          <p:cNvPr id="4" name="Group 72"/>
          <p:cNvGrpSpPr/>
          <p:nvPr/>
        </p:nvGrpSpPr>
        <p:grpSpPr>
          <a:xfrm>
            <a:off x="1000037" y="4718967"/>
            <a:ext cx="2596968" cy="890662"/>
            <a:chOff x="5603652" y="1677382"/>
            <a:chExt cx="1947726" cy="667997"/>
          </a:xfrm>
        </p:grpSpPr>
        <p:sp>
          <p:nvSpPr>
            <p:cNvPr id="43" name="Text Placeholder 3"/>
            <p:cNvSpPr txBox="1"/>
            <p:nvPr/>
          </p:nvSpPr>
          <p:spPr>
            <a:xfrm>
              <a:off x="6708983" y="1677382"/>
              <a:ext cx="84239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600" b="1" dirty="0">
                  <a:solidFill>
                    <a:schemeClr val="accent3"/>
                  </a:solidFill>
                </a:rPr>
                <a:t>KEY WORD</a:t>
              </a:r>
            </a:p>
          </p:txBody>
        </p:sp>
        <p:sp>
          <p:nvSpPr>
            <p:cNvPr id="44" name="Text Placeholder 3"/>
            <p:cNvSpPr txBox="1"/>
            <p:nvPr/>
          </p:nvSpPr>
          <p:spPr>
            <a:xfrm>
              <a:off x="5603652" y="1883858"/>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There are many variations of passages of lorem ipsum available but the majority have even slightly</a:t>
              </a:r>
            </a:p>
          </p:txBody>
        </p:sp>
      </p:grpSp>
      <p:grpSp>
        <p:nvGrpSpPr>
          <p:cNvPr id="5" name="Group 75"/>
          <p:cNvGrpSpPr/>
          <p:nvPr/>
        </p:nvGrpSpPr>
        <p:grpSpPr>
          <a:xfrm>
            <a:off x="678251" y="3336404"/>
            <a:ext cx="2596968" cy="888048"/>
            <a:chOff x="5603652" y="1679343"/>
            <a:chExt cx="1947726" cy="666036"/>
          </a:xfrm>
        </p:grpSpPr>
        <p:sp>
          <p:nvSpPr>
            <p:cNvPr id="46" name="Text Placeholder 3"/>
            <p:cNvSpPr txBox="1"/>
            <p:nvPr/>
          </p:nvSpPr>
          <p:spPr>
            <a:xfrm>
              <a:off x="6708983" y="1679343"/>
              <a:ext cx="84239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600" b="1" dirty="0">
                  <a:solidFill>
                    <a:schemeClr val="accent2"/>
                  </a:solidFill>
                </a:rPr>
                <a:t>KEY WORD</a:t>
              </a:r>
            </a:p>
          </p:txBody>
        </p:sp>
        <p:sp>
          <p:nvSpPr>
            <p:cNvPr id="47" name="Text Placeholder 3"/>
            <p:cNvSpPr txBox="1"/>
            <p:nvPr/>
          </p:nvSpPr>
          <p:spPr>
            <a:xfrm>
              <a:off x="5603652" y="1883858"/>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There are many variations of passages of lorem ipsum available but the majority have even slightly</a:t>
              </a:r>
            </a:p>
          </p:txBody>
        </p:sp>
      </p:grpSp>
      <p:grpSp>
        <p:nvGrpSpPr>
          <p:cNvPr id="6" name="Group 72"/>
          <p:cNvGrpSpPr/>
          <p:nvPr/>
        </p:nvGrpSpPr>
        <p:grpSpPr>
          <a:xfrm>
            <a:off x="1000037" y="1953831"/>
            <a:ext cx="2596968" cy="843162"/>
            <a:chOff x="5603652" y="1713007"/>
            <a:chExt cx="1947726" cy="632372"/>
          </a:xfrm>
        </p:grpSpPr>
        <p:sp>
          <p:nvSpPr>
            <p:cNvPr id="49" name="Text Placeholder 3"/>
            <p:cNvSpPr txBox="1"/>
            <p:nvPr/>
          </p:nvSpPr>
          <p:spPr>
            <a:xfrm>
              <a:off x="6708983" y="1713007"/>
              <a:ext cx="84239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600" b="1" dirty="0">
                  <a:solidFill>
                    <a:schemeClr val="accent1"/>
                  </a:solidFill>
                </a:rPr>
                <a:t>KEY WORD</a:t>
              </a:r>
            </a:p>
          </p:txBody>
        </p:sp>
        <p:sp>
          <p:nvSpPr>
            <p:cNvPr id="50" name="Text Placeholder 3"/>
            <p:cNvSpPr txBox="1"/>
            <p:nvPr/>
          </p:nvSpPr>
          <p:spPr>
            <a:xfrm>
              <a:off x="5603652" y="1883858"/>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There are many variations of passages of lorem ipsum available but the majority have even slightly</a:t>
              </a:r>
            </a:p>
          </p:txBody>
        </p:sp>
      </p:grpSp>
      <p:grpSp>
        <p:nvGrpSpPr>
          <p:cNvPr id="7" name="Group 69"/>
          <p:cNvGrpSpPr/>
          <p:nvPr/>
        </p:nvGrpSpPr>
        <p:grpSpPr>
          <a:xfrm>
            <a:off x="8450543" y="4718968"/>
            <a:ext cx="2596968" cy="866561"/>
            <a:chOff x="5603652" y="1695458"/>
            <a:chExt cx="1947726" cy="649921"/>
          </a:xfrm>
        </p:grpSpPr>
        <p:sp>
          <p:nvSpPr>
            <p:cNvPr id="52" name="Text Placeholder 3"/>
            <p:cNvSpPr txBox="1"/>
            <p:nvPr/>
          </p:nvSpPr>
          <p:spPr>
            <a:xfrm>
              <a:off x="5603652" y="1695458"/>
              <a:ext cx="84239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6"/>
                  </a:solidFill>
                </a:rPr>
                <a:t>KEY WORD</a:t>
              </a:r>
            </a:p>
          </p:txBody>
        </p:sp>
        <p:sp>
          <p:nvSpPr>
            <p:cNvPr id="53" name="Text Placeholder 3"/>
            <p:cNvSpPr txBox="1"/>
            <p:nvPr/>
          </p:nvSpPr>
          <p:spPr>
            <a:xfrm>
              <a:off x="5603652" y="1883858"/>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There are many variations of passages of lorem ipsum available but the majority have even slightly</a:t>
              </a:r>
            </a:p>
          </p:txBody>
        </p:sp>
      </p:grpSp>
      <p:sp>
        <p:nvSpPr>
          <p:cNvPr id="35" name="Freeform 62"/>
          <p:cNvSpPr>
            <a:spLocks noEditPoints="1"/>
          </p:cNvSpPr>
          <p:nvPr/>
        </p:nvSpPr>
        <p:spPr bwMode="auto">
          <a:xfrm>
            <a:off x="4057270" y="2171685"/>
            <a:ext cx="440556" cy="44407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6" name="Freeform 66"/>
          <p:cNvSpPr>
            <a:spLocks noEditPoints="1"/>
          </p:cNvSpPr>
          <p:nvPr/>
        </p:nvSpPr>
        <p:spPr bwMode="auto">
          <a:xfrm>
            <a:off x="3638104" y="3544068"/>
            <a:ext cx="563065" cy="436737"/>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9" name="Freeform 6"/>
          <p:cNvSpPr>
            <a:spLocks noEditPoints="1"/>
          </p:cNvSpPr>
          <p:nvPr/>
        </p:nvSpPr>
        <p:spPr bwMode="auto">
          <a:xfrm>
            <a:off x="4055339" y="4994155"/>
            <a:ext cx="487391" cy="381436"/>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2" name="Freeform 57"/>
          <p:cNvSpPr>
            <a:spLocks noEditPoints="1"/>
          </p:cNvSpPr>
          <p:nvPr/>
        </p:nvSpPr>
        <p:spPr bwMode="auto">
          <a:xfrm>
            <a:off x="7587789" y="2228840"/>
            <a:ext cx="378563" cy="33560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5" name="Freeform 131"/>
          <p:cNvSpPr/>
          <p:nvPr/>
        </p:nvSpPr>
        <p:spPr bwMode="auto">
          <a:xfrm>
            <a:off x="7932579" y="3576861"/>
            <a:ext cx="428455" cy="434947"/>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8" name="Freeform 5"/>
          <p:cNvSpPr>
            <a:spLocks noEditPoints="1"/>
          </p:cNvSpPr>
          <p:nvPr/>
        </p:nvSpPr>
        <p:spPr bwMode="auto">
          <a:xfrm>
            <a:off x="7510303" y="4939723"/>
            <a:ext cx="490300" cy="4903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1" name="Freeform 42"/>
          <p:cNvSpPr>
            <a:spLocks noEditPoints="1"/>
          </p:cNvSpPr>
          <p:nvPr/>
        </p:nvSpPr>
        <p:spPr bwMode="auto">
          <a:xfrm>
            <a:off x="5683910" y="3458536"/>
            <a:ext cx="753164" cy="64829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trips(upLeft)">
                                      <p:cBhvr>
                                        <p:cTn id="19" dur="500"/>
                                        <p:tgtEl>
                                          <p:spTgt spid="3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par>
                          <p:cTn id="32" fill="hold">
                            <p:stCondLst>
                              <p:cond delay="2500"/>
                            </p:stCondLst>
                            <p:childTnLst>
                              <p:par>
                                <p:cTn id="33" presetID="2" presetClass="entr" presetSubtype="8" accel="50000" decel="5000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18" presetClass="entr" presetSubtype="12"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strips(downLeft)">
                                      <p:cBhvr>
                                        <p:cTn id="40" dur="500"/>
                                        <p:tgtEl>
                                          <p:spTgt spid="30"/>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4500"/>
                            </p:stCondLst>
                            <p:childTnLst>
                              <p:par>
                                <p:cTn id="54" presetID="2" presetClass="entr" presetSubtype="8" accel="50000" decel="5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0-#ppt_w/2"/>
                                          </p:val>
                                        </p:tav>
                                        <p:tav tm="100000">
                                          <p:val>
                                            <p:strVal val="#ppt_x"/>
                                          </p:val>
                                        </p:tav>
                                      </p:tavLst>
                                    </p:anim>
                                    <p:anim calcmode="lin" valueType="num">
                                      <p:cBhvr additive="base">
                                        <p:cTn id="57" dur="500" fill="hold"/>
                                        <p:tgtEl>
                                          <p:spTgt spid="5"/>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strips(downLeft)">
                                      <p:cBhvr>
                                        <p:cTn id="61" dur="500"/>
                                        <p:tgtEl>
                                          <p:spTgt spid="29"/>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childTnLst>
                                </p:cTn>
                              </p:par>
                            </p:childTnLst>
                          </p:cTn>
                        </p:par>
                        <p:par>
                          <p:cTn id="74" fill="hold">
                            <p:stCondLst>
                              <p:cond delay="6500"/>
                            </p:stCondLst>
                            <p:childTnLst>
                              <p:par>
                                <p:cTn id="75" presetID="2" presetClass="entr" presetSubtype="8" accel="50000" decel="50000"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0-#ppt_w/2"/>
                                          </p:val>
                                        </p:tav>
                                        <p:tav tm="100000">
                                          <p:val>
                                            <p:strVal val="#ppt_x"/>
                                          </p:val>
                                        </p:tav>
                                      </p:tavLst>
                                    </p:anim>
                                    <p:anim calcmode="lin" valueType="num">
                                      <p:cBhvr additive="base">
                                        <p:cTn id="78" dur="500" fill="hold"/>
                                        <p:tgtEl>
                                          <p:spTgt spid="4"/>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18" presetClass="entr" presetSubtype="3" fill="hold"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strips(upRight)">
                                      <p:cBhvr>
                                        <p:cTn id="82" dur="500"/>
                                        <p:tgtEl>
                                          <p:spTgt spid="84"/>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childTnLst>
                          </p:cTn>
                        </p:par>
                        <p:par>
                          <p:cTn id="95" fill="hold">
                            <p:stCondLst>
                              <p:cond delay="8500"/>
                            </p:stCondLst>
                            <p:childTnLst>
                              <p:par>
                                <p:cTn id="96" presetID="2" presetClass="entr" presetSubtype="2" accel="50000" decel="50000" fill="hold" nodeType="after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500" fill="hold"/>
                                        <p:tgtEl>
                                          <p:spTgt spid="3"/>
                                        </p:tgtEl>
                                        <p:attrNameLst>
                                          <p:attrName>ppt_x</p:attrName>
                                        </p:attrNameLst>
                                      </p:cBhvr>
                                      <p:tavLst>
                                        <p:tav tm="0">
                                          <p:val>
                                            <p:strVal val="1+#ppt_w/2"/>
                                          </p:val>
                                        </p:tav>
                                        <p:tav tm="100000">
                                          <p:val>
                                            <p:strVal val="#ppt_x"/>
                                          </p:val>
                                        </p:tav>
                                      </p:tavLst>
                                    </p:anim>
                                    <p:anim calcmode="lin" valueType="num">
                                      <p:cBhvr additive="base">
                                        <p:cTn id="99" dur="500" fill="hold"/>
                                        <p:tgtEl>
                                          <p:spTgt spid="3"/>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18" presetClass="entr" presetSubtype="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strips(downRight)">
                                      <p:cBhvr>
                                        <p:cTn id="103" dur="500"/>
                                        <p:tgtEl>
                                          <p:spTgt spid="83"/>
                                        </p:tgtEl>
                                      </p:cBhvr>
                                    </p:animEffect>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8"/>
                                        </p:tgtEl>
                                        <p:attrNameLst>
                                          <p:attrName>style.visibility</p:attrName>
                                        </p:attrNameLst>
                                      </p:cBhvr>
                                      <p:to>
                                        <p:strVal val="visible"/>
                                      </p:to>
                                    </p:set>
                                    <p:anim calcmode="lin" valueType="num">
                                      <p:cBhvr>
                                        <p:cTn id="107" dur="500" fill="hold"/>
                                        <p:tgtEl>
                                          <p:spTgt spid="88"/>
                                        </p:tgtEl>
                                        <p:attrNameLst>
                                          <p:attrName>ppt_w</p:attrName>
                                        </p:attrNameLst>
                                      </p:cBhvr>
                                      <p:tavLst>
                                        <p:tav tm="0">
                                          <p:val>
                                            <p:fltVal val="0"/>
                                          </p:val>
                                        </p:tav>
                                        <p:tav tm="100000">
                                          <p:val>
                                            <p:strVal val="#ppt_w"/>
                                          </p:val>
                                        </p:tav>
                                      </p:tavLst>
                                    </p:anim>
                                    <p:anim calcmode="lin" valueType="num">
                                      <p:cBhvr>
                                        <p:cTn id="108" dur="500" fill="hold"/>
                                        <p:tgtEl>
                                          <p:spTgt spid="88"/>
                                        </p:tgtEl>
                                        <p:attrNameLst>
                                          <p:attrName>ppt_h</p:attrName>
                                        </p:attrNameLst>
                                      </p:cBhvr>
                                      <p:tavLst>
                                        <p:tav tm="0">
                                          <p:val>
                                            <p:fltVal val="0"/>
                                          </p:val>
                                        </p:tav>
                                        <p:tav tm="100000">
                                          <p:val>
                                            <p:strVal val="#ppt_h"/>
                                          </p:val>
                                        </p:tav>
                                      </p:tavLst>
                                    </p:anim>
                                    <p:animEffect transition="in" filter="fade">
                                      <p:cBhvr>
                                        <p:cTn id="109" dur="500"/>
                                        <p:tgtEl>
                                          <p:spTgt spid="88"/>
                                        </p:tgtEl>
                                      </p:cBhvr>
                                    </p:animEffect>
                                  </p:childTnLst>
                                </p:cTn>
                              </p:par>
                            </p:childTnLst>
                          </p:cTn>
                        </p:par>
                        <p:par>
                          <p:cTn id="110" fill="hold">
                            <p:stCondLst>
                              <p:cond delay="10000"/>
                            </p:stCondLst>
                            <p:childTnLst>
                              <p:par>
                                <p:cTn id="111" presetID="53" presetClass="entr" presetSubtype="16"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fltVal val="0"/>
                                          </p:val>
                                        </p:tav>
                                        <p:tav tm="100000">
                                          <p:val>
                                            <p:strVal val="#ppt_h"/>
                                          </p:val>
                                        </p:tav>
                                      </p:tavLst>
                                    </p:anim>
                                    <p:animEffect transition="in" filter="fade">
                                      <p:cBhvr>
                                        <p:cTn id="115" dur="500"/>
                                        <p:tgtEl>
                                          <p:spTgt spid="45"/>
                                        </p:tgtEl>
                                      </p:cBhvr>
                                    </p:animEffect>
                                  </p:childTnLst>
                                </p:cTn>
                              </p:par>
                            </p:childTnLst>
                          </p:cTn>
                        </p:par>
                        <p:par>
                          <p:cTn id="116" fill="hold">
                            <p:stCondLst>
                              <p:cond delay="10500"/>
                            </p:stCondLst>
                            <p:childTnLst>
                              <p:par>
                                <p:cTn id="117" presetID="2" presetClass="entr" presetSubtype="2" accel="50000" decel="50000" fill="hold" nodeType="afterEffect">
                                  <p:stCondLst>
                                    <p:cond delay="0"/>
                                  </p:stCondLst>
                                  <p:childTnLst>
                                    <p:set>
                                      <p:cBhvr>
                                        <p:cTn id="118" dur="1" fill="hold">
                                          <p:stCondLst>
                                            <p:cond delay="0"/>
                                          </p:stCondLst>
                                        </p:cTn>
                                        <p:tgtEl>
                                          <p:spTgt spid="2"/>
                                        </p:tgtEl>
                                        <p:attrNameLst>
                                          <p:attrName>style.visibility</p:attrName>
                                        </p:attrNameLst>
                                      </p:cBhvr>
                                      <p:to>
                                        <p:strVal val="visible"/>
                                      </p:to>
                                    </p:set>
                                    <p:anim calcmode="lin" valueType="num">
                                      <p:cBhvr additive="base">
                                        <p:cTn id="119" dur="500" fill="hold"/>
                                        <p:tgtEl>
                                          <p:spTgt spid="2"/>
                                        </p:tgtEl>
                                        <p:attrNameLst>
                                          <p:attrName>ppt_x</p:attrName>
                                        </p:attrNameLst>
                                      </p:cBhvr>
                                      <p:tavLst>
                                        <p:tav tm="0">
                                          <p:val>
                                            <p:strVal val="1+#ppt_w/2"/>
                                          </p:val>
                                        </p:tav>
                                        <p:tav tm="100000">
                                          <p:val>
                                            <p:strVal val="#ppt_x"/>
                                          </p:val>
                                        </p:tav>
                                      </p:tavLst>
                                    </p:anim>
                                    <p:anim calcmode="lin" valueType="num">
                                      <p:cBhvr additive="base">
                                        <p:cTn id="120" dur="500" fill="hold"/>
                                        <p:tgtEl>
                                          <p:spTgt spid="2"/>
                                        </p:tgtEl>
                                        <p:attrNameLst>
                                          <p:attrName>ppt_y</p:attrName>
                                        </p:attrNameLst>
                                      </p:cBhvr>
                                      <p:tavLst>
                                        <p:tav tm="0">
                                          <p:val>
                                            <p:strVal val="#ppt_y"/>
                                          </p:val>
                                        </p:tav>
                                        <p:tav tm="100000">
                                          <p:val>
                                            <p:strVal val="#ppt_y"/>
                                          </p:val>
                                        </p:tav>
                                      </p:tavLst>
                                    </p:anim>
                                  </p:childTnLst>
                                </p:cTn>
                              </p:par>
                            </p:childTnLst>
                          </p:cTn>
                        </p:par>
                        <p:par>
                          <p:cTn id="121" fill="hold">
                            <p:stCondLst>
                              <p:cond delay="11000"/>
                            </p:stCondLst>
                            <p:childTnLst>
                              <p:par>
                                <p:cTn id="122" presetID="18" presetClass="entr" presetSubtype="6" fill="hold"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strips(downRight)">
                                      <p:cBhvr>
                                        <p:cTn id="124" dur="500"/>
                                        <p:tgtEl>
                                          <p:spTgt spid="82"/>
                                        </p:tgtEl>
                                      </p:cBhvr>
                                    </p:animEffect>
                                  </p:childTnLst>
                                </p:cTn>
                              </p:par>
                            </p:childTnLst>
                          </p:cTn>
                        </p:par>
                        <p:par>
                          <p:cTn id="125" fill="hold">
                            <p:stCondLst>
                              <p:cond delay="11500"/>
                            </p:stCondLst>
                            <p:childTnLst>
                              <p:par>
                                <p:cTn id="126" presetID="53" presetClass="entr" presetSubtype="16" fill="hold" grpId="0" nodeType="afterEffect">
                                  <p:stCondLst>
                                    <p:cond delay="0"/>
                                  </p:stCondLst>
                                  <p:childTnLst>
                                    <p:set>
                                      <p:cBhvr>
                                        <p:cTn id="127" dur="1" fill="hold">
                                          <p:stCondLst>
                                            <p:cond delay="0"/>
                                          </p:stCondLst>
                                        </p:cTn>
                                        <p:tgtEl>
                                          <p:spTgt spid="90"/>
                                        </p:tgtEl>
                                        <p:attrNameLst>
                                          <p:attrName>style.visibility</p:attrName>
                                        </p:attrNameLst>
                                      </p:cBhvr>
                                      <p:to>
                                        <p:strVal val="visible"/>
                                      </p:to>
                                    </p:set>
                                    <p:anim calcmode="lin" valueType="num">
                                      <p:cBhvr>
                                        <p:cTn id="128" dur="500" fill="hold"/>
                                        <p:tgtEl>
                                          <p:spTgt spid="90"/>
                                        </p:tgtEl>
                                        <p:attrNameLst>
                                          <p:attrName>ppt_w</p:attrName>
                                        </p:attrNameLst>
                                      </p:cBhvr>
                                      <p:tavLst>
                                        <p:tav tm="0">
                                          <p:val>
                                            <p:fltVal val="0"/>
                                          </p:val>
                                        </p:tav>
                                        <p:tav tm="100000">
                                          <p:val>
                                            <p:strVal val="#ppt_w"/>
                                          </p:val>
                                        </p:tav>
                                      </p:tavLst>
                                    </p:anim>
                                    <p:anim calcmode="lin" valueType="num">
                                      <p:cBhvr>
                                        <p:cTn id="129" dur="500" fill="hold"/>
                                        <p:tgtEl>
                                          <p:spTgt spid="90"/>
                                        </p:tgtEl>
                                        <p:attrNameLst>
                                          <p:attrName>ppt_h</p:attrName>
                                        </p:attrNameLst>
                                      </p:cBhvr>
                                      <p:tavLst>
                                        <p:tav tm="0">
                                          <p:val>
                                            <p:fltVal val="0"/>
                                          </p:val>
                                        </p:tav>
                                        <p:tav tm="100000">
                                          <p:val>
                                            <p:strVal val="#ppt_h"/>
                                          </p:val>
                                        </p:tav>
                                      </p:tavLst>
                                    </p:anim>
                                    <p:animEffect transition="in" filter="fade">
                                      <p:cBhvr>
                                        <p:cTn id="130" dur="500"/>
                                        <p:tgtEl>
                                          <p:spTgt spid="90"/>
                                        </p:tgtEl>
                                      </p:cBhvr>
                                    </p:animEffect>
                                  </p:childTnLst>
                                </p:cTn>
                              </p:par>
                            </p:childTnLst>
                          </p:cTn>
                        </p:par>
                        <p:par>
                          <p:cTn id="131" fill="hold">
                            <p:stCondLst>
                              <p:cond delay="12000"/>
                            </p:stCondLst>
                            <p:childTnLst>
                              <p:par>
                                <p:cTn id="132" presetID="53" presetClass="entr" presetSubtype="16" fill="hold" grpId="0" nodeType="after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500" fill="hold"/>
                                        <p:tgtEl>
                                          <p:spTgt spid="48"/>
                                        </p:tgtEl>
                                        <p:attrNameLst>
                                          <p:attrName>ppt_w</p:attrName>
                                        </p:attrNameLst>
                                      </p:cBhvr>
                                      <p:tavLst>
                                        <p:tav tm="0">
                                          <p:val>
                                            <p:fltVal val="0"/>
                                          </p:val>
                                        </p:tav>
                                        <p:tav tm="100000">
                                          <p:val>
                                            <p:strVal val="#ppt_w"/>
                                          </p:val>
                                        </p:tav>
                                      </p:tavLst>
                                    </p:anim>
                                    <p:anim calcmode="lin" valueType="num">
                                      <p:cBhvr>
                                        <p:cTn id="135" dur="500" fill="hold"/>
                                        <p:tgtEl>
                                          <p:spTgt spid="48"/>
                                        </p:tgtEl>
                                        <p:attrNameLst>
                                          <p:attrName>ppt_h</p:attrName>
                                        </p:attrNameLst>
                                      </p:cBhvr>
                                      <p:tavLst>
                                        <p:tav tm="0">
                                          <p:val>
                                            <p:fltVal val="0"/>
                                          </p:val>
                                        </p:tav>
                                        <p:tav tm="100000">
                                          <p:val>
                                            <p:strVal val="#ppt_h"/>
                                          </p:val>
                                        </p:tav>
                                      </p:tavLst>
                                    </p:anim>
                                    <p:animEffect transition="in" filter="fade">
                                      <p:cBhvr>
                                        <p:cTn id="136" dur="500"/>
                                        <p:tgtEl>
                                          <p:spTgt spid="48"/>
                                        </p:tgtEl>
                                      </p:cBhvr>
                                    </p:animEffect>
                                  </p:childTnLst>
                                </p:cTn>
                              </p:par>
                            </p:childTnLst>
                          </p:cTn>
                        </p:par>
                        <p:par>
                          <p:cTn id="137" fill="hold">
                            <p:stCondLst>
                              <p:cond delay="12500"/>
                            </p:stCondLst>
                            <p:childTnLst>
                              <p:par>
                                <p:cTn id="138" presetID="2" presetClass="entr" presetSubtype="2" accel="50000" decel="50000" fill="hold" nodeType="afterEffect">
                                  <p:stCondLst>
                                    <p:cond delay="0"/>
                                  </p:stCondLst>
                                  <p:childTnLst>
                                    <p:set>
                                      <p:cBhvr>
                                        <p:cTn id="139" dur="1" fill="hold">
                                          <p:stCondLst>
                                            <p:cond delay="0"/>
                                          </p:stCondLst>
                                        </p:cTn>
                                        <p:tgtEl>
                                          <p:spTgt spid="7"/>
                                        </p:tgtEl>
                                        <p:attrNameLst>
                                          <p:attrName>style.visibility</p:attrName>
                                        </p:attrNameLst>
                                      </p:cBhvr>
                                      <p:to>
                                        <p:strVal val="visible"/>
                                      </p:to>
                                    </p:set>
                                    <p:anim calcmode="lin" valueType="num">
                                      <p:cBhvr additive="base">
                                        <p:cTn id="140" dur="500" fill="hold"/>
                                        <p:tgtEl>
                                          <p:spTgt spid="7"/>
                                        </p:tgtEl>
                                        <p:attrNameLst>
                                          <p:attrName>ppt_x</p:attrName>
                                        </p:attrNameLst>
                                      </p:cBhvr>
                                      <p:tavLst>
                                        <p:tav tm="0">
                                          <p:val>
                                            <p:strVal val="1+#ppt_w/2"/>
                                          </p:val>
                                        </p:tav>
                                        <p:tav tm="100000">
                                          <p:val>
                                            <p:strVal val="#ppt_x"/>
                                          </p:val>
                                        </p:tav>
                                      </p:tavLst>
                                    </p:anim>
                                    <p:anim calcmode="lin" valueType="num">
                                      <p:cBhvr additive="base">
                                        <p:cTn id="14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P spid="35" grpId="0" animBg="1"/>
      <p:bldP spid="36" grpId="0" animBg="1"/>
      <p:bldP spid="39" grpId="0" animBg="1"/>
      <p:bldP spid="42" grpId="0" animBg="1"/>
      <p:bldP spid="45" grpId="0" animBg="1"/>
      <p:bldP spid="48"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216590" y="2044716"/>
            <a:ext cx="2398766" cy="23987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pa_     _12"/>
          <p:cNvSpPr txBox="1"/>
          <p:nvPr>
            <p:custDataLst>
              <p:tags r:id="rId1"/>
            </p:custDataLst>
          </p:nvPr>
        </p:nvSpPr>
        <p:spPr>
          <a:xfrm>
            <a:off x="2657043" y="3425901"/>
            <a:ext cx="1452448" cy="38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fontAlgn="auto">
              <a:spcBef>
                <a:spcPts val="0"/>
              </a:spcBef>
              <a:spcAft>
                <a:spcPts val="0"/>
              </a:spcAft>
              <a:defRPr sz="8000">
                <a:solidFill>
                  <a:schemeClr val="accent1"/>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defRPr>
            </a:lvl1pPr>
          </a:lstStyle>
          <a:p>
            <a:r>
              <a:rPr lang="en-US" altLang="zh-CN" sz="2500" dirty="0">
                <a:solidFill>
                  <a:schemeClr val="accent2"/>
                </a:solidFill>
              </a:rPr>
              <a:t>CONTENTS</a:t>
            </a:r>
            <a:endParaRPr lang="zh-CN" altLang="en-US" sz="2500" dirty="0">
              <a:solidFill>
                <a:schemeClr val="accent2"/>
              </a:solidFill>
            </a:endParaRPr>
          </a:p>
        </p:txBody>
      </p:sp>
      <p:sp>
        <p:nvSpPr>
          <p:cNvPr id="6" name="pa_     _13"/>
          <p:cNvSpPr txBox="1"/>
          <p:nvPr>
            <p:custDataLst>
              <p:tags r:id="rId2"/>
            </p:custDataLst>
          </p:nvPr>
        </p:nvSpPr>
        <p:spPr>
          <a:xfrm>
            <a:off x="2603216" y="2670395"/>
            <a:ext cx="1587620" cy="81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fontAlgn="auto">
              <a:spcBef>
                <a:spcPts val="0"/>
              </a:spcBef>
              <a:spcAft>
                <a:spcPts val="0"/>
              </a:spcAft>
              <a:defRPr sz="2800">
                <a:solidFill>
                  <a:schemeClr val="accent1"/>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defRPr>
            </a:lvl1pPr>
          </a:lstStyle>
          <a:p>
            <a:r>
              <a:rPr lang="zh-CN" altLang="en-US" sz="5300" b="1" dirty="0">
                <a:solidFill>
                  <a:schemeClr val="accent2"/>
                </a:solidFill>
              </a:rPr>
              <a:t>目录</a:t>
            </a:r>
          </a:p>
        </p:txBody>
      </p:sp>
      <p:grpSp>
        <p:nvGrpSpPr>
          <p:cNvPr id="7" name="组合 6"/>
          <p:cNvGrpSpPr/>
          <p:nvPr/>
        </p:nvGrpSpPr>
        <p:grpSpPr>
          <a:xfrm>
            <a:off x="5514237" y="1267183"/>
            <a:ext cx="4602037" cy="602405"/>
            <a:chOff x="4793728" y="1533400"/>
            <a:chExt cx="4602037" cy="602405"/>
          </a:xfrm>
        </p:grpSpPr>
        <p:sp>
          <p:nvSpPr>
            <p:cNvPr id="8" name="pa_     _1"/>
            <p:cNvSpPr/>
            <p:nvPr>
              <p:custDataLst>
                <p:tags r:id="rId19"/>
              </p:custDataLst>
            </p:nvPr>
          </p:nvSpPr>
          <p:spPr>
            <a:xfrm>
              <a:off x="4927601" y="1565443"/>
              <a:ext cx="4468164" cy="537053"/>
            </a:xfrm>
            <a:prstGeom prst="roundRect">
              <a:avLst/>
            </a:prstGeom>
            <a:solidFill>
              <a:schemeClr val="bg1"/>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solidFill>
                  <a:schemeClr val="accent2"/>
                </a:solidFill>
              </a:endParaRPr>
            </a:p>
          </p:txBody>
        </p:sp>
        <p:sp>
          <p:nvSpPr>
            <p:cNvPr id="9" name="pa_     _17"/>
            <p:cNvSpPr>
              <a:spLocks noChangeArrowheads="1"/>
            </p:cNvSpPr>
            <p:nvPr>
              <p:custDataLst>
                <p:tags r:id="rId20"/>
              </p:custDataLst>
            </p:nvPr>
          </p:nvSpPr>
          <p:spPr bwMode="gray">
            <a:xfrm>
              <a:off x="6127451" y="1589330"/>
              <a:ext cx="2258539" cy="442589"/>
            </a:xfrm>
            <a:prstGeom prst="roundRect">
              <a:avLst/>
            </a:prstGeom>
            <a:noFill/>
            <a:ln>
              <a:noFill/>
            </a:ln>
          </p:spPr>
          <p:txBody>
            <a:bodyPr wrap="square" lIns="121844" tIns="60922" rIns="121844" bIns="60922">
              <a:spAutoFit/>
            </a:bodyPr>
            <a:lstStyle/>
            <a:p>
              <a:r>
                <a:rPr lang="zh-CN" altLang="en-US" b="1" dirty="0">
                  <a:solidFill>
                    <a:schemeClr val="accent2"/>
                  </a:solidFill>
                  <a:latin typeface="微软雅黑" panose="020B0503020204020204" pitchFamily="34" charset="-122"/>
                </a:rPr>
                <a:t>点击添加内容</a:t>
              </a:r>
            </a:p>
          </p:txBody>
        </p:sp>
        <p:sp>
          <p:nvSpPr>
            <p:cNvPr id="10" name="pa_     _19"/>
            <p:cNvSpPr/>
            <p:nvPr>
              <p:custDataLst>
                <p:tags r:id="rId21"/>
              </p:custDataLst>
            </p:nvPr>
          </p:nvSpPr>
          <p:spPr>
            <a:xfrm>
              <a:off x="4793728" y="1533400"/>
              <a:ext cx="845027" cy="601141"/>
            </a:xfrm>
            <a:prstGeom prst="roundRect">
              <a:avLst/>
            </a:prstGeom>
            <a:solidFill>
              <a:schemeClr val="accent2"/>
            </a:solidFill>
            <a:ln w="12700">
              <a:no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solidFill>
                  <a:schemeClr val="bg1"/>
                </a:solidFill>
              </a:endParaRPr>
            </a:p>
          </p:txBody>
        </p:sp>
        <p:sp>
          <p:nvSpPr>
            <p:cNvPr id="11" name="pa_     _24"/>
            <p:cNvSpPr>
              <a:spLocks noChangeArrowheads="1"/>
            </p:cNvSpPr>
            <p:nvPr>
              <p:custDataLst>
                <p:tags r:id="rId22"/>
              </p:custDataLst>
            </p:nvPr>
          </p:nvSpPr>
          <p:spPr bwMode="auto">
            <a:xfrm>
              <a:off x="5026317" y="1605262"/>
              <a:ext cx="404878" cy="5305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200" dirty="0">
                  <a:solidFill>
                    <a:schemeClr val="bg1"/>
                  </a:solidFill>
                  <a:effectLst>
                    <a:innerShdw blurRad="63500" dist="50800" dir="18900000">
                      <a:prstClr val="black">
                        <a:alpha val="50000"/>
                      </a:prstClr>
                    </a:innerShdw>
                  </a:effectLst>
                  <a:latin typeface="微软雅黑" panose="020B0503020204020204" pitchFamily="34" charset="-122"/>
                  <a:sym typeface="微软雅黑" panose="020B0503020204020204" pitchFamily="34" charset="-122"/>
                </a:rPr>
                <a:t>1</a:t>
              </a:r>
              <a:endParaRPr lang="zh-CN" altLang="en-US" sz="3200" dirty="0">
                <a:solidFill>
                  <a:schemeClr val="bg1"/>
                </a:solidFill>
                <a:effectLst>
                  <a:innerShdw blurRad="63500" dist="50800" dir="18900000">
                    <a:prstClr val="black">
                      <a:alpha val="50000"/>
                    </a:prstClr>
                  </a:innerShdw>
                </a:effectLst>
                <a:latin typeface="微软雅黑" panose="020B0503020204020204" pitchFamily="34" charset="-122"/>
                <a:sym typeface="微软雅黑" panose="020B0503020204020204" pitchFamily="34" charset="-122"/>
              </a:endParaRPr>
            </a:p>
          </p:txBody>
        </p:sp>
      </p:grpSp>
      <p:grpSp>
        <p:nvGrpSpPr>
          <p:cNvPr id="12" name="组合 11"/>
          <p:cNvGrpSpPr/>
          <p:nvPr/>
        </p:nvGrpSpPr>
        <p:grpSpPr>
          <a:xfrm>
            <a:off x="5514237" y="2219941"/>
            <a:ext cx="4602037" cy="601898"/>
            <a:chOff x="4793728" y="2486158"/>
            <a:chExt cx="4602037" cy="601898"/>
          </a:xfrm>
        </p:grpSpPr>
        <p:sp>
          <p:nvSpPr>
            <p:cNvPr id="13" name="pa_     _2"/>
            <p:cNvSpPr/>
            <p:nvPr>
              <p:custDataLst>
                <p:tags r:id="rId15"/>
              </p:custDataLst>
            </p:nvPr>
          </p:nvSpPr>
          <p:spPr>
            <a:xfrm>
              <a:off x="4927600" y="2518201"/>
              <a:ext cx="4468165" cy="537053"/>
            </a:xfrm>
            <a:prstGeom prst="roundRect">
              <a:avLst/>
            </a:prstGeom>
            <a:solidFill>
              <a:schemeClr val="bg1"/>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solidFill>
                  <a:schemeClr val="accent2"/>
                </a:solidFill>
              </a:endParaRPr>
            </a:p>
          </p:txBody>
        </p:sp>
        <p:sp>
          <p:nvSpPr>
            <p:cNvPr id="14" name="pa_     _14"/>
            <p:cNvSpPr>
              <a:spLocks noChangeArrowheads="1"/>
            </p:cNvSpPr>
            <p:nvPr>
              <p:custDataLst>
                <p:tags r:id="rId16"/>
              </p:custDataLst>
            </p:nvPr>
          </p:nvSpPr>
          <p:spPr bwMode="gray">
            <a:xfrm>
              <a:off x="6127451" y="2542885"/>
              <a:ext cx="2258539" cy="442589"/>
            </a:xfrm>
            <a:prstGeom prst="roundRect">
              <a:avLst/>
            </a:prstGeom>
            <a:noFill/>
            <a:ln>
              <a:noFill/>
            </a:ln>
          </p:spPr>
          <p:txBody>
            <a:bodyPr wrap="square" lIns="121844" tIns="60922" rIns="121844" bIns="60922">
              <a:spAutoFit/>
            </a:bodyPr>
            <a:lstStyle/>
            <a:p>
              <a:r>
                <a:rPr lang="zh-CN" altLang="en-US" b="1" dirty="0">
                  <a:solidFill>
                    <a:schemeClr val="accent2"/>
                  </a:solidFill>
                  <a:latin typeface="微软雅黑" panose="020B0503020204020204" pitchFamily="34" charset="-122"/>
                </a:rPr>
                <a:t>点击添加内容</a:t>
              </a:r>
            </a:p>
          </p:txBody>
        </p:sp>
        <p:sp>
          <p:nvSpPr>
            <p:cNvPr id="15" name="pa_     _20"/>
            <p:cNvSpPr/>
            <p:nvPr>
              <p:custDataLst>
                <p:tags r:id="rId17"/>
              </p:custDataLst>
            </p:nvPr>
          </p:nvSpPr>
          <p:spPr>
            <a:xfrm>
              <a:off x="4793728" y="2486158"/>
              <a:ext cx="845027" cy="601141"/>
            </a:xfrm>
            <a:prstGeom prst="roundRect">
              <a:avLst/>
            </a:prstGeom>
            <a:solidFill>
              <a:schemeClr val="accent2"/>
            </a:solidFill>
            <a:ln w="12700">
              <a:no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solidFill>
                  <a:schemeClr val="accent2"/>
                </a:solidFill>
              </a:endParaRPr>
            </a:p>
          </p:txBody>
        </p:sp>
        <p:sp>
          <p:nvSpPr>
            <p:cNvPr id="16" name="pa_     _25"/>
            <p:cNvSpPr>
              <a:spLocks noChangeArrowheads="1"/>
            </p:cNvSpPr>
            <p:nvPr>
              <p:custDataLst>
                <p:tags r:id="rId18"/>
              </p:custDataLst>
            </p:nvPr>
          </p:nvSpPr>
          <p:spPr bwMode="auto">
            <a:xfrm>
              <a:off x="5026317" y="2557513"/>
              <a:ext cx="404878" cy="5305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200" dirty="0">
                  <a:solidFill>
                    <a:schemeClr val="bg1"/>
                  </a:solidFill>
                  <a:effectLst>
                    <a:innerShdw blurRad="63500" dist="50800" dir="18900000">
                      <a:prstClr val="black">
                        <a:alpha val="50000"/>
                      </a:prstClr>
                    </a:innerShdw>
                  </a:effectLst>
                  <a:latin typeface="微软雅黑" panose="020B0503020204020204" pitchFamily="34" charset="-122"/>
                  <a:sym typeface="微软雅黑" panose="020B0503020204020204" pitchFamily="34" charset="-122"/>
                </a:rPr>
                <a:t>2</a:t>
              </a:r>
              <a:endParaRPr lang="zh-CN" altLang="en-US" sz="3200" dirty="0">
                <a:solidFill>
                  <a:schemeClr val="bg1"/>
                </a:solidFill>
                <a:effectLst>
                  <a:innerShdw blurRad="63500" dist="50800" dir="18900000">
                    <a:prstClr val="black">
                      <a:alpha val="50000"/>
                    </a:prstClr>
                  </a:innerShdw>
                </a:effectLst>
                <a:latin typeface="微软雅黑" panose="020B0503020204020204" pitchFamily="34" charset="-122"/>
                <a:sym typeface="微软雅黑" panose="020B0503020204020204" pitchFamily="34" charset="-122"/>
              </a:endParaRPr>
            </a:p>
          </p:txBody>
        </p:sp>
      </p:grpSp>
      <p:grpSp>
        <p:nvGrpSpPr>
          <p:cNvPr id="17" name="组合 16"/>
          <p:cNvGrpSpPr/>
          <p:nvPr/>
        </p:nvGrpSpPr>
        <p:grpSpPr>
          <a:xfrm>
            <a:off x="5514237" y="3172699"/>
            <a:ext cx="4602037" cy="601942"/>
            <a:chOff x="4793728" y="3438916"/>
            <a:chExt cx="4602037" cy="601942"/>
          </a:xfrm>
        </p:grpSpPr>
        <p:sp>
          <p:nvSpPr>
            <p:cNvPr id="18" name="pa_     _3"/>
            <p:cNvSpPr/>
            <p:nvPr>
              <p:custDataLst>
                <p:tags r:id="rId11"/>
              </p:custDataLst>
            </p:nvPr>
          </p:nvSpPr>
          <p:spPr>
            <a:xfrm>
              <a:off x="4927600" y="3470958"/>
              <a:ext cx="4468165" cy="537053"/>
            </a:xfrm>
            <a:prstGeom prst="roundRect">
              <a:avLst/>
            </a:prstGeom>
            <a:solidFill>
              <a:schemeClr val="bg1"/>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solidFill>
                  <a:schemeClr val="accent2"/>
                </a:solidFill>
              </a:endParaRPr>
            </a:p>
          </p:txBody>
        </p:sp>
        <p:sp>
          <p:nvSpPr>
            <p:cNvPr id="19" name="pa_     _15"/>
            <p:cNvSpPr>
              <a:spLocks noChangeArrowheads="1"/>
            </p:cNvSpPr>
            <p:nvPr>
              <p:custDataLst>
                <p:tags r:id="rId12"/>
              </p:custDataLst>
            </p:nvPr>
          </p:nvSpPr>
          <p:spPr bwMode="gray">
            <a:xfrm>
              <a:off x="6127451" y="3496440"/>
              <a:ext cx="2258539" cy="442589"/>
            </a:xfrm>
            <a:prstGeom prst="roundRect">
              <a:avLst/>
            </a:prstGeom>
            <a:noFill/>
            <a:ln>
              <a:noFill/>
            </a:ln>
          </p:spPr>
          <p:txBody>
            <a:bodyPr wrap="square" lIns="121844" tIns="60922" rIns="121844" bIns="60922">
              <a:spAutoFit/>
            </a:bodyPr>
            <a:lstStyle/>
            <a:p>
              <a:r>
                <a:rPr lang="zh-CN" altLang="en-US" b="1" dirty="0">
                  <a:solidFill>
                    <a:schemeClr val="accent2"/>
                  </a:solidFill>
                  <a:latin typeface="微软雅黑" panose="020B0503020204020204" pitchFamily="34" charset="-122"/>
                </a:rPr>
                <a:t>点击添加内容</a:t>
              </a:r>
            </a:p>
          </p:txBody>
        </p:sp>
        <p:sp>
          <p:nvSpPr>
            <p:cNvPr id="20" name="pa_     _21"/>
            <p:cNvSpPr/>
            <p:nvPr>
              <p:custDataLst>
                <p:tags r:id="rId13"/>
              </p:custDataLst>
            </p:nvPr>
          </p:nvSpPr>
          <p:spPr>
            <a:xfrm>
              <a:off x="4793728" y="3438916"/>
              <a:ext cx="845027" cy="601141"/>
            </a:xfrm>
            <a:prstGeom prst="roundRect">
              <a:avLst/>
            </a:prstGeom>
            <a:solidFill>
              <a:schemeClr val="accent2"/>
            </a:solidFill>
            <a:ln w="12700">
              <a:no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solidFill>
                  <a:schemeClr val="accent2"/>
                </a:solidFill>
              </a:endParaRPr>
            </a:p>
          </p:txBody>
        </p:sp>
        <p:sp>
          <p:nvSpPr>
            <p:cNvPr id="21" name="pa_     _26"/>
            <p:cNvSpPr>
              <a:spLocks noChangeArrowheads="1"/>
            </p:cNvSpPr>
            <p:nvPr>
              <p:custDataLst>
                <p:tags r:id="rId14"/>
              </p:custDataLst>
            </p:nvPr>
          </p:nvSpPr>
          <p:spPr bwMode="auto">
            <a:xfrm>
              <a:off x="5026317" y="3510315"/>
              <a:ext cx="404878" cy="5305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200" dirty="0">
                  <a:solidFill>
                    <a:schemeClr val="bg1"/>
                  </a:solidFill>
                  <a:effectLst>
                    <a:innerShdw blurRad="63500" dist="50800" dir="18900000">
                      <a:prstClr val="black">
                        <a:alpha val="50000"/>
                      </a:prstClr>
                    </a:innerShdw>
                  </a:effectLst>
                  <a:latin typeface="微软雅黑" panose="020B0503020204020204" pitchFamily="34" charset="-122"/>
                  <a:sym typeface="微软雅黑" panose="020B0503020204020204" pitchFamily="34" charset="-122"/>
                </a:rPr>
                <a:t>3</a:t>
              </a:r>
              <a:endParaRPr lang="zh-CN" altLang="en-US" sz="3200" dirty="0">
                <a:solidFill>
                  <a:schemeClr val="bg1"/>
                </a:solidFill>
                <a:effectLst>
                  <a:innerShdw blurRad="63500" dist="50800" dir="18900000">
                    <a:prstClr val="black">
                      <a:alpha val="50000"/>
                    </a:prstClr>
                  </a:innerShdw>
                </a:effectLst>
                <a:latin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5514237" y="4125456"/>
            <a:ext cx="4602037" cy="601141"/>
            <a:chOff x="4793728" y="4391673"/>
            <a:chExt cx="4602037" cy="601141"/>
          </a:xfrm>
        </p:grpSpPr>
        <p:sp>
          <p:nvSpPr>
            <p:cNvPr id="23" name="pa_     _4"/>
            <p:cNvSpPr/>
            <p:nvPr>
              <p:custDataLst>
                <p:tags r:id="rId7"/>
              </p:custDataLst>
            </p:nvPr>
          </p:nvSpPr>
          <p:spPr>
            <a:xfrm>
              <a:off x="4927600" y="4423716"/>
              <a:ext cx="4468165" cy="537053"/>
            </a:xfrm>
            <a:prstGeom prst="roundRect">
              <a:avLst/>
            </a:prstGeom>
            <a:solidFill>
              <a:schemeClr val="bg1"/>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solidFill>
                  <a:schemeClr val="accent2"/>
                </a:solidFill>
              </a:endParaRPr>
            </a:p>
          </p:txBody>
        </p:sp>
        <p:sp>
          <p:nvSpPr>
            <p:cNvPr id="24" name="pa_     _16"/>
            <p:cNvSpPr>
              <a:spLocks noChangeArrowheads="1"/>
            </p:cNvSpPr>
            <p:nvPr>
              <p:custDataLst>
                <p:tags r:id="rId8"/>
              </p:custDataLst>
            </p:nvPr>
          </p:nvSpPr>
          <p:spPr bwMode="gray">
            <a:xfrm>
              <a:off x="6127451" y="4449995"/>
              <a:ext cx="2258539" cy="442589"/>
            </a:xfrm>
            <a:prstGeom prst="roundRect">
              <a:avLst/>
            </a:prstGeom>
            <a:noFill/>
            <a:ln>
              <a:noFill/>
            </a:ln>
          </p:spPr>
          <p:txBody>
            <a:bodyPr wrap="square" lIns="121844" tIns="60922" rIns="121844" bIns="60922">
              <a:spAutoFit/>
            </a:bodyPr>
            <a:lstStyle/>
            <a:p>
              <a:r>
                <a:rPr lang="zh-CN" altLang="en-US" b="1" dirty="0">
                  <a:solidFill>
                    <a:schemeClr val="accent2"/>
                  </a:solidFill>
                  <a:latin typeface="微软雅黑" panose="020B0503020204020204" pitchFamily="34" charset="-122"/>
                </a:rPr>
                <a:t>点击添加内容</a:t>
              </a:r>
            </a:p>
          </p:txBody>
        </p:sp>
        <p:sp>
          <p:nvSpPr>
            <p:cNvPr id="25" name="pa_     _22"/>
            <p:cNvSpPr/>
            <p:nvPr>
              <p:custDataLst>
                <p:tags r:id="rId9"/>
              </p:custDataLst>
            </p:nvPr>
          </p:nvSpPr>
          <p:spPr>
            <a:xfrm>
              <a:off x="4793728" y="4391673"/>
              <a:ext cx="845027" cy="601141"/>
            </a:xfrm>
            <a:prstGeom prst="roundRect">
              <a:avLst/>
            </a:prstGeom>
            <a:solidFill>
              <a:schemeClr val="accent2"/>
            </a:solidFill>
            <a:ln w="12700">
              <a:no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solidFill>
                  <a:schemeClr val="accent2"/>
                </a:solidFill>
              </a:endParaRPr>
            </a:p>
          </p:txBody>
        </p:sp>
        <p:sp>
          <p:nvSpPr>
            <p:cNvPr id="26" name="pa_     _27"/>
            <p:cNvSpPr>
              <a:spLocks noChangeArrowheads="1"/>
            </p:cNvSpPr>
            <p:nvPr>
              <p:custDataLst>
                <p:tags r:id="rId10"/>
              </p:custDataLst>
            </p:nvPr>
          </p:nvSpPr>
          <p:spPr bwMode="auto">
            <a:xfrm>
              <a:off x="5026317" y="4449995"/>
              <a:ext cx="404878" cy="5305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200" dirty="0">
                  <a:solidFill>
                    <a:schemeClr val="bg1"/>
                  </a:solidFill>
                  <a:effectLst>
                    <a:innerShdw blurRad="63500" dist="50800" dir="18900000">
                      <a:prstClr val="black">
                        <a:alpha val="50000"/>
                      </a:prstClr>
                    </a:innerShdw>
                  </a:effectLst>
                  <a:latin typeface="微软雅黑" panose="020B0503020204020204" pitchFamily="34" charset="-122"/>
                  <a:sym typeface="微软雅黑" panose="020B0503020204020204" pitchFamily="34" charset="-122"/>
                </a:rPr>
                <a:t>4</a:t>
              </a:r>
              <a:endParaRPr lang="zh-CN" altLang="en-US" sz="3200" dirty="0">
                <a:solidFill>
                  <a:schemeClr val="bg1"/>
                </a:solidFill>
                <a:effectLst>
                  <a:innerShdw blurRad="63500" dist="50800" dir="18900000">
                    <a:prstClr val="black">
                      <a:alpha val="50000"/>
                    </a:prstClr>
                  </a:innerShdw>
                </a:effectLst>
                <a:latin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514237" y="5078214"/>
            <a:ext cx="4602037" cy="601141"/>
            <a:chOff x="4793728" y="5344431"/>
            <a:chExt cx="4602037" cy="601141"/>
          </a:xfrm>
        </p:grpSpPr>
        <p:sp>
          <p:nvSpPr>
            <p:cNvPr id="28" name="pa_     _5"/>
            <p:cNvSpPr/>
            <p:nvPr>
              <p:custDataLst>
                <p:tags r:id="rId3"/>
              </p:custDataLst>
            </p:nvPr>
          </p:nvSpPr>
          <p:spPr>
            <a:xfrm>
              <a:off x="4927600" y="5376473"/>
              <a:ext cx="4468165" cy="537053"/>
            </a:xfrm>
            <a:prstGeom prst="roundRect">
              <a:avLst/>
            </a:prstGeom>
            <a:solidFill>
              <a:schemeClr val="bg1"/>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solidFill>
                  <a:schemeClr val="accent2"/>
                </a:solidFill>
              </a:endParaRPr>
            </a:p>
          </p:txBody>
        </p:sp>
        <p:sp>
          <p:nvSpPr>
            <p:cNvPr id="29" name="pa_     _18"/>
            <p:cNvSpPr>
              <a:spLocks noChangeArrowheads="1"/>
            </p:cNvSpPr>
            <p:nvPr>
              <p:custDataLst>
                <p:tags r:id="rId4"/>
              </p:custDataLst>
            </p:nvPr>
          </p:nvSpPr>
          <p:spPr bwMode="gray">
            <a:xfrm>
              <a:off x="6127451" y="5403549"/>
              <a:ext cx="2258539" cy="442589"/>
            </a:xfrm>
            <a:prstGeom prst="roundRect">
              <a:avLst/>
            </a:prstGeom>
            <a:noFill/>
            <a:ln>
              <a:noFill/>
            </a:ln>
          </p:spPr>
          <p:txBody>
            <a:bodyPr wrap="square" lIns="121844" tIns="60922" rIns="121844" bIns="60922">
              <a:spAutoFit/>
            </a:bodyPr>
            <a:lstStyle/>
            <a:p>
              <a:r>
                <a:rPr lang="zh-CN" altLang="en-US" b="1" dirty="0">
                  <a:solidFill>
                    <a:schemeClr val="accent2"/>
                  </a:solidFill>
                  <a:latin typeface="微软雅黑" panose="020B0503020204020204" pitchFamily="34" charset="-122"/>
                </a:rPr>
                <a:t>点击添加内容</a:t>
              </a:r>
            </a:p>
          </p:txBody>
        </p:sp>
        <p:sp>
          <p:nvSpPr>
            <p:cNvPr id="30" name="pa_     _23"/>
            <p:cNvSpPr/>
            <p:nvPr>
              <p:custDataLst>
                <p:tags r:id="rId5"/>
              </p:custDataLst>
            </p:nvPr>
          </p:nvSpPr>
          <p:spPr>
            <a:xfrm>
              <a:off x="4793728" y="5344431"/>
              <a:ext cx="845027" cy="601141"/>
            </a:xfrm>
            <a:prstGeom prst="roundRect">
              <a:avLst/>
            </a:prstGeom>
            <a:solidFill>
              <a:schemeClr val="accent2"/>
            </a:solidFill>
            <a:ln w="12700">
              <a:no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solidFill>
                  <a:schemeClr val="accent2"/>
                </a:solidFill>
              </a:endParaRPr>
            </a:p>
          </p:txBody>
        </p:sp>
        <p:sp>
          <p:nvSpPr>
            <p:cNvPr id="31" name="pa_     _28"/>
            <p:cNvSpPr>
              <a:spLocks noChangeArrowheads="1"/>
            </p:cNvSpPr>
            <p:nvPr>
              <p:custDataLst>
                <p:tags r:id="rId6"/>
              </p:custDataLst>
            </p:nvPr>
          </p:nvSpPr>
          <p:spPr bwMode="auto">
            <a:xfrm>
              <a:off x="5026317" y="5395101"/>
              <a:ext cx="404878" cy="5305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200" dirty="0">
                  <a:solidFill>
                    <a:schemeClr val="bg1"/>
                  </a:solidFill>
                  <a:effectLst>
                    <a:innerShdw blurRad="63500" dist="50800" dir="18900000">
                      <a:prstClr val="black">
                        <a:alpha val="50000"/>
                      </a:prstClr>
                    </a:innerShdw>
                  </a:effectLst>
                  <a:latin typeface="微软雅黑" panose="020B0503020204020204" pitchFamily="34" charset="-122"/>
                  <a:sym typeface="微软雅黑" panose="020B0503020204020204" pitchFamily="34" charset="-122"/>
                </a:rPr>
                <a:t>5</a:t>
              </a:r>
              <a:endParaRPr lang="zh-CN" altLang="en-US" sz="3200" dirty="0">
                <a:solidFill>
                  <a:schemeClr val="bg1"/>
                </a:solidFill>
                <a:effectLst>
                  <a:innerShdw blurRad="63500" dist="50800" dir="18900000">
                    <a:prstClr val="black">
                      <a:alpha val="50000"/>
                    </a:prstClr>
                  </a:innerShdw>
                </a:effectLst>
                <a:latin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7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1+#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pa_     _1"/>
          <p:cNvSpPr/>
          <p:nvPr>
            <p:custDataLst>
              <p:tags r:id="rId1"/>
            </p:custDataLst>
          </p:nvPr>
        </p:nvSpPr>
        <p:spPr>
          <a:xfrm>
            <a:off x="2592730" y="1790399"/>
            <a:ext cx="7362896" cy="3221284"/>
          </a:xfrm>
          <a:prstGeom prst="rect">
            <a:avLst/>
          </a:prstGeom>
          <a:solidFill>
            <a:schemeClr val="bg1"/>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endParaRPr lang="zh-CN" altLang="en-US">
              <a:solidFill>
                <a:schemeClr val="accent2"/>
              </a:solidFill>
            </a:endParaRPr>
          </a:p>
        </p:txBody>
      </p:sp>
      <p:sp>
        <p:nvSpPr>
          <p:cNvPr id="3" name="PA_pa_     _2"/>
          <p:cNvSpPr txBox="1"/>
          <p:nvPr>
            <p:custDataLst>
              <p:tags r:id="rId2"/>
            </p:custDataLst>
          </p:nvPr>
        </p:nvSpPr>
        <p:spPr>
          <a:xfrm>
            <a:off x="5673820" y="2657114"/>
            <a:ext cx="3583850" cy="696973"/>
          </a:xfrm>
          <a:prstGeom prst="rect">
            <a:avLst/>
          </a:prstGeom>
          <a:noFill/>
        </p:spPr>
        <p:txBody>
          <a:bodyPr wrap="square" lIns="80632" tIns="40316" rIns="80632" bIns="40316" rtlCol="0">
            <a:spAutoFit/>
          </a:bodyPr>
          <a:lstStyle/>
          <a:p>
            <a:r>
              <a:rPr lang="zh-CN" altLang="en-US" sz="4000" b="1" dirty="0">
                <a:solidFill>
                  <a:schemeClr val="accent2"/>
                </a:solidFill>
                <a:latin typeface="微软雅黑" panose="020B0503020204020204" pitchFamily="34" charset="-122"/>
              </a:rPr>
              <a:t>点击添加内容</a:t>
            </a:r>
          </a:p>
        </p:txBody>
      </p:sp>
      <p:sp>
        <p:nvSpPr>
          <p:cNvPr id="4" name="PA_pa_     _3"/>
          <p:cNvSpPr txBox="1"/>
          <p:nvPr>
            <p:custDataLst>
              <p:tags r:id="rId3"/>
            </p:custDataLst>
          </p:nvPr>
        </p:nvSpPr>
        <p:spPr>
          <a:xfrm>
            <a:off x="5643052" y="3355945"/>
            <a:ext cx="3927135" cy="1066304"/>
          </a:xfrm>
          <a:prstGeom prst="rect">
            <a:avLst/>
          </a:prstGeom>
          <a:noFill/>
        </p:spPr>
        <p:txBody>
          <a:bodyPr wrap="square" lIns="80632" tIns="40316" rIns="80632" bIns="40316" rtlCol="0">
            <a:spAutoFit/>
          </a:bodyPr>
          <a:lstStyle/>
          <a:p>
            <a:r>
              <a:rPr lang="zh-CN" altLang="en-US" sz="1600" dirty="0">
                <a:solidFill>
                  <a:schemeClr val="accent2"/>
                </a:solidFill>
                <a:latin typeface="微软雅黑" panose="020B0503020204020204" pitchFamily="34" charset="-122"/>
              </a:rPr>
              <a:t>点击添加主要文字内容点击添加文字内容</a:t>
            </a:r>
            <a:endParaRPr lang="en-US" altLang="zh-CN" sz="1600" dirty="0">
              <a:solidFill>
                <a:schemeClr val="accent2"/>
              </a:solidFill>
              <a:latin typeface="微软雅黑" panose="020B0503020204020204" pitchFamily="34" charset="-122"/>
            </a:endParaRPr>
          </a:p>
          <a:p>
            <a:r>
              <a:rPr lang="zh-CN" altLang="en-US" sz="1600" dirty="0">
                <a:solidFill>
                  <a:schemeClr val="accent2"/>
                </a:solidFill>
                <a:latin typeface="微软雅黑" panose="020B0503020204020204" pitchFamily="34" charset="-122"/>
              </a:rPr>
              <a:t>点击添加主要文字内容点击添加文字内容</a:t>
            </a:r>
          </a:p>
          <a:p>
            <a:r>
              <a:rPr lang="zh-CN" altLang="en-US" sz="1600" dirty="0">
                <a:solidFill>
                  <a:schemeClr val="accent2"/>
                </a:solidFill>
                <a:latin typeface="微软雅黑" panose="020B0503020204020204" pitchFamily="34" charset="-122"/>
              </a:rPr>
              <a:t>点击添加主要文字内容点击添加文字内容</a:t>
            </a:r>
          </a:p>
          <a:p>
            <a:endParaRPr lang="zh-CN" altLang="en-US" sz="1600" dirty="0">
              <a:solidFill>
                <a:schemeClr val="accent2"/>
              </a:solidFill>
              <a:latin typeface="微软雅黑" panose="020B0503020204020204" pitchFamily="34" charset="-122"/>
            </a:endParaRPr>
          </a:p>
        </p:txBody>
      </p:sp>
      <p:grpSp>
        <p:nvGrpSpPr>
          <p:cNvPr id="10" name="PA_pa_     _9"/>
          <p:cNvGrpSpPr/>
          <p:nvPr>
            <p:custDataLst>
              <p:tags r:id="rId4"/>
            </p:custDataLst>
          </p:nvPr>
        </p:nvGrpSpPr>
        <p:grpSpPr>
          <a:xfrm>
            <a:off x="2968309" y="2446662"/>
            <a:ext cx="1964108" cy="1908758"/>
            <a:chOff x="4508674" y="2118116"/>
            <a:chExt cx="2204282" cy="2204282"/>
          </a:xfrm>
        </p:grpSpPr>
        <p:grpSp>
          <p:nvGrpSpPr>
            <p:cNvPr id="11" name="组合 10"/>
            <p:cNvGrpSpPr/>
            <p:nvPr/>
          </p:nvGrpSpPr>
          <p:grpSpPr>
            <a:xfrm>
              <a:off x="4508674" y="2118116"/>
              <a:ext cx="2204282" cy="2204282"/>
              <a:chOff x="1517331" y="1125257"/>
              <a:chExt cx="2204282" cy="2204282"/>
            </a:xfrm>
          </p:grpSpPr>
          <p:sp>
            <p:nvSpPr>
              <p:cNvPr id="13" name="oval 1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4" name="oval 20"/>
              <p:cNvSpPr/>
              <p:nvPr/>
            </p:nvSpPr>
            <p:spPr>
              <a:xfrm>
                <a:off x="1719372" y="1327298"/>
                <a:ext cx="1800200" cy="18002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grpSp>
        <p:sp>
          <p:nvSpPr>
            <p:cNvPr id="12" name="textbox 80"/>
            <p:cNvSpPr txBox="1"/>
            <p:nvPr/>
          </p:nvSpPr>
          <p:spPr>
            <a:xfrm>
              <a:off x="5088686" y="2684776"/>
              <a:ext cx="1133465" cy="1066285"/>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rPr>
                <a:t>04</a:t>
              </a:r>
              <a:endParaRPr lang="zh-CN" altLang="en-US" sz="5400" dirty="0">
                <a:solidFill>
                  <a:schemeClr val="bg1"/>
                </a:solidFill>
                <a:latin typeface="微软雅黑" panose="020B0503020204020204" pitchFamily="34" charset="-122"/>
              </a:endParaRPr>
            </a:p>
          </p:txBody>
        </p:sp>
      </p:grpSp>
      <p:sp>
        <p:nvSpPr>
          <p:cNvPr id="17" name="PA_pa_     _12"/>
          <p:cNvSpPr>
            <a:spLocks noChangeShapeType="1"/>
          </p:cNvSpPr>
          <p:nvPr>
            <p:custDataLst>
              <p:tags r:id="rId5"/>
            </p:custDataLst>
          </p:nvPr>
        </p:nvSpPr>
        <p:spPr bwMode="auto">
          <a:xfrm flipH="1" flipV="1">
            <a:off x="5303118" y="2161302"/>
            <a:ext cx="0" cy="2666225"/>
          </a:xfrm>
          <a:prstGeom prst="line">
            <a:avLst/>
          </a:prstGeom>
          <a:noFill/>
          <a:ln w="19050">
            <a:solidFill>
              <a:schemeClr val="accent2"/>
            </a:solidFill>
            <a:prstDash val="dash"/>
            <a:round/>
          </a:ln>
          <a:extLst>
            <a:ext uri="{909E8E84-426E-40DD-AFC4-6F175D3DCCD1}">
              <a14:hiddenFill xmlns:a14="http://schemas.microsoft.com/office/drawing/2010/main">
                <a:noFill/>
              </a14:hiddenFill>
            </a:ext>
          </a:extLst>
        </p:spPr>
        <p:txBody>
          <a:bodyPr/>
          <a:lstStyle/>
          <a:p>
            <a:endParaRPr lang="zh-CN" altLang="en-US"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par>
                                <p:cTn id="19" presetID="12" presetClass="entr" presetSubtype="8" fill="hold" grpId="0" nodeType="withEffect">
                                  <p:stCondLst>
                                    <p:cond delay="0"/>
                                  </p:stCondLst>
                                  <p:iterate type="lt">
                                    <p:tmPct val="1000"/>
                                  </p:iterate>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childTnLst>
                          </p:cTn>
                        </p:par>
                        <p:par>
                          <p:cTn id="23" fill="hold">
                            <p:stCondLst>
                              <p:cond delay="1024"/>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rot="16200000">
            <a:off x="3999003" y="1475727"/>
            <a:ext cx="2095132" cy="2468455"/>
            <a:chOff x="1208671" y="1659213"/>
            <a:chExt cx="2151201" cy="2534514"/>
          </a:xfrm>
          <a:solidFill>
            <a:schemeClr val="accent1"/>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5" y="1662387"/>
            <a:ext cx="2095133" cy="2468455"/>
            <a:chOff x="1208671" y="1659213"/>
            <a:chExt cx="2151201" cy="2534514"/>
          </a:xfrm>
          <a:solidFill>
            <a:schemeClr val="accent2"/>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3" y="3944182"/>
            <a:ext cx="2095132" cy="2468455"/>
            <a:chOff x="1208671" y="1659213"/>
            <a:chExt cx="2151201" cy="2534514"/>
          </a:xfrm>
          <a:solidFill>
            <a:schemeClr val="accent3"/>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5"/>
            <a:ext cx="2095133" cy="2468455"/>
            <a:chOff x="1208671" y="1659213"/>
            <a:chExt cx="2151201" cy="2534514"/>
          </a:xfrm>
          <a:solidFill>
            <a:schemeClr val="accent4"/>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5" y="2172921"/>
            <a:ext cx="1037599" cy="1038467"/>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rPr>
                <a:t>01</a:t>
              </a:r>
              <a:endParaRPr lang="en-US" sz="2135" b="1" dirty="0">
                <a:solidFill>
                  <a:schemeClr val="bg1"/>
                </a:solidFill>
                <a:latin typeface="+mj-lt"/>
              </a:endParaRPr>
            </a:p>
          </p:txBody>
        </p:sp>
      </p:grpSp>
      <p:grpSp>
        <p:nvGrpSpPr>
          <p:cNvPr id="96" name="Group 129"/>
          <p:cNvGrpSpPr>
            <a:grpSpLocks noChangeAspect="1"/>
          </p:cNvGrpSpPr>
          <p:nvPr/>
        </p:nvGrpSpPr>
        <p:grpSpPr>
          <a:xfrm>
            <a:off x="7868409" y="2172921"/>
            <a:ext cx="1037599" cy="1038467"/>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3" y="4660312"/>
            <a:ext cx="1037599" cy="1038467"/>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3" y="4660312"/>
            <a:ext cx="1037599" cy="1038467"/>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rPr>
                <a:t>04</a:t>
              </a:r>
              <a:endParaRPr lang="en-US" sz="2400" b="1" dirty="0">
                <a:latin typeface="+mj-lt"/>
              </a:endParaRPr>
            </a:p>
          </p:txBody>
        </p:sp>
      </p:grpSp>
      <p:grpSp>
        <p:nvGrpSpPr>
          <p:cNvPr id="133" name="Group 72"/>
          <p:cNvGrpSpPr/>
          <p:nvPr/>
        </p:nvGrpSpPr>
        <p:grpSpPr>
          <a:xfrm>
            <a:off x="952280" y="2095408"/>
            <a:ext cx="2165011" cy="1084115"/>
            <a:chOff x="5776018" y="1609115"/>
            <a:chExt cx="1623758" cy="813086"/>
          </a:xfrm>
        </p:grpSpPr>
        <p:sp>
          <p:nvSpPr>
            <p:cNvPr id="134" name="Text Placeholder 3"/>
            <p:cNvSpPr txBox="1"/>
            <p:nvPr/>
          </p:nvSpPr>
          <p:spPr>
            <a:xfrm>
              <a:off x="6689245" y="1609115"/>
              <a:ext cx="71053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600" b="1" dirty="0">
                  <a:solidFill>
                    <a:schemeClr val="accent1"/>
                  </a:solidFill>
                </a:rPr>
                <a:t>First Step</a:t>
              </a:r>
            </a:p>
          </p:txBody>
        </p:sp>
        <p:sp>
          <p:nvSpPr>
            <p:cNvPr id="135" name="Text Placeholder 3"/>
            <p:cNvSpPr txBox="1"/>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There are many  in variations passage of lorem ipsum available but the majority have in slightly</a:t>
              </a:r>
            </a:p>
          </p:txBody>
        </p:sp>
      </p:grpSp>
      <p:grpSp>
        <p:nvGrpSpPr>
          <p:cNvPr id="136" name="Group 72"/>
          <p:cNvGrpSpPr/>
          <p:nvPr/>
        </p:nvGrpSpPr>
        <p:grpSpPr>
          <a:xfrm>
            <a:off x="9026944" y="2097159"/>
            <a:ext cx="2138472" cy="1080615"/>
            <a:chOff x="5776018" y="1548155"/>
            <a:chExt cx="1603854" cy="810461"/>
          </a:xfrm>
        </p:grpSpPr>
        <p:sp>
          <p:nvSpPr>
            <p:cNvPr id="137" name="Text Placeholder 3"/>
            <p:cNvSpPr txBox="1"/>
            <p:nvPr/>
          </p:nvSpPr>
          <p:spPr>
            <a:xfrm>
              <a:off x="5776018" y="1548155"/>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2"/>
                  </a:solidFill>
                </a:rPr>
                <a:t>Second Step</a:t>
              </a:r>
            </a:p>
          </p:txBody>
        </p:sp>
        <p:sp>
          <p:nvSpPr>
            <p:cNvPr id="138" name="Text Placeholder 3"/>
            <p:cNvSpPr txBox="1"/>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There are many  in variations passage of lorem ipsum available but the majority have in slightly</a:t>
              </a:r>
            </a:p>
          </p:txBody>
        </p:sp>
      </p:grpSp>
      <p:grpSp>
        <p:nvGrpSpPr>
          <p:cNvPr id="139" name="Group 72"/>
          <p:cNvGrpSpPr/>
          <p:nvPr/>
        </p:nvGrpSpPr>
        <p:grpSpPr>
          <a:xfrm>
            <a:off x="9014143" y="4665525"/>
            <a:ext cx="2074464" cy="1076352"/>
            <a:chOff x="5776019" y="1537993"/>
            <a:chExt cx="1555848" cy="807264"/>
          </a:xfrm>
        </p:grpSpPr>
        <p:sp>
          <p:nvSpPr>
            <p:cNvPr id="140" name="Text Placeholder 3"/>
            <p:cNvSpPr txBox="1"/>
            <p:nvPr/>
          </p:nvSpPr>
          <p:spPr>
            <a:xfrm>
              <a:off x="5776019" y="1537993"/>
              <a:ext cx="761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3"/>
                  </a:solidFill>
                </a:rPr>
                <a:t>Third Step</a:t>
              </a:r>
            </a:p>
          </p:txBody>
        </p:sp>
        <p:sp>
          <p:nvSpPr>
            <p:cNvPr id="141" name="Text Placeholder 3"/>
            <p:cNvSpPr txBox="1"/>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rPr>
                <a:t>There are many  in variations passage of lorem ipsum available but the majority have in slightly</a:t>
              </a:r>
            </a:p>
          </p:txBody>
        </p:sp>
      </p:grpSp>
      <p:grpSp>
        <p:nvGrpSpPr>
          <p:cNvPr id="142" name="Group 72"/>
          <p:cNvGrpSpPr/>
          <p:nvPr/>
        </p:nvGrpSpPr>
        <p:grpSpPr>
          <a:xfrm>
            <a:off x="969132" y="4670658"/>
            <a:ext cx="2148157" cy="1066094"/>
            <a:chOff x="5776018" y="1545687"/>
            <a:chExt cx="1611118" cy="799568"/>
          </a:xfrm>
        </p:grpSpPr>
        <p:sp>
          <p:nvSpPr>
            <p:cNvPr id="143" name="Text Placeholder 3"/>
            <p:cNvSpPr txBox="1"/>
            <p:nvPr/>
          </p:nvSpPr>
          <p:spPr>
            <a:xfrm>
              <a:off x="6593649" y="1545687"/>
              <a:ext cx="793487"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465" b="1" dirty="0">
                  <a:solidFill>
                    <a:schemeClr val="accent4"/>
                  </a:solidFill>
                </a:rPr>
                <a:t>Fourth Step</a:t>
              </a:r>
            </a:p>
          </p:txBody>
        </p:sp>
        <p:sp>
          <p:nvSpPr>
            <p:cNvPr id="144" name="Text Placeholder 3"/>
            <p:cNvSpPr txBox="1"/>
            <p:nvPr/>
          </p:nvSpPr>
          <p:spPr>
            <a:xfrm>
              <a:off x="5776018" y="1729896"/>
              <a:ext cx="1611118" cy="6153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en-US" sz="1335" dirty="0">
                  <a:solidFill>
                    <a:schemeClr val="tx1">
                      <a:lumMod val="50000"/>
                      <a:lumOff val="50000"/>
                    </a:schemeClr>
                  </a:solidFill>
                </a:rPr>
                <a:t>There are many  in variations passage of lorem ipsum available but the majority have in slightly</a:t>
              </a:r>
            </a:p>
          </p:txBody>
        </p:sp>
      </p:grpSp>
      <p:sp>
        <p:nvSpPr>
          <p:cNvPr id="145" name="Freeform 187"/>
          <p:cNvSpPr>
            <a:spLocks noEditPoints="1"/>
          </p:cNvSpPr>
          <p:nvPr/>
        </p:nvSpPr>
        <p:spPr bwMode="auto">
          <a:xfrm>
            <a:off x="4528837" y="2449953"/>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46" name="Freeform 52"/>
          <p:cNvSpPr>
            <a:spLocks noEditPoints="1"/>
          </p:cNvSpPr>
          <p:nvPr/>
        </p:nvSpPr>
        <p:spPr bwMode="auto">
          <a:xfrm>
            <a:off x="6986431" y="2356032"/>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47" name="Freeform 56"/>
          <p:cNvSpPr>
            <a:spLocks noEditPoints="1"/>
          </p:cNvSpPr>
          <p:nvPr/>
        </p:nvSpPr>
        <p:spPr bwMode="auto">
          <a:xfrm>
            <a:off x="7000131" y="4813931"/>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48" name="Freeform 152"/>
          <p:cNvSpPr>
            <a:spLocks noEditPoints="1"/>
          </p:cNvSpPr>
          <p:nvPr/>
        </p:nvSpPr>
        <p:spPr bwMode="auto">
          <a:xfrm>
            <a:off x="4556990" y="4866273"/>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500" fill="hold"/>
                                        <p:tgtEl>
                                          <p:spTgt spid="88"/>
                                        </p:tgtEl>
                                        <p:attrNameLst>
                                          <p:attrName>ppt_w</p:attrName>
                                        </p:attrNameLst>
                                      </p:cBhvr>
                                      <p:tavLst>
                                        <p:tav tm="0">
                                          <p:val>
                                            <p:fltVal val="0"/>
                                          </p:val>
                                        </p:tav>
                                        <p:tav tm="100000">
                                          <p:val>
                                            <p:strVal val="#ppt_w"/>
                                          </p:val>
                                        </p:tav>
                                      </p:tavLst>
                                    </p:anim>
                                    <p:anim calcmode="lin" valueType="num">
                                      <p:cBhvr>
                                        <p:cTn id="13" dur="500" fill="hold"/>
                                        <p:tgtEl>
                                          <p:spTgt spid="88"/>
                                        </p:tgtEl>
                                        <p:attrNameLst>
                                          <p:attrName>ppt_h</p:attrName>
                                        </p:attrNameLst>
                                      </p:cBhvr>
                                      <p:tavLst>
                                        <p:tav tm="0">
                                          <p:val>
                                            <p:fltVal val="0"/>
                                          </p:val>
                                        </p:tav>
                                        <p:tav tm="100000">
                                          <p:val>
                                            <p:strVal val="#ppt_h"/>
                                          </p:val>
                                        </p:tav>
                                      </p:tavLst>
                                    </p:anim>
                                    <p:animEffect transition="in" filter="fade">
                                      <p:cBhvr>
                                        <p:cTn id="14" dur="500"/>
                                        <p:tgtEl>
                                          <p:spTgt spid="8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5"/>
                                        </p:tgtEl>
                                        <p:attrNameLst>
                                          <p:attrName>style.visibility</p:attrName>
                                        </p:attrNameLst>
                                      </p:cBhvr>
                                      <p:to>
                                        <p:strVal val="visible"/>
                                      </p:to>
                                    </p:set>
                                    <p:anim calcmode="lin" valueType="num">
                                      <p:cBhvr>
                                        <p:cTn id="18" dur="500" fill="hold"/>
                                        <p:tgtEl>
                                          <p:spTgt spid="145"/>
                                        </p:tgtEl>
                                        <p:attrNameLst>
                                          <p:attrName>ppt_w</p:attrName>
                                        </p:attrNameLst>
                                      </p:cBhvr>
                                      <p:tavLst>
                                        <p:tav tm="0">
                                          <p:val>
                                            <p:fltVal val="0"/>
                                          </p:val>
                                        </p:tav>
                                        <p:tav tm="100000">
                                          <p:val>
                                            <p:strVal val="#ppt_w"/>
                                          </p:val>
                                        </p:tav>
                                      </p:tavLst>
                                    </p:anim>
                                    <p:anim calcmode="lin" valueType="num">
                                      <p:cBhvr>
                                        <p:cTn id="19" dur="500" fill="hold"/>
                                        <p:tgtEl>
                                          <p:spTgt spid="145"/>
                                        </p:tgtEl>
                                        <p:attrNameLst>
                                          <p:attrName>ppt_h</p:attrName>
                                        </p:attrNameLst>
                                      </p:cBhvr>
                                      <p:tavLst>
                                        <p:tav tm="0">
                                          <p:val>
                                            <p:fltVal val="0"/>
                                          </p:val>
                                        </p:tav>
                                        <p:tav tm="100000">
                                          <p:val>
                                            <p:strVal val="#ppt_h"/>
                                          </p:val>
                                        </p:tav>
                                      </p:tavLst>
                                    </p:anim>
                                    <p:animEffect transition="in" filter="fade">
                                      <p:cBhvr>
                                        <p:cTn id="20" dur="500"/>
                                        <p:tgtEl>
                                          <p:spTgt spid="145"/>
                                        </p:tgtEl>
                                      </p:cBhvr>
                                    </p:animEffect>
                                  </p:childTnLst>
                                </p:cTn>
                              </p:par>
                              <p:par>
                                <p:cTn id="21" presetID="2" presetClass="entr" presetSubtype="8" accel="50000" decel="5000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additive="base">
                                        <p:cTn id="23" dur="1000" fill="hold"/>
                                        <p:tgtEl>
                                          <p:spTgt spid="133"/>
                                        </p:tgtEl>
                                        <p:attrNameLst>
                                          <p:attrName>ppt_x</p:attrName>
                                        </p:attrNameLst>
                                      </p:cBhvr>
                                      <p:tavLst>
                                        <p:tav tm="0">
                                          <p:val>
                                            <p:strVal val="0-#ppt_w/2"/>
                                          </p:val>
                                        </p:tav>
                                        <p:tav tm="100000">
                                          <p:val>
                                            <p:strVal val="#ppt_x"/>
                                          </p:val>
                                        </p:tav>
                                      </p:tavLst>
                                    </p:anim>
                                    <p:anim calcmode="lin" valueType="num">
                                      <p:cBhvr additive="base">
                                        <p:cTn id="24" dur="1000" fill="hold"/>
                                        <p:tgtEl>
                                          <p:spTgt spid="13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1" accel="50000" decel="5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96"/>
                                        </p:tgtEl>
                                        <p:attrNameLst>
                                          <p:attrName>style.visibility</p:attrName>
                                        </p:attrNameLst>
                                      </p:cBhvr>
                                      <p:to>
                                        <p:strVal val="visible"/>
                                      </p:to>
                                    </p:set>
                                    <p:anim calcmode="lin" valueType="num">
                                      <p:cBhvr>
                                        <p:cTn id="33" dur="500" fill="hold"/>
                                        <p:tgtEl>
                                          <p:spTgt spid="96"/>
                                        </p:tgtEl>
                                        <p:attrNameLst>
                                          <p:attrName>ppt_w</p:attrName>
                                        </p:attrNameLst>
                                      </p:cBhvr>
                                      <p:tavLst>
                                        <p:tav tm="0">
                                          <p:val>
                                            <p:fltVal val="0"/>
                                          </p:val>
                                        </p:tav>
                                        <p:tav tm="100000">
                                          <p:val>
                                            <p:strVal val="#ppt_w"/>
                                          </p:val>
                                        </p:tav>
                                      </p:tavLst>
                                    </p:anim>
                                    <p:anim calcmode="lin" valueType="num">
                                      <p:cBhvr>
                                        <p:cTn id="34" dur="500" fill="hold"/>
                                        <p:tgtEl>
                                          <p:spTgt spid="96"/>
                                        </p:tgtEl>
                                        <p:attrNameLst>
                                          <p:attrName>ppt_h</p:attrName>
                                        </p:attrNameLst>
                                      </p:cBhvr>
                                      <p:tavLst>
                                        <p:tav tm="0">
                                          <p:val>
                                            <p:fltVal val="0"/>
                                          </p:val>
                                        </p:tav>
                                        <p:tav tm="100000">
                                          <p:val>
                                            <p:strVal val="#ppt_h"/>
                                          </p:val>
                                        </p:tav>
                                      </p:tavLst>
                                    </p:anim>
                                    <p:animEffect transition="in" filter="fade">
                                      <p:cBhvr>
                                        <p:cTn id="35" dur="500"/>
                                        <p:tgtEl>
                                          <p:spTgt spid="96"/>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46"/>
                                        </p:tgtEl>
                                        <p:attrNameLst>
                                          <p:attrName>style.visibility</p:attrName>
                                        </p:attrNameLst>
                                      </p:cBhvr>
                                      <p:to>
                                        <p:strVal val="visible"/>
                                      </p:to>
                                    </p:set>
                                    <p:anim calcmode="lin" valueType="num">
                                      <p:cBhvr>
                                        <p:cTn id="39" dur="500" fill="hold"/>
                                        <p:tgtEl>
                                          <p:spTgt spid="146"/>
                                        </p:tgtEl>
                                        <p:attrNameLst>
                                          <p:attrName>ppt_w</p:attrName>
                                        </p:attrNameLst>
                                      </p:cBhvr>
                                      <p:tavLst>
                                        <p:tav tm="0">
                                          <p:val>
                                            <p:fltVal val="0"/>
                                          </p:val>
                                        </p:tav>
                                        <p:tav tm="100000">
                                          <p:val>
                                            <p:strVal val="#ppt_w"/>
                                          </p:val>
                                        </p:tav>
                                      </p:tavLst>
                                    </p:anim>
                                    <p:anim calcmode="lin" valueType="num">
                                      <p:cBhvr>
                                        <p:cTn id="40" dur="500" fill="hold"/>
                                        <p:tgtEl>
                                          <p:spTgt spid="146"/>
                                        </p:tgtEl>
                                        <p:attrNameLst>
                                          <p:attrName>ppt_h</p:attrName>
                                        </p:attrNameLst>
                                      </p:cBhvr>
                                      <p:tavLst>
                                        <p:tav tm="0">
                                          <p:val>
                                            <p:fltVal val="0"/>
                                          </p:val>
                                        </p:tav>
                                        <p:tav tm="100000">
                                          <p:val>
                                            <p:strVal val="#ppt_h"/>
                                          </p:val>
                                        </p:tav>
                                      </p:tavLst>
                                    </p:anim>
                                    <p:animEffect transition="in" filter="fade">
                                      <p:cBhvr>
                                        <p:cTn id="41" dur="500"/>
                                        <p:tgtEl>
                                          <p:spTgt spid="146"/>
                                        </p:tgtEl>
                                      </p:cBhvr>
                                    </p:animEffect>
                                  </p:childTnLst>
                                </p:cTn>
                              </p:par>
                              <p:par>
                                <p:cTn id="42" presetID="2" presetClass="entr" presetSubtype="2" accel="50000" decel="50000" fill="hold" nodeType="withEffect">
                                  <p:stCondLst>
                                    <p:cond delay="0"/>
                                  </p:stCondLst>
                                  <p:childTnLst>
                                    <p:set>
                                      <p:cBhvr>
                                        <p:cTn id="43" dur="1" fill="hold">
                                          <p:stCondLst>
                                            <p:cond delay="0"/>
                                          </p:stCondLst>
                                        </p:cTn>
                                        <p:tgtEl>
                                          <p:spTgt spid="136"/>
                                        </p:tgtEl>
                                        <p:attrNameLst>
                                          <p:attrName>style.visibility</p:attrName>
                                        </p:attrNameLst>
                                      </p:cBhvr>
                                      <p:to>
                                        <p:strVal val="visible"/>
                                      </p:to>
                                    </p:set>
                                    <p:anim calcmode="lin" valueType="num">
                                      <p:cBhvr additive="base">
                                        <p:cTn id="44" dur="1000" fill="hold"/>
                                        <p:tgtEl>
                                          <p:spTgt spid="136"/>
                                        </p:tgtEl>
                                        <p:attrNameLst>
                                          <p:attrName>ppt_x</p:attrName>
                                        </p:attrNameLst>
                                      </p:cBhvr>
                                      <p:tavLst>
                                        <p:tav tm="0">
                                          <p:val>
                                            <p:strVal val="1+#ppt_w/2"/>
                                          </p:val>
                                        </p:tav>
                                        <p:tav tm="100000">
                                          <p:val>
                                            <p:strVal val="#ppt_x"/>
                                          </p:val>
                                        </p:tav>
                                      </p:tavLst>
                                    </p:anim>
                                    <p:anim calcmode="lin" valueType="num">
                                      <p:cBhvr additive="base">
                                        <p:cTn id="45" dur="1000" fill="hold"/>
                                        <p:tgtEl>
                                          <p:spTgt spid="136"/>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accel="50000" decel="5000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1+#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127"/>
                                        </p:tgtEl>
                                        <p:attrNameLst>
                                          <p:attrName>style.visibility</p:attrName>
                                        </p:attrNameLst>
                                      </p:cBhvr>
                                      <p:to>
                                        <p:strVal val="visible"/>
                                      </p:to>
                                    </p:set>
                                    <p:anim calcmode="lin" valueType="num">
                                      <p:cBhvr>
                                        <p:cTn id="54" dur="500" fill="hold"/>
                                        <p:tgtEl>
                                          <p:spTgt spid="127"/>
                                        </p:tgtEl>
                                        <p:attrNameLst>
                                          <p:attrName>ppt_w</p:attrName>
                                        </p:attrNameLst>
                                      </p:cBhvr>
                                      <p:tavLst>
                                        <p:tav tm="0">
                                          <p:val>
                                            <p:fltVal val="0"/>
                                          </p:val>
                                        </p:tav>
                                        <p:tav tm="100000">
                                          <p:val>
                                            <p:strVal val="#ppt_w"/>
                                          </p:val>
                                        </p:tav>
                                      </p:tavLst>
                                    </p:anim>
                                    <p:anim calcmode="lin" valueType="num">
                                      <p:cBhvr>
                                        <p:cTn id="55" dur="500" fill="hold"/>
                                        <p:tgtEl>
                                          <p:spTgt spid="127"/>
                                        </p:tgtEl>
                                        <p:attrNameLst>
                                          <p:attrName>ppt_h</p:attrName>
                                        </p:attrNameLst>
                                      </p:cBhvr>
                                      <p:tavLst>
                                        <p:tav tm="0">
                                          <p:val>
                                            <p:fltVal val="0"/>
                                          </p:val>
                                        </p:tav>
                                        <p:tav tm="100000">
                                          <p:val>
                                            <p:strVal val="#ppt_h"/>
                                          </p:val>
                                        </p:tav>
                                      </p:tavLst>
                                    </p:anim>
                                    <p:animEffect transition="in" filter="fade">
                                      <p:cBhvr>
                                        <p:cTn id="56" dur="500"/>
                                        <p:tgtEl>
                                          <p:spTgt spid="127"/>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par>
                                <p:cTn id="63" presetID="2" presetClass="entr" presetSubtype="2" accel="50000" decel="50000" fill="hold" nodeType="withEffect">
                                  <p:stCondLst>
                                    <p:cond delay="0"/>
                                  </p:stCondLst>
                                  <p:childTnLst>
                                    <p:set>
                                      <p:cBhvr>
                                        <p:cTn id="64" dur="1" fill="hold">
                                          <p:stCondLst>
                                            <p:cond delay="0"/>
                                          </p:stCondLst>
                                        </p:cTn>
                                        <p:tgtEl>
                                          <p:spTgt spid="139"/>
                                        </p:tgtEl>
                                        <p:attrNameLst>
                                          <p:attrName>style.visibility</p:attrName>
                                        </p:attrNameLst>
                                      </p:cBhvr>
                                      <p:to>
                                        <p:strVal val="visible"/>
                                      </p:to>
                                    </p:set>
                                    <p:anim calcmode="lin" valueType="num">
                                      <p:cBhvr additive="base">
                                        <p:cTn id="65" dur="1000" fill="hold"/>
                                        <p:tgtEl>
                                          <p:spTgt spid="139"/>
                                        </p:tgtEl>
                                        <p:attrNameLst>
                                          <p:attrName>ppt_x</p:attrName>
                                        </p:attrNameLst>
                                      </p:cBhvr>
                                      <p:tavLst>
                                        <p:tav tm="0">
                                          <p:val>
                                            <p:strVal val="1+#ppt_w/2"/>
                                          </p:val>
                                        </p:tav>
                                        <p:tav tm="100000">
                                          <p:val>
                                            <p:strVal val="#ppt_x"/>
                                          </p:val>
                                        </p:tav>
                                      </p:tavLst>
                                    </p:anim>
                                    <p:anim calcmode="lin" valueType="num">
                                      <p:cBhvr additive="base">
                                        <p:cTn id="66" dur="1000" fill="hold"/>
                                        <p:tgtEl>
                                          <p:spTgt spid="139"/>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2" presetClass="entr" presetSubtype="4" accel="50000" decel="50000"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ppt_x"/>
                                          </p:val>
                                        </p:tav>
                                        <p:tav tm="100000">
                                          <p:val>
                                            <p:strVal val="#ppt_x"/>
                                          </p:val>
                                        </p:tav>
                                      </p:tavLst>
                                    </p:anim>
                                    <p:anim calcmode="lin" valueType="num">
                                      <p:cBhvr additive="base">
                                        <p:cTn id="71" dur="500" fill="hold"/>
                                        <p:tgtEl>
                                          <p:spTgt spid="7"/>
                                        </p:tgtEl>
                                        <p:attrNameLst>
                                          <p:attrName>ppt_y</p:attrName>
                                        </p:attrNameLst>
                                      </p:cBhvr>
                                      <p:tavLst>
                                        <p:tav tm="0">
                                          <p:val>
                                            <p:strVal val="1+#ppt_h/2"/>
                                          </p:val>
                                        </p:tav>
                                        <p:tav tm="100000">
                                          <p:val>
                                            <p:strVal val="#ppt_y"/>
                                          </p:val>
                                        </p:tav>
                                      </p:tavLst>
                                    </p:anim>
                                  </p:childTnLst>
                                </p:cTn>
                              </p:par>
                            </p:childTnLst>
                          </p:cTn>
                        </p:par>
                        <p:par>
                          <p:cTn id="72" fill="hold">
                            <p:stCondLst>
                              <p:cond delay="5000"/>
                            </p:stCondLst>
                            <p:childTnLst>
                              <p:par>
                                <p:cTn id="73" presetID="53" presetClass="entr" presetSubtype="16" fill="hold" nodeType="after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p:cTn id="75" dur="500" fill="hold"/>
                                        <p:tgtEl>
                                          <p:spTgt spid="130"/>
                                        </p:tgtEl>
                                        <p:attrNameLst>
                                          <p:attrName>ppt_w</p:attrName>
                                        </p:attrNameLst>
                                      </p:cBhvr>
                                      <p:tavLst>
                                        <p:tav tm="0">
                                          <p:val>
                                            <p:fltVal val="0"/>
                                          </p:val>
                                        </p:tav>
                                        <p:tav tm="100000">
                                          <p:val>
                                            <p:strVal val="#ppt_w"/>
                                          </p:val>
                                        </p:tav>
                                      </p:tavLst>
                                    </p:anim>
                                    <p:anim calcmode="lin" valueType="num">
                                      <p:cBhvr>
                                        <p:cTn id="76" dur="500" fill="hold"/>
                                        <p:tgtEl>
                                          <p:spTgt spid="130"/>
                                        </p:tgtEl>
                                        <p:attrNameLst>
                                          <p:attrName>ppt_h</p:attrName>
                                        </p:attrNameLst>
                                      </p:cBhvr>
                                      <p:tavLst>
                                        <p:tav tm="0">
                                          <p:val>
                                            <p:fltVal val="0"/>
                                          </p:val>
                                        </p:tav>
                                        <p:tav tm="100000">
                                          <p:val>
                                            <p:strVal val="#ppt_h"/>
                                          </p:val>
                                        </p:tav>
                                      </p:tavLst>
                                    </p:anim>
                                    <p:animEffect transition="in" filter="fade">
                                      <p:cBhvr>
                                        <p:cTn id="77" dur="500"/>
                                        <p:tgtEl>
                                          <p:spTgt spid="130"/>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148"/>
                                        </p:tgtEl>
                                        <p:attrNameLst>
                                          <p:attrName>style.visibility</p:attrName>
                                        </p:attrNameLst>
                                      </p:cBhvr>
                                      <p:to>
                                        <p:strVal val="visible"/>
                                      </p:to>
                                    </p:set>
                                    <p:anim calcmode="lin" valueType="num">
                                      <p:cBhvr>
                                        <p:cTn id="81" dur="500" fill="hold"/>
                                        <p:tgtEl>
                                          <p:spTgt spid="148"/>
                                        </p:tgtEl>
                                        <p:attrNameLst>
                                          <p:attrName>ppt_w</p:attrName>
                                        </p:attrNameLst>
                                      </p:cBhvr>
                                      <p:tavLst>
                                        <p:tav tm="0">
                                          <p:val>
                                            <p:fltVal val="0"/>
                                          </p:val>
                                        </p:tav>
                                        <p:tav tm="100000">
                                          <p:val>
                                            <p:strVal val="#ppt_w"/>
                                          </p:val>
                                        </p:tav>
                                      </p:tavLst>
                                    </p:anim>
                                    <p:anim calcmode="lin" valueType="num">
                                      <p:cBhvr>
                                        <p:cTn id="82" dur="500" fill="hold"/>
                                        <p:tgtEl>
                                          <p:spTgt spid="148"/>
                                        </p:tgtEl>
                                        <p:attrNameLst>
                                          <p:attrName>ppt_h</p:attrName>
                                        </p:attrNameLst>
                                      </p:cBhvr>
                                      <p:tavLst>
                                        <p:tav tm="0">
                                          <p:val>
                                            <p:fltVal val="0"/>
                                          </p:val>
                                        </p:tav>
                                        <p:tav tm="100000">
                                          <p:val>
                                            <p:strVal val="#ppt_h"/>
                                          </p:val>
                                        </p:tav>
                                      </p:tavLst>
                                    </p:anim>
                                    <p:animEffect transition="in" filter="fade">
                                      <p:cBhvr>
                                        <p:cTn id="83" dur="500"/>
                                        <p:tgtEl>
                                          <p:spTgt spid="148"/>
                                        </p:tgtEl>
                                      </p:cBhvr>
                                    </p:animEffect>
                                  </p:childTnLst>
                                </p:cTn>
                              </p:par>
                              <p:par>
                                <p:cTn id="84" presetID="2" presetClass="entr" presetSubtype="8" accel="50000" decel="50000" fill="hold" nodeType="withEffect">
                                  <p:stCondLst>
                                    <p:cond delay="0"/>
                                  </p:stCondLst>
                                  <p:childTnLst>
                                    <p:set>
                                      <p:cBhvr>
                                        <p:cTn id="85" dur="1" fill="hold">
                                          <p:stCondLst>
                                            <p:cond delay="0"/>
                                          </p:stCondLst>
                                        </p:cTn>
                                        <p:tgtEl>
                                          <p:spTgt spid="142"/>
                                        </p:tgtEl>
                                        <p:attrNameLst>
                                          <p:attrName>style.visibility</p:attrName>
                                        </p:attrNameLst>
                                      </p:cBhvr>
                                      <p:to>
                                        <p:strVal val="visible"/>
                                      </p:to>
                                    </p:set>
                                    <p:anim calcmode="lin" valueType="num">
                                      <p:cBhvr additive="base">
                                        <p:cTn id="86" dur="1000" fill="hold"/>
                                        <p:tgtEl>
                                          <p:spTgt spid="142"/>
                                        </p:tgtEl>
                                        <p:attrNameLst>
                                          <p:attrName>ppt_x</p:attrName>
                                        </p:attrNameLst>
                                      </p:cBhvr>
                                      <p:tavLst>
                                        <p:tav tm="0">
                                          <p:val>
                                            <p:strVal val="0-#ppt_w/2"/>
                                          </p:val>
                                        </p:tav>
                                        <p:tav tm="100000">
                                          <p:val>
                                            <p:strVal val="#ppt_x"/>
                                          </p:val>
                                        </p:tav>
                                      </p:tavLst>
                                    </p:anim>
                                    <p:anim calcmode="lin" valueType="num">
                                      <p:cBhvr additive="base">
                                        <p:cTn id="8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 name="Freeform 78"/>
          <p:cNvSpPr/>
          <p:nvPr/>
        </p:nvSpPr>
        <p:spPr bwMode="auto">
          <a:xfrm>
            <a:off x="3818468" y="3185169"/>
            <a:ext cx="2277533" cy="2275417"/>
          </a:xfrm>
          <a:custGeom>
            <a:avLst/>
            <a:gdLst/>
            <a:ahLst/>
            <a:cxnLst>
              <a:cxn ang="0">
                <a:pos x="399" y="216"/>
              </a:cxn>
              <a:cxn ang="0">
                <a:pos x="472" y="181"/>
              </a:cxn>
              <a:cxn ang="0">
                <a:pos x="433" y="88"/>
              </a:cxn>
              <a:cxn ang="0">
                <a:pos x="601" y="88"/>
              </a:cxn>
              <a:cxn ang="0">
                <a:pos x="563" y="181"/>
              </a:cxn>
              <a:cxn ang="0">
                <a:pos x="636" y="216"/>
              </a:cxn>
              <a:cxn ang="0">
                <a:pos x="819" y="216"/>
              </a:cxn>
              <a:cxn ang="0">
                <a:pos x="819" y="399"/>
              </a:cxn>
              <a:cxn ang="0">
                <a:pos x="784" y="472"/>
              </a:cxn>
              <a:cxn ang="0">
                <a:pos x="691" y="434"/>
              </a:cxn>
              <a:cxn ang="0">
                <a:pos x="691" y="602"/>
              </a:cxn>
              <a:cxn ang="0">
                <a:pos x="784" y="563"/>
              </a:cxn>
              <a:cxn ang="0">
                <a:pos x="819" y="636"/>
              </a:cxn>
              <a:cxn ang="0">
                <a:pos x="819" y="819"/>
              </a:cxn>
              <a:cxn ang="0">
                <a:pos x="636" y="819"/>
              </a:cxn>
              <a:cxn ang="0">
                <a:pos x="563" y="784"/>
              </a:cxn>
              <a:cxn ang="0">
                <a:pos x="601" y="691"/>
              </a:cxn>
              <a:cxn ang="0">
                <a:pos x="433" y="691"/>
              </a:cxn>
              <a:cxn ang="0">
                <a:pos x="472" y="784"/>
              </a:cxn>
              <a:cxn ang="0">
                <a:pos x="399" y="819"/>
              </a:cxn>
              <a:cxn ang="0">
                <a:pos x="216" y="819"/>
              </a:cxn>
              <a:cxn ang="0">
                <a:pos x="216" y="636"/>
              </a:cxn>
              <a:cxn ang="0">
                <a:pos x="180" y="563"/>
              </a:cxn>
              <a:cxn ang="0">
                <a:pos x="88" y="602"/>
              </a:cxn>
              <a:cxn ang="0">
                <a:pos x="88" y="434"/>
              </a:cxn>
              <a:cxn ang="0">
                <a:pos x="180" y="472"/>
              </a:cxn>
              <a:cxn ang="0">
                <a:pos x="216" y="399"/>
              </a:cxn>
              <a:cxn ang="0">
                <a:pos x="216" y="216"/>
              </a:cxn>
              <a:cxn ang="0">
                <a:pos x="399" y="216"/>
              </a:cxn>
            </a:cxnLst>
            <a:rect l="0" t="0" r="r" b="b"/>
            <a:pathLst>
              <a:path w="819" h="819">
                <a:moveTo>
                  <a:pt x="399" y="216"/>
                </a:moveTo>
                <a:cubicBezTo>
                  <a:pt x="465" y="216"/>
                  <a:pt x="480" y="200"/>
                  <a:pt x="472" y="181"/>
                </a:cubicBezTo>
                <a:cubicBezTo>
                  <a:pt x="455" y="144"/>
                  <a:pt x="425" y="139"/>
                  <a:pt x="433" y="88"/>
                </a:cubicBezTo>
                <a:cubicBezTo>
                  <a:pt x="447" y="0"/>
                  <a:pt x="588" y="0"/>
                  <a:pt x="601" y="88"/>
                </a:cubicBezTo>
                <a:cubicBezTo>
                  <a:pt x="609" y="139"/>
                  <a:pt x="580" y="144"/>
                  <a:pt x="563" y="181"/>
                </a:cubicBezTo>
                <a:cubicBezTo>
                  <a:pt x="554" y="200"/>
                  <a:pt x="570" y="216"/>
                  <a:pt x="636" y="216"/>
                </a:cubicBezTo>
                <a:cubicBezTo>
                  <a:pt x="819" y="216"/>
                  <a:pt x="819" y="216"/>
                  <a:pt x="819" y="216"/>
                </a:cubicBezTo>
                <a:cubicBezTo>
                  <a:pt x="819" y="399"/>
                  <a:pt x="819" y="399"/>
                  <a:pt x="819" y="399"/>
                </a:cubicBezTo>
                <a:cubicBezTo>
                  <a:pt x="819" y="465"/>
                  <a:pt x="803" y="481"/>
                  <a:pt x="784" y="472"/>
                </a:cubicBezTo>
                <a:cubicBezTo>
                  <a:pt x="747" y="455"/>
                  <a:pt x="742" y="426"/>
                  <a:pt x="691" y="434"/>
                </a:cubicBezTo>
                <a:cubicBezTo>
                  <a:pt x="603" y="447"/>
                  <a:pt x="603" y="588"/>
                  <a:pt x="691" y="602"/>
                </a:cubicBezTo>
                <a:cubicBezTo>
                  <a:pt x="742" y="610"/>
                  <a:pt x="747" y="580"/>
                  <a:pt x="784" y="563"/>
                </a:cubicBezTo>
                <a:cubicBezTo>
                  <a:pt x="803" y="555"/>
                  <a:pt x="819" y="570"/>
                  <a:pt x="819" y="636"/>
                </a:cubicBezTo>
                <a:cubicBezTo>
                  <a:pt x="819" y="819"/>
                  <a:pt x="819" y="819"/>
                  <a:pt x="819" y="819"/>
                </a:cubicBezTo>
                <a:cubicBezTo>
                  <a:pt x="636" y="819"/>
                  <a:pt x="636" y="819"/>
                  <a:pt x="636" y="819"/>
                </a:cubicBezTo>
                <a:cubicBezTo>
                  <a:pt x="570" y="819"/>
                  <a:pt x="554" y="803"/>
                  <a:pt x="563" y="784"/>
                </a:cubicBezTo>
                <a:cubicBezTo>
                  <a:pt x="580" y="747"/>
                  <a:pt x="609" y="743"/>
                  <a:pt x="601" y="691"/>
                </a:cubicBezTo>
                <a:cubicBezTo>
                  <a:pt x="588" y="603"/>
                  <a:pt x="447" y="603"/>
                  <a:pt x="433" y="691"/>
                </a:cubicBezTo>
                <a:cubicBezTo>
                  <a:pt x="425" y="743"/>
                  <a:pt x="455" y="747"/>
                  <a:pt x="472" y="784"/>
                </a:cubicBezTo>
                <a:cubicBezTo>
                  <a:pt x="480" y="803"/>
                  <a:pt x="465" y="819"/>
                  <a:pt x="399" y="819"/>
                </a:cubicBezTo>
                <a:cubicBezTo>
                  <a:pt x="216" y="819"/>
                  <a:pt x="216" y="819"/>
                  <a:pt x="216" y="819"/>
                </a:cubicBezTo>
                <a:cubicBezTo>
                  <a:pt x="216" y="636"/>
                  <a:pt x="216" y="636"/>
                  <a:pt x="216" y="636"/>
                </a:cubicBezTo>
                <a:cubicBezTo>
                  <a:pt x="216" y="570"/>
                  <a:pt x="200" y="555"/>
                  <a:pt x="180" y="563"/>
                </a:cubicBezTo>
                <a:cubicBezTo>
                  <a:pt x="144" y="580"/>
                  <a:pt x="139" y="610"/>
                  <a:pt x="88" y="602"/>
                </a:cubicBezTo>
                <a:cubicBezTo>
                  <a:pt x="0" y="588"/>
                  <a:pt x="0" y="447"/>
                  <a:pt x="88" y="434"/>
                </a:cubicBezTo>
                <a:cubicBezTo>
                  <a:pt x="139" y="426"/>
                  <a:pt x="144" y="455"/>
                  <a:pt x="180" y="472"/>
                </a:cubicBezTo>
                <a:cubicBezTo>
                  <a:pt x="200" y="481"/>
                  <a:pt x="216" y="465"/>
                  <a:pt x="216" y="399"/>
                </a:cubicBezTo>
                <a:cubicBezTo>
                  <a:pt x="216" y="216"/>
                  <a:pt x="216" y="216"/>
                  <a:pt x="216" y="216"/>
                </a:cubicBezTo>
                <a:lnTo>
                  <a:pt x="399" y="216"/>
                </a:lnTo>
                <a:close/>
              </a:path>
            </a:pathLst>
          </a:custGeom>
          <a:solidFill>
            <a:schemeClr val="accent3"/>
          </a:solidFill>
          <a:ln w="19050">
            <a:solidFill>
              <a:schemeClr val="bg1"/>
            </a:solidFill>
            <a:round/>
          </a:ln>
        </p:spPr>
        <p:txBody>
          <a:bodyPr vert="horz" wrap="square" lIns="121920" tIns="60960" rIns="121920" bIns="60960" numCol="1" anchor="t" anchorCtr="0" compatLnSpc="1"/>
          <a:lstStyle/>
          <a:p>
            <a:endParaRPr lang="en-US" sz="2400"/>
          </a:p>
        </p:txBody>
      </p:sp>
      <p:sp>
        <p:nvSpPr>
          <p:cNvPr id="2124" name="Freeform 76"/>
          <p:cNvSpPr/>
          <p:nvPr/>
        </p:nvSpPr>
        <p:spPr bwMode="auto">
          <a:xfrm>
            <a:off x="6096000" y="2109902"/>
            <a:ext cx="2277533" cy="2275417"/>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accent2"/>
          </a:solidFill>
          <a:ln w="19050">
            <a:solidFill>
              <a:schemeClr val="bg1"/>
            </a:solidFill>
            <a:round/>
          </a:ln>
        </p:spPr>
        <p:txBody>
          <a:bodyPr vert="horz" wrap="square" lIns="121920" tIns="60960" rIns="121920" bIns="60960" numCol="1" anchor="t" anchorCtr="0" compatLnSpc="1"/>
          <a:lstStyle/>
          <a:p>
            <a:endParaRPr lang="en-US" sz="2400"/>
          </a:p>
        </p:txBody>
      </p:sp>
      <p:sp>
        <p:nvSpPr>
          <p:cNvPr id="2125" name="Freeform 77"/>
          <p:cNvSpPr/>
          <p:nvPr/>
        </p:nvSpPr>
        <p:spPr bwMode="auto">
          <a:xfrm>
            <a:off x="4419600" y="1508769"/>
            <a:ext cx="2277533" cy="22754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1"/>
          </a:solidFill>
          <a:ln w="19050">
            <a:solidFill>
              <a:schemeClr val="bg1"/>
            </a:solidFill>
            <a:round/>
          </a:ln>
        </p:spPr>
        <p:txBody>
          <a:bodyPr vert="horz" wrap="square" lIns="121920" tIns="60960" rIns="121920" bIns="60960" numCol="1" anchor="t" anchorCtr="0" compatLnSpc="1"/>
          <a:lstStyle/>
          <a:p>
            <a:endParaRPr lang="en-US" sz="2400"/>
          </a:p>
        </p:txBody>
      </p:sp>
      <p:sp>
        <p:nvSpPr>
          <p:cNvPr id="2127" name="Freeform 79"/>
          <p:cNvSpPr/>
          <p:nvPr/>
        </p:nvSpPr>
        <p:spPr bwMode="auto">
          <a:xfrm>
            <a:off x="5494868" y="3784184"/>
            <a:ext cx="2277533" cy="2277533"/>
          </a:xfrm>
          <a:custGeom>
            <a:avLst/>
            <a:gdLst/>
            <a:ahLst/>
            <a:cxnLst>
              <a:cxn ang="0">
                <a:pos x="216" y="420"/>
              </a:cxn>
              <a:cxn ang="0">
                <a:pos x="181" y="347"/>
              </a:cxn>
              <a:cxn ang="0">
                <a:pos x="88" y="386"/>
              </a:cxn>
              <a:cxn ang="0">
                <a:pos x="88" y="218"/>
              </a:cxn>
              <a:cxn ang="0">
                <a:pos x="181" y="256"/>
              </a:cxn>
              <a:cxn ang="0">
                <a:pos x="216" y="183"/>
              </a:cxn>
              <a:cxn ang="0">
                <a:pos x="216" y="0"/>
              </a:cxn>
              <a:cxn ang="0">
                <a:pos x="399" y="0"/>
              </a:cxn>
              <a:cxn ang="0">
                <a:pos x="472" y="35"/>
              </a:cxn>
              <a:cxn ang="0">
                <a:pos x="434" y="128"/>
              </a:cxn>
              <a:cxn ang="0">
                <a:pos x="602" y="128"/>
              </a:cxn>
              <a:cxn ang="0">
                <a:pos x="563" y="35"/>
              </a:cxn>
              <a:cxn ang="0">
                <a:pos x="636" y="0"/>
              </a:cxn>
              <a:cxn ang="0">
                <a:pos x="819" y="0"/>
              </a:cxn>
              <a:cxn ang="0">
                <a:pos x="819" y="183"/>
              </a:cxn>
              <a:cxn ang="0">
                <a:pos x="784" y="256"/>
              </a:cxn>
              <a:cxn ang="0">
                <a:pos x="691" y="218"/>
              </a:cxn>
              <a:cxn ang="0">
                <a:pos x="691" y="386"/>
              </a:cxn>
              <a:cxn ang="0">
                <a:pos x="784" y="347"/>
              </a:cxn>
              <a:cxn ang="0">
                <a:pos x="819" y="420"/>
              </a:cxn>
              <a:cxn ang="0">
                <a:pos x="819" y="603"/>
              </a:cxn>
              <a:cxn ang="0">
                <a:pos x="636" y="603"/>
              </a:cxn>
              <a:cxn ang="0">
                <a:pos x="563" y="639"/>
              </a:cxn>
              <a:cxn ang="0">
                <a:pos x="602" y="731"/>
              </a:cxn>
              <a:cxn ang="0">
                <a:pos x="434" y="731"/>
              </a:cxn>
              <a:cxn ang="0">
                <a:pos x="472" y="639"/>
              </a:cxn>
              <a:cxn ang="0">
                <a:pos x="399" y="603"/>
              </a:cxn>
              <a:cxn ang="0">
                <a:pos x="216" y="603"/>
              </a:cxn>
              <a:cxn ang="0">
                <a:pos x="216" y="420"/>
              </a:cxn>
            </a:cxnLst>
            <a:rect l="0" t="0" r="r" b="b"/>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chemeClr val="accent6"/>
          </a:solidFill>
          <a:ln w="19050">
            <a:solidFill>
              <a:schemeClr val="bg1"/>
            </a:solidFill>
            <a:round/>
          </a:ln>
        </p:spPr>
        <p:txBody>
          <a:bodyPr vert="horz" wrap="square" lIns="121920" tIns="60960" rIns="121920" bIns="60960" numCol="1" anchor="t" anchorCtr="0" compatLnSpc="1"/>
          <a:lstStyle/>
          <a:p>
            <a:endParaRPr lang="en-US" sz="2400"/>
          </a:p>
        </p:txBody>
      </p:sp>
      <p:sp>
        <p:nvSpPr>
          <p:cNvPr id="92" name="Text Placeholder 3"/>
          <p:cNvSpPr txBox="1"/>
          <p:nvPr/>
        </p:nvSpPr>
        <p:spPr>
          <a:xfrm>
            <a:off x="5061761" y="2679030"/>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bg1"/>
                </a:solidFill>
              </a:rPr>
              <a:t>01</a:t>
            </a:r>
          </a:p>
        </p:txBody>
      </p:sp>
      <p:sp>
        <p:nvSpPr>
          <p:cNvPr id="93" name="Text Placeholder 3"/>
          <p:cNvSpPr txBox="1"/>
          <p:nvPr/>
        </p:nvSpPr>
        <p:spPr>
          <a:xfrm>
            <a:off x="5048556" y="4289610"/>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bg1"/>
                </a:solidFill>
              </a:rPr>
              <a:t>03</a:t>
            </a:r>
          </a:p>
        </p:txBody>
      </p:sp>
      <p:sp>
        <p:nvSpPr>
          <p:cNvPr id="94" name="Text Placeholder 3"/>
          <p:cNvSpPr txBox="1"/>
          <p:nvPr/>
        </p:nvSpPr>
        <p:spPr>
          <a:xfrm>
            <a:off x="6661289" y="4412366"/>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bg1"/>
                </a:solidFill>
              </a:rPr>
              <a:t>04</a:t>
            </a:r>
          </a:p>
        </p:txBody>
      </p:sp>
      <p:sp>
        <p:nvSpPr>
          <p:cNvPr id="95" name="Text Placeholder 3"/>
          <p:cNvSpPr txBox="1"/>
          <p:nvPr/>
        </p:nvSpPr>
        <p:spPr>
          <a:xfrm>
            <a:off x="6728709" y="2761046"/>
            <a:ext cx="45525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bg1"/>
                </a:solidFill>
              </a:rPr>
              <a:t>02</a:t>
            </a:r>
          </a:p>
        </p:txBody>
      </p:sp>
      <p:sp>
        <p:nvSpPr>
          <p:cNvPr id="96" name="TextBox 95"/>
          <p:cNvSpPr txBox="1"/>
          <p:nvPr/>
        </p:nvSpPr>
        <p:spPr>
          <a:xfrm>
            <a:off x="1477705" y="3992607"/>
            <a:ext cx="2874305" cy="1159035"/>
          </a:xfrm>
          <a:prstGeom prst="rect">
            <a:avLst/>
          </a:prstGeom>
          <a:noFill/>
        </p:spPr>
        <p:txBody>
          <a:bodyPr wrap="square" rtlCol="0">
            <a:spAutoFit/>
          </a:bodyPr>
          <a:lstStyle/>
          <a:p>
            <a:r>
              <a:rPr lang="en-US" sz="1600" b="1" dirty="0">
                <a:solidFill>
                  <a:schemeClr val="accent3"/>
                </a:solidFill>
              </a:rPr>
              <a:t>Title Goes Here</a:t>
            </a:r>
            <a:endParaRPr lang="en-US" sz="1600" dirty="0">
              <a:solidFill>
                <a:schemeClr val="accent3"/>
              </a:solidFill>
            </a:endParaRPr>
          </a:p>
          <a:p>
            <a:r>
              <a:rPr lang="en-US" sz="1335" dirty="0">
                <a:solidFill>
                  <a:schemeClr val="tx1">
                    <a:lumMod val="65000"/>
                    <a:lumOff val="35000"/>
                  </a:schemeClr>
                </a:solidFill>
              </a:rPr>
              <a:t>There are many variations of passages of Lorem Ipsum available but the suffered </a:t>
            </a:r>
            <a:br>
              <a:rPr lang="en-US" sz="1335" dirty="0">
                <a:solidFill>
                  <a:schemeClr val="tx1">
                    <a:lumMod val="65000"/>
                    <a:lumOff val="35000"/>
                  </a:schemeClr>
                </a:solidFill>
              </a:rPr>
            </a:br>
            <a:r>
              <a:rPr lang="en-US" sz="1335" dirty="0">
                <a:solidFill>
                  <a:schemeClr val="tx1">
                    <a:lumMod val="65000"/>
                    <a:lumOff val="35000"/>
                  </a:schemeClr>
                </a:solidFill>
              </a:rPr>
              <a:t>alteration in</a:t>
            </a:r>
          </a:p>
        </p:txBody>
      </p:sp>
      <p:sp>
        <p:nvSpPr>
          <p:cNvPr id="97" name="TextBox 96"/>
          <p:cNvSpPr txBox="1"/>
          <p:nvPr/>
        </p:nvSpPr>
        <p:spPr>
          <a:xfrm>
            <a:off x="8093043" y="2392319"/>
            <a:ext cx="2611516" cy="1159035"/>
          </a:xfrm>
          <a:prstGeom prst="rect">
            <a:avLst/>
          </a:prstGeom>
          <a:noFill/>
        </p:spPr>
        <p:txBody>
          <a:bodyPr wrap="square" rtlCol="0">
            <a:spAutoFit/>
          </a:bodyPr>
          <a:lstStyle/>
          <a:p>
            <a:pPr algn="r"/>
            <a:r>
              <a:rPr lang="en-US" sz="1600" b="1" dirty="0">
                <a:solidFill>
                  <a:schemeClr val="accent2"/>
                </a:solidFill>
              </a:rPr>
              <a:t>Title Goes Here</a:t>
            </a:r>
            <a:endParaRPr lang="en-US" sz="1600" dirty="0">
              <a:solidFill>
                <a:schemeClr val="accent2"/>
              </a:solidFill>
            </a:endParaRPr>
          </a:p>
          <a:p>
            <a:pPr algn="r"/>
            <a:r>
              <a:rPr lang="en-US" sz="1335" dirty="0">
                <a:solidFill>
                  <a:schemeClr val="tx1">
                    <a:lumMod val="65000"/>
                    <a:lumOff val="35000"/>
                  </a:schemeClr>
                </a:solidFill>
              </a:rPr>
              <a:t>There are many variations of passages of Lorem Ipsum available but the suffered alteration in</a:t>
            </a:r>
          </a:p>
        </p:txBody>
      </p:sp>
      <p:sp>
        <p:nvSpPr>
          <p:cNvPr id="98" name="TextBox 97"/>
          <p:cNvSpPr txBox="1"/>
          <p:nvPr/>
        </p:nvSpPr>
        <p:spPr>
          <a:xfrm>
            <a:off x="1518345" y="2392319"/>
            <a:ext cx="2874305" cy="1159035"/>
          </a:xfrm>
          <a:prstGeom prst="rect">
            <a:avLst/>
          </a:prstGeom>
          <a:noFill/>
        </p:spPr>
        <p:txBody>
          <a:bodyPr wrap="square" rtlCol="0">
            <a:spAutoFit/>
          </a:bodyPr>
          <a:lstStyle/>
          <a:p>
            <a:r>
              <a:rPr lang="en-US" sz="1600" b="1" dirty="0">
                <a:solidFill>
                  <a:schemeClr val="accent1"/>
                </a:solidFill>
              </a:rPr>
              <a:t>Title Goes Here</a:t>
            </a:r>
            <a:endParaRPr lang="en-US" sz="1600" dirty="0">
              <a:solidFill>
                <a:schemeClr val="accent1"/>
              </a:solidFill>
            </a:endParaRPr>
          </a:p>
          <a:p>
            <a:r>
              <a:rPr lang="en-US" sz="1335" dirty="0">
                <a:solidFill>
                  <a:schemeClr val="tx1">
                    <a:lumMod val="65000"/>
                    <a:lumOff val="35000"/>
                  </a:schemeClr>
                </a:solidFill>
              </a:rPr>
              <a:t>There are many variations of passages of Lorem Ipsum available but the suffered</a:t>
            </a:r>
            <a:br>
              <a:rPr lang="en-US" sz="1335" dirty="0">
                <a:solidFill>
                  <a:schemeClr val="tx1">
                    <a:lumMod val="65000"/>
                    <a:lumOff val="35000"/>
                  </a:schemeClr>
                </a:solidFill>
              </a:rPr>
            </a:br>
            <a:r>
              <a:rPr lang="en-US" sz="1335" dirty="0">
                <a:solidFill>
                  <a:schemeClr val="tx1">
                    <a:lumMod val="65000"/>
                    <a:lumOff val="35000"/>
                  </a:schemeClr>
                </a:solidFill>
              </a:rPr>
              <a:t> alteration in</a:t>
            </a:r>
          </a:p>
        </p:txBody>
      </p:sp>
      <p:sp>
        <p:nvSpPr>
          <p:cNvPr id="99" name="TextBox 98"/>
          <p:cNvSpPr txBox="1"/>
          <p:nvPr/>
        </p:nvSpPr>
        <p:spPr>
          <a:xfrm>
            <a:off x="8029782" y="3992607"/>
            <a:ext cx="2611516" cy="1159035"/>
          </a:xfrm>
          <a:prstGeom prst="rect">
            <a:avLst/>
          </a:prstGeom>
          <a:noFill/>
        </p:spPr>
        <p:txBody>
          <a:bodyPr wrap="square" rtlCol="0">
            <a:spAutoFit/>
          </a:bodyPr>
          <a:lstStyle/>
          <a:p>
            <a:pPr algn="r"/>
            <a:r>
              <a:rPr lang="en-US" sz="1600" b="1" dirty="0">
                <a:solidFill>
                  <a:schemeClr val="accent6"/>
                </a:solidFill>
              </a:rPr>
              <a:t>Title Goes Here</a:t>
            </a:r>
            <a:endParaRPr lang="en-US" sz="1600" dirty="0">
              <a:solidFill>
                <a:schemeClr val="accent6"/>
              </a:solidFill>
            </a:endParaRPr>
          </a:p>
          <a:p>
            <a:pPr algn="r"/>
            <a:r>
              <a:rPr lang="en-US" sz="1335" dirty="0">
                <a:solidFill>
                  <a:schemeClr val="tx1">
                    <a:lumMod val="65000"/>
                    <a:lumOff val="35000"/>
                  </a:schemeClr>
                </a:solidFill>
              </a:rPr>
              <a:t>There are many variations of passages of Lorem Ipsum available but the suffered alteration in</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125"/>
                                        </p:tgtEl>
                                        <p:attrNameLst>
                                          <p:attrName>style.visibility</p:attrName>
                                        </p:attrNameLst>
                                      </p:cBhvr>
                                      <p:to>
                                        <p:strVal val="visible"/>
                                      </p:to>
                                    </p:set>
                                    <p:anim calcmode="lin" valueType="num">
                                      <p:cBhvr>
                                        <p:cTn id="7" dur="500" fill="hold"/>
                                        <p:tgtEl>
                                          <p:spTgt spid="2125"/>
                                        </p:tgtEl>
                                        <p:attrNameLst>
                                          <p:attrName>ppt_w</p:attrName>
                                        </p:attrNameLst>
                                      </p:cBhvr>
                                      <p:tavLst>
                                        <p:tav tm="0">
                                          <p:val>
                                            <p:fltVal val="0"/>
                                          </p:val>
                                        </p:tav>
                                        <p:tav tm="100000">
                                          <p:val>
                                            <p:strVal val="#ppt_w"/>
                                          </p:val>
                                        </p:tav>
                                      </p:tavLst>
                                    </p:anim>
                                    <p:anim calcmode="lin" valueType="num">
                                      <p:cBhvr>
                                        <p:cTn id="8" dur="500" fill="hold"/>
                                        <p:tgtEl>
                                          <p:spTgt spid="2125"/>
                                        </p:tgtEl>
                                        <p:attrNameLst>
                                          <p:attrName>ppt_h</p:attrName>
                                        </p:attrNameLst>
                                      </p:cBhvr>
                                      <p:tavLst>
                                        <p:tav tm="0">
                                          <p:val>
                                            <p:fltVal val="0"/>
                                          </p:val>
                                        </p:tav>
                                        <p:tav tm="100000">
                                          <p:val>
                                            <p:strVal val="#ppt_h"/>
                                          </p:val>
                                        </p:tav>
                                      </p:tavLst>
                                    </p:anim>
                                    <p:anim calcmode="lin" valueType="num">
                                      <p:cBhvr>
                                        <p:cTn id="9" dur="500" fill="hold"/>
                                        <p:tgtEl>
                                          <p:spTgt spid="2125"/>
                                        </p:tgtEl>
                                        <p:attrNameLst>
                                          <p:attrName>ppt_x</p:attrName>
                                        </p:attrNameLst>
                                      </p:cBhvr>
                                      <p:tavLst>
                                        <p:tav tm="0">
                                          <p:val>
                                            <p:fltVal val="0.5"/>
                                          </p:val>
                                        </p:tav>
                                        <p:tav tm="100000">
                                          <p:val>
                                            <p:strVal val="#ppt_x"/>
                                          </p:val>
                                        </p:tav>
                                      </p:tavLst>
                                    </p:anim>
                                    <p:anim calcmode="lin" valueType="num">
                                      <p:cBhvr>
                                        <p:cTn id="10" dur="500" fill="hold"/>
                                        <p:tgtEl>
                                          <p:spTgt spid="212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 calcmode="lin" valueType="num">
                                      <p:cBhvr>
                                        <p:cTn id="14" dur="500" fill="hold"/>
                                        <p:tgtEl>
                                          <p:spTgt spid="92"/>
                                        </p:tgtEl>
                                        <p:attrNameLst>
                                          <p:attrName>ppt_w</p:attrName>
                                        </p:attrNameLst>
                                      </p:cBhvr>
                                      <p:tavLst>
                                        <p:tav tm="0">
                                          <p:val>
                                            <p:fltVal val="0"/>
                                          </p:val>
                                        </p:tav>
                                        <p:tav tm="100000">
                                          <p:val>
                                            <p:strVal val="#ppt_w"/>
                                          </p:val>
                                        </p:tav>
                                      </p:tavLst>
                                    </p:anim>
                                    <p:anim calcmode="lin" valueType="num">
                                      <p:cBhvr>
                                        <p:cTn id="15" dur="500" fill="hold"/>
                                        <p:tgtEl>
                                          <p:spTgt spid="92"/>
                                        </p:tgtEl>
                                        <p:attrNameLst>
                                          <p:attrName>ppt_h</p:attrName>
                                        </p:attrNameLst>
                                      </p:cBhvr>
                                      <p:tavLst>
                                        <p:tav tm="0">
                                          <p:val>
                                            <p:fltVal val="0"/>
                                          </p:val>
                                        </p:tav>
                                        <p:tav tm="100000">
                                          <p:val>
                                            <p:strVal val="#ppt_h"/>
                                          </p:val>
                                        </p:tav>
                                      </p:tavLst>
                                    </p:anim>
                                    <p:animEffect transition="in" filter="fade">
                                      <p:cBhvr>
                                        <p:cTn id="16" dur="500"/>
                                        <p:tgtEl>
                                          <p:spTgt spid="92"/>
                                        </p:tgtEl>
                                      </p:cBhvr>
                                    </p:animEffect>
                                  </p:childTnLst>
                                </p:cTn>
                              </p:par>
                              <p:par>
                                <p:cTn id="17" presetID="2" presetClass="entr" presetSubtype="8" accel="50000" decel="5000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500" fill="hold"/>
                                        <p:tgtEl>
                                          <p:spTgt spid="98"/>
                                        </p:tgtEl>
                                        <p:attrNameLst>
                                          <p:attrName>ppt_x</p:attrName>
                                        </p:attrNameLst>
                                      </p:cBhvr>
                                      <p:tavLst>
                                        <p:tav tm="0">
                                          <p:val>
                                            <p:strVal val="0-#ppt_w/2"/>
                                          </p:val>
                                        </p:tav>
                                        <p:tav tm="100000">
                                          <p:val>
                                            <p:strVal val="#ppt_x"/>
                                          </p:val>
                                        </p:tav>
                                      </p:tavLst>
                                    </p:anim>
                                    <p:anim calcmode="lin" valueType="num">
                                      <p:cBhvr additive="base">
                                        <p:cTn id="20" dur="500" fill="hold"/>
                                        <p:tgtEl>
                                          <p:spTgt spid="9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3" presetClass="entr" presetSubtype="528" fill="hold" grpId="0" nodeType="afterEffect">
                                  <p:stCondLst>
                                    <p:cond delay="0"/>
                                  </p:stCondLst>
                                  <p:childTnLst>
                                    <p:set>
                                      <p:cBhvr>
                                        <p:cTn id="23" dur="1" fill="hold">
                                          <p:stCondLst>
                                            <p:cond delay="0"/>
                                          </p:stCondLst>
                                        </p:cTn>
                                        <p:tgtEl>
                                          <p:spTgt spid="2124"/>
                                        </p:tgtEl>
                                        <p:attrNameLst>
                                          <p:attrName>style.visibility</p:attrName>
                                        </p:attrNameLst>
                                      </p:cBhvr>
                                      <p:to>
                                        <p:strVal val="visible"/>
                                      </p:to>
                                    </p:set>
                                    <p:anim calcmode="lin" valueType="num">
                                      <p:cBhvr>
                                        <p:cTn id="24" dur="500" fill="hold"/>
                                        <p:tgtEl>
                                          <p:spTgt spid="2124"/>
                                        </p:tgtEl>
                                        <p:attrNameLst>
                                          <p:attrName>ppt_w</p:attrName>
                                        </p:attrNameLst>
                                      </p:cBhvr>
                                      <p:tavLst>
                                        <p:tav tm="0">
                                          <p:val>
                                            <p:fltVal val="0"/>
                                          </p:val>
                                        </p:tav>
                                        <p:tav tm="100000">
                                          <p:val>
                                            <p:strVal val="#ppt_w"/>
                                          </p:val>
                                        </p:tav>
                                      </p:tavLst>
                                    </p:anim>
                                    <p:anim calcmode="lin" valueType="num">
                                      <p:cBhvr>
                                        <p:cTn id="25" dur="500" fill="hold"/>
                                        <p:tgtEl>
                                          <p:spTgt spid="2124"/>
                                        </p:tgtEl>
                                        <p:attrNameLst>
                                          <p:attrName>ppt_h</p:attrName>
                                        </p:attrNameLst>
                                      </p:cBhvr>
                                      <p:tavLst>
                                        <p:tav tm="0">
                                          <p:val>
                                            <p:fltVal val="0"/>
                                          </p:val>
                                        </p:tav>
                                        <p:tav tm="100000">
                                          <p:val>
                                            <p:strVal val="#ppt_h"/>
                                          </p:val>
                                        </p:tav>
                                      </p:tavLst>
                                    </p:anim>
                                    <p:anim calcmode="lin" valueType="num">
                                      <p:cBhvr>
                                        <p:cTn id="26" dur="500" fill="hold"/>
                                        <p:tgtEl>
                                          <p:spTgt spid="2124"/>
                                        </p:tgtEl>
                                        <p:attrNameLst>
                                          <p:attrName>ppt_x</p:attrName>
                                        </p:attrNameLst>
                                      </p:cBhvr>
                                      <p:tavLst>
                                        <p:tav tm="0">
                                          <p:val>
                                            <p:fltVal val="0.5"/>
                                          </p:val>
                                        </p:tav>
                                        <p:tav tm="100000">
                                          <p:val>
                                            <p:strVal val="#ppt_x"/>
                                          </p:val>
                                        </p:tav>
                                      </p:tavLst>
                                    </p:anim>
                                    <p:anim calcmode="lin" valueType="num">
                                      <p:cBhvr>
                                        <p:cTn id="27" dur="500" fill="hold"/>
                                        <p:tgtEl>
                                          <p:spTgt spid="2124"/>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500" fill="hold"/>
                                        <p:tgtEl>
                                          <p:spTgt spid="97"/>
                                        </p:tgtEl>
                                        <p:attrNameLst>
                                          <p:attrName>ppt_x</p:attrName>
                                        </p:attrNameLst>
                                      </p:cBhvr>
                                      <p:tavLst>
                                        <p:tav tm="0">
                                          <p:val>
                                            <p:strVal val="1+#ppt_w/2"/>
                                          </p:val>
                                        </p:tav>
                                        <p:tav tm="100000">
                                          <p:val>
                                            <p:strVal val="#ppt_x"/>
                                          </p:val>
                                        </p:tav>
                                      </p:tavLst>
                                    </p:anim>
                                    <p:anim calcmode="lin" valueType="num">
                                      <p:cBhvr additive="base">
                                        <p:cTn id="37" dur="500" fill="hold"/>
                                        <p:tgtEl>
                                          <p:spTgt spid="97"/>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3" presetClass="entr" presetSubtype="528" fill="hold" grpId="0" nodeType="afterEffect">
                                  <p:stCondLst>
                                    <p:cond delay="0"/>
                                  </p:stCondLst>
                                  <p:childTnLst>
                                    <p:set>
                                      <p:cBhvr>
                                        <p:cTn id="40" dur="1" fill="hold">
                                          <p:stCondLst>
                                            <p:cond delay="0"/>
                                          </p:stCondLst>
                                        </p:cTn>
                                        <p:tgtEl>
                                          <p:spTgt spid="2126"/>
                                        </p:tgtEl>
                                        <p:attrNameLst>
                                          <p:attrName>style.visibility</p:attrName>
                                        </p:attrNameLst>
                                      </p:cBhvr>
                                      <p:to>
                                        <p:strVal val="visible"/>
                                      </p:to>
                                    </p:set>
                                    <p:anim calcmode="lin" valueType="num">
                                      <p:cBhvr>
                                        <p:cTn id="41" dur="500" fill="hold"/>
                                        <p:tgtEl>
                                          <p:spTgt spid="2126"/>
                                        </p:tgtEl>
                                        <p:attrNameLst>
                                          <p:attrName>ppt_w</p:attrName>
                                        </p:attrNameLst>
                                      </p:cBhvr>
                                      <p:tavLst>
                                        <p:tav tm="0">
                                          <p:val>
                                            <p:fltVal val="0"/>
                                          </p:val>
                                        </p:tav>
                                        <p:tav tm="100000">
                                          <p:val>
                                            <p:strVal val="#ppt_w"/>
                                          </p:val>
                                        </p:tav>
                                      </p:tavLst>
                                    </p:anim>
                                    <p:anim calcmode="lin" valueType="num">
                                      <p:cBhvr>
                                        <p:cTn id="42" dur="500" fill="hold"/>
                                        <p:tgtEl>
                                          <p:spTgt spid="2126"/>
                                        </p:tgtEl>
                                        <p:attrNameLst>
                                          <p:attrName>ppt_h</p:attrName>
                                        </p:attrNameLst>
                                      </p:cBhvr>
                                      <p:tavLst>
                                        <p:tav tm="0">
                                          <p:val>
                                            <p:fltVal val="0"/>
                                          </p:val>
                                        </p:tav>
                                        <p:tav tm="100000">
                                          <p:val>
                                            <p:strVal val="#ppt_h"/>
                                          </p:val>
                                        </p:tav>
                                      </p:tavLst>
                                    </p:anim>
                                    <p:anim calcmode="lin" valueType="num">
                                      <p:cBhvr>
                                        <p:cTn id="43" dur="500" fill="hold"/>
                                        <p:tgtEl>
                                          <p:spTgt spid="2126"/>
                                        </p:tgtEl>
                                        <p:attrNameLst>
                                          <p:attrName>ppt_x</p:attrName>
                                        </p:attrNameLst>
                                      </p:cBhvr>
                                      <p:tavLst>
                                        <p:tav tm="0">
                                          <p:val>
                                            <p:fltVal val="0.5"/>
                                          </p:val>
                                        </p:tav>
                                        <p:tav tm="100000">
                                          <p:val>
                                            <p:strVal val="#ppt_x"/>
                                          </p:val>
                                        </p:tav>
                                      </p:tavLst>
                                    </p:anim>
                                    <p:anim calcmode="lin" valueType="num">
                                      <p:cBhvr>
                                        <p:cTn id="44" dur="500" fill="hold"/>
                                        <p:tgtEl>
                                          <p:spTgt spid="2126"/>
                                        </p:tgtEl>
                                        <p:attrNameLst>
                                          <p:attrName>ppt_y</p:attrName>
                                        </p:attrNameLst>
                                      </p:cBhvr>
                                      <p:tavLst>
                                        <p:tav tm="0">
                                          <p:val>
                                            <p:fltVal val="0.5"/>
                                          </p:val>
                                        </p:tav>
                                        <p:tav tm="100000">
                                          <p:val>
                                            <p:strVal val="#ppt_y"/>
                                          </p:val>
                                        </p:tav>
                                      </p:tavLst>
                                    </p:anim>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93"/>
                                        </p:tgtEl>
                                        <p:attrNameLst>
                                          <p:attrName>style.visibility</p:attrName>
                                        </p:attrNameLst>
                                      </p:cBhvr>
                                      <p:to>
                                        <p:strVal val="visible"/>
                                      </p:to>
                                    </p:set>
                                    <p:anim calcmode="lin" valueType="num">
                                      <p:cBhvr>
                                        <p:cTn id="48" dur="500" fill="hold"/>
                                        <p:tgtEl>
                                          <p:spTgt spid="93"/>
                                        </p:tgtEl>
                                        <p:attrNameLst>
                                          <p:attrName>ppt_w</p:attrName>
                                        </p:attrNameLst>
                                      </p:cBhvr>
                                      <p:tavLst>
                                        <p:tav tm="0">
                                          <p:val>
                                            <p:fltVal val="0"/>
                                          </p:val>
                                        </p:tav>
                                        <p:tav tm="100000">
                                          <p:val>
                                            <p:strVal val="#ppt_w"/>
                                          </p:val>
                                        </p:tav>
                                      </p:tavLst>
                                    </p:anim>
                                    <p:anim calcmode="lin" valueType="num">
                                      <p:cBhvr>
                                        <p:cTn id="49" dur="500" fill="hold"/>
                                        <p:tgtEl>
                                          <p:spTgt spid="93"/>
                                        </p:tgtEl>
                                        <p:attrNameLst>
                                          <p:attrName>ppt_h</p:attrName>
                                        </p:attrNameLst>
                                      </p:cBhvr>
                                      <p:tavLst>
                                        <p:tav tm="0">
                                          <p:val>
                                            <p:fltVal val="0"/>
                                          </p:val>
                                        </p:tav>
                                        <p:tav tm="100000">
                                          <p:val>
                                            <p:strVal val="#ppt_h"/>
                                          </p:val>
                                        </p:tav>
                                      </p:tavLst>
                                    </p:anim>
                                    <p:animEffect transition="in" filter="fade">
                                      <p:cBhvr>
                                        <p:cTn id="50" dur="500"/>
                                        <p:tgtEl>
                                          <p:spTgt spid="93"/>
                                        </p:tgtEl>
                                      </p:cBhvr>
                                    </p:animEffect>
                                  </p:childTnLst>
                                </p:cTn>
                              </p:par>
                              <p:par>
                                <p:cTn id="51" presetID="2" presetClass="entr" presetSubtype="8" accel="50000" decel="50000"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0-#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000"/>
                            </p:stCondLst>
                            <p:childTnLst>
                              <p:par>
                                <p:cTn id="56" presetID="23" presetClass="entr" presetSubtype="32" fill="hold" grpId="0" nodeType="afterEffect">
                                  <p:stCondLst>
                                    <p:cond delay="0"/>
                                  </p:stCondLst>
                                  <p:childTnLst>
                                    <p:set>
                                      <p:cBhvr>
                                        <p:cTn id="57" dur="1" fill="hold">
                                          <p:stCondLst>
                                            <p:cond delay="0"/>
                                          </p:stCondLst>
                                        </p:cTn>
                                        <p:tgtEl>
                                          <p:spTgt spid="2127"/>
                                        </p:tgtEl>
                                        <p:attrNameLst>
                                          <p:attrName>style.visibility</p:attrName>
                                        </p:attrNameLst>
                                      </p:cBhvr>
                                      <p:to>
                                        <p:strVal val="visible"/>
                                      </p:to>
                                    </p:set>
                                    <p:anim calcmode="lin" valueType="num">
                                      <p:cBhvr>
                                        <p:cTn id="58" dur="500" fill="hold"/>
                                        <p:tgtEl>
                                          <p:spTgt spid="2127"/>
                                        </p:tgtEl>
                                        <p:attrNameLst>
                                          <p:attrName>ppt_w</p:attrName>
                                        </p:attrNameLst>
                                      </p:cBhvr>
                                      <p:tavLst>
                                        <p:tav tm="0">
                                          <p:val>
                                            <p:strVal val="4*#ppt_w"/>
                                          </p:val>
                                        </p:tav>
                                        <p:tav tm="100000">
                                          <p:val>
                                            <p:strVal val="#ppt_w"/>
                                          </p:val>
                                        </p:tav>
                                      </p:tavLst>
                                    </p:anim>
                                    <p:anim calcmode="lin" valueType="num">
                                      <p:cBhvr>
                                        <p:cTn id="59" dur="500" fill="hold"/>
                                        <p:tgtEl>
                                          <p:spTgt spid="2127"/>
                                        </p:tgtEl>
                                        <p:attrNameLst>
                                          <p:attrName>ppt_h</p:attrName>
                                        </p:attrNameLst>
                                      </p:cBhvr>
                                      <p:tavLst>
                                        <p:tav tm="0">
                                          <p:val>
                                            <p:strVal val="4*#ppt_h"/>
                                          </p:val>
                                        </p:tav>
                                        <p:tav tm="100000">
                                          <p:val>
                                            <p:strVal val="#ppt_h"/>
                                          </p:val>
                                        </p:tav>
                                      </p:tavLst>
                                    </p:anim>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par>
                                <p:cTn id="66" presetID="2" presetClass="entr" presetSubtype="2" accel="50000" decel="50000" fill="hold" grpId="0" nodeType="with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6" grpId="0" animBg="1"/>
      <p:bldP spid="2124" grpId="0" animBg="1"/>
      <p:bldP spid="2125" grpId="0" animBg="1"/>
      <p:bldP spid="2127" grpId="0" animBg="1"/>
      <p:bldP spid="92" grpId="0"/>
      <p:bldP spid="93" grpId="0"/>
      <p:bldP spid="94" grpId="0"/>
      <p:bldP spid="95" grpId="0"/>
      <p:bldP spid="96" grpId="0"/>
      <p:bldP spid="97" grpId="0"/>
      <p:bldP spid="98" grpId="0"/>
      <p:bldP spid="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Freeform 5"/>
          <p:cNvSpPr>
            <a:spLocks noEditPoints="1"/>
          </p:cNvSpPr>
          <p:nvPr/>
        </p:nvSpPr>
        <p:spPr bwMode="auto">
          <a:xfrm>
            <a:off x="1297236" y="4433099"/>
            <a:ext cx="190469" cy="2381"/>
          </a:xfrm>
          <a:custGeom>
            <a:avLst/>
            <a:gdLst/>
            <a:ahLst/>
            <a:cxnLst>
              <a:cxn ang="0">
                <a:pos x="80" y="0"/>
              </a:cxn>
              <a:cxn ang="0">
                <a:pos x="78" y="0"/>
              </a:cxn>
              <a:cxn ang="0">
                <a:pos x="80" y="0"/>
              </a:cxn>
              <a:cxn ang="0">
                <a:pos x="80" y="0"/>
              </a:cxn>
              <a:cxn ang="0">
                <a:pos x="0" y="0"/>
              </a:cxn>
              <a:cxn ang="0">
                <a:pos x="0" y="0"/>
              </a:cxn>
              <a:cxn ang="0">
                <a:pos x="0" y="0"/>
              </a:cxn>
              <a:cxn ang="0">
                <a:pos x="0" y="0"/>
              </a:cxn>
            </a:cxnLst>
            <a:rect l="0" t="0" r="r" b="b"/>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vert="horz" wrap="square" lIns="121920" tIns="60960" rIns="121920" bIns="60960" numCol="1" anchor="t" anchorCtr="0" compatLnSpc="1"/>
          <a:lstStyle/>
          <a:p>
            <a:endParaRPr lang="en-US" sz="2400"/>
          </a:p>
        </p:txBody>
      </p:sp>
      <p:sp>
        <p:nvSpPr>
          <p:cNvPr id="8198" name="Freeform 6"/>
          <p:cNvSpPr/>
          <p:nvPr/>
        </p:nvSpPr>
        <p:spPr bwMode="auto">
          <a:xfrm>
            <a:off x="2880516" y="1585578"/>
            <a:ext cx="852352" cy="1204721"/>
          </a:xfrm>
          <a:custGeom>
            <a:avLst/>
            <a:gdLst/>
            <a:ahLst/>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l="0" t="0" r="r" b="b"/>
            <a:pathLst>
              <a:path w="184" h="260">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chemeClr val="accent5"/>
          </a:solidFill>
          <a:ln w="19050">
            <a:solidFill>
              <a:schemeClr val="bg1"/>
            </a:solidFill>
            <a:round/>
          </a:ln>
        </p:spPr>
        <p:txBody>
          <a:bodyPr vert="horz" wrap="square" lIns="121920" tIns="60960" rIns="121920" bIns="60960" numCol="1" anchor="t" anchorCtr="0" compatLnSpc="1"/>
          <a:lstStyle/>
          <a:p>
            <a:endParaRPr lang="en-US" sz="2400"/>
          </a:p>
        </p:txBody>
      </p:sp>
      <p:sp>
        <p:nvSpPr>
          <p:cNvPr id="8199" name="Freeform 7"/>
          <p:cNvSpPr>
            <a:spLocks noEditPoints="1"/>
          </p:cNvSpPr>
          <p:nvPr/>
        </p:nvSpPr>
        <p:spPr bwMode="auto">
          <a:xfrm>
            <a:off x="1959119" y="2580781"/>
            <a:ext cx="1768988" cy="1342811"/>
          </a:xfrm>
          <a:custGeom>
            <a:avLst/>
            <a:gdLst/>
            <a:ahLst/>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l="0" t="0" r="r" b="b"/>
            <a:pathLst>
              <a:path w="382" h="290">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chemeClr val="accent6"/>
          </a:solidFill>
          <a:ln w="19050">
            <a:solidFill>
              <a:schemeClr val="bg1"/>
            </a:solidFill>
            <a:round/>
          </a:ln>
        </p:spPr>
        <p:txBody>
          <a:bodyPr vert="horz" wrap="square" lIns="121920" tIns="60960" rIns="121920" bIns="60960" numCol="1" anchor="t" anchorCtr="0" compatLnSpc="1"/>
          <a:lstStyle/>
          <a:p>
            <a:endParaRPr lang="en-US" sz="2400"/>
          </a:p>
        </p:txBody>
      </p:sp>
      <p:sp>
        <p:nvSpPr>
          <p:cNvPr id="8200" name="Freeform 8"/>
          <p:cNvSpPr/>
          <p:nvPr/>
        </p:nvSpPr>
        <p:spPr bwMode="auto">
          <a:xfrm>
            <a:off x="821063" y="3123620"/>
            <a:ext cx="1371381" cy="1538043"/>
          </a:xfrm>
          <a:custGeom>
            <a:avLst/>
            <a:gdLst/>
            <a:ahLst/>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l="0" t="0" r="r" b="b"/>
            <a:pathLst>
              <a:path w="296" h="332">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chemeClr val="accent1"/>
          </a:solidFill>
          <a:ln w="19050">
            <a:solidFill>
              <a:schemeClr val="bg1"/>
            </a:solidFill>
            <a:round/>
          </a:ln>
        </p:spPr>
        <p:txBody>
          <a:bodyPr vert="horz" wrap="square" lIns="121920" tIns="60960" rIns="121920" bIns="60960" numCol="1" anchor="t" anchorCtr="0" compatLnSpc="1"/>
          <a:lstStyle/>
          <a:p>
            <a:endParaRPr lang="en-US" sz="2400"/>
          </a:p>
        </p:txBody>
      </p:sp>
      <p:sp>
        <p:nvSpPr>
          <p:cNvPr id="8201" name="Freeform 9"/>
          <p:cNvSpPr/>
          <p:nvPr/>
        </p:nvSpPr>
        <p:spPr bwMode="auto">
          <a:xfrm>
            <a:off x="821063" y="4433097"/>
            <a:ext cx="1371381" cy="1130915"/>
          </a:xfrm>
          <a:custGeom>
            <a:avLst/>
            <a:gdLst/>
            <a:ahLst/>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l="0" t="0" r="r" b="b"/>
            <a:pathLst>
              <a:path w="296" h="244">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chemeClr val="accent2"/>
          </a:solidFill>
          <a:ln w="19050">
            <a:solidFill>
              <a:schemeClr val="bg1"/>
            </a:solidFill>
            <a:round/>
          </a:ln>
        </p:spPr>
        <p:txBody>
          <a:bodyPr vert="horz" wrap="square" lIns="121920" tIns="60960" rIns="121920" bIns="60960" numCol="1" anchor="t" anchorCtr="0" compatLnSpc="1"/>
          <a:lstStyle/>
          <a:p>
            <a:endParaRPr lang="en-US" sz="2400"/>
          </a:p>
        </p:txBody>
      </p:sp>
      <p:sp>
        <p:nvSpPr>
          <p:cNvPr id="8202" name="Freeform 10"/>
          <p:cNvSpPr/>
          <p:nvPr/>
        </p:nvSpPr>
        <p:spPr bwMode="auto">
          <a:xfrm>
            <a:off x="1959119" y="3678364"/>
            <a:ext cx="749975" cy="1852317"/>
          </a:xfrm>
          <a:custGeom>
            <a:avLst/>
            <a:gdLst/>
            <a:ahLst/>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l="0" t="0" r="r" b="b"/>
            <a:pathLst>
              <a:path w="162" h="400">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chemeClr val="accent4"/>
          </a:solidFill>
          <a:ln w="19050">
            <a:solidFill>
              <a:schemeClr val="bg1"/>
            </a:solidFill>
            <a:round/>
          </a:ln>
        </p:spPr>
        <p:txBody>
          <a:bodyPr vert="horz" wrap="square" lIns="121920" tIns="60960" rIns="121920" bIns="60960" numCol="1" anchor="t" anchorCtr="0" compatLnSpc="1"/>
          <a:lstStyle/>
          <a:p>
            <a:endParaRPr lang="en-US" sz="2400"/>
          </a:p>
        </p:txBody>
      </p:sp>
      <p:sp>
        <p:nvSpPr>
          <p:cNvPr id="8203" name="Freeform 11"/>
          <p:cNvSpPr/>
          <p:nvPr/>
        </p:nvSpPr>
        <p:spPr bwMode="auto">
          <a:xfrm>
            <a:off x="2506721" y="3678364"/>
            <a:ext cx="1309479" cy="1852317"/>
          </a:xfrm>
          <a:custGeom>
            <a:avLst/>
            <a:gdLst/>
            <a:ahLst/>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l="0" t="0" r="r" b="b"/>
            <a:pathLst>
              <a:path w="283" h="400">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chemeClr val="accent1">
              <a:lumMod val="60000"/>
              <a:lumOff val="40000"/>
            </a:schemeClr>
          </a:solidFill>
          <a:ln w="19050">
            <a:solidFill>
              <a:schemeClr val="bg1"/>
            </a:solidFill>
            <a:round/>
          </a:ln>
        </p:spPr>
        <p:txBody>
          <a:bodyPr vert="horz" wrap="square" lIns="121920" tIns="60960" rIns="121920" bIns="60960" numCol="1" anchor="t" anchorCtr="0" compatLnSpc="1"/>
          <a:lstStyle/>
          <a:p>
            <a:endParaRPr lang="en-US" sz="2400"/>
          </a:p>
        </p:txBody>
      </p:sp>
      <p:sp>
        <p:nvSpPr>
          <p:cNvPr id="8204" name="Freeform 12"/>
          <p:cNvSpPr/>
          <p:nvPr/>
        </p:nvSpPr>
        <p:spPr bwMode="auto">
          <a:xfrm>
            <a:off x="3380499" y="4392626"/>
            <a:ext cx="1561852" cy="573791"/>
          </a:xfrm>
          <a:custGeom>
            <a:avLst/>
            <a:gdLst/>
            <a:ahLst/>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l="0" t="0" r="r" b="b"/>
            <a:pathLst>
              <a:path w="337" h="124">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chemeClr val="accent2"/>
          </a:solidFill>
          <a:ln w="19050">
            <a:solidFill>
              <a:schemeClr val="bg1"/>
            </a:solidFill>
            <a:round/>
          </a:ln>
        </p:spPr>
        <p:txBody>
          <a:bodyPr vert="horz" wrap="square" lIns="121920" tIns="60960" rIns="121920" bIns="60960" numCol="1" anchor="t" anchorCtr="0" compatLnSpc="1"/>
          <a:lstStyle/>
          <a:p>
            <a:endParaRPr lang="en-US" sz="2400"/>
          </a:p>
        </p:txBody>
      </p:sp>
      <p:sp>
        <p:nvSpPr>
          <p:cNvPr id="8205" name="Freeform 13"/>
          <p:cNvSpPr/>
          <p:nvPr/>
        </p:nvSpPr>
        <p:spPr bwMode="auto">
          <a:xfrm>
            <a:off x="3594777" y="3623603"/>
            <a:ext cx="1416619" cy="995204"/>
          </a:xfrm>
          <a:custGeom>
            <a:avLst/>
            <a:gdLst/>
            <a:ahLst/>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l="0" t="0" r="r" b="b"/>
            <a:pathLst>
              <a:path w="306" h="215">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chemeClr val="accent3"/>
          </a:solidFill>
          <a:ln w="19050">
            <a:solidFill>
              <a:schemeClr val="bg1"/>
            </a:solidFill>
            <a:round/>
          </a:ln>
        </p:spPr>
        <p:txBody>
          <a:bodyPr vert="horz" wrap="square" lIns="121920" tIns="60960" rIns="121920" bIns="60960" numCol="1" anchor="t" anchorCtr="0" compatLnSpc="1"/>
          <a:lstStyle/>
          <a:p>
            <a:endParaRPr lang="en-US" sz="2400"/>
          </a:p>
        </p:txBody>
      </p:sp>
      <p:sp>
        <p:nvSpPr>
          <p:cNvPr id="8206" name="Freeform 14"/>
          <p:cNvSpPr/>
          <p:nvPr/>
        </p:nvSpPr>
        <p:spPr bwMode="auto">
          <a:xfrm>
            <a:off x="3547161" y="3252188"/>
            <a:ext cx="1459475" cy="602361"/>
          </a:xfrm>
          <a:custGeom>
            <a:avLst/>
            <a:gdLst/>
            <a:ahLst/>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l="0" t="0" r="r" b="b"/>
            <a:pathLst>
              <a:path w="315" h="130">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chemeClr val="accent4"/>
          </a:solidFill>
          <a:ln w="19050">
            <a:solidFill>
              <a:schemeClr val="bg1"/>
            </a:solidFill>
            <a:round/>
          </a:ln>
        </p:spPr>
        <p:txBody>
          <a:bodyPr vert="horz" wrap="square" lIns="121920" tIns="60960" rIns="121920" bIns="60960" numCol="1" anchor="t" anchorCtr="0" compatLnSpc="1"/>
          <a:lstStyle/>
          <a:p>
            <a:endParaRPr lang="en-US" sz="2400"/>
          </a:p>
        </p:txBody>
      </p:sp>
      <p:sp>
        <p:nvSpPr>
          <p:cNvPr id="8207" name="Freeform 15"/>
          <p:cNvSpPr/>
          <p:nvPr/>
        </p:nvSpPr>
        <p:spPr bwMode="auto">
          <a:xfrm>
            <a:off x="3380500" y="4735469"/>
            <a:ext cx="1390429" cy="795211"/>
          </a:xfrm>
          <a:custGeom>
            <a:avLst/>
            <a:gdLst/>
            <a:ahLst/>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l="0" t="0" r="r" b="b"/>
            <a:pathLst>
              <a:path w="300" h="172">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chemeClr val="accent1"/>
          </a:solidFill>
          <a:ln w="19050">
            <a:solidFill>
              <a:schemeClr val="bg1"/>
            </a:solidFill>
            <a:round/>
          </a:ln>
        </p:spPr>
        <p:txBody>
          <a:bodyPr vert="horz" wrap="square" lIns="121920" tIns="60960" rIns="121920" bIns="60960" numCol="1" anchor="t" anchorCtr="0" compatLnSpc="1"/>
          <a:lstStyle/>
          <a:p>
            <a:endParaRPr lang="en-US" sz="2400"/>
          </a:p>
        </p:txBody>
      </p:sp>
      <p:sp>
        <p:nvSpPr>
          <p:cNvPr id="19" name="Rectangle 18"/>
          <p:cNvSpPr/>
          <p:nvPr/>
        </p:nvSpPr>
        <p:spPr>
          <a:xfrm>
            <a:off x="5352812" y="1739195"/>
            <a:ext cx="1503104" cy="246221"/>
          </a:xfrm>
          <a:prstGeom prst="rect">
            <a:avLst/>
          </a:prstGeom>
        </p:spPr>
        <p:txBody>
          <a:bodyPr wrap="none" lIns="0" tIns="0" rIns="0" bIns="0">
            <a:spAutoFit/>
          </a:bodyPr>
          <a:lstStyle/>
          <a:p>
            <a:r>
              <a:rPr lang="en-US" sz="1600" b="1" dirty="0">
                <a:solidFill>
                  <a:schemeClr val="bg1">
                    <a:lumMod val="65000"/>
                  </a:schemeClr>
                </a:solidFill>
              </a:rPr>
              <a:t>Title Goes Here</a:t>
            </a:r>
            <a:endParaRPr lang="en-US" sz="1600" dirty="0">
              <a:solidFill>
                <a:schemeClr val="bg1">
                  <a:lumMod val="65000"/>
                </a:schemeClr>
              </a:solidFill>
            </a:endParaRPr>
          </a:p>
        </p:txBody>
      </p:sp>
      <p:sp>
        <p:nvSpPr>
          <p:cNvPr id="20" name="TextBox 19"/>
          <p:cNvSpPr txBox="1"/>
          <p:nvPr/>
        </p:nvSpPr>
        <p:spPr>
          <a:xfrm>
            <a:off x="5352814" y="2034851"/>
            <a:ext cx="5914319" cy="861774"/>
          </a:xfrm>
          <a:prstGeom prst="rect">
            <a:avLst/>
          </a:prstGeom>
          <a:noFill/>
        </p:spPr>
        <p:txBody>
          <a:bodyPr wrap="square" lIns="0" tIns="0" rIns="0" bIns="0" rtlCol="0">
            <a:spAutoFit/>
          </a:bodyPr>
          <a:lstStyle/>
          <a:p>
            <a:pPr algn="just"/>
            <a:r>
              <a:rPr lang="en-US" sz="1400" dirty="0">
                <a:solidFill>
                  <a:schemeClr val="tx1">
                    <a:lumMod val="65000"/>
                    <a:lumOff val="35000"/>
                  </a:schemeClr>
                </a:solidFill>
              </a:rPr>
              <a:t>There are many variations of passages of lorem ipsum available the majority have suffered alteration in some form, by injected humour, or randomized words which look even slightly believable. If you are going to use A passage of lorem ipsum.</a:t>
            </a:r>
          </a:p>
        </p:txBody>
      </p:sp>
      <p:grpSp>
        <p:nvGrpSpPr>
          <p:cNvPr id="22" name="Group 25"/>
          <p:cNvGrpSpPr/>
          <p:nvPr/>
        </p:nvGrpSpPr>
        <p:grpSpPr>
          <a:xfrm>
            <a:off x="5352814" y="4643884"/>
            <a:ext cx="1972137" cy="946114"/>
            <a:chOff x="764014" y="1586049"/>
            <a:chExt cx="1544637" cy="709586"/>
          </a:xfrm>
        </p:grpSpPr>
        <p:sp>
          <p:nvSpPr>
            <p:cNvPr id="23" name="Text Placeholder 3"/>
            <p:cNvSpPr txBox="1"/>
            <p:nvPr/>
          </p:nvSpPr>
          <p:spPr>
            <a:xfrm>
              <a:off x="1188552" y="1586049"/>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rPr>
                <a:t>459,769K</a:t>
              </a:r>
              <a:endParaRPr lang="en-US" sz="2135" b="1" dirty="0">
                <a:solidFill>
                  <a:schemeClr val="tx1">
                    <a:lumMod val="75000"/>
                    <a:lumOff val="25000"/>
                  </a:schemeClr>
                </a:solidFill>
              </a:endParaRPr>
            </a:p>
          </p:txBody>
        </p:sp>
        <p:sp>
          <p:nvSpPr>
            <p:cNvPr id="24"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rPr>
                <a:t>There are many variations</a:t>
              </a:r>
            </a:p>
            <a:p>
              <a:pPr defTabSz="1219200">
                <a:spcBef>
                  <a:spcPct val="20000"/>
                </a:spcBef>
                <a:defRPr/>
              </a:pPr>
              <a:r>
                <a:rPr lang="en-US" sz="1335" dirty="0">
                  <a:solidFill>
                    <a:schemeClr val="tx1">
                      <a:lumMod val="65000"/>
                      <a:lumOff val="35000"/>
                    </a:schemeClr>
                  </a:solidFill>
                </a:rPr>
                <a:t> of passages of lorem</a:t>
              </a:r>
            </a:p>
            <a:p>
              <a:pPr defTabSz="1219200">
                <a:spcBef>
                  <a:spcPct val="20000"/>
                </a:spcBef>
                <a:defRPr/>
              </a:pPr>
              <a:r>
                <a:rPr lang="en-US" sz="1335" dirty="0">
                  <a:solidFill>
                    <a:schemeClr val="tx1">
                      <a:lumMod val="65000"/>
                      <a:lumOff val="35000"/>
                    </a:schemeClr>
                  </a:solidFill>
                </a:rPr>
                <a:t> ipsum available</a:t>
              </a:r>
            </a:p>
          </p:txBody>
        </p:sp>
      </p:grpSp>
      <p:grpSp>
        <p:nvGrpSpPr>
          <p:cNvPr id="25" name="Group 25"/>
          <p:cNvGrpSpPr/>
          <p:nvPr/>
        </p:nvGrpSpPr>
        <p:grpSpPr>
          <a:xfrm>
            <a:off x="7503476" y="4643884"/>
            <a:ext cx="1972137" cy="946114"/>
            <a:chOff x="764014" y="1586049"/>
            <a:chExt cx="1544637" cy="709586"/>
          </a:xfrm>
        </p:grpSpPr>
        <p:sp>
          <p:nvSpPr>
            <p:cNvPr id="26" name="Text Placeholder 3"/>
            <p:cNvSpPr txBox="1"/>
            <p:nvPr/>
          </p:nvSpPr>
          <p:spPr>
            <a:xfrm>
              <a:off x="1188552" y="1586049"/>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rPr>
                <a:t>459,769K</a:t>
              </a:r>
              <a:endParaRPr lang="en-US" sz="2135" b="1" dirty="0">
                <a:solidFill>
                  <a:schemeClr val="tx1">
                    <a:lumMod val="75000"/>
                    <a:lumOff val="25000"/>
                  </a:schemeClr>
                </a:solidFill>
              </a:endParaRPr>
            </a:p>
          </p:txBody>
        </p:sp>
        <p:sp>
          <p:nvSpPr>
            <p:cNvPr id="27"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rPr>
                <a:t>There are many variations</a:t>
              </a:r>
            </a:p>
            <a:p>
              <a:pPr defTabSz="1219200">
                <a:spcBef>
                  <a:spcPct val="20000"/>
                </a:spcBef>
                <a:defRPr/>
              </a:pPr>
              <a:r>
                <a:rPr lang="en-US" sz="1335" dirty="0">
                  <a:solidFill>
                    <a:schemeClr val="tx1">
                      <a:lumMod val="65000"/>
                      <a:lumOff val="35000"/>
                    </a:schemeClr>
                  </a:solidFill>
                </a:rPr>
                <a:t> of passages of lorem</a:t>
              </a:r>
            </a:p>
            <a:p>
              <a:pPr defTabSz="1219200">
                <a:spcBef>
                  <a:spcPct val="20000"/>
                </a:spcBef>
                <a:defRPr/>
              </a:pPr>
              <a:r>
                <a:rPr lang="en-US" sz="1335" dirty="0">
                  <a:solidFill>
                    <a:schemeClr val="tx1">
                      <a:lumMod val="65000"/>
                      <a:lumOff val="35000"/>
                    </a:schemeClr>
                  </a:solidFill>
                </a:rPr>
                <a:t> ipsum available</a:t>
              </a:r>
            </a:p>
          </p:txBody>
        </p:sp>
      </p:grpSp>
      <p:grpSp>
        <p:nvGrpSpPr>
          <p:cNvPr id="28" name="Group 25"/>
          <p:cNvGrpSpPr/>
          <p:nvPr/>
        </p:nvGrpSpPr>
        <p:grpSpPr>
          <a:xfrm>
            <a:off x="9654137" y="4643884"/>
            <a:ext cx="1972137" cy="946114"/>
            <a:chOff x="764014" y="1586049"/>
            <a:chExt cx="1544637" cy="709586"/>
          </a:xfrm>
        </p:grpSpPr>
        <p:sp>
          <p:nvSpPr>
            <p:cNvPr id="29" name="Text Placeholder 3"/>
            <p:cNvSpPr txBox="1"/>
            <p:nvPr/>
          </p:nvSpPr>
          <p:spPr>
            <a:xfrm>
              <a:off x="1188552" y="1586049"/>
              <a:ext cx="69555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rPr>
                <a:t>459,769K</a:t>
              </a:r>
              <a:endParaRPr lang="en-US" sz="2135" b="1" dirty="0">
                <a:solidFill>
                  <a:schemeClr val="tx1">
                    <a:lumMod val="75000"/>
                    <a:lumOff val="25000"/>
                  </a:schemeClr>
                </a:solidFill>
              </a:endParaRPr>
            </a:p>
          </p:txBody>
        </p:sp>
        <p:sp>
          <p:nvSpPr>
            <p:cNvPr id="30" name="Text Placeholder 3"/>
            <p:cNvSpPr txBox="1"/>
            <p:nvPr/>
          </p:nvSpPr>
          <p:spPr>
            <a:xfrm>
              <a:off x="764014" y="1772559"/>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rPr>
                <a:t>There are many variations</a:t>
              </a:r>
            </a:p>
            <a:p>
              <a:pPr defTabSz="1219200">
                <a:spcBef>
                  <a:spcPct val="20000"/>
                </a:spcBef>
                <a:defRPr/>
              </a:pPr>
              <a:r>
                <a:rPr lang="en-US" sz="1335" dirty="0">
                  <a:solidFill>
                    <a:schemeClr val="tx1">
                      <a:lumMod val="65000"/>
                      <a:lumOff val="35000"/>
                    </a:schemeClr>
                  </a:solidFill>
                </a:rPr>
                <a:t> of passages of lorem</a:t>
              </a:r>
            </a:p>
            <a:p>
              <a:pPr defTabSz="1219200">
                <a:spcBef>
                  <a:spcPct val="20000"/>
                </a:spcBef>
                <a:defRPr/>
              </a:pPr>
              <a:r>
                <a:rPr lang="en-US" sz="1335" dirty="0">
                  <a:solidFill>
                    <a:schemeClr val="tx1">
                      <a:lumMod val="65000"/>
                      <a:lumOff val="35000"/>
                    </a:schemeClr>
                  </a:solidFill>
                </a:rPr>
                <a:t> ipsum available</a:t>
              </a:r>
            </a:p>
          </p:txBody>
        </p:sp>
      </p:grpSp>
      <p:grpSp>
        <p:nvGrpSpPr>
          <p:cNvPr id="35" name="Group 34"/>
          <p:cNvGrpSpPr/>
          <p:nvPr/>
        </p:nvGrpSpPr>
        <p:grpSpPr>
          <a:xfrm>
            <a:off x="7932556" y="3285816"/>
            <a:ext cx="1113973" cy="1113971"/>
            <a:chOff x="5988344" y="2508483"/>
            <a:chExt cx="835480" cy="835478"/>
          </a:xfrm>
        </p:grpSpPr>
        <p:sp>
          <p:nvSpPr>
            <p:cNvPr id="32" name="Oval 31"/>
            <p:cNvSpPr/>
            <p:nvPr/>
          </p:nvSpPr>
          <p:spPr>
            <a:xfrm>
              <a:off x="5988344" y="2508483"/>
              <a:ext cx="835480" cy="83547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latin typeface="FontAwesome" pitchFamily="2" charset="0"/>
              </a:endParaRPr>
            </a:p>
          </p:txBody>
        </p:sp>
        <p:sp>
          <p:nvSpPr>
            <p:cNvPr id="34" name="Freeform 154"/>
            <p:cNvSpPr/>
            <p:nvPr/>
          </p:nvSpPr>
          <p:spPr bwMode="auto">
            <a:xfrm>
              <a:off x="6211120" y="2770816"/>
              <a:ext cx="389929" cy="31081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37" name="Group 36"/>
          <p:cNvGrpSpPr/>
          <p:nvPr/>
        </p:nvGrpSpPr>
        <p:grpSpPr>
          <a:xfrm>
            <a:off x="10083216" y="3285816"/>
            <a:ext cx="1113973" cy="1113971"/>
            <a:chOff x="7601340" y="2508483"/>
            <a:chExt cx="835480" cy="835478"/>
          </a:xfrm>
        </p:grpSpPr>
        <p:sp>
          <p:nvSpPr>
            <p:cNvPr id="33" name="Oval 32"/>
            <p:cNvSpPr/>
            <p:nvPr/>
          </p:nvSpPr>
          <p:spPr>
            <a:xfrm>
              <a:off x="7601340" y="2508483"/>
              <a:ext cx="835480" cy="83547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latin typeface="FontAwesome" pitchFamily="2" charset="0"/>
              </a:endParaRPr>
            </a:p>
          </p:txBody>
        </p:sp>
        <p:sp>
          <p:nvSpPr>
            <p:cNvPr id="36" name="Freeform 141"/>
            <p:cNvSpPr>
              <a:spLocks noEditPoints="1"/>
            </p:cNvSpPr>
            <p:nvPr/>
          </p:nvSpPr>
          <p:spPr bwMode="auto">
            <a:xfrm>
              <a:off x="7839705" y="2796877"/>
              <a:ext cx="358751" cy="25869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grpSp>
        <p:nvGrpSpPr>
          <p:cNvPr id="39" name="Group 38"/>
          <p:cNvGrpSpPr/>
          <p:nvPr/>
        </p:nvGrpSpPr>
        <p:grpSpPr>
          <a:xfrm>
            <a:off x="5736860" y="3285816"/>
            <a:ext cx="1113973" cy="1113971"/>
            <a:chOff x="4341572" y="2398929"/>
            <a:chExt cx="835480" cy="835478"/>
          </a:xfrm>
        </p:grpSpPr>
        <p:sp>
          <p:nvSpPr>
            <p:cNvPr id="31" name="Oval 30"/>
            <p:cNvSpPr/>
            <p:nvPr/>
          </p:nvSpPr>
          <p:spPr>
            <a:xfrm>
              <a:off x="4341572" y="2398929"/>
              <a:ext cx="835480" cy="83547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latin typeface="FontAwesome" pitchFamily="2" charset="0"/>
              </a:endParaRPr>
            </a:p>
          </p:txBody>
        </p:sp>
        <p:sp>
          <p:nvSpPr>
            <p:cNvPr id="38" name="Freeform 83"/>
            <p:cNvSpPr/>
            <p:nvPr/>
          </p:nvSpPr>
          <p:spPr bwMode="auto">
            <a:xfrm>
              <a:off x="4616392" y="2673748"/>
              <a:ext cx="285841" cy="285841"/>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500" fill="hold"/>
                                        <p:tgtEl>
                                          <p:spTgt spid="8200"/>
                                        </p:tgtEl>
                                        <p:attrNameLst>
                                          <p:attrName>ppt_w</p:attrName>
                                        </p:attrNameLst>
                                      </p:cBhvr>
                                      <p:tavLst>
                                        <p:tav tm="0">
                                          <p:val>
                                            <p:fltVal val="0"/>
                                          </p:val>
                                        </p:tav>
                                        <p:tav tm="100000">
                                          <p:val>
                                            <p:strVal val="#ppt_w"/>
                                          </p:val>
                                        </p:tav>
                                      </p:tavLst>
                                    </p:anim>
                                    <p:anim calcmode="lin" valueType="num">
                                      <p:cBhvr>
                                        <p:cTn id="8" dur="500" fill="hold"/>
                                        <p:tgtEl>
                                          <p:spTgt spid="8200"/>
                                        </p:tgtEl>
                                        <p:attrNameLst>
                                          <p:attrName>ppt_h</p:attrName>
                                        </p:attrNameLst>
                                      </p:cBhvr>
                                      <p:tavLst>
                                        <p:tav tm="0">
                                          <p:val>
                                            <p:fltVal val="0"/>
                                          </p:val>
                                        </p:tav>
                                        <p:tav tm="100000">
                                          <p:val>
                                            <p:strVal val="#ppt_h"/>
                                          </p:val>
                                        </p:tav>
                                      </p:tavLst>
                                    </p:anim>
                                    <p:animEffect transition="in" filter="fade">
                                      <p:cBhvr>
                                        <p:cTn id="9" dur="500"/>
                                        <p:tgtEl>
                                          <p:spTgt spid="820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p:cTn id="13" dur="500" fill="hold"/>
                                        <p:tgtEl>
                                          <p:spTgt spid="8201"/>
                                        </p:tgtEl>
                                        <p:attrNameLst>
                                          <p:attrName>ppt_w</p:attrName>
                                        </p:attrNameLst>
                                      </p:cBhvr>
                                      <p:tavLst>
                                        <p:tav tm="0">
                                          <p:val>
                                            <p:fltVal val="0"/>
                                          </p:val>
                                        </p:tav>
                                        <p:tav tm="100000">
                                          <p:val>
                                            <p:strVal val="#ppt_w"/>
                                          </p:val>
                                        </p:tav>
                                      </p:tavLst>
                                    </p:anim>
                                    <p:anim calcmode="lin" valueType="num">
                                      <p:cBhvr>
                                        <p:cTn id="14" dur="500" fill="hold"/>
                                        <p:tgtEl>
                                          <p:spTgt spid="8201"/>
                                        </p:tgtEl>
                                        <p:attrNameLst>
                                          <p:attrName>ppt_h</p:attrName>
                                        </p:attrNameLst>
                                      </p:cBhvr>
                                      <p:tavLst>
                                        <p:tav tm="0">
                                          <p:val>
                                            <p:fltVal val="0"/>
                                          </p:val>
                                        </p:tav>
                                        <p:tav tm="100000">
                                          <p:val>
                                            <p:strVal val="#ppt_h"/>
                                          </p:val>
                                        </p:tav>
                                      </p:tavLst>
                                    </p:anim>
                                    <p:animEffect transition="in" filter="fade">
                                      <p:cBhvr>
                                        <p:cTn id="15" dur="500"/>
                                        <p:tgtEl>
                                          <p:spTgt spid="820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202"/>
                                        </p:tgtEl>
                                        <p:attrNameLst>
                                          <p:attrName>style.visibility</p:attrName>
                                        </p:attrNameLst>
                                      </p:cBhvr>
                                      <p:to>
                                        <p:strVal val="visible"/>
                                      </p:to>
                                    </p:set>
                                    <p:anim calcmode="lin" valueType="num">
                                      <p:cBhvr>
                                        <p:cTn id="19" dur="500" fill="hold"/>
                                        <p:tgtEl>
                                          <p:spTgt spid="8202"/>
                                        </p:tgtEl>
                                        <p:attrNameLst>
                                          <p:attrName>ppt_w</p:attrName>
                                        </p:attrNameLst>
                                      </p:cBhvr>
                                      <p:tavLst>
                                        <p:tav tm="0">
                                          <p:val>
                                            <p:fltVal val="0"/>
                                          </p:val>
                                        </p:tav>
                                        <p:tav tm="100000">
                                          <p:val>
                                            <p:strVal val="#ppt_w"/>
                                          </p:val>
                                        </p:tav>
                                      </p:tavLst>
                                    </p:anim>
                                    <p:anim calcmode="lin" valueType="num">
                                      <p:cBhvr>
                                        <p:cTn id="20" dur="500" fill="hold"/>
                                        <p:tgtEl>
                                          <p:spTgt spid="8202"/>
                                        </p:tgtEl>
                                        <p:attrNameLst>
                                          <p:attrName>ppt_h</p:attrName>
                                        </p:attrNameLst>
                                      </p:cBhvr>
                                      <p:tavLst>
                                        <p:tav tm="0">
                                          <p:val>
                                            <p:fltVal val="0"/>
                                          </p:val>
                                        </p:tav>
                                        <p:tav tm="100000">
                                          <p:val>
                                            <p:strVal val="#ppt_h"/>
                                          </p:val>
                                        </p:tav>
                                      </p:tavLst>
                                    </p:anim>
                                    <p:animEffect transition="in" filter="fade">
                                      <p:cBhvr>
                                        <p:cTn id="21" dur="500"/>
                                        <p:tgtEl>
                                          <p:spTgt spid="820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199"/>
                                        </p:tgtEl>
                                        <p:attrNameLst>
                                          <p:attrName>style.visibility</p:attrName>
                                        </p:attrNameLst>
                                      </p:cBhvr>
                                      <p:to>
                                        <p:strVal val="visible"/>
                                      </p:to>
                                    </p:set>
                                    <p:anim calcmode="lin" valueType="num">
                                      <p:cBhvr>
                                        <p:cTn id="25" dur="500" fill="hold"/>
                                        <p:tgtEl>
                                          <p:spTgt spid="8199"/>
                                        </p:tgtEl>
                                        <p:attrNameLst>
                                          <p:attrName>ppt_w</p:attrName>
                                        </p:attrNameLst>
                                      </p:cBhvr>
                                      <p:tavLst>
                                        <p:tav tm="0">
                                          <p:val>
                                            <p:fltVal val="0"/>
                                          </p:val>
                                        </p:tav>
                                        <p:tav tm="100000">
                                          <p:val>
                                            <p:strVal val="#ppt_w"/>
                                          </p:val>
                                        </p:tav>
                                      </p:tavLst>
                                    </p:anim>
                                    <p:anim calcmode="lin" valueType="num">
                                      <p:cBhvr>
                                        <p:cTn id="26" dur="500" fill="hold"/>
                                        <p:tgtEl>
                                          <p:spTgt spid="8199"/>
                                        </p:tgtEl>
                                        <p:attrNameLst>
                                          <p:attrName>ppt_h</p:attrName>
                                        </p:attrNameLst>
                                      </p:cBhvr>
                                      <p:tavLst>
                                        <p:tav tm="0">
                                          <p:val>
                                            <p:fltVal val="0"/>
                                          </p:val>
                                        </p:tav>
                                        <p:tav tm="100000">
                                          <p:val>
                                            <p:strVal val="#ppt_h"/>
                                          </p:val>
                                        </p:tav>
                                      </p:tavLst>
                                    </p:anim>
                                    <p:animEffect transition="in" filter="fade">
                                      <p:cBhvr>
                                        <p:cTn id="27" dur="500"/>
                                        <p:tgtEl>
                                          <p:spTgt spid="819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198"/>
                                        </p:tgtEl>
                                        <p:attrNameLst>
                                          <p:attrName>style.visibility</p:attrName>
                                        </p:attrNameLst>
                                      </p:cBhvr>
                                      <p:to>
                                        <p:strVal val="visible"/>
                                      </p:to>
                                    </p:set>
                                    <p:anim calcmode="lin" valueType="num">
                                      <p:cBhvr>
                                        <p:cTn id="31" dur="500" fill="hold"/>
                                        <p:tgtEl>
                                          <p:spTgt spid="8198"/>
                                        </p:tgtEl>
                                        <p:attrNameLst>
                                          <p:attrName>ppt_w</p:attrName>
                                        </p:attrNameLst>
                                      </p:cBhvr>
                                      <p:tavLst>
                                        <p:tav tm="0">
                                          <p:val>
                                            <p:fltVal val="0"/>
                                          </p:val>
                                        </p:tav>
                                        <p:tav tm="100000">
                                          <p:val>
                                            <p:strVal val="#ppt_w"/>
                                          </p:val>
                                        </p:tav>
                                      </p:tavLst>
                                    </p:anim>
                                    <p:anim calcmode="lin" valueType="num">
                                      <p:cBhvr>
                                        <p:cTn id="32" dur="500" fill="hold"/>
                                        <p:tgtEl>
                                          <p:spTgt spid="8198"/>
                                        </p:tgtEl>
                                        <p:attrNameLst>
                                          <p:attrName>ppt_h</p:attrName>
                                        </p:attrNameLst>
                                      </p:cBhvr>
                                      <p:tavLst>
                                        <p:tav tm="0">
                                          <p:val>
                                            <p:fltVal val="0"/>
                                          </p:val>
                                        </p:tav>
                                        <p:tav tm="100000">
                                          <p:val>
                                            <p:strVal val="#ppt_h"/>
                                          </p:val>
                                        </p:tav>
                                      </p:tavLst>
                                    </p:anim>
                                    <p:animEffect transition="in" filter="fade">
                                      <p:cBhvr>
                                        <p:cTn id="33" dur="500"/>
                                        <p:tgtEl>
                                          <p:spTgt spid="819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203"/>
                                        </p:tgtEl>
                                        <p:attrNameLst>
                                          <p:attrName>style.visibility</p:attrName>
                                        </p:attrNameLst>
                                      </p:cBhvr>
                                      <p:to>
                                        <p:strVal val="visible"/>
                                      </p:to>
                                    </p:set>
                                    <p:anim calcmode="lin" valueType="num">
                                      <p:cBhvr>
                                        <p:cTn id="37" dur="500" fill="hold"/>
                                        <p:tgtEl>
                                          <p:spTgt spid="8203"/>
                                        </p:tgtEl>
                                        <p:attrNameLst>
                                          <p:attrName>ppt_w</p:attrName>
                                        </p:attrNameLst>
                                      </p:cBhvr>
                                      <p:tavLst>
                                        <p:tav tm="0">
                                          <p:val>
                                            <p:fltVal val="0"/>
                                          </p:val>
                                        </p:tav>
                                        <p:tav tm="100000">
                                          <p:val>
                                            <p:strVal val="#ppt_w"/>
                                          </p:val>
                                        </p:tav>
                                      </p:tavLst>
                                    </p:anim>
                                    <p:anim calcmode="lin" valueType="num">
                                      <p:cBhvr>
                                        <p:cTn id="38" dur="500" fill="hold"/>
                                        <p:tgtEl>
                                          <p:spTgt spid="8203"/>
                                        </p:tgtEl>
                                        <p:attrNameLst>
                                          <p:attrName>ppt_h</p:attrName>
                                        </p:attrNameLst>
                                      </p:cBhvr>
                                      <p:tavLst>
                                        <p:tav tm="0">
                                          <p:val>
                                            <p:fltVal val="0"/>
                                          </p:val>
                                        </p:tav>
                                        <p:tav tm="100000">
                                          <p:val>
                                            <p:strVal val="#ppt_h"/>
                                          </p:val>
                                        </p:tav>
                                      </p:tavLst>
                                    </p:anim>
                                    <p:animEffect transition="in" filter="fade">
                                      <p:cBhvr>
                                        <p:cTn id="39" dur="500"/>
                                        <p:tgtEl>
                                          <p:spTgt spid="820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206"/>
                                        </p:tgtEl>
                                        <p:attrNameLst>
                                          <p:attrName>style.visibility</p:attrName>
                                        </p:attrNameLst>
                                      </p:cBhvr>
                                      <p:to>
                                        <p:strVal val="visible"/>
                                      </p:to>
                                    </p:set>
                                    <p:anim calcmode="lin" valueType="num">
                                      <p:cBhvr>
                                        <p:cTn id="43" dur="500" fill="hold"/>
                                        <p:tgtEl>
                                          <p:spTgt spid="8206"/>
                                        </p:tgtEl>
                                        <p:attrNameLst>
                                          <p:attrName>ppt_w</p:attrName>
                                        </p:attrNameLst>
                                      </p:cBhvr>
                                      <p:tavLst>
                                        <p:tav tm="0">
                                          <p:val>
                                            <p:fltVal val="0"/>
                                          </p:val>
                                        </p:tav>
                                        <p:tav tm="100000">
                                          <p:val>
                                            <p:strVal val="#ppt_w"/>
                                          </p:val>
                                        </p:tav>
                                      </p:tavLst>
                                    </p:anim>
                                    <p:anim calcmode="lin" valueType="num">
                                      <p:cBhvr>
                                        <p:cTn id="44" dur="500" fill="hold"/>
                                        <p:tgtEl>
                                          <p:spTgt spid="8206"/>
                                        </p:tgtEl>
                                        <p:attrNameLst>
                                          <p:attrName>ppt_h</p:attrName>
                                        </p:attrNameLst>
                                      </p:cBhvr>
                                      <p:tavLst>
                                        <p:tav tm="0">
                                          <p:val>
                                            <p:fltVal val="0"/>
                                          </p:val>
                                        </p:tav>
                                        <p:tav tm="100000">
                                          <p:val>
                                            <p:strVal val="#ppt_h"/>
                                          </p:val>
                                        </p:tav>
                                      </p:tavLst>
                                    </p:anim>
                                    <p:animEffect transition="in" filter="fade">
                                      <p:cBhvr>
                                        <p:cTn id="45" dur="500"/>
                                        <p:tgtEl>
                                          <p:spTgt spid="820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205"/>
                                        </p:tgtEl>
                                        <p:attrNameLst>
                                          <p:attrName>style.visibility</p:attrName>
                                        </p:attrNameLst>
                                      </p:cBhvr>
                                      <p:to>
                                        <p:strVal val="visible"/>
                                      </p:to>
                                    </p:set>
                                    <p:anim calcmode="lin" valueType="num">
                                      <p:cBhvr>
                                        <p:cTn id="49" dur="500" fill="hold"/>
                                        <p:tgtEl>
                                          <p:spTgt spid="8205"/>
                                        </p:tgtEl>
                                        <p:attrNameLst>
                                          <p:attrName>ppt_w</p:attrName>
                                        </p:attrNameLst>
                                      </p:cBhvr>
                                      <p:tavLst>
                                        <p:tav tm="0">
                                          <p:val>
                                            <p:fltVal val="0"/>
                                          </p:val>
                                        </p:tav>
                                        <p:tav tm="100000">
                                          <p:val>
                                            <p:strVal val="#ppt_w"/>
                                          </p:val>
                                        </p:tav>
                                      </p:tavLst>
                                    </p:anim>
                                    <p:anim calcmode="lin" valueType="num">
                                      <p:cBhvr>
                                        <p:cTn id="50" dur="500" fill="hold"/>
                                        <p:tgtEl>
                                          <p:spTgt spid="8205"/>
                                        </p:tgtEl>
                                        <p:attrNameLst>
                                          <p:attrName>ppt_h</p:attrName>
                                        </p:attrNameLst>
                                      </p:cBhvr>
                                      <p:tavLst>
                                        <p:tav tm="0">
                                          <p:val>
                                            <p:fltVal val="0"/>
                                          </p:val>
                                        </p:tav>
                                        <p:tav tm="100000">
                                          <p:val>
                                            <p:strVal val="#ppt_h"/>
                                          </p:val>
                                        </p:tav>
                                      </p:tavLst>
                                    </p:anim>
                                    <p:animEffect transition="in" filter="fade">
                                      <p:cBhvr>
                                        <p:cTn id="51" dur="500"/>
                                        <p:tgtEl>
                                          <p:spTgt spid="820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8204"/>
                                        </p:tgtEl>
                                        <p:attrNameLst>
                                          <p:attrName>style.visibility</p:attrName>
                                        </p:attrNameLst>
                                      </p:cBhvr>
                                      <p:to>
                                        <p:strVal val="visible"/>
                                      </p:to>
                                    </p:set>
                                    <p:anim calcmode="lin" valueType="num">
                                      <p:cBhvr>
                                        <p:cTn id="55" dur="500" fill="hold"/>
                                        <p:tgtEl>
                                          <p:spTgt spid="8204"/>
                                        </p:tgtEl>
                                        <p:attrNameLst>
                                          <p:attrName>ppt_w</p:attrName>
                                        </p:attrNameLst>
                                      </p:cBhvr>
                                      <p:tavLst>
                                        <p:tav tm="0">
                                          <p:val>
                                            <p:fltVal val="0"/>
                                          </p:val>
                                        </p:tav>
                                        <p:tav tm="100000">
                                          <p:val>
                                            <p:strVal val="#ppt_w"/>
                                          </p:val>
                                        </p:tav>
                                      </p:tavLst>
                                    </p:anim>
                                    <p:anim calcmode="lin" valueType="num">
                                      <p:cBhvr>
                                        <p:cTn id="56" dur="500" fill="hold"/>
                                        <p:tgtEl>
                                          <p:spTgt spid="8204"/>
                                        </p:tgtEl>
                                        <p:attrNameLst>
                                          <p:attrName>ppt_h</p:attrName>
                                        </p:attrNameLst>
                                      </p:cBhvr>
                                      <p:tavLst>
                                        <p:tav tm="0">
                                          <p:val>
                                            <p:fltVal val="0"/>
                                          </p:val>
                                        </p:tav>
                                        <p:tav tm="100000">
                                          <p:val>
                                            <p:strVal val="#ppt_h"/>
                                          </p:val>
                                        </p:tav>
                                      </p:tavLst>
                                    </p:anim>
                                    <p:animEffect transition="in" filter="fade">
                                      <p:cBhvr>
                                        <p:cTn id="57" dur="500"/>
                                        <p:tgtEl>
                                          <p:spTgt spid="820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8207"/>
                                        </p:tgtEl>
                                        <p:attrNameLst>
                                          <p:attrName>style.visibility</p:attrName>
                                        </p:attrNameLst>
                                      </p:cBhvr>
                                      <p:to>
                                        <p:strVal val="visible"/>
                                      </p:to>
                                    </p:set>
                                    <p:anim calcmode="lin" valueType="num">
                                      <p:cBhvr>
                                        <p:cTn id="61" dur="500" fill="hold"/>
                                        <p:tgtEl>
                                          <p:spTgt spid="8207"/>
                                        </p:tgtEl>
                                        <p:attrNameLst>
                                          <p:attrName>ppt_w</p:attrName>
                                        </p:attrNameLst>
                                      </p:cBhvr>
                                      <p:tavLst>
                                        <p:tav tm="0">
                                          <p:val>
                                            <p:fltVal val="0"/>
                                          </p:val>
                                        </p:tav>
                                        <p:tav tm="100000">
                                          <p:val>
                                            <p:strVal val="#ppt_w"/>
                                          </p:val>
                                        </p:tav>
                                      </p:tavLst>
                                    </p:anim>
                                    <p:anim calcmode="lin" valueType="num">
                                      <p:cBhvr>
                                        <p:cTn id="62" dur="500" fill="hold"/>
                                        <p:tgtEl>
                                          <p:spTgt spid="8207"/>
                                        </p:tgtEl>
                                        <p:attrNameLst>
                                          <p:attrName>ppt_h</p:attrName>
                                        </p:attrNameLst>
                                      </p:cBhvr>
                                      <p:tavLst>
                                        <p:tav tm="0">
                                          <p:val>
                                            <p:fltVal val="0"/>
                                          </p:val>
                                        </p:tav>
                                        <p:tav tm="100000">
                                          <p:val>
                                            <p:strVal val="#ppt_h"/>
                                          </p:val>
                                        </p:tav>
                                      </p:tavLst>
                                    </p:anim>
                                    <p:animEffect transition="in" filter="fade">
                                      <p:cBhvr>
                                        <p:cTn id="63" dur="500"/>
                                        <p:tgtEl>
                                          <p:spTgt spid="8207"/>
                                        </p:tgtEl>
                                      </p:cBhvr>
                                    </p:animEffect>
                                  </p:childTnLst>
                                </p:cTn>
                              </p:par>
                            </p:childTnLst>
                          </p:cTn>
                        </p:par>
                        <p:par>
                          <p:cTn id="64" fill="hold">
                            <p:stCondLst>
                              <p:cond delay="5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ppt_x"/>
                                          </p:val>
                                        </p:tav>
                                        <p:tav tm="100000">
                                          <p:val>
                                            <p:strVal val="#ppt_x"/>
                                          </p:val>
                                        </p:tav>
                                      </p:tavLst>
                                    </p:anim>
                                    <p:anim calcmode="lin" valueType="num">
                                      <p:cBhvr additive="base">
                                        <p:cTn id="68" dur="100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2" accel="50000" decel="5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1000" fill="hold"/>
                                        <p:tgtEl>
                                          <p:spTgt spid="22"/>
                                        </p:tgtEl>
                                        <p:attrNameLst>
                                          <p:attrName>ppt_x</p:attrName>
                                        </p:attrNameLst>
                                      </p:cBhvr>
                                      <p:tavLst>
                                        <p:tav tm="0">
                                          <p:val>
                                            <p:strVal val="#ppt_x"/>
                                          </p:val>
                                        </p:tav>
                                        <p:tav tm="100000">
                                          <p:val>
                                            <p:strVal val="#ppt_x"/>
                                          </p:val>
                                        </p:tav>
                                      </p:tavLst>
                                    </p:anim>
                                    <p:anim calcmode="lin" valueType="num">
                                      <p:cBhvr additive="base">
                                        <p:cTn id="83" dur="100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53" presetClass="entr" presetSubtype="16"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1000" fill="hold"/>
                                        <p:tgtEl>
                                          <p:spTgt spid="25"/>
                                        </p:tgtEl>
                                        <p:attrNameLst>
                                          <p:attrName>ppt_x</p:attrName>
                                        </p:attrNameLst>
                                      </p:cBhvr>
                                      <p:tavLst>
                                        <p:tav tm="0">
                                          <p:val>
                                            <p:strVal val="#ppt_x"/>
                                          </p:val>
                                        </p:tav>
                                        <p:tav tm="100000">
                                          <p:val>
                                            <p:strVal val="#ppt_x"/>
                                          </p:val>
                                        </p:tav>
                                      </p:tavLst>
                                    </p:anim>
                                    <p:anim calcmode="lin" valueType="num">
                                      <p:cBhvr additive="base">
                                        <p:cTn id="93" dur="1000" fill="hold"/>
                                        <p:tgtEl>
                                          <p:spTgt spid="25"/>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animEffect transition="in" filter="fade">
                                      <p:cBhvr>
                                        <p:cTn id="99" dur="500"/>
                                        <p:tgtEl>
                                          <p:spTgt spid="37"/>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1000" fill="hold"/>
                                        <p:tgtEl>
                                          <p:spTgt spid="28"/>
                                        </p:tgtEl>
                                        <p:attrNameLst>
                                          <p:attrName>ppt_x</p:attrName>
                                        </p:attrNameLst>
                                      </p:cBhvr>
                                      <p:tavLst>
                                        <p:tav tm="0">
                                          <p:val>
                                            <p:strVal val="#ppt_x"/>
                                          </p:val>
                                        </p:tav>
                                        <p:tav tm="100000">
                                          <p:val>
                                            <p:strVal val="#ppt_x"/>
                                          </p:val>
                                        </p:tav>
                                      </p:tavLst>
                                    </p:anim>
                                    <p:anim calcmode="lin" valueType="num">
                                      <p:cBhvr additive="base">
                                        <p:cTn id="10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a:off x="1103395" y="3640592"/>
            <a:ext cx="9985213"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88"/>
          <p:cNvGrpSpPr/>
          <p:nvPr/>
        </p:nvGrpSpPr>
        <p:grpSpPr>
          <a:xfrm>
            <a:off x="2590002" y="1685604"/>
            <a:ext cx="2046623" cy="850733"/>
            <a:chOff x="805796" y="661615"/>
            <a:chExt cx="1128113" cy="346757"/>
          </a:xfrm>
        </p:grpSpPr>
        <p:sp>
          <p:nvSpPr>
            <p:cNvPr id="76" name="TextBox 75"/>
            <p:cNvSpPr txBox="1"/>
            <p:nvPr/>
          </p:nvSpPr>
          <p:spPr>
            <a:xfrm>
              <a:off x="805797" y="661615"/>
              <a:ext cx="590731" cy="92022"/>
            </a:xfrm>
            <a:prstGeom prst="rect">
              <a:avLst/>
            </a:prstGeom>
            <a:noFill/>
          </p:spPr>
          <p:txBody>
            <a:bodyPr wrap="none" lIns="0" tIns="0" rIns="0" bIns="0" rtlCol="0" anchor="t">
              <a:spAutoFit/>
            </a:bodyPr>
            <a:lstStyle/>
            <a:p>
              <a:r>
                <a:rPr lang="en-US" sz="1465" b="1" dirty="0">
                  <a:solidFill>
                    <a:schemeClr val="tx1">
                      <a:lumMod val="75000"/>
                      <a:lumOff val="25000"/>
                    </a:schemeClr>
                  </a:solidFill>
                </a:rPr>
                <a:t>STATISTICS</a:t>
              </a:r>
            </a:p>
          </p:txBody>
        </p:sp>
        <p:sp>
          <p:nvSpPr>
            <p:cNvPr id="83" name="TextBox 82"/>
            <p:cNvSpPr txBox="1"/>
            <p:nvPr/>
          </p:nvSpPr>
          <p:spPr>
            <a:xfrm>
              <a:off x="805796" y="757552"/>
              <a:ext cx="1128113" cy="250820"/>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rPr>
                <a:t>There are many variations of passages of lorem ipsum available</a:t>
              </a:r>
            </a:p>
          </p:txBody>
        </p:sp>
      </p:grpSp>
      <p:grpSp>
        <p:nvGrpSpPr>
          <p:cNvPr id="5" name="Group 88"/>
          <p:cNvGrpSpPr/>
          <p:nvPr/>
        </p:nvGrpSpPr>
        <p:grpSpPr>
          <a:xfrm>
            <a:off x="966453" y="4844719"/>
            <a:ext cx="1826747" cy="850737"/>
            <a:chOff x="690582" y="661615"/>
            <a:chExt cx="1370060" cy="346758"/>
          </a:xfrm>
        </p:grpSpPr>
        <p:sp>
          <p:nvSpPr>
            <p:cNvPr id="48" name="TextBox 47"/>
            <p:cNvSpPr txBox="1"/>
            <p:nvPr/>
          </p:nvSpPr>
          <p:spPr>
            <a:xfrm>
              <a:off x="1256864" y="661615"/>
              <a:ext cx="803778" cy="92022"/>
            </a:xfrm>
            <a:prstGeom prst="rect">
              <a:avLst/>
            </a:prstGeom>
            <a:noFill/>
          </p:spPr>
          <p:txBody>
            <a:bodyPr wrap="none" lIns="0" tIns="0" rIns="0" bIns="0" rtlCol="0" anchor="t">
              <a:spAutoFit/>
            </a:bodyPr>
            <a:lstStyle/>
            <a:p>
              <a:pPr algn="r"/>
              <a:r>
                <a:rPr lang="en-US" sz="1465" b="1" dirty="0">
                  <a:solidFill>
                    <a:schemeClr val="tx1">
                      <a:lumMod val="75000"/>
                      <a:lumOff val="25000"/>
                    </a:schemeClr>
                  </a:solidFill>
                </a:rPr>
                <a:t>STATISTICS</a:t>
              </a:r>
            </a:p>
          </p:txBody>
        </p:sp>
        <p:sp>
          <p:nvSpPr>
            <p:cNvPr id="49" name="TextBox 48"/>
            <p:cNvSpPr txBox="1"/>
            <p:nvPr/>
          </p:nvSpPr>
          <p:spPr>
            <a:xfrm>
              <a:off x="690582" y="757553"/>
              <a:ext cx="1370060" cy="250820"/>
            </a:xfrm>
            <a:prstGeom prst="rect">
              <a:avLst/>
            </a:prstGeom>
            <a:noFill/>
          </p:spPr>
          <p:txBody>
            <a:bodyPr wrap="square" lIns="0" tIns="0" rIns="0" bIns="0" rtlCol="0" anchor="t">
              <a:spAutoFit/>
            </a:bodyPr>
            <a:lstStyle/>
            <a:p>
              <a:pPr algn="r" defTabSz="1219200">
                <a:spcBef>
                  <a:spcPct val="20000"/>
                </a:spcBef>
                <a:defRPr/>
              </a:pPr>
              <a:r>
                <a:rPr lang="en-US" sz="1335" dirty="0">
                  <a:solidFill>
                    <a:schemeClr val="tx1">
                      <a:lumMod val="65000"/>
                      <a:lumOff val="35000"/>
                    </a:schemeClr>
                  </a:solidFill>
                </a:rPr>
                <a:t>There are many variations of passages of lorem ipsum available</a:t>
              </a:r>
            </a:p>
          </p:txBody>
        </p:sp>
      </p:grpSp>
      <p:grpSp>
        <p:nvGrpSpPr>
          <p:cNvPr id="6" name="Group 88"/>
          <p:cNvGrpSpPr/>
          <p:nvPr/>
        </p:nvGrpSpPr>
        <p:grpSpPr>
          <a:xfrm>
            <a:off x="5908873" y="1685604"/>
            <a:ext cx="2065799" cy="850733"/>
            <a:chOff x="805796" y="661615"/>
            <a:chExt cx="1549349" cy="346757"/>
          </a:xfrm>
        </p:grpSpPr>
        <p:sp>
          <p:nvSpPr>
            <p:cNvPr id="55" name="TextBox 54"/>
            <p:cNvSpPr txBox="1"/>
            <p:nvPr/>
          </p:nvSpPr>
          <p:spPr>
            <a:xfrm>
              <a:off x="805796" y="661615"/>
              <a:ext cx="803778" cy="92022"/>
            </a:xfrm>
            <a:prstGeom prst="rect">
              <a:avLst/>
            </a:prstGeom>
            <a:noFill/>
          </p:spPr>
          <p:txBody>
            <a:bodyPr wrap="none" lIns="0" tIns="0" rIns="0" bIns="0" rtlCol="0" anchor="t">
              <a:spAutoFit/>
            </a:bodyPr>
            <a:lstStyle/>
            <a:p>
              <a:r>
                <a:rPr lang="en-US" sz="1465" b="1" dirty="0">
                  <a:solidFill>
                    <a:schemeClr val="tx1">
                      <a:lumMod val="75000"/>
                      <a:lumOff val="25000"/>
                    </a:schemeClr>
                  </a:solidFill>
                </a:rPr>
                <a:t>STATISTICS</a:t>
              </a:r>
            </a:p>
          </p:txBody>
        </p:sp>
        <p:sp>
          <p:nvSpPr>
            <p:cNvPr id="56" name="TextBox 55"/>
            <p:cNvSpPr txBox="1"/>
            <p:nvPr/>
          </p:nvSpPr>
          <p:spPr>
            <a:xfrm>
              <a:off x="805796" y="757552"/>
              <a:ext cx="1549349" cy="250820"/>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rPr>
                <a:t>There are many variations of passages of lorem ipsum available</a:t>
              </a:r>
            </a:p>
          </p:txBody>
        </p:sp>
      </p:grpSp>
      <p:grpSp>
        <p:nvGrpSpPr>
          <p:cNvPr id="7" name="Group 88"/>
          <p:cNvGrpSpPr/>
          <p:nvPr/>
        </p:nvGrpSpPr>
        <p:grpSpPr>
          <a:xfrm>
            <a:off x="4228583" y="4844711"/>
            <a:ext cx="2021037" cy="850735"/>
            <a:chOff x="514046" y="661615"/>
            <a:chExt cx="1515778" cy="346758"/>
          </a:xfrm>
        </p:grpSpPr>
        <p:sp>
          <p:nvSpPr>
            <p:cNvPr id="60" name="TextBox 59"/>
            <p:cNvSpPr txBox="1"/>
            <p:nvPr/>
          </p:nvSpPr>
          <p:spPr>
            <a:xfrm>
              <a:off x="1226044" y="661615"/>
              <a:ext cx="803778" cy="92022"/>
            </a:xfrm>
            <a:prstGeom prst="rect">
              <a:avLst/>
            </a:prstGeom>
            <a:noFill/>
          </p:spPr>
          <p:txBody>
            <a:bodyPr wrap="none" lIns="0" tIns="0" rIns="0" bIns="0" rtlCol="0" anchor="t">
              <a:spAutoFit/>
            </a:bodyPr>
            <a:lstStyle/>
            <a:p>
              <a:pPr algn="r"/>
              <a:r>
                <a:rPr lang="en-US" sz="1465" b="1" dirty="0">
                  <a:solidFill>
                    <a:schemeClr val="tx1">
                      <a:lumMod val="75000"/>
                      <a:lumOff val="25000"/>
                    </a:schemeClr>
                  </a:solidFill>
                </a:rPr>
                <a:t>STATISTICS</a:t>
              </a:r>
            </a:p>
          </p:txBody>
        </p:sp>
        <p:sp>
          <p:nvSpPr>
            <p:cNvPr id="61" name="TextBox 60"/>
            <p:cNvSpPr txBox="1"/>
            <p:nvPr/>
          </p:nvSpPr>
          <p:spPr>
            <a:xfrm>
              <a:off x="514046" y="757553"/>
              <a:ext cx="1515778" cy="250820"/>
            </a:xfrm>
            <a:prstGeom prst="rect">
              <a:avLst/>
            </a:prstGeom>
            <a:noFill/>
          </p:spPr>
          <p:txBody>
            <a:bodyPr wrap="square" lIns="0" tIns="0" rIns="0" bIns="0" rtlCol="0" anchor="t">
              <a:spAutoFit/>
            </a:bodyPr>
            <a:lstStyle/>
            <a:p>
              <a:pPr algn="r" defTabSz="1219200">
                <a:spcBef>
                  <a:spcPct val="20000"/>
                </a:spcBef>
                <a:defRPr/>
              </a:pPr>
              <a:r>
                <a:rPr lang="en-US" sz="1335" dirty="0">
                  <a:solidFill>
                    <a:schemeClr val="tx1">
                      <a:lumMod val="65000"/>
                      <a:lumOff val="35000"/>
                    </a:schemeClr>
                  </a:solidFill>
                </a:rPr>
                <a:t>There are many variations of passages of lorem ipsum available</a:t>
              </a:r>
            </a:p>
          </p:txBody>
        </p:sp>
      </p:grpSp>
      <p:cxnSp>
        <p:nvCxnSpPr>
          <p:cNvPr id="39" name="Straight Connector 38"/>
          <p:cNvCxnSpPr/>
          <p:nvPr/>
        </p:nvCxnSpPr>
        <p:spPr>
          <a:xfrm>
            <a:off x="1880097" y="2746147"/>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537058" y="4226043"/>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1"/>
                </a:solidFill>
              </a:rPr>
              <a:t>2006</a:t>
            </a:r>
            <a:endParaRPr lang="en-US" sz="2400" dirty="0">
              <a:solidFill>
                <a:schemeClr val="accent1"/>
              </a:solidFill>
            </a:endParaRPr>
          </a:p>
        </p:txBody>
      </p:sp>
      <p:sp>
        <p:nvSpPr>
          <p:cNvPr id="38" name="Oval 37"/>
          <p:cNvSpPr/>
          <p:nvPr/>
        </p:nvSpPr>
        <p:spPr>
          <a:xfrm>
            <a:off x="1459341" y="3259941"/>
            <a:ext cx="841512" cy="841507"/>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1"/>
                </a:solidFill>
              </a:rPr>
              <a:t>01</a:t>
            </a:r>
          </a:p>
        </p:txBody>
      </p:sp>
      <p:cxnSp>
        <p:nvCxnSpPr>
          <p:cNvPr id="51" name="Straight Connector 50"/>
          <p:cNvCxnSpPr/>
          <p:nvPr/>
        </p:nvCxnSpPr>
        <p:spPr>
          <a:xfrm flipV="1">
            <a:off x="3566460" y="4181080"/>
            <a:ext cx="0" cy="434813"/>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145704" y="3259941"/>
            <a:ext cx="841512" cy="841507"/>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2"/>
                </a:solidFill>
              </a:rPr>
              <a:t>02</a:t>
            </a:r>
            <a:endParaRPr lang="en-US" sz="2135" dirty="0">
              <a:solidFill>
                <a:schemeClr val="accent2"/>
              </a:solidFill>
            </a:endParaRPr>
          </a:p>
        </p:txBody>
      </p:sp>
      <p:sp>
        <p:nvSpPr>
          <p:cNvPr id="34" name="TextBox 33"/>
          <p:cNvSpPr txBox="1"/>
          <p:nvPr/>
        </p:nvSpPr>
        <p:spPr>
          <a:xfrm>
            <a:off x="3223420" y="2766667"/>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2"/>
                </a:solidFill>
              </a:rPr>
              <a:t>2009</a:t>
            </a:r>
            <a:endParaRPr lang="en-US" sz="2400" dirty="0">
              <a:solidFill>
                <a:schemeClr val="accent2"/>
              </a:solidFill>
            </a:endParaRPr>
          </a:p>
        </p:txBody>
      </p:sp>
      <p:cxnSp>
        <p:nvCxnSpPr>
          <p:cNvPr id="58" name="Straight Connector 57"/>
          <p:cNvCxnSpPr/>
          <p:nvPr/>
        </p:nvCxnSpPr>
        <p:spPr>
          <a:xfrm>
            <a:off x="5252823" y="2746147"/>
            <a:ext cx="0" cy="42894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832067" y="3259941"/>
            <a:ext cx="841512" cy="841507"/>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3"/>
                </a:solidFill>
              </a:rPr>
              <a:t>03</a:t>
            </a:r>
            <a:endParaRPr lang="en-US" sz="2135" dirty="0">
              <a:solidFill>
                <a:schemeClr val="accent3"/>
              </a:solidFill>
            </a:endParaRPr>
          </a:p>
        </p:txBody>
      </p:sp>
      <p:sp>
        <p:nvSpPr>
          <p:cNvPr id="43" name="TextBox 42"/>
          <p:cNvSpPr txBox="1"/>
          <p:nvPr/>
        </p:nvSpPr>
        <p:spPr>
          <a:xfrm>
            <a:off x="4909784" y="4226043"/>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3"/>
                </a:solidFill>
              </a:rPr>
              <a:t>2008</a:t>
            </a:r>
            <a:endParaRPr lang="en-US" sz="2400" dirty="0">
              <a:solidFill>
                <a:schemeClr val="accent3"/>
              </a:solidFill>
            </a:endParaRPr>
          </a:p>
        </p:txBody>
      </p:sp>
      <p:cxnSp>
        <p:nvCxnSpPr>
          <p:cNvPr id="62" name="Straight Connector 61"/>
          <p:cNvCxnSpPr/>
          <p:nvPr/>
        </p:nvCxnSpPr>
        <p:spPr>
          <a:xfrm flipV="1">
            <a:off x="6939185" y="4147213"/>
            <a:ext cx="0" cy="46868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518429" y="3259941"/>
            <a:ext cx="841512" cy="841507"/>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4"/>
                </a:solidFill>
              </a:rPr>
              <a:t>04</a:t>
            </a:r>
            <a:endParaRPr lang="en-US" sz="2135" dirty="0">
              <a:solidFill>
                <a:schemeClr val="accent4"/>
              </a:solidFill>
            </a:endParaRPr>
          </a:p>
        </p:txBody>
      </p:sp>
      <p:sp>
        <p:nvSpPr>
          <p:cNvPr id="45" name="TextBox 44"/>
          <p:cNvSpPr txBox="1"/>
          <p:nvPr/>
        </p:nvSpPr>
        <p:spPr>
          <a:xfrm>
            <a:off x="6596146" y="2766667"/>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4"/>
                </a:solidFill>
              </a:rPr>
              <a:t>2010</a:t>
            </a:r>
            <a:endParaRPr lang="en-US" sz="2400" dirty="0">
              <a:solidFill>
                <a:schemeClr val="accent4"/>
              </a:solidFill>
            </a:endParaRPr>
          </a:p>
        </p:txBody>
      </p:sp>
      <p:grpSp>
        <p:nvGrpSpPr>
          <p:cNvPr id="8" name="Group 88"/>
          <p:cNvGrpSpPr/>
          <p:nvPr/>
        </p:nvGrpSpPr>
        <p:grpSpPr>
          <a:xfrm>
            <a:off x="9245183" y="1662384"/>
            <a:ext cx="2073852" cy="850733"/>
            <a:chOff x="805796" y="661615"/>
            <a:chExt cx="1555389" cy="346757"/>
          </a:xfrm>
        </p:grpSpPr>
        <p:sp>
          <p:nvSpPr>
            <p:cNvPr id="47" name="TextBox 46"/>
            <p:cNvSpPr txBox="1"/>
            <p:nvPr/>
          </p:nvSpPr>
          <p:spPr>
            <a:xfrm>
              <a:off x="805796" y="661615"/>
              <a:ext cx="803778" cy="92022"/>
            </a:xfrm>
            <a:prstGeom prst="rect">
              <a:avLst/>
            </a:prstGeom>
            <a:noFill/>
          </p:spPr>
          <p:txBody>
            <a:bodyPr wrap="none" lIns="0" tIns="0" rIns="0" bIns="0" rtlCol="0" anchor="t">
              <a:spAutoFit/>
            </a:bodyPr>
            <a:lstStyle/>
            <a:p>
              <a:r>
                <a:rPr lang="en-US" sz="1465" b="1" dirty="0">
                  <a:solidFill>
                    <a:schemeClr val="tx1">
                      <a:lumMod val="75000"/>
                      <a:lumOff val="25000"/>
                    </a:schemeClr>
                  </a:solidFill>
                </a:rPr>
                <a:t>STATISTICS</a:t>
              </a:r>
            </a:p>
          </p:txBody>
        </p:sp>
        <p:sp>
          <p:nvSpPr>
            <p:cNvPr id="50" name="TextBox 49"/>
            <p:cNvSpPr txBox="1"/>
            <p:nvPr/>
          </p:nvSpPr>
          <p:spPr>
            <a:xfrm>
              <a:off x="805796" y="757552"/>
              <a:ext cx="1555389" cy="250820"/>
            </a:xfrm>
            <a:prstGeom prst="rect">
              <a:avLst/>
            </a:prstGeom>
            <a:noFill/>
          </p:spPr>
          <p:txBody>
            <a:bodyPr wrap="square" lIns="0" tIns="0" rIns="0" bIns="0" rtlCol="0" anchor="t">
              <a:spAutoFit/>
            </a:bodyPr>
            <a:lstStyle/>
            <a:p>
              <a:pPr defTabSz="1219200">
                <a:spcBef>
                  <a:spcPct val="20000"/>
                </a:spcBef>
                <a:defRPr/>
              </a:pPr>
              <a:r>
                <a:rPr lang="en-US" sz="1335" dirty="0">
                  <a:solidFill>
                    <a:schemeClr val="tx1">
                      <a:lumMod val="65000"/>
                      <a:lumOff val="35000"/>
                    </a:schemeClr>
                  </a:solidFill>
                </a:rPr>
                <a:t>There are many variations of passages of lorem ipsum available</a:t>
              </a:r>
            </a:p>
          </p:txBody>
        </p:sp>
      </p:grpSp>
      <p:cxnSp>
        <p:nvCxnSpPr>
          <p:cNvPr id="52" name="Straight Connector 51"/>
          <p:cNvCxnSpPr/>
          <p:nvPr/>
        </p:nvCxnSpPr>
        <p:spPr>
          <a:xfrm>
            <a:off x="8625548" y="2746147"/>
            <a:ext cx="0" cy="428948"/>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8204792" y="3259941"/>
            <a:ext cx="841512" cy="841507"/>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5"/>
                </a:solidFill>
              </a:rPr>
              <a:t>05</a:t>
            </a:r>
            <a:endParaRPr lang="en-US" sz="2135" dirty="0">
              <a:solidFill>
                <a:schemeClr val="accent5"/>
              </a:solidFill>
            </a:endParaRPr>
          </a:p>
        </p:txBody>
      </p:sp>
      <p:sp>
        <p:nvSpPr>
          <p:cNvPr id="57" name="TextBox 56"/>
          <p:cNvSpPr txBox="1"/>
          <p:nvPr/>
        </p:nvSpPr>
        <p:spPr>
          <a:xfrm>
            <a:off x="8282508" y="4226043"/>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5"/>
                </a:solidFill>
              </a:rPr>
              <a:t>2012</a:t>
            </a:r>
            <a:endParaRPr lang="en-US" sz="2400" dirty="0">
              <a:solidFill>
                <a:schemeClr val="accent5"/>
              </a:solidFill>
            </a:endParaRPr>
          </a:p>
        </p:txBody>
      </p:sp>
      <p:cxnSp>
        <p:nvCxnSpPr>
          <p:cNvPr id="72" name="Straight Connector 71"/>
          <p:cNvCxnSpPr/>
          <p:nvPr/>
        </p:nvCxnSpPr>
        <p:spPr>
          <a:xfrm flipV="1">
            <a:off x="10311908" y="4147213"/>
            <a:ext cx="0" cy="468680"/>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9891152" y="3259941"/>
            <a:ext cx="841512" cy="841507"/>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accent6"/>
                </a:solidFill>
              </a:rPr>
              <a:t>06</a:t>
            </a:r>
            <a:endParaRPr lang="en-US" sz="2135" dirty="0">
              <a:solidFill>
                <a:schemeClr val="accent6"/>
              </a:solidFill>
            </a:endParaRPr>
          </a:p>
        </p:txBody>
      </p:sp>
      <p:sp>
        <p:nvSpPr>
          <p:cNvPr id="77" name="TextBox 76"/>
          <p:cNvSpPr txBox="1"/>
          <p:nvPr/>
        </p:nvSpPr>
        <p:spPr>
          <a:xfrm>
            <a:off x="9968868" y="2766667"/>
            <a:ext cx="686085" cy="369332"/>
          </a:xfrm>
          <a:prstGeom prst="rect">
            <a:avLst/>
          </a:prstGeom>
          <a:noFill/>
          <a:ln>
            <a:noFill/>
          </a:ln>
        </p:spPr>
        <p:txBody>
          <a:bodyPr wrap="none" lIns="0" tIns="0" rIns="0" bIns="0" rtlCol="0" anchor="ctr">
            <a:spAutoFit/>
          </a:bodyPr>
          <a:lstStyle/>
          <a:p>
            <a:pPr algn="ctr" defTabSz="1219200">
              <a:spcBef>
                <a:spcPct val="20000"/>
              </a:spcBef>
              <a:defRPr/>
            </a:pPr>
            <a:r>
              <a:rPr lang="en-US" sz="2400" b="1" dirty="0">
                <a:solidFill>
                  <a:schemeClr val="accent6"/>
                </a:solidFill>
              </a:rPr>
              <a:t>2014</a:t>
            </a:r>
            <a:endParaRPr lang="en-US" sz="2400" dirty="0">
              <a:solidFill>
                <a:schemeClr val="accent6"/>
              </a:solidFill>
            </a:endParaRPr>
          </a:p>
        </p:txBody>
      </p:sp>
      <p:grpSp>
        <p:nvGrpSpPr>
          <p:cNvPr id="9" name="Group 88"/>
          <p:cNvGrpSpPr/>
          <p:nvPr/>
        </p:nvGrpSpPr>
        <p:grpSpPr>
          <a:xfrm>
            <a:off x="7598373" y="4844711"/>
            <a:ext cx="2030856" cy="850735"/>
            <a:chOff x="506682" y="661615"/>
            <a:chExt cx="1523142" cy="346758"/>
          </a:xfrm>
        </p:grpSpPr>
        <p:sp>
          <p:nvSpPr>
            <p:cNvPr id="79" name="TextBox 78"/>
            <p:cNvSpPr txBox="1"/>
            <p:nvPr/>
          </p:nvSpPr>
          <p:spPr>
            <a:xfrm>
              <a:off x="1226045" y="661615"/>
              <a:ext cx="803778" cy="92022"/>
            </a:xfrm>
            <a:prstGeom prst="rect">
              <a:avLst/>
            </a:prstGeom>
            <a:noFill/>
          </p:spPr>
          <p:txBody>
            <a:bodyPr wrap="none" lIns="0" tIns="0" rIns="0" bIns="0" rtlCol="0" anchor="t">
              <a:spAutoFit/>
            </a:bodyPr>
            <a:lstStyle/>
            <a:p>
              <a:pPr algn="r"/>
              <a:r>
                <a:rPr lang="en-US" sz="1465" b="1" dirty="0">
                  <a:solidFill>
                    <a:schemeClr val="tx1">
                      <a:lumMod val="75000"/>
                      <a:lumOff val="25000"/>
                    </a:schemeClr>
                  </a:solidFill>
                </a:rPr>
                <a:t>STATISTICS</a:t>
              </a:r>
            </a:p>
          </p:txBody>
        </p:sp>
        <p:sp>
          <p:nvSpPr>
            <p:cNvPr id="80" name="TextBox 79"/>
            <p:cNvSpPr txBox="1"/>
            <p:nvPr/>
          </p:nvSpPr>
          <p:spPr>
            <a:xfrm>
              <a:off x="506682" y="757553"/>
              <a:ext cx="1523142" cy="250820"/>
            </a:xfrm>
            <a:prstGeom prst="rect">
              <a:avLst/>
            </a:prstGeom>
            <a:noFill/>
          </p:spPr>
          <p:txBody>
            <a:bodyPr wrap="square" lIns="0" tIns="0" rIns="0" bIns="0" rtlCol="0" anchor="t">
              <a:spAutoFit/>
            </a:bodyPr>
            <a:lstStyle/>
            <a:p>
              <a:pPr algn="r" defTabSz="1219200">
                <a:spcBef>
                  <a:spcPct val="20000"/>
                </a:spcBef>
                <a:defRPr/>
              </a:pPr>
              <a:r>
                <a:rPr lang="en-US" sz="1335" dirty="0">
                  <a:solidFill>
                    <a:schemeClr val="tx1">
                      <a:lumMod val="65000"/>
                      <a:lumOff val="35000"/>
                    </a:schemeClr>
                  </a:solidFill>
                </a:rPr>
                <a:t>There are many variations of passages of lorem ipsum available</a:t>
              </a:r>
            </a:p>
          </p:txBody>
        </p:sp>
      </p:grpSp>
      <p:grpSp>
        <p:nvGrpSpPr>
          <p:cNvPr id="63" name="Group 62"/>
          <p:cNvGrpSpPr/>
          <p:nvPr/>
        </p:nvGrpSpPr>
        <p:grpSpPr>
          <a:xfrm>
            <a:off x="1276429" y="1508768"/>
            <a:ext cx="1207339" cy="1207339"/>
            <a:chOff x="957321" y="1131575"/>
            <a:chExt cx="905504" cy="905504"/>
          </a:xfrm>
        </p:grpSpPr>
        <p:sp>
          <p:nvSpPr>
            <p:cNvPr id="33" name="Freeform 32"/>
            <p:cNvSpPr/>
            <p:nvPr/>
          </p:nvSpPr>
          <p:spPr>
            <a:xfrm>
              <a:off x="957321" y="113157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latin typeface="FontAwesome" pitchFamily="2" charset="0"/>
              </a:endParaRPr>
            </a:p>
          </p:txBody>
        </p:sp>
        <p:sp>
          <p:nvSpPr>
            <p:cNvPr id="59" name="Freeform 116"/>
            <p:cNvSpPr>
              <a:spLocks noEditPoints="1"/>
            </p:cNvSpPr>
            <p:nvPr/>
          </p:nvSpPr>
          <p:spPr bwMode="auto">
            <a:xfrm>
              <a:off x="1190295" y="1407087"/>
              <a:ext cx="439557" cy="35448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65" name="Group 64"/>
          <p:cNvGrpSpPr/>
          <p:nvPr/>
        </p:nvGrpSpPr>
        <p:grpSpPr>
          <a:xfrm>
            <a:off x="2962792" y="4649769"/>
            <a:ext cx="1207339" cy="1207339"/>
            <a:chOff x="2222093" y="3487327"/>
            <a:chExt cx="905504" cy="905504"/>
          </a:xfrm>
        </p:grpSpPr>
        <p:sp>
          <p:nvSpPr>
            <p:cNvPr id="37" name="Freeform 36"/>
            <p:cNvSpPr/>
            <p:nvPr/>
          </p:nvSpPr>
          <p:spPr>
            <a:xfrm>
              <a:off x="2222093" y="3487327"/>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5545">
                <a:lnSpc>
                  <a:spcPct val="90000"/>
                </a:lnSpc>
                <a:spcBef>
                  <a:spcPct val="0"/>
                </a:spcBef>
                <a:spcAft>
                  <a:spcPct val="35000"/>
                </a:spcAft>
              </a:pPr>
              <a:endParaRPr lang="en-US" sz="4265" dirty="0">
                <a:latin typeface="FontAwesome" pitchFamily="2" charset="0"/>
              </a:endParaRPr>
            </a:p>
          </p:txBody>
        </p:sp>
        <p:sp>
          <p:nvSpPr>
            <p:cNvPr id="64" name="Freeform 105"/>
            <p:cNvSpPr>
              <a:spLocks noEditPoints="1"/>
            </p:cNvSpPr>
            <p:nvPr/>
          </p:nvSpPr>
          <p:spPr bwMode="auto">
            <a:xfrm>
              <a:off x="2457767" y="3726147"/>
              <a:ext cx="434156" cy="42786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grpSp>
        <p:nvGrpSpPr>
          <p:cNvPr id="69" name="Group 68"/>
          <p:cNvGrpSpPr/>
          <p:nvPr/>
        </p:nvGrpSpPr>
        <p:grpSpPr>
          <a:xfrm>
            <a:off x="4649153" y="1510337"/>
            <a:ext cx="1207339" cy="1207339"/>
            <a:chOff x="3486865" y="1132752"/>
            <a:chExt cx="905504" cy="905504"/>
          </a:xfrm>
        </p:grpSpPr>
        <p:sp>
          <p:nvSpPr>
            <p:cNvPr id="36" name="Freeform 35"/>
            <p:cNvSpPr/>
            <p:nvPr/>
          </p:nvSpPr>
          <p:spPr>
            <a:xfrm>
              <a:off x="3486865"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210677" numCol="1" spcCol="1270" anchor="ctr" anchorCtr="0">
              <a:noAutofit/>
            </a:bodyPr>
            <a:lstStyle/>
            <a:p>
              <a:pPr algn="ctr" defTabSz="1185545">
                <a:lnSpc>
                  <a:spcPct val="90000"/>
                </a:lnSpc>
                <a:spcBef>
                  <a:spcPct val="0"/>
                </a:spcBef>
                <a:spcAft>
                  <a:spcPct val="35000"/>
                </a:spcAft>
              </a:pPr>
              <a:endParaRPr lang="en-US" sz="4265" dirty="0">
                <a:latin typeface="FontAwesome" pitchFamily="2" charset="0"/>
              </a:endParaRPr>
            </a:p>
          </p:txBody>
        </p:sp>
        <p:sp>
          <p:nvSpPr>
            <p:cNvPr id="68" name="Freeform 15"/>
            <p:cNvSpPr>
              <a:spLocks noEditPoints="1"/>
            </p:cNvSpPr>
            <p:nvPr/>
          </p:nvSpPr>
          <p:spPr bwMode="auto">
            <a:xfrm>
              <a:off x="3721031" y="1421565"/>
              <a:ext cx="437172" cy="32787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2"/>
            </a:solidFill>
            <a:ln w="9525">
              <a:noFill/>
              <a:round/>
            </a:ln>
          </p:spPr>
          <p:txBody>
            <a:bodyPr vert="horz" wrap="square" lIns="121920" tIns="60960" rIns="121920" bIns="60960" numCol="1" anchor="t" anchorCtr="0" compatLnSpc="1"/>
            <a:lstStyle/>
            <a:p>
              <a:endParaRPr lang="en-US" sz="2400"/>
            </a:p>
          </p:txBody>
        </p:sp>
      </p:grpSp>
      <p:grpSp>
        <p:nvGrpSpPr>
          <p:cNvPr id="78" name="Group 77"/>
          <p:cNvGrpSpPr/>
          <p:nvPr/>
        </p:nvGrpSpPr>
        <p:grpSpPr>
          <a:xfrm>
            <a:off x="6335517" y="4651608"/>
            <a:ext cx="1207339" cy="1207339"/>
            <a:chOff x="4751637" y="3488705"/>
            <a:chExt cx="905504" cy="905504"/>
          </a:xfrm>
        </p:grpSpPr>
        <p:sp>
          <p:nvSpPr>
            <p:cNvPr id="35" name="Freeform 34"/>
            <p:cNvSpPr/>
            <p:nvPr/>
          </p:nvSpPr>
          <p:spPr>
            <a:xfrm>
              <a:off x="4751637"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121920" numCol="1" spcCol="1270" anchor="ctr" anchorCtr="0">
              <a:noAutofit/>
            </a:bodyPr>
            <a:lstStyle/>
            <a:p>
              <a:pPr algn="ctr" defTabSz="1185545">
                <a:lnSpc>
                  <a:spcPct val="90000"/>
                </a:lnSpc>
                <a:spcBef>
                  <a:spcPct val="0"/>
                </a:spcBef>
                <a:spcAft>
                  <a:spcPct val="35000"/>
                </a:spcAft>
              </a:pPr>
              <a:endParaRPr lang="en-US" sz="4265" dirty="0"/>
            </a:p>
          </p:txBody>
        </p:sp>
        <p:sp>
          <p:nvSpPr>
            <p:cNvPr id="70" name="Freeform 57"/>
            <p:cNvSpPr>
              <a:spLocks noEditPoints="1"/>
            </p:cNvSpPr>
            <p:nvPr/>
          </p:nvSpPr>
          <p:spPr bwMode="auto">
            <a:xfrm>
              <a:off x="5026751" y="3763819"/>
              <a:ext cx="355277" cy="355277"/>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2"/>
            </a:solidFill>
            <a:ln w="9525">
              <a:noFill/>
              <a:round/>
            </a:ln>
          </p:spPr>
          <p:txBody>
            <a:bodyPr vert="horz" wrap="square" lIns="121920" tIns="60960" rIns="121920" bIns="60960" numCol="1" anchor="t" anchorCtr="0" compatLnSpc="1"/>
            <a:lstStyle/>
            <a:p>
              <a:endParaRPr lang="en-US" sz="2400"/>
            </a:p>
          </p:txBody>
        </p:sp>
      </p:grpSp>
      <p:grpSp>
        <p:nvGrpSpPr>
          <p:cNvPr id="82" name="Group 81"/>
          <p:cNvGrpSpPr/>
          <p:nvPr/>
        </p:nvGrpSpPr>
        <p:grpSpPr>
          <a:xfrm>
            <a:off x="9708240" y="4651608"/>
            <a:ext cx="1207339" cy="1207339"/>
            <a:chOff x="7281179" y="3488705"/>
            <a:chExt cx="905504" cy="905504"/>
          </a:xfrm>
        </p:grpSpPr>
        <p:sp>
          <p:nvSpPr>
            <p:cNvPr id="74" name="Freeform 73"/>
            <p:cNvSpPr/>
            <p:nvPr/>
          </p:nvSpPr>
          <p:spPr>
            <a:xfrm>
              <a:off x="7281179"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210677" numCol="1" spcCol="1270" anchor="ctr" anchorCtr="0">
              <a:noAutofit/>
            </a:bodyPr>
            <a:lstStyle/>
            <a:p>
              <a:pPr algn="ctr" defTabSz="1185545">
                <a:lnSpc>
                  <a:spcPct val="90000"/>
                </a:lnSpc>
                <a:spcBef>
                  <a:spcPct val="0"/>
                </a:spcBef>
                <a:spcAft>
                  <a:spcPct val="35000"/>
                </a:spcAft>
              </a:pPr>
              <a:endParaRPr lang="en-US" sz="4265" dirty="0">
                <a:latin typeface="FontAwesome" pitchFamily="2" charset="0"/>
              </a:endParaRPr>
            </a:p>
          </p:txBody>
        </p:sp>
        <p:sp>
          <p:nvSpPr>
            <p:cNvPr id="81" name="Freeform 152"/>
            <p:cNvSpPr>
              <a:spLocks noEditPoints="1"/>
            </p:cNvSpPr>
            <p:nvPr/>
          </p:nvSpPr>
          <p:spPr bwMode="auto">
            <a:xfrm>
              <a:off x="7542869" y="3764890"/>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121920" tIns="60960" rIns="121920" bIns="60960" numCol="1" anchor="t" anchorCtr="0" compatLnSpc="1"/>
            <a:lstStyle/>
            <a:p>
              <a:endParaRPr lang="en-US" sz="2400"/>
            </a:p>
          </p:txBody>
        </p:sp>
      </p:grpSp>
      <p:grpSp>
        <p:nvGrpSpPr>
          <p:cNvPr id="86" name="Group 85"/>
          <p:cNvGrpSpPr/>
          <p:nvPr/>
        </p:nvGrpSpPr>
        <p:grpSpPr>
          <a:xfrm>
            <a:off x="8021880" y="1510337"/>
            <a:ext cx="1207339" cy="1207339"/>
            <a:chOff x="6016409" y="1132752"/>
            <a:chExt cx="905504" cy="905504"/>
          </a:xfrm>
        </p:grpSpPr>
        <p:sp>
          <p:nvSpPr>
            <p:cNvPr id="53" name="Freeform 52"/>
            <p:cNvSpPr/>
            <p:nvPr/>
          </p:nvSpPr>
          <p:spPr>
            <a:xfrm>
              <a:off x="6016409"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365760" numCol="1" spcCol="1270" anchor="ctr" anchorCtr="0">
              <a:noAutofit/>
            </a:bodyPr>
            <a:lstStyle/>
            <a:p>
              <a:pPr algn="ctr" defTabSz="1185545">
                <a:lnSpc>
                  <a:spcPct val="90000"/>
                </a:lnSpc>
                <a:spcBef>
                  <a:spcPct val="0"/>
                </a:spcBef>
                <a:spcAft>
                  <a:spcPct val="35000"/>
                </a:spcAft>
              </a:pPr>
              <a:endParaRPr lang="en-US" sz="5335" dirty="0">
                <a:latin typeface="FontAwesome" pitchFamily="2" charset="0"/>
              </a:endParaRPr>
            </a:p>
          </p:txBody>
        </p:sp>
        <p:sp>
          <p:nvSpPr>
            <p:cNvPr id="85" name="Freeform 135"/>
            <p:cNvSpPr>
              <a:spLocks noEditPoints="1"/>
            </p:cNvSpPr>
            <p:nvPr/>
          </p:nvSpPr>
          <p:spPr bwMode="auto">
            <a:xfrm>
              <a:off x="6256252" y="1386070"/>
              <a:ext cx="425819" cy="39886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ln>
          </p:spPr>
          <p:txBody>
            <a:bodyPr vert="horz" wrap="square" lIns="121920" tIns="60960" rIns="121920" bIns="60960" numCol="1" anchor="t" anchorCtr="0" compatLnSpc="1"/>
            <a:lstStyle/>
            <a:p>
              <a:endParaRPr lang="en-US" sz="2400"/>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upRight)">
                                      <p:cBhvr>
                                        <p:cTn id="7" dur="500"/>
                                        <p:tgtEl>
                                          <p:spTgt spid="4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slide(fromBottom)">
                                      <p:cBhvr>
                                        <p:cTn id="16" dur="500"/>
                                        <p:tgtEl>
                                          <p:spTgt spid="66"/>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strips(downLeft)">
                                      <p:cBhvr>
                                        <p:cTn id="26" dur="500"/>
                                        <p:tgtEl>
                                          <p:spTgt spid="39"/>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slide(fromBottom)">
                                      <p:cBhvr>
                                        <p:cTn id="30" dur="500"/>
                                        <p:tgtEl>
                                          <p:spTgt spid="3"/>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slide(fromBottom)">
                                      <p:cBhvr>
                                        <p:cTn id="39" dur="500"/>
                                        <p:tgtEl>
                                          <p:spTgt spid="34"/>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par>
                          <p:cTn id="46" fill="hold">
                            <p:stCondLst>
                              <p:cond delay="4500"/>
                            </p:stCondLst>
                            <p:childTnLst>
                              <p:par>
                                <p:cTn id="47" presetID="18" presetClass="entr" presetSubtype="3"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strips(upRight)">
                                      <p:cBhvr>
                                        <p:cTn id="49" dur="500"/>
                                        <p:tgtEl>
                                          <p:spTgt spid="51"/>
                                        </p:tgtEl>
                                      </p:cBhvr>
                                    </p:animEffect>
                                  </p:childTnLst>
                                </p:cTn>
                              </p:par>
                            </p:childTnLst>
                          </p:cTn>
                        </p:par>
                        <p:par>
                          <p:cTn id="50" fill="hold">
                            <p:stCondLst>
                              <p:cond delay="5000"/>
                            </p:stCondLst>
                            <p:childTnLst>
                              <p:par>
                                <p:cTn id="51" presetID="12" presetClass="entr" presetSubtype="4"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slide(fromBottom)">
                                      <p:cBhvr>
                                        <p:cTn id="53" dur="500"/>
                                        <p:tgtEl>
                                          <p:spTgt spid="5"/>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slide(fromBottom)">
                                      <p:cBhvr>
                                        <p:cTn id="62" dur="500"/>
                                        <p:tgtEl>
                                          <p:spTgt spid="43"/>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69"/>
                                        </p:tgtEl>
                                        <p:attrNameLst>
                                          <p:attrName>style.visibility</p:attrName>
                                        </p:attrNameLst>
                                      </p:cBhvr>
                                      <p:to>
                                        <p:strVal val="visible"/>
                                      </p:to>
                                    </p:set>
                                    <p:anim calcmode="lin" valueType="num">
                                      <p:cBhvr>
                                        <p:cTn id="66" dur="500" fill="hold"/>
                                        <p:tgtEl>
                                          <p:spTgt spid="69"/>
                                        </p:tgtEl>
                                        <p:attrNameLst>
                                          <p:attrName>ppt_w</p:attrName>
                                        </p:attrNameLst>
                                      </p:cBhvr>
                                      <p:tavLst>
                                        <p:tav tm="0">
                                          <p:val>
                                            <p:fltVal val="0"/>
                                          </p:val>
                                        </p:tav>
                                        <p:tav tm="100000">
                                          <p:val>
                                            <p:strVal val="#ppt_w"/>
                                          </p:val>
                                        </p:tav>
                                      </p:tavLst>
                                    </p:anim>
                                    <p:anim calcmode="lin" valueType="num">
                                      <p:cBhvr>
                                        <p:cTn id="67" dur="500" fill="hold"/>
                                        <p:tgtEl>
                                          <p:spTgt spid="69"/>
                                        </p:tgtEl>
                                        <p:attrNameLst>
                                          <p:attrName>ppt_h</p:attrName>
                                        </p:attrNameLst>
                                      </p:cBhvr>
                                      <p:tavLst>
                                        <p:tav tm="0">
                                          <p:val>
                                            <p:fltVal val="0"/>
                                          </p:val>
                                        </p:tav>
                                        <p:tav tm="100000">
                                          <p:val>
                                            <p:strVal val="#ppt_h"/>
                                          </p:val>
                                        </p:tav>
                                      </p:tavLst>
                                    </p:anim>
                                    <p:animEffect transition="in" filter="fade">
                                      <p:cBhvr>
                                        <p:cTn id="68" dur="500"/>
                                        <p:tgtEl>
                                          <p:spTgt spid="69"/>
                                        </p:tgtEl>
                                      </p:cBhvr>
                                    </p:animEffect>
                                  </p:childTnLst>
                                </p:cTn>
                              </p:par>
                            </p:childTnLst>
                          </p:cTn>
                        </p:par>
                        <p:par>
                          <p:cTn id="69" fill="hold">
                            <p:stCondLst>
                              <p:cond delay="7000"/>
                            </p:stCondLst>
                            <p:childTnLst>
                              <p:par>
                                <p:cTn id="70" presetID="18" presetClass="entr" presetSubtype="12" fill="hold"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strips(downLeft)">
                                      <p:cBhvr>
                                        <p:cTn id="72" dur="500"/>
                                        <p:tgtEl>
                                          <p:spTgt spid="58"/>
                                        </p:tgtEl>
                                      </p:cBhvr>
                                    </p:animEffect>
                                  </p:childTnLst>
                                </p:cTn>
                              </p:par>
                            </p:childTnLst>
                          </p:cTn>
                        </p:par>
                        <p:par>
                          <p:cTn id="73" fill="hold">
                            <p:stCondLst>
                              <p:cond delay="7500"/>
                            </p:stCondLst>
                            <p:childTnLst>
                              <p:par>
                                <p:cTn id="74" presetID="12" presetClass="entr" presetSubtype="4" fill="hold"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slide(fromBottom)">
                                      <p:cBhvr>
                                        <p:cTn id="76" dur="500"/>
                                        <p:tgtEl>
                                          <p:spTgt spid="6"/>
                                        </p:tgtEl>
                                      </p:cBhvr>
                                    </p:animEffect>
                                  </p:childTnLst>
                                </p:cTn>
                              </p:par>
                            </p:childTnLst>
                          </p:cTn>
                        </p:par>
                        <p:par>
                          <p:cTn id="77" fill="hold">
                            <p:stCondLst>
                              <p:cond delay="8000"/>
                            </p:stCondLst>
                            <p:childTnLst>
                              <p:par>
                                <p:cTn id="78" presetID="23" presetClass="entr" presetSubtype="16"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12" presetClass="entr" presetSubtype="4"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slide(fromBottom)">
                                      <p:cBhvr>
                                        <p:cTn id="85" dur="500"/>
                                        <p:tgtEl>
                                          <p:spTgt spid="45"/>
                                        </p:tgtEl>
                                      </p:cBhvr>
                                    </p:animEffect>
                                  </p:childTnLst>
                                </p:cTn>
                              </p:par>
                            </p:childTnLst>
                          </p:cTn>
                        </p:par>
                        <p:par>
                          <p:cTn id="86" fill="hold">
                            <p:stCondLst>
                              <p:cond delay="900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9500"/>
                            </p:stCondLst>
                            <p:childTnLst>
                              <p:par>
                                <p:cTn id="93" presetID="18" presetClass="entr" presetSubtype="3"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strips(upRight)">
                                      <p:cBhvr>
                                        <p:cTn id="95" dur="500"/>
                                        <p:tgtEl>
                                          <p:spTgt spid="62"/>
                                        </p:tgtEl>
                                      </p:cBhvr>
                                    </p:animEffect>
                                  </p:childTnLst>
                                </p:cTn>
                              </p:par>
                            </p:childTnLst>
                          </p:cTn>
                        </p:par>
                        <p:par>
                          <p:cTn id="96" fill="hold">
                            <p:stCondLst>
                              <p:cond delay="10000"/>
                            </p:stCondLst>
                            <p:childTnLst>
                              <p:par>
                                <p:cTn id="97" presetID="12" presetClass="entr" presetSubtype="4" fill="hold" nodeType="after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slide(fromBottom)">
                                      <p:cBhvr>
                                        <p:cTn id="99" dur="500"/>
                                        <p:tgtEl>
                                          <p:spTgt spid="7"/>
                                        </p:tgtEl>
                                      </p:cBhvr>
                                    </p:animEffect>
                                  </p:childTnLst>
                                </p:cTn>
                              </p:par>
                            </p:childTnLst>
                          </p:cTn>
                        </p:par>
                        <p:par>
                          <p:cTn id="100" fill="hold">
                            <p:stCondLst>
                              <p:cond delay="10500"/>
                            </p:stCondLst>
                            <p:childTnLst>
                              <p:par>
                                <p:cTn id="101" presetID="23" presetClass="entr" presetSubtype="16"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500" fill="hold"/>
                                        <p:tgtEl>
                                          <p:spTgt spid="54"/>
                                        </p:tgtEl>
                                        <p:attrNameLst>
                                          <p:attrName>ppt_w</p:attrName>
                                        </p:attrNameLst>
                                      </p:cBhvr>
                                      <p:tavLst>
                                        <p:tav tm="0">
                                          <p:val>
                                            <p:fltVal val="0"/>
                                          </p:val>
                                        </p:tav>
                                        <p:tav tm="100000">
                                          <p:val>
                                            <p:strVal val="#ppt_w"/>
                                          </p:val>
                                        </p:tav>
                                      </p:tavLst>
                                    </p:anim>
                                    <p:anim calcmode="lin" valueType="num">
                                      <p:cBhvr>
                                        <p:cTn id="104" dur="500" fill="hold"/>
                                        <p:tgtEl>
                                          <p:spTgt spid="54"/>
                                        </p:tgtEl>
                                        <p:attrNameLst>
                                          <p:attrName>ppt_h</p:attrName>
                                        </p:attrNameLst>
                                      </p:cBhvr>
                                      <p:tavLst>
                                        <p:tav tm="0">
                                          <p:val>
                                            <p:fltVal val="0"/>
                                          </p:val>
                                        </p:tav>
                                        <p:tav tm="100000">
                                          <p:val>
                                            <p:strVal val="#ppt_h"/>
                                          </p:val>
                                        </p:tav>
                                      </p:tavLst>
                                    </p:anim>
                                  </p:childTnLst>
                                </p:cTn>
                              </p:par>
                            </p:childTnLst>
                          </p:cTn>
                        </p:par>
                        <p:par>
                          <p:cTn id="105" fill="hold">
                            <p:stCondLst>
                              <p:cond delay="11000"/>
                            </p:stCondLst>
                            <p:childTnLst>
                              <p:par>
                                <p:cTn id="106" presetID="12" presetClass="entr" presetSubtype="4" fill="hold" grpId="0" nodeType="after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slide(fromBottom)">
                                      <p:cBhvr>
                                        <p:cTn id="108" dur="500"/>
                                        <p:tgtEl>
                                          <p:spTgt spid="57"/>
                                        </p:tgtEl>
                                      </p:cBhvr>
                                    </p:animEffect>
                                  </p:childTnLst>
                                </p:cTn>
                              </p:par>
                            </p:childTnLst>
                          </p:cTn>
                        </p:par>
                        <p:par>
                          <p:cTn id="109" fill="hold">
                            <p:stCondLst>
                              <p:cond delay="11500"/>
                            </p:stCondLst>
                            <p:childTnLst>
                              <p:par>
                                <p:cTn id="110" presetID="53" presetClass="entr" presetSubtype="16" fill="hold" nodeType="afterEffect">
                                  <p:stCondLst>
                                    <p:cond delay="0"/>
                                  </p:stCondLst>
                                  <p:childTnLst>
                                    <p:set>
                                      <p:cBhvr>
                                        <p:cTn id="111" dur="1" fill="hold">
                                          <p:stCondLst>
                                            <p:cond delay="0"/>
                                          </p:stCondLst>
                                        </p:cTn>
                                        <p:tgtEl>
                                          <p:spTgt spid="86"/>
                                        </p:tgtEl>
                                        <p:attrNameLst>
                                          <p:attrName>style.visibility</p:attrName>
                                        </p:attrNameLst>
                                      </p:cBhvr>
                                      <p:to>
                                        <p:strVal val="visible"/>
                                      </p:to>
                                    </p:set>
                                    <p:anim calcmode="lin" valueType="num">
                                      <p:cBhvr>
                                        <p:cTn id="112" dur="500" fill="hold"/>
                                        <p:tgtEl>
                                          <p:spTgt spid="86"/>
                                        </p:tgtEl>
                                        <p:attrNameLst>
                                          <p:attrName>ppt_w</p:attrName>
                                        </p:attrNameLst>
                                      </p:cBhvr>
                                      <p:tavLst>
                                        <p:tav tm="0">
                                          <p:val>
                                            <p:fltVal val="0"/>
                                          </p:val>
                                        </p:tav>
                                        <p:tav tm="100000">
                                          <p:val>
                                            <p:strVal val="#ppt_w"/>
                                          </p:val>
                                        </p:tav>
                                      </p:tavLst>
                                    </p:anim>
                                    <p:anim calcmode="lin" valueType="num">
                                      <p:cBhvr>
                                        <p:cTn id="113" dur="500" fill="hold"/>
                                        <p:tgtEl>
                                          <p:spTgt spid="86"/>
                                        </p:tgtEl>
                                        <p:attrNameLst>
                                          <p:attrName>ppt_h</p:attrName>
                                        </p:attrNameLst>
                                      </p:cBhvr>
                                      <p:tavLst>
                                        <p:tav tm="0">
                                          <p:val>
                                            <p:fltVal val="0"/>
                                          </p:val>
                                        </p:tav>
                                        <p:tav tm="100000">
                                          <p:val>
                                            <p:strVal val="#ppt_h"/>
                                          </p:val>
                                        </p:tav>
                                      </p:tavLst>
                                    </p:anim>
                                    <p:animEffect transition="in" filter="fade">
                                      <p:cBhvr>
                                        <p:cTn id="114" dur="500"/>
                                        <p:tgtEl>
                                          <p:spTgt spid="86"/>
                                        </p:tgtEl>
                                      </p:cBhvr>
                                    </p:animEffect>
                                  </p:childTnLst>
                                </p:cTn>
                              </p:par>
                            </p:childTnLst>
                          </p:cTn>
                        </p:par>
                        <p:par>
                          <p:cTn id="115" fill="hold">
                            <p:stCondLst>
                              <p:cond delay="12000"/>
                            </p:stCondLst>
                            <p:childTnLst>
                              <p:par>
                                <p:cTn id="116" presetID="18" presetClass="entr" presetSubtype="12" fill="hold" nodeType="after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strips(downLeft)">
                                      <p:cBhvr>
                                        <p:cTn id="118" dur="500"/>
                                        <p:tgtEl>
                                          <p:spTgt spid="52"/>
                                        </p:tgtEl>
                                      </p:cBhvr>
                                    </p:animEffect>
                                  </p:childTnLst>
                                </p:cTn>
                              </p:par>
                            </p:childTnLst>
                          </p:cTn>
                        </p:par>
                        <p:par>
                          <p:cTn id="119" fill="hold">
                            <p:stCondLst>
                              <p:cond delay="12500"/>
                            </p:stCondLst>
                            <p:childTnLst>
                              <p:par>
                                <p:cTn id="120" presetID="12" presetClass="entr" presetSubtype="4" fill="hold" nodeType="after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slide(fromBottom)">
                                      <p:cBhvr>
                                        <p:cTn id="122" dur="500"/>
                                        <p:tgtEl>
                                          <p:spTgt spid="8"/>
                                        </p:tgtEl>
                                      </p:cBhvr>
                                    </p:animEffect>
                                  </p:childTnLst>
                                </p:cTn>
                              </p:par>
                            </p:childTnLst>
                          </p:cTn>
                        </p:par>
                        <p:par>
                          <p:cTn id="123" fill="hold">
                            <p:stCondLst>
                              <p:cond delay="13000"/>
                            </p:stCondLst>
                            <p:childTnLst>
                              <p:par>
                                <p:cTn id="124" presetID="23" presetClass="entr" presetSubtype="16" fill="hold" grpId="0" nodeType="after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p:cTn id="126" dur="500" fill="hold"/>
                                        <p:tgtEl>
                                          <p:spTgt spid="75"/>
                                        </p:tgtEl>
                                        <p:attrNameLst>
                                          <p:attrName>ppt_w</p:attrName>
                                        </p:attrNameLst>
                                      </p:cBhvr>
                                      <p:tavLst>
                                        <p:tav tm="0">
                                          <p:val>
                                            <p:fltVal val="0"/>
                                          </p:val>
                                        </p:tav>
                                        <p:tav tm="100000">
                                          <p:val>
                                            <p:strVal val="#ppt_w"/>
                                          </p:val>
                                        </p:tav>
                                      </p:tavLst>
                                    </p:anim>
                                    <p:anim calcmode="lin" valueType="num">
                                      <p:cBhvr>
                                        <p:cTn id="127" dur="500" fill="hold"/>
                                        <p:tgtEl>
                                          <p:spTgt spid="75"/>
                                        </p:tgtEl>
                                        <p:attrNameLst>
                                          <p:attrName>ppt_h</p:attrName>
                                        </p:attrNameLst>
                                      </p:cBhvr>
                                      <p:tavLst>
                                        <p:tav tm="0">
                                          <p:val>
                                            <p:fltVal val="0"/>
                                          </p:val>
                                        </p:tav>
                                        <p:tav tm="100000">
                                          <p:val>
                                            <p:strVal val="#ppt_h"/>
                                          </p:val>
                                        </p:tav>
                                      </p:tavLst>
                                    </p:anim>
                                  </p:childTnLst>
                                </p:cTn>
                              </p:par>
                            </p:childTnLst>
                          </p:cTn>
                        </p:par>
                        <p:par>
                          <p:cTn id="128" fill="hold">
                            <p:stCondLst>
                              <p:cond delay="13500"/>
                            </p:stCondLst>
                            <p:childTnLst>
                              <p:par>
                                <p:cTn id="129" presetID="12" presetClass="entr" presetSubtype="4" fill="hold" grpId="0" nodeType="after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slide(fromBottom)">
                                      <p:cBhvr>
                                        <p:cTn id="131" dur="500"/>
                                        <p:tgtEl>
                                          <p:spTgt spid="77"/>
                                        </p:tgtEl>
                                      </p:cBhvr>
                                    </p:animEffect>
                                  </p:childTnLst>
                                </p:cTn>
                              </p:par>
                            </p:childTnLst>
                          </p:cTn>
                        </p:par>
                        <p:par>
                          <p:cTn id="132" fill="hold">
                            <p:stCondLst>
                              <p:cond delay="14000"/>
                            </p:stCondLst>
                            <p:childTnLst>
                              <p:par>
                                <p:cTn id="133" presetID="53" presetClass="entr" presetSubtype="16" fill="hold" nodeType="after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childTnLst>
                          </p:cTn>
                        </p:par>
                        <p:par>
                          <p:cTn id="138" fill="hold">
                            <p:stCondLst>
                              <p:cond delay="14500"/>
                            </p:stCondLst>
                            <p:childTnLst>
                              <p:par>
                                <p:cTn id="139" presetID="18" presetClass="entr" presetSubtype="3" fill="hold" nodeType="afterEffect">
                                  <p:stCondLst>
                                    <p:cond delay="0"/>
                                  </p:stCondLst>
                                  <p:childTnLst>
                                    <p:set>
                                      <p:cBhvr>
                                        <p:cTn id="140" dur="1" fill="hold">
                                          <p:stCondLst>
                                            <p:cond delay="0"/>
                                          </p:stCondLst>
                                        </p:cTn>
                                        <p:tgtEl>
                                          <p:spTgt spid="72"/>
                                        </p:tgtEl>
                                        <p:attrNameLst>
                                          <p:attrName>style.visibility</p:attrName>
                                        </p:attrNameLst>
                                      </p:cBhvr>
                                      <p:to>
                                        <p:strVal val="visible"/>
                                      </p:to>
                                    </p:set>
                                    <p:animEffect transition="in" filter="strips(upRight)">
                                      <p:cBhvr>
                                        <p:cTn id="141" dur="500"/>
                                        <p:tgtEl>
                                          <p:spTgt spid="72"/>
                                        </p:tgtEl>
                                      </p:cBhvr>
                                    </p:animEffect>
                                  </p:childTnLst>
                                </p:cTn>
                              </p:par>
                            </p:childTnLst>
                          </p:cTn>
                        </p:par>
                        <p:par>
                          <p:cTn id="142" fill="hold">
                            <p:stCondLst>
                              <p:cond delay="15000"/>
                            </p:stCondLst>
                            <p:childTnLst>
                              <p:par>
                                <p:cTn id="143" presetID="12" presetClass="entr" presetSubtype="4" fill="hold" nodeType="afterEffect">
                                  <p:stCondLst>
                                    <p:cond delay="0"/>
                                  </p:stCondLst>
                                  <p:childTnLst>
                                    <p:set>
                                      <p:cBhvr>
                                        <p:cTn id="144" dur="1" fill="hold">
                                          <p:stCondLst>
                                            <p:cond delay="0"/>
                                          </p:stCondLst>
                                        </p:cTn>
                                        <p:tgtEl>
                                          <p:spTgt spid="9"/>
                                        </p:tgtEl>
                                        <p:attrNameLst>
                                          <p:attrName>style.visibility</p:attrName>
                                        </p:attrNameLst>
                                      </p:cBhvr>
                                      <p:to>
                                        <p:strVal val="visible"/>
                                      </p:to>
                                    </p:set>
                                    <p:animEffect transition="in" filter="slide(fromBottom)">
                                      <p:cBhvr>
                                        <p:cTn id="1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8" grpId="0" animBg="1"/>
      <p:bldP spid="40" grpId="0" animBg="1"/>
      <p:bldP spid="34" grpId="0"/>
      <p:bldP spid="41" grpId="0" animBg="1"/>
      <p:bldP spid="43" grpId="0"/>
      <p:bldP spid="42" grpId="0" animBg="1"/>
      <p:bldP spid="45" grpId="0"/>
      <p:bldP spid="54" grpId="0" animBg="1"/>
      <p:bldP spid="57" grpId="0"/>
      <p:bldP spid="75" grpId="0" animBg="1"/>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pa_     _1"/>
          <p:cNvSpPr/>
          <p:nvPr>
            <p:custDataLst>
              <p:tags r:id="rId1"/>
            </p:custDataLst>
          </p:nvPr>
        </p:nvSpPr>
        <p:spPr>
          <a:xfrm>
            <a:off x="2592730" y="1790399"/>
            <a:ext cx="7362896" cy="3221284"/>
          </a:xfrm>
          <a:prstGeom prst="rect">
            <a:avLst/>
          </a:prstGeom>
          <a:solidFill>
            <a:schemeClr val="bg1"/>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endParaRPr lang="zh-CN" altLang="en-US">
              <a:solidFill>
                <a:schemeClr val="accent2"/>
              </a:solidFill>
            </a:endParaRPr>
          </a:p>
        </p:txBody>
      </p:sp>
      <p:sp>
        <p:nvSpPr>
          <p:cNvPr id="3" name="PA_pa_     _2"/>
          <p:cNvSpPr txBox="1"/>
          <p:nvPr>
            <p:custDataLst>
              <p:tags r:id="rId2"/>
            </p:custDataLst>
          </p:nvPr>
        </p:nvSpPr>
        <p:spPr>
          <a:xfrm>
            <a:off x="5673820" y="2657114"/>
            <a:ext cx="3583850" cy="696973"/>
          </a:xfrm>
          <a:prstGeom prst="rect">
            <a:avLst/>
          </a:prstGeom>
          <a:noFill/>
        </p:spPr>
        <p:txBody>
          <a:bodyPr wrap="square" lIns="80632" tIns="40316" rIns="80632" bIns="40316" rtlCol="0">
            <a:spAutoFit/>
          </a:bodyPr>
          <a:lstStyle/>
          <a:p>
            <a:r>
              <a:rPr lang="zh-CN" altLang="en-US" sz="4000" b="1" dirty="0">
                <a:solidFill>
                  <a:schemeClr val="accent2"/>
                </a:solidFill>
                <a:latin typeface="微软雅黑" panose="020B0503020204020204" pitchFamily="34" charset="-122"/>
              </a:rPr>
              <a:t>点击添加内容</a:t>
            </a:r>
          </a:p>
        </p:txBody>
      </p:sp>
      <p:sp>
        <p:nvSpPr>
          <p:cNvPr id="4" name="PA_pa_     _3"/>
          <p:cNvSpPr txBox="1"/>
          <p:nvPr>
            <p:custDataLst>
              <p:tags r:id="rId3"/>
            </p:custDataLst>
          </p:nvPr>
        </p:nvSpPr>
        <p:spPr>
          <a:xfrm>
            <a:off x="5643052" y="3355945"/>
            <a:ext cx="3927135" cy="1066304"/>
          </a:xfrm>
          <a:prstGeom prst="rect">
            <a:avLst/>
          </a:prstGeom>
          <a:noFill/>
        </p:spPr>
        <p:txBody>
          <a:bodyPr wrap="square" lIns="80632" tIns="40316" rIns="80632" bIns="40316" rtlCol="0">
            <a:spAutoFit/>
          </a:bodyPr>
          <a:lstStyle/>
          <a:p>
            <a:r>
              <a:rPr lang="zh-CN" altLang="en-US" sz="1600" dirty="0">
                <a:solidFill>
                  <a:schemeClr val="accent2"/>
                </a:solidFill>
                <a:latin typeface="微软雅黑" panose="020B0503020204020204" pitchFamily="34" charset="-122"/>
              </a:rPr>
              <a:t>点击添加主要文字内容点击添加文字内容</a:t>
            </a:r>
            <a:endParaRPr lang="en-US" altLang="zh-CN" sz="1600" dirty="0">
              <a:solidFill>
                <a:schemeClr val="accent2"/>
              </a:solidFill>
              <a:latin typeface="微软雅黑" panose="020B0503020204020204" pitchFamily="34" charset="-122"/>
            </a:endParaRPr>
          </a:p>
          <a:p>
            <a:r>
              <a:rPr lang="zh-CN" altLang="en-US" sz="1600" dirty="0">
                <a:solidFill>
                  <a:schemeClr val="accent2"/>
                </a:solidFill>
                <a:latin typeface="微软雅黑" panose="020B0503020204020204" pitchFamily="34" charset="-122"/>
              </a:rPr>
              <a:t>点击添加主要文字内容点击添加文字内容</a:t>
            </a:r>
          </a:p>
          <a:p>
            <a:r>
              <a:rPr lang="zh-CN" altLang="en-US" sz="1600" dirty="0">
                <a:solidFill>
                  <a:schemeClr val="accent2"/>
                </a:solidFill>
                <a:latin typeface="微软雅黑" panose="020B0503020204020204" pitchFamily="34" charset="-122"/>
              </a:rPr>
              <a:t>点击添加主要文字内容点击添加文字内容</a:t>
            </a:r>
          </a:p>
          <a:p>
            <a:endParaRPr lang="zh-CN" altLang="en-US" sz="1600" dirty="0">
              <a:solidFill>
                <a:schemeClr val="accent2"/>
              </a:solidFill>
              <a:latin typeface="微软雅黑" panose="020B0503020204020204" pitchFamily="34" charset="-122"/>
            </a:endParaRPr>
          </a:p>
        </p:txBody>
      </p:sp>
      <p:grpSp>
        <p:nvGrpSpPr>
          <p:cNvPr id="10" name="PA_pa_     _9"/>
          <p:cNvGrpSpPr/>
          <p:nvPr>
            <p:custDataLst>
              <p:tags r:id="rId4"/>
            </p:custDataLst>
          </p:nvPr>
        </p:nvGrpSpPr>
        <p:grpSpPr>
          <a:xfrm>
            <a:off x="2968309" y="2446662"/>
            <a:ext cx="1964108" cy="1908758"/>
            <a:chOff x="4508674" y="2118116"/>
            <a:chExt cx="2204282" cy="2204282"/>
          </a:xfrm>
        </p:grpSpPr>
        <p:grpSp>
          <p:nvGrpSpPr>
            <p:cNvPr id="11" name="组合 10"/>
            <p:cNvGrpSpPr/>
            <p:nvPr/>
          </p:nvGrpSpPr>
          <p:grpSpPr>
            <a:xfrm>
              <a:off x="4508674" y="2118116"/>
              <a:ext cx="2204282" cy="2204282"/>
              <a:chOff x="1517331" y="1125257"/>
              <a:chExt cx="2204282" cy="2204282"/>
            </a:xfrm>
          </p:grpSpPr>
          <p:sp>
            <p:nvSpPr>
              <p:cNvPr id="13" name="oval 1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4" name="oval 20"/>
              <p:cNvSpPr/>
              <p:nvPr/>
            </p:nvSpPr>
            <p:spPr>
              <a:xfrm>
                <a:off x="1719372" y="1327298"/>
                <a:ext cx="1800200" cy="18002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grpSp>
        <p:sp>
          <p:nvSpPr>
            <p:cNvPr id="12" name="textbox 80"/>
            <p:cNvSpPr txBox="1"/>
            <p:nvPr/>
          </p:nvSpPr>
          <p:spPr>
            <a:xfrm>
              <a:off x="5088686" y="2684776"/>
              <a:ext cx="1133465" cy="1066285"/>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rPr>
                <a:t>05</a:t>
              </a:r>
              <a:endParaRPr lang="zh-CN" altLang="en-US" sz="5400" dirty="0">
                <a:solidFill>
                  <a:schemeClr val="bg1"/>
                </a:solidFill>
                <a:latin typeface="微软雅黑" panose="020B0503020204020204" pitchFamily="34" charset="-122"/>
              </a:endParaRPr>
            </a:p>
          </p:txBody>
        </p:sp>
      </p:grpSp>
      <p:sp>
        <p:nvSpPr>
          <p:cNvPr id="17" name="PA_pa_     _12"/>
          <p:cNvSpPr>
            <a:spLocks noChangeShapeType="1"/>
          </p:cNvSpPr>
          <p:nvPr>
            <p:custDataLst>
              <p:tags r:id="rId5"/>
            </p:custDataLst>
          </p:nvPr>
        </p:nvSpPr>
        <p:spPr bwMode="auto">
          <a:xfrm flipH="1" flipV="1">
            <a:off x="5303118" y="2161302"/>
            <a:ext cx="0" cy="2666225"/>
          </a:xfrm>
          <a:prstGeom prst="line">
            <a:avLst/>
          </a:prstGeom>
          <a:noFill/>
          <a:ln w="19050">
            <a:solidFill>
              <a:schemeClr val="accent2"/>
            </a:solidFill>
            <a:prstDash val="dash"/>
            <a:round/>
          </a:ln>
          <a:extLst>
            <a:ext uri="{909E8E84-426E-40DD-AFC4-6F175D3DCCD1}">
              <a14:hiddenFill xmlns:a14="http://schemas.microsoft.com/office/drawing/2010/main">
                <a:noFill/>
              </a14:hiddenFill>
            </a:ext>
          </a:extLst>
        </p:spPr>
        <p:txBody>
          <a:bodyPr/>
          <a:lstStyle/>
          <a:p>
            <a:endParaRPr lang="zh-CN" altLang="en-US"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par>
                                <p:cTn id="19" presetID="12" presetClass="entr" presetSubtype="8" fill="hold" grpId="0" nodeType="withEffect">
                                  <p:stCondLst>
                                    <p:cond delay="0"/>
                                  </p:stCondLst>
                                  <p:iterate type="lt">
                                    <p:tmPct val="1000"/>
                                  </p:iterate>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childTnLst>
                          </p:cTn>
                        </p:par>
                        <p:par>
                          <p:cTn id="23" fill="hold">
                            <p:stCondLst>
                              <p:cond delay="1024"/>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c 12"/>
          <p:cNvSpPr/>
          <p:nvPr/>
        </p:nvSpPr>
        <p:spPr>
          <a:xfrm>
            <a:off x="4289895" y="1975952"/>
            <a:ext cx="3673173" cy="3673173"/>
          </a:xfrm>
          <a:prstGeom prst="arc">
            <a:avLst>
              <a:gd name="adj1" fmla="val 21578092"/>
              <a:gd name="adj2" fmla="val 21526726"/>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30" name="Freeform 6"/>
          <p:cNvSpPr/>
          <p:nvPr/>
        </p:nvSpPr>
        <p:spPr bwMode="auto">
          <a:xfrm>
            <a:off x="4928023" y="3080759"/>
            <a:ext cx="2396916" cy="1463564"/>
          </a:xfrm>
          <a:custGeom>
            <a:avLst/>
            <a:gdLst/>
            <a:ahLst/>
            <a:cxnLst>
              <a:cxn ang="0">
                <a:pos x="564" y="563"/>
              </a:cxn>
              <a:cxn ang="0">
                <a:pos x="534" y="561"/>
              </a:cxn>
              <a:cxn ang="0">
                <a:pos x="410" y="490"/>
              </a:cxn>
              <a:cxn ang="0">
                <a:pos x="311" y="537"/>
              </a:cxn>
              <a:cxn ang="0">
                <a:pos x="288" y="535"/>
              </a:cxn>
              <a:cxn ang="0">
                <a:pos x="202" y="453"/>
              </a:cxn>
              <a:cxn ang="0">
                <a:pos x="153" y="459"/>
              </a:cxn>
              <a:cxn ang="0">
                <a:pos x="24" y="388"/>
              </a:cxn>
              <a:cxn ang="0">
                <a:pos x="27" y="250"/>
              </a:cxn>
              <a:cxn ang="0">
                <a:pos x="120" y="191"/>
              </a:cxn>
              <a:cxn ang="0">
                <a:pos x="131" y="191"/>
              </a:cxn>
              <a:cxn ang="0">
                <a:pos x="219" y="126"/>
              </a:cxn>
              <a:cxn ang="0">
                <a:pos x="246" y="129"/>
              </a:cxn>
              <a:cxn ang="0">
                <a:pos x="399" y="0"/>
              </a:cxn>
              <a:cxn ang="0">
                <a:pos x="408" y="0"/>
              </a:cxn>
              <a:cxn ang="0">
                <a:pos x="557" y="78"/>
              </a:cxn>
              <a:cxn ang="0">
                <a:pos x="626" y="64"/>
              </a:cxn>
              <a:cxn ang="0">
                <a:pos x="712" y="96"/>
              </a:cxn>
              <a:cxn ang="0">
                <a:pos x="761" y="209"/>
              </a:cxn>
              <a:cxn ang="0">
                <a:pos x="779" y="208"/>
              </a:cxn>
              <a:cxn ang="0">
                <a:pos x="898" y="261"/>
              </a:cxn>
              <a:cxn ang="0">
                <a:pos x="903" y="383"/>
              </a:cxn>
              <a:cxn ang="0">
                <a:pos x="817" y="445"/>
              </a:cxn>
              <a:cxn ang="0">
                <a:pos x="739" y="487"/>
              </a:cxn>
              <a:cxn ang="0">
                <a:pos x="699" y="481"/>
              </a:cxn>
              <a:cxn ang="0">
                <a:pos x="564" y="563"/>
              </a:cxn>
            </a:cxnLst>
            <a:rect l="0" t="0" r="r" b="b"/>
            <a:pathLst>
              <a:path w="924" h="563">
                <a:moveTo>
                  <a:pt x="564" y="563"/>
                </a:moveTo>
                <a:cubicBezTo>
                  <a:pt x="554" y="563"/>
                  <a:pt x="544" y="563"/>
                  <a:pt x="534" y="561"/>
                </a:cubicBezTo>
                <a:cubicBezTo>
                  <a:pt x="444" y="548"/>
                  <a:pt x="418" y="511"/>
                  <a:pt x="410" y="490"/>
                </a:cubicBezTo>
                <a:cubicBezTo>
                  <a:pt x="395" y="507"/>
                  <a:pt x="361" y="537"/>
                  <a:pt x="311" y="537"/>
                </a:cubicBezTo>
                <a:cubicBezTo>
                  <a:pt x="304" y="537"/>
                  <a:pt x="296" y="536"/>
                  <a:pt x="288" y="535"/>
                </a:cubicBezTo>
                <a:cubicBezTo>
                  <a:pt x="221" y="523"/>
                  <a:pt x="205" y="473"/>
                  <a:pt x="202" y="453"/>
                </a:cubicBezTo>
                <a:cubicBezTo>
                  <a:pt x="192" y="455"/>
                  <a:pt x="174" y="459"/>
                  <a:pt x="153" y="459"/>
                </a:cubicBezTo>
                <a:cubicBezTo>
                  <a:pt x="112" y="459"/>
                  <a:pt x="56" y="446"/>
                  <a:pt x="24" y="388"/>
                </a:cubicBezTo>
                <a:cubicBezTo>
                  <a:pt x="0" y="345"/>
                  <a:pt x="2" y="294"/>
                  <a:pt x="27" y="250"/>
                </a:cubicBezTo>
                <a:cubicBezTo>
                  <a:pt x="49" y="214"/>
                  <a:pt x="85" y="191"/>
                  <a:pt x="120" y="191"/>
                </a:cubicBezTo>
                <a:cubicBezTo>
                  <a:pt x="124" y="191"/>
                  <a:pt x="127" y="191"/>
                  <a:pt x="131" y="191"/>
                </a:cubicBezTo>
                <a:cubicBezTo>
                  <a:pt x="136" y="174"/>
                  <a:pt x="157" y="126"/>
                  <a:pt x="219" y="126"/>
                </a:cubicBezTo>
                <a:cubicBezTo>
                  <a:pt x="227" y="126"/>
                  <a:pt x="236" y="127"/>
                  <a:pt x="246" y="129"/>
                </a:cubicBezTo>
                <a:cubicBezTo>
                  <a:pt x="251" y="101"/>
                  <a:pt x="278" y="4"/>
                  <a:pt x="399" y="0"/>
                </a:cubicBezTo>
                <a:cubicBezTo>
                  <a:pt x="402" y="0"/>
                  <a:pt x="405" y="0"/>
                  <a:pt x="408" y="0"/>
                </a:cubicBezTo>
                <a:cubicBezTo>
                  <a:pt x="508" y="0"/>
                  <a:pt x="546" y="59"/>
                  <a:pt x="557" y="78"/>
                </a:cubicBezTo>
                <a:cubicBezTo>
                  <a:pt x="568" y="74"/>
                  <a:pt x="595" y="64"/>
                  <a:pt x="626" y="64"/>
                </a:cubicBezTo>
                <a:cubicBezTo>
                  <a:pt x="659" y="64"/>
                  <a:pt x="688" y="75"/>
                  <a:pt x="712" y="96"/>
                </a:cubicBezTo>
                <a:cubicBezTo>
                  <a:pt x="763" y="143"/>
                  <a:pt x="764" y="189"/>
                  <a:pt x="761" y="209"/>
                </a:cubicBezTo>
                <a:cubicBezTo>
                  <a:pt x="766" y="209"/>
                  <a:pt x="772" y="208"/>
                  <a:pt x="779" y="208"/>
                </a:cubicBezTo>
                <a:cubicBezTo>
                  <a:pt x="809" y="208"/>
                  <a:pt x="864" y="215"/>
                  <a:pt x="898" y="261"/>
                </a:cubicBezTo>
                <a:cubicBezTo>
                  <a:pt x="922" y="293"/>
                  <a:pt x="924" y="340"/>
                  <a:pt x="903" y="383"/>
                </a:cubicBezTo>
                <a:cubicBezTo>
                  <a:pt x="884" y="421"/>
                  <a:pt x="851" y="444"/>
                  <a:pt x="817" y="445"/>
                </a:cubicBezTo>
                <a:cubicBezTo>
                  <a:pt x="810" y="456"/>
                  <a:pt x="787" y="487"/>
                  <a:pt x="739" y="487"/>
                </a:cubicBezTo>
                <a:cubicBezTo>
                  <a:pt x="726" y="487"/>
                  <a:pt x="713" y="485"/>
                  <a:pt x="699" y="481"/>
                </a:cubicBezTo>
                <a:cubicBezTo>
                  <a:pt x="689" y="501"/>
                  <a:pt x="651" y="563"/>
                  <a:pt x="564" y="563"/>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2400"/>
          </a:p>
        </p:txBody>
      </p:sp>
      <p:sp>
        <p:nvSpPr>
          <p:cNvPr id="14" name="Freeform 5"/>
          <p:cNvSpPr>
            <a:spLocks noEditPoints="1"/>
          </p:cNvSpPr>
          <p:nvPr/>
        </p:nvSpPr>
        <p:spPr bwMode="auto">
          <a:xfrm>
            <a:off x="5704204" y="3390265"/>
            <a:ext cx="844555" cy="844553"/>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15" name="Group 14"/>
          <p:cNvGrpSpPr/>
          <p:nvPr/>
        </p:nvGrpSpPr>
        <p:grpSpPr>
          <a:xfrm>
            <a:off x="4431561" y="1924993"/>
            <a:ext cx="1027347" cy="1027347"/>
            <a:chOff x="2786183" y="1189182"/>
            <a:chExt cx="921712" cy="921712"/>
          </a:xfrm>
        </p:grpSpPr>
        <p:sp>
          <p:nvSpPr>
            <p:cNvPr id="16" name="Oval 15"/>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Oval 1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8" name="Group 17"/>
          <p:cNvGrpSpPr/>
          <p:nvPr/>
        </p:nvGrpSpPr>
        <p:grpSpPr>
          <a:xfrm>
            <a:off x="6743093" y="1924993"/>
            <a:ext cx="1027347" cy="1027347"/>
            <a:chOff x="2786183" y="1189182"/>
            <a:chExt cx="921712" cy="921712"/>
          </a:xfrm>
        </p:grpSpPr>
        <p:sp>
          <p:nvSpPr>
            <p:cNvPr id="19" name="Oval 18"/>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Oval 19"/>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4431561" y="4753796"/>
            <a:ext cx="1027347" cy="1027347"/>
            <a:chOff x="2786183" y="1189182"/>
            <a:chExt cx="921712" cy="921712"/>
          </a:xfrm>
        </p:grpSpPr>
        <p:sp>
          <p:nvSpPr>
            <p:cNvPr id="22" name="Oval 21"/>
            <p:cNvSpPr/>
            <p:nvPr/>
          </p:nvSpPr>
          <p:spPr>
            <a:xfrm>
              <a:off x="2786183" y="1189182"/>
              <a:ext cx="921712" cy="9217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Oval 2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4" name="Group 23"/>
          <p:cNvGrpSpPr/>
          <p:nvPr/>
        </p:nvGrpSpPr>
        <p:grpSpPr>
          <a:xfrm>
            <a:off x="6743093" y="4753796"/>
            <a:ext cx="1027347" cy="1027347"/>
            <a:chOff x="2786183" y="1189182"/>
            <a:chExt cx="921712" cy="921712"/>
          </a:xfrm>
        </p:grpSpPr>
        <p:sp>
          <p:nvSpPr>
            <p:cNvPr id="25" name="Oval 24"/>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Oval 2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26"/>
          <p:cNvGrpSpPr/>
          <p:nvPr/>
        </p:nvGrpSpPr>
        <p:grpSpPr>
          <a:xfrm>
            <a:off x="7449393" y="3328345"/>
            <a:ext cx="1027347" cy="1027347"/>
            <a:chOff x="2786183" y="1189182"/>
            <a:chExt cx="921712" cy="921712"/>
          </a:xfrm>
        </p:grpSpPr>
        <p:sp>
          <p:nvSpPr>
            <p:cNvPr id="28" name="Oval 27"/>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Oval 28"/>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a:off x="3776221" y="3328345"/>
            <a:ext cx="1027347" cy="1027347"/>
            <a:chOff x="2786183" y="1189182"/>
            <a:chExt cx="921712" cy="921712"/>
          </a:xfrm>
        </p:grpSpPr>
        <p:sp>
          <p:nvSpPr>
            <p:cNvPr id="31" name="Oval 30"/>
            <p:cNvSpPr/>
            <p:nvPr/>
          </p:nvSpPr>
          <p:spPr>
            <a:xfrm>
              <a:off x="2786183" y="1189182"/>
              <a:ext cx="921712" cy="9217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Oval 31"/>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5"/>
          <p:cNvSpPr>
            <a:spLocks noEditPoints="1"/>
          </p:cNvSpPr>
          <p:nvPr/>
        </p:nvSpPr>
        <p:spPr bwMode="auto">
          <a:xfrm>
            <a:off x="4702569" y="2122043"/>
            <a:ext cx="468360" cy="55351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5" name="Freeform 66"/>
          <p:cNvSpPr>
            <a:spLocks noEditPoints="1"/>
          </p:cNvSpPr>
          <p:nvPr/>
        </p:nvSpPr>
        <p:spPr bwMode="auto">
          <a:xfrm>
            <a:off x="7098812" y="2241281"/>
            <a:ext cx="350581" cy="409504"/>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36" name="Freeform 21"/>
          <p:cNvSpPr>
            <a:spLocks noEditPoints="1"/>
          </p:cNvSpPr>
          <p:nvPr/>
        </p:nvSpPr>
        <p:spPr bwMode="auto">
          <a:xfrm>
            <a:off x="7688661" y="3584727"/>
            <a:ext cx="595451" cy="404664"/>
          </a:xfrm>
          <a:custGeom>
            <a:avLst/>
            <a:gdLst/>
            <a:ahLst/>
            <a:cxnLst>
              <a:cxn ang="0">
                <a:pos x="389" y="347"/>
              </a:cxn>
              <a:cxn ang="0">
                <a:pos x="389" y="371"/>
              </a:cxn>
              <a:cxn ang="0">
                <a:pos x="619" y="283"/>
              </a:cxn>
              <a:cxn ang="0">
                <a:pos x="611" y="420"/>
              </a:cxn>
              <a:cxn ang="0">
                <a:pos x="73" y="411"/>
              </a:cxn>
              <a:cxn ang="0">
                <a:pos x="67" y="359"/>
              </a:cxn>
              <a:cxn ang="0">
                <a:pos x="30" y="362"/>
              </a:cxn>
              <a:cxn ang="0">
                <a:pos x="8" y="370"/>
              </a:cxn>
              <a:cxn ang="0">
                <a:pos x="0" y="84"/>
              </a:cxn>
              <a:cxn ang="0">
                <a:pos x="7" y="8"/>
              </a:cxn>
              <a:cxn ang="0">
                <a:pos x="23" y="8"/>
              </a:cxn>
              <a:cxn ang="0">
                <a:pos x="30" y="84"/>
              </a:cxn>
              <a:cxn ang="0">
                <a:pos x="67" y="334"/>
              </a:cxn>
              <a:cxn ang="0">
                <a:pos x="73" y="283"/>
              </a:cxn>
              <a:cxn ang="0">
                <a:pos x="169" y="275"/>
              </a:cxn>
              <a:cxn ang="0">
                <a:pos x="185" y="321"/>
              </a:cxn>
              <a:cxn ang="0">
                <a:pos x="214" y="275"/>
              </a:cxn>
              <a:cxn ang="0">
                <a:pos x="231" y="321"/>
              </a:cxn>
              <a:cxn ang="0">
                <a:pos x="262" y="275"/>
              </a:cxn>
              <a:cxn ang="0">
                <a:pos x="278" y="321"/>
              </a:cxn>
              <a:cxn ang="0">
                <a:pos x="611" y="275"/>
              </a:cxn>
              <a:cxn ang="0">
                <a:pos x="435" y="321"/>
              </a:cxn>
              <a:cxn ang="0">
                <a:pos x="545" y="301"/>
              </a:cxn>
              <a:cxn ang="0">
                <a:pos x="435" y="321"/>
              </a:cxn>
              <a:cxn ang="0">
                <a:pos x="150" y="340"/>
              </a:cxn>
              <a:cxn ang="0">
                <a:pos x="548" y="377"/>
              </a:cxn>
              <a:cxn ang="0">
                <a:pos x="447" y="371"/>
              </a:cxn>
              <a:cxn ang="0">
                <a:pos x="447" y="347"/>
              </a:cxn>
              <a:cxn ang="0">
                <a:pos x="447" y="371"/>
              </a:cxn>
              <a:cxn ang="0">
                <a:pos x="520" y="359"/>
              </a:cxn>
              <a:cxn ang="0">
                <a:pos x="496" y="359"/>
              </a:cxn>
              <a:cxn ang="0">
                <a:pos x="508" y="371"/>
              </a:cxn>
            </a:cxnLst>
            <a:rect l="0" t="0" r="r" b="b"/>
            <a:pathLst>
              <a:path w="619" h="420">
                <a:moveTo>
                  <a:pt x="377" y="359"/>
                </a:moveTo>
                <a:cubicBezTo>
                  <a:pt x="377" y="353"/>
                  <a:pt x="382" y="347"/>
                  <a:pt x="389" y="347"/>
                </a:cubicBezTo>
                <a:cubicBezTo>
                  <a:pt x="395" y="347"/>
                  <a:pt x="400" y="353"/>
                  <a:pt x="400" y="359"/>
                </a:cubicBezTo>
                <a:cubicBezTo>
                  <a:pt x="400" y="365"/>
                  <a:pt x="395" y="371"/>
                  <a:pt x="389" y="371"/>
                </a:cubicBezTo>
                <a:cubicBezTo>
                  <a:pt x="382" y="371"/>
                  <a:pt x="377" y="365"/>
                  <a:pt x="377" y="359"/>
                </a:cubicBezTo>
                <a:close/>
                <a:moveTo>
                  <a:pt x="619" y="283"/>
                </a:moveTo>
                <a:cubicBezTo>
                  <a:pt x="619" y="411"/>
                  <a:pt x="619" y="411"/>
                  <a:pt x="619" y="411"/>
                </a:cubicBezTo>
                <a:cubicBezTo>
                  <a:pt x="619" y="416"/>
                  <a:pt x="615" y="420"/>
                  <a:pt x="611" y="420"/>
                </a:cubicBezTo>
                <a:cubicBezTo>
                  <a:pt x="81" y="420"/>
                  <a:pt x="81" y="420"/>
                  <a:pt x="81" y="420"/>
                </a:cubicBezTo>
                <a:cubicBezTo>
                  <a:pt x="77" y="420"/>
                  <a:pt x="73" y="416"/>
                  <a:pt x="73" y="411"/>
                </a:cubicBezTo>
                <a:cubicBezTo>
                  <a:pt x="73" y="357"/>
                  <a:pt x="73" y="357"/>
                  <a:pt x="73" y="357"/>
                </a:cubicBezTo>
                <a:cubicBezTo>
                  <a:pt x="71" y="358"/>
                  <a:pt x="69" y="359"/>
                  <a:pt x="67" y="359"/>
                </a:cubicBezTo>
                <a:cubicBezTo>
                  <a:pt x="30" y="359"/>
                  <a:pt x="30" y="359"/>
                  <a:pt x="30" y="359"/>
                </a:cubicBezTo>
                <a:cubicBezTo>
                  <a:pt x="30" y="362"/>
                  <a:pt x="30" y="362"/>
                  <a:pt x="30" y="362"/>
                </a:cubicBezTo>
                <a:cubicBezTo>
                  <a:pt x="30" y="367"/>
                  <a:pt x="26" y="370"/>
                  <a:pt x="22" y="370"/>
                </a:cubicBezTo>
                <a:cubicBezTo>
                  <a:pt x="8" y="370"/>
                  <a:pt x="8" y="370"/>
                  <a:pt x="8" y="370"/>
                </a:cubicBezTo>
                <a:cubicBezTo>
                  <a:pt x="4" y="370"/>
                  <a:pt x="0" y="367"/>
                  <a:pt x="0" y="362"/>
                </a:cubicBezTo>
                <a:cubicBezTo>
                  <a:pt x="0" y="84"/>
                  <a:pt x="0" y="84"/>
                  <a:pt x="0" y="84"/>
                </a:cubicBezTo>
                <a:cubicBezTo>
                  <a:pt x="0" y="80"/>
                  <a:pt x="3" y="77"/>
                  <a:pt x="7" y="76"/>
                </a:cubicBezTo>
                <a:cubicBezTo>
                  <a:pt x="7" y="8"/>
                  <a:pt x="7" y="8"/>
                  <a:pt x="7" y="8"/>
                </a:cubicBezTo>
                <a:cubicBezTo>
                  <a:pt x="7" y="4"/>
                  <a:pt x="10" y="0"/>
                  <a:pt x="15" y="0"/>
                </a:cubicBezTo>
                <a:cubicBezTo>
                  <a:pt x="19" y="0"/>
                  <a:pt x="23" y="4"/>
                  <a:pt x="23" y="8"/>
                </a:cubicBezTo>
                <a:cubicBezTo>
                  <a:pt x="23" y="76"/>
                  <a:pt x="23" y="76"/>
                  <a:pt x="23" y="76"/>
                </a:cubicBezTo>
                <a:cubicBezTo>
                  <a:pt x="27" y="77"/>
                  <a:pt x="30" y="80"/>
                  <a:pt x="30" y="84"/>
                </a:cubicBezTo>
                <a:cubicBezTo>
                  <a:pt x="30" y="334"/>
                  <a:pt x="30" y="334"/>
                  <a:pt x="30" y="334"/>
                </a:cubicBezTo>
                <a:cubicBezTo>
                  <a:pt x="67" y="334"/>
                  <a:pt x="67" y="334"/>
                  <a:pt x="67" y="334"/>
                </a:cubicBezTo>
                <a:cubicBezTo>
                  <a:pt x="69" y="334"/>
                  <a:pt x="71" y="335"/>
                  <a:pt x="73" y="336"/>
                </a:cubicBezTo>
                <a:cubicBezTo>
                  <a:pt x="73" y="283"/>
                  <a:pt x="73" y="283"/>
                  <a:pt x="73" y="283"/>
                </a:cubicBezTo>
                <a:cubicBezTo>
                  <a:pt x="73" y="279"/>
                  <a:pt x="77" y="275"/>
                  <a:pt x="81" y="275"/>
                </a:cubicBezTo>
                <a:cubicBezTo>
                  <a:pt x="169" y="275"/>
                  <a:pt x="169" y="275"/>
                  <a:pt x="169" y="275"/>
                </a:cubicBezTo>
                <a:cubicBezTo>
                  <a:pt x="169" y="321"/>
                  <a:pt x="169" y="321"/>
                  <a:pt x="169" y="321"/>
                </a:cubicBezTo>
                <a:cubicBezTo>
                  <a:pt x="185" y="321"/>
                  <a:pt x="185" y="321"/>
                  <a:pt x="185" y="321"/>
                </a:cubicBezTo>
                <a:cubicBezTo>
                  <a:pt x="185" y="275"/>
                  <a:pt x="185" y="275"/>
                  <a:pt x="185" y="275"/>
                </a:cubicBezTo>
                <a:cubicBezTo>
                  <a:pt x="214" y="275"/>
                  <a:pt x="214" y="275"/>
                  <a:pt x="214" y="275"/>
                </a:cubicBezTo>
                <a:cubicBezTo>
                  <a:pt x="214" y="321"/>
                  <a:pt x="214" y="321"/>
                  <a:pt x="214" y="321"/>
                </a:cubicBezTo>
                <a:cubicBezTo>
                  <a:pt x="231" y="321"/>
                  <a:pt x="231" y="321"/>
                  <a:pt x="231" y="321"/>
                </a:cubicBezTo>
                <a:cubicBezTo>
                  <a:pt x="231" y="275"/>
                  <a:pt x="231" y="275"/>
                  <a:pt x="231" y="275"/>
                </a:cubicBezTo>
                <a:cubicBezTo>
                  <a:pt x="262" y="275"/>
                  <a:pt x="262" y="275"/>
                  <a:pt x="262" y="275"/>
                </a:cubicBezTo>
                <a:cubicBezTo>
                  <a:pt x="262" y="321"/>
                  <a:pt x="262" y="321"/>
                  <a:pt x="262" y="321"/>
                </a:cubicBezTo>
                <a:cubicBezTo>
                  <a:pt x="278" y="321"/>
                  <a:pt x="278" y="321"/>
                  <a:pt x="278" y="321"/>
                </a:cubicBezTo>
                <a:cubicBezTo>
                  <a:pt x="278" y="275"/>
                  <a:pt x="278" y="275"/>
                  <a:pt x="278" y="275"/>
                </a:cubicBezTo>
                <a:cubicBezTo>
                  <a:pt x="611" y="275"/>
                  <a:pt x="611" y="275"/>
                  <a:pt x="611" y="275"/>
                </a:cubicBezTo>
                <a:cubicBezTo>
                  <a:pt x="615" y="275"/>
                  <a:pt x="619" y="279"/>
                  <a:pt x="619" y="283"/>
                </a:cubicBezTo>
                <a:close/>
                <a:moveTo>
                  <a:pt x="435" y="321"/>
                </a:moveTo>
                <a:cubicBezTo>
                  <a:pt x="545" y="321"/>
                  <a:pt x="545" y="321"/>
                  <a:pt x="545" y="321"/>
                </a:cubicBezTo>
                <a:cubicBezTo>
                  <a:pt x="545" y="301"/>
                  <a:pt x="545" y="301"/>
                  <a:pt x="545" y="301"/>
                </a:cubicBezTo>
                <a:cubicBezTo>
                  <a:pt x="435" y="301"/>
                  <a:pt x="435" y="301"/>
                  <a:pt x="435" y="301"/>
                </a:cubicBezTo>
                <a:lnTo>
                  <a:pt x="435" y="321"/>
                </a:lnTo>
                <a:close/>
                <a:moveTo>
                  <a:pt x="548" y="340"/>
                </a:moveTo>
                <a:cubicBezTo>
                  <a:pt x="150" y="340"/>
                  <a:pt x="150" y="340"/>
                  <a:pt x="150" y="340"/>
                </a:cubicBezTo>
                <a:cubicBezTo>
                  <a:pt x="150" y="377"/>
                  <a:pt x="150" y="377"/>
                  <a:pt x="150" y="377"/>
                </a:cubicBezTo>
                <a:cubicBezTo>
                  <a:pt x="548" y="377"/>
                  <a:pt x="548" y="377"/>
                  <a:pt x="548" y="377"/>
                </a:cubicBezTo>
                <a:lnTo>
                  <a:pt x="548" y="340"/>
                </a:lnTo>
                <a:close/>
                <a:moveTo>
                  <a:pt x="447" y="371"/>
                </a:moveTo>
                <a:cubicBezTo>
                  <a:pt x="453" y="371"/>
                  <a:pt x="458" y="365"/>
                  <a:pt x="458" y="359"/>
                </a:cubicBezTo>
                <a:cubicBezTo>
                  <a:pt x="458" y="353"/>
                  <a:pt x="453" y="347"/>
                  <a:pt x="447" y="347"/>
                </a:cubicBezTo>
                <a:cubicBezTo>
                  <a:pt x="440" y="347"/>
                  <a:pt x="435" y="353"/>
                  <a:pt x="435" y="359"/>
                </a:cubicBezTo>
                <a:cubicBezTo>
                  <a:pt x="435" y="365"/>
                  <a:pt x="440" y="371"/>
                  <a:pt x="447" y="371"/>
                </a:cubicBezTo>
                <a:close/>
                <a:moveTo>
                  <a:pt x="508" y="371"/>
                </a:moveTo>
                <a:cubicBezTo>
                  <a:pt x="515" y="371"/>
                  <a:pt x="520" y="365"/>
                  <a:pt x="520" y="359"/>
                </a:cubicBezTo>
                <a:cubicBezTo>
                  <a:pt x="520" y="353"/>
                  <a:pt x="515" y="347"/>
                  <a:pt x="508" y="347"/>
                </a:cubicBezTo>
                <a:cubicBezTo>
                  <a:pt x="502" y="347"/>
                  <a:pt x="496" y="353"/>
                  <a:pt x="496" y="359"/>
                </a:cubicBezTo>
                <a:cubicBezTo>
                  <a:pt x="496" y="365"/>
                  <a:pt x="502" y="371"/>
                  <a:pt x="508" y="371"/>
                </a:cubicBezTo>
                <a:close/>
                <a:moveTo>
                  <a:pt x="508" y="371"/>
                </a:moveTo>
                <a:cubicBezTo>
                  <a:pt x="508" y="371"/>
                  <a:pt x="508" y="371"/>
                  <a:pt x="508" y="371"/>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nvGrpSpPr>
          <p:cNvPr id="37" name="Group 36"/>
          <p:cNvGrpSpPr/>
          <p:nvPr/>
        </p:nvGrpSpPr>
        <p:grpSpPr>
          <a:xfrm>
            <a:off x="7037755" y="5071244"/>
            <a:ext cx="461292" cy="404517"/>
            <a:chOff x="6365875" y="1458913"/>
            <a:chExt cx="619125" cy="542925"/>
          </a:xfrm>
          <a:solidFill>
            <a:schemeClr val="accent4"/>
          </a:solidFill>
        </p:grpSpPr>
        <p:sp>
          <p:nvSpPr>
            <p:cNvPr id="38" name="Freeform 43"/>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39" name="Freeform 44"/>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moveTo>
                    <a:pt x="0" y="0"/>
                  </a:moveTo>
                  <a:lnTo>
                    <a:pt x="0" y="0"/>
                  </a:lnTo>
                </a:path>
              </a:pathLst>
            </a:custGeom>
            <a:grpFill/>
            <a:ln w="9525">
              <a:noFill/>
              <a:round/>
            </a:ln>
          </p:spPr>
          <p:txBody>
            <a:bodyPr vert="horz" wrap="square" lIns="121920" tIns="60960" rIns="121920" bIns="60960" numCol="1" anchor="t" anchorCtr="0" compatLnSpc="1"/>
            <a:lstStyle/>
            <a:p>
              <a:endParaRPr lang="en-US" sz="2400"/>
            </a:p>
          </p:txBody>
        </p:sp>
        <p:sp>
          <p:nvSpPr>
            <p:cNvPr id="40" name="Freeform 45"/>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41" name="Freeform 46"/>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moveTo>
                    <a:pt x="0" y="0"/>
                  </a:moveTo>
                  <a:lnTo>
                    <a:pt x="0" y="0"/>
                  </a:lnTo>
                </a:path>
              </a:pathLst>
            </a:custGeom>
            <a:grpFill/>
            <a:ln w="9525">
              <a:noFill/>
              <a:round/>
            </a:ln>
          </p:spPr>
          <p:txBody>
            <a:bodyPr vert="horz" wrap="square" lIns="121920" tIns="60960" rIns="121920" bIns="60960" numCol="1" anchor="t" anchorCtr="0" compatLnSpc="1"/>
            <a:lstStyle/>
            <a:p>
              <a:endParaRPr lang="en-US" sz="2400"/>
            </a:p>
          </p:txBody>
        </p:sp>
        <p:sp>
          <p:nvSpPr>
            <p:cNvPr id="42" name="Freeform 47"/>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close/>
                  <a:moveTo>
                    <a:pt x="0" y="48"/>
                  </a:moveTo>
                  <a:lnTo>
                    <a:pt x="0" y="48"/>
                  </a:lnTo>
                  <a:close/>
                </a:path>
              </a:pathLst>
            </a:custGeom>
            <a:grpFill/>
            <a:ln w="9525">
              <a:noFill/>
              <a:round/>
            </a:ln>
          </p:spPr>
          <p:txBody>
            <a:bodyPr vert="horz" wrap="square" lIns="121920" tIns="60960" rIns="121920" bIns="60960" numCol="1" anchor="t" anchorCtr="0" compatLnSpc="1"/>
            <a:lstStyle/>
            <a:p>
              <a:endParaRPr lang="en-US" sz="2400"/>
            </a:p>
          </p:txBody>
        </p:sp>
        <p:sp>
          <p:nvSpPr>
            <p:cNvPr id="43" name="Freeform 48"/>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moveTo>
                    <a:pt x="0" y="48"/>
                  </a:moveTo>
                  <a:lnTo>
                    <a:pt x="0" y="48"/>
                  </a:ln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44" name="Group 43"/>
          <p:cNvGrpSpPr/>
          <p:nvPr/>
        </p:nvGrpSpPr>
        <p:grpSpPr>
          <a:xfrm>
            <a:off x="4796491" y="5028267"/>
            <a:ext cx="292572" cy="484940"/>
            <a:chOff x="6954838" y="1485900"/>
            <a:chExt cx="866775" cy="1436688"/>
          </a:xfrm>
          <a:solidFill>
            <a:schemeClr val="accent5"/>
          </a:solidFill>
        </p:grpSpPr>
        <p:sp>
          <p:nvSpPr>
            <p:cNvPr id="45" name="Freeform 25"/>
            <p:cNvSpPr>
              <a:spLocks noEditPoints="1"/>
            </p:cNvSpPr>
            <p:nvPr/>
          </p:nvSpPr>
          <p:spPr bwMode="auto">
            <a:xfrm>
              <a:off x="6954838" y="1485900"/>
              <a:ext cx="866775" cy="1436688"/>
            </a:xfrm>
            <a:custGeom>
              <a:avLst/>
              <a:gdLst/>
              <a:ahLst/>
              <a:cxnLst>
                <a:cxn ang="0">
                  <a:pos x="213" y="0"/>
                </a:cxn>
                <a:cxn ang="0">
                  <a:pos x="15" y="0"/>
                </a:cxn>
                <a:cxn ang="0">
                  <a:pos x="0" y="15"/>
                </a:cxn>
                <a:cxn ang="0">
                  <a:pos x="0" y="365"/>
                </a:cxn>
                <a:cxn ang="0">
                  <a:pos x="15" y="380"/>
                </a:cxn>
                <a:cxn ang="0">
                  <a:pos x="213" y="380"/>
                </a:cxn>
                <a:cxn ang="0">
                  <a:pos x="228" y="365"/>
                </a:cxn>
                <a:cxn ang="0">
                  <a:pos x="228" y="15"/>
                </a:cxn>
                <a:cxn ang="0">
                  <a:pos x="213" y="0"/>
                </a:cxn>
                <a:cxn ang="0">
                  <a:pos x="114" y="280"/>
                </a:cxn>
                <a:cxn ang="0">
                  <a:pos x="91" y="257"/>
                </a:cxn>
                <a:cxn ang="0">
                  <a:pos x="114" y="234"/>
                </a:cxn>
                <a:cxn ang="0">
                  <a:pos x="137" y="257"/>
                </a:cxn>
                <a:cxn ang="0">
                  <a:pos x="114" y="280"/>
                </a:cxn>
                <a:cxn ang="0">
                  <a:pos x="198" y="169"/>
                </a:cxn>
                <a:cxn ang="0">
                  <a:pos x="30" y="169"/>
                </a:cxn>
                <a:cxn ang="0">
                  <a:pos x="30" y="161"/>
                </a:cxn>
                <a:cxn ang="0">
                  <a:pos x="198" y="161"/>
                </a:cxn>
                <a:cxn ang="0">
                  <a:pos x="198" y="169"/>
                </a:cxn>
                <a:cxn ang="0">
                  <a:pos x="198" y="123"/>
                </a:cxn>
                <a:cxn ang="0">
                  <a:pos x="30" y="123"/>
                </a:cxn>
                <a:cxn ang="0">
                  <a:pos x="30" y="115"/>
                </a:cxn>
                <a:cxn ang="0">
                  <a:pos x="198" y="115"/>
                </a:cxn>
                <a:cxn ang="0">
                  <a:pos x="198" y="123"/>
                </a:cxn>
                <a:cxn ang="0">
                  <a:pos x="198" y="74"/>
                </a:cxn>
                <a:cxn ang="0">
                  <a:pos x="30" y="74"/>
                </a:cxn>
                <a:cxn ang="0">
                  <a:pos x="30" y="28"/>
                </a:cxn>
                <a:cxn ang="0">
                  <a:pos x="198" y="28"/>
                </a:cxn>
                <a:cxn ang="0">
                  <a:pos x="198" y="74"/>
                </a:cxn>
                <a:cxn ang="0">
                  <a:pos x="198" y="74"/>
                </a:cxn>
                <a:cxn ang="0">
                  <a:pos x="198" y="74"/>
                </a:cxn>
              </a:cxnLst>
              <a:rect l="0" t="0" r="r" b="b"/>
              <a:pathLst>
                <a:path w="228" h="380">
                  <a:moveTo>
                    <a:pt x="213" y="0"/>
                  </a:moveTo>
                  <a:cubicBezTo>
                    <a:pt x="15" y="0"/>
                    <a:pt x="15" y="0"/>
                    <a:pt x="15" y="0"/>
                  </a:cubicBezTo>
                  <a:cubicBezTo>
                    <a:pt x="7" y="0"/>
                    <a:pt x="0" y="7"/>
                    <a:pt x="0" y="15"/>
                  </a:cubicBezTo>
                  <a:cubicBezTo>
                    <a:pt x="0" y="365"/>
                    <a:pt x="0" y="365"/>
                    <a:pt x="0" y="365"/>
                  </a:cubicBezTo>
                  <a:cubicBezTo>
                    <a:pt x="0" y="373"/>
                    <a:pt x="7" y="380"/>
                    <a:pt x="15" y="380"/>
                  </a:cubicBezTo>
                  <a:cubicBezTo>
                    <a:pt x="213" y="380"/>
                    <a:pt x="213" y="380"/>
                    <a:pt x="213" y="380"/>
                  </a:cubicBezTo>
                  <a:cubicBezTo>
                    <a:pt x="221" y="380"/>
                    <a:pt x="228" y="373"/>
                    <a:pt x="228" y="365"/>
                  </a:cubicBezTo>
                  <a:cubicBezTo>
                    <a:pt x="228" y="15"/>
                    <a:pt x="228" y="15"/>
                    <a:pt x="228" y="15"/>
                  </a:cubicBezTo>
                  <a:cubicBezTo>
                    <a:pt x="228" y="7"/>
                    <a:pt x="221" y="0"/>
                    <a:pt x="213" y="0"/>
                  </a:cubicBezTo>
                  <a:close/>
                  <a:moveTo>
                    <a:pt x="114" y="280"/>
                  </a:moveTo>
                  <a:cubicBezTo>
                    <a:pt x="101" y="280"/>
                    <a:pt x="91" y="269"/>
                    <a:pt x="91" y="257"/>
                  </a:cubicBezTo>
                  <a:cubicBezTo>
                    <a:pt x="91" y="244"/>
                    <a:pt x="101" y="234"/>
                    <a:pt x="114" y="234"/>
                  </a:cubicBezTo>
                  <a:cubicBezTo>
                    <a:pt x="127" y="234"/>
                    <a:pt x="137" y="244"/>
                    <a:pt x="137" y="257"/>
                  </a:cubicBezTo>
                  <a:cubicBezTo>
                    <a:pt x="137" y="269"/>
                    <a:pt x="127" y="280"/>
                    <a:pt x="114" y="280"/>
                  </a:cubicBezTo>
                  <a:close/>
                  <a:moveTo>
                    <a:pt x="198" y="169"/>
                  </a:moveTo>
                  <a:cubicBezTo>
                    <a:pt x="30" y="169"/>
                    <a:pt x="30" y="169"/>
                    <a:pt x="30" y="169"/>
                  </a:cubicBezTo>
                  <a:cubicBezTo>
                    <a:pt x="30" y="161"/>
                    <a:pt x="30" y="161"/>
                    <a:pt x="30" y="161"/>
                  </a:cubicBezTo>
                  <a:cubicBezTo>
                    <a:pt x="198" y="161"/>
                    <a:pt x="198" y="161"/>
                    <a:pt x="198" y="161"/>
                  </a:cubicBezTo>
                  <a:lnTo>
                    <a:pt x="198" y="169"/>
                  </a:lnTo>
                  <a:close/>
                  <a:moveTo>
                    <a:pt x="198" y="123"/>
                  </a:moveTo>
                  <a:cubicBezTo>
                    <a:pt x="30" y="123"/>
                    <a:pt x="30" y="123"/>
                    <a:pt x="30" y="123"/>
                  </a:cubicBezTo>
                  <a:cubicBezTo>
                    <a:pt x="30" y="115"/>
                    <a:pt x="30" y="115"/>
                    <a:pt x="30" y="115"/>
                  </a:cubicBezTo>
                  <a:cubicBezTo>
                    <a:pt x="198" y="115"/>
                    <a:pt x="198" y="115"/>
                    <a:pt x="198" y="115"/>
                  </a:cubicBezTo>
                  <a:lnTo>
                    <a:pt x="198" y="123"/>
                  </a:lnTo>
                  <a:close/>
                  <a:moveTo>
                    <a:pt x="198" y="74"/>
                  </a:moveTo>
                  <a:cubicBezTo>
                    <a:pt x="30" y="74"/>
                    <a:pt x="30" y="74"/>
                    <a:pt x="30" y="74"/>
                  </a:cubicBezTo>
                  <a:cubicBezTo>
                    <a:pt x="30" y="28"/>
                    <a:pt x="30" y="28"/>
                    <a:pt x="30" y="28"/>
                  </a:cubicBezTo>
                  <a:cubicBezTo>
                    <a:pt x="198" y="28"/>
                    <a:pt x="198" y="28"/>
                    <a:pt x="198" y="28"/>
                  </a:cubicBezTo>
                  <a:lnTo>
                    <a:pt x="198" y="74"/>
                  </a:lnTo>
                  <a:close/>
                  <a:moveTo>
                    <a:pt x="198" y="74"/>
                  </a:moveTo>
                  <a:cubicBezTo>
                    <a:pt x="198" y="74"/>
                    <a:pt x="198" y="74"/>
                    <a:pt x="198" y="74"/>
                  </a:cubicBezTo>
                </a:path>
              </a:pathLst>
            </a:custGeom>
            <a:grpFill/>
            <a:ln w="9525">
              <a:noFill/>
              <a:round/>
            </a:ln>
          </p:spPr>
          <p:txBody>
            <a:bodyPr vert="horz" wrap="square" lIns="121920" tIns="60960" rIns="121920" bIns="60960" numCol="1" anchor="t" anchorCtr="0" compatLnSpc="1"/>
            <a:lstStyle/>
            <a:p>
              <a:endParaRPr lang="en-US" sz="2400"/>
            </a:p>
          </p:txBody>
        </p:sp>
        <p:sp>
          <p:nvSpPr>
            <p:cNvPr id="46" name="Freeform 26"/>
            <p:cNvSpPr>
              <a:spLocks noEditPoints="1"/>
            </p:cNvSpPr>
            <p:nvPr/>
          </p:nvSpPr>
          <p:spPr bwMode="auto">
            <a:xfrm>
              <a:off x="7600951" y="1698625"/>
              <a:ext cx="57150" cy="25400"/>
            </a:xfrm>
            <a:custGeom>
              <a:avLst/>
              <a:gdLst/>
              <a:ahLst/>
              <a:cxnLst>
                <a:cxn ang="0">
                  <a:pos x="15" y="3"/>
                </a:cxn>
                <a:cxn ang="0">
                  <a:pos x="7" y="7"/>
                </a:cxn>
                <a:cxn ang="0">
                  <a:pos x="0" y="3"/>
                </a:cxn>
                <a:cxn ang="0">
                  <a:pos x="7" y="0"/>
                </a:cxn>
                <a:cxn ang="0">
                  <a:pos x="15" y="3"/>
                </a:cxn>
                <a:cxn ang="0">
                  <a:pos x="15" y="3"/>
                </a:cxn>
                <a:cxn ang="0">
                  <a:pos x="15" y="3"/>
                </a:cxn>
              </a:cxnLst>
              <a:rect l="0" t="0" r="r" b="b"/>
              <a:pathLst>
                <a:path w="15" h="7">
                  <a:moveTo>
                    <a:pt x="15" y="3"/>
                  </a:moveTo>
                  <a:cubicBezTo>
                    <a:pt x="15" y="5"/>
                    <a:pt x="11" y="7"/>
                    <a:pt x="7" y="7"/>
                  </a:cubicBezTo>
                  <a:cubicBezTo>
                    <a:pt x="3" y="7"/>
                    <a:pt x="0" y="5"/>
                    <a:pt x="0" y="3"/>
                  </a:cubicBezTo>
                  <a:cubicBezTo>
                    <a:pt x="0" y="1"/>
                    <a:pt x="3" y="0"/>
                    <a:pt x="7" y="0"/>
                  </a:cubicBezTo>
                  <a:cubicBezTo>
                    <a:pt x="11" y="0"/>
                    <a:pt x="15" y="1"/>
                    <a:pt x="15" y="3"/>
                  </a:cubicBezTo>
                  <a:close/>
                  <a:moveTo>
                    <a:pt x="15" y="3"/>
                  </a:moveTo>
                  <a:cubicBezTo>
                    <a:pt x="15" y="3"/>
                    <a:pt x="15" y="3"/>
                    <a:pt x="15" y="3"/>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47" name="Freeform 101"/>
          <p:cNvSpPr>
            <a:spLocks noEditPoints="1"/>
          </p:cNvSpPr>
          <p:nvPr/>
        </p:nvSpPr>
        <p:spPr bwMode="auto">
          <a:xfrm>
            <a:off x="4044922" y="3658640"/>
            <a:ext cx="499132" cy="330749"/>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grpSp>
        <p:nvGrpSpPr>
          <p:cNvPr id="48" name="Group 59"/>
          <p:cNvGrpSpPr/>
          <p:nvPr/>
        </p:nvGrpSpPr>
        <p:grpSpPr>
          <a:xfrm>
            <a:off x="8053682" y="4940944"/>
            <a:ext cx="3034927" cy="945766"/>
            <a:chOff x="7154104" y="3206176"/>
            <a:chExt cx="2276195" cy="709323"/>
          </a:xfrm>
        </p:grpSpPr>
        <p:sp>
          <p:nvSpPr>
            <p:cNvPr id="49" name="TextBox 48"/>
            <p:cNvSpPr txBox="1"/>
            <p:nvPr/>
          </p:nvSpPr>
          <p:spPr>
            <a:xfrm>
              <a:off x="7154105" y="3453979"/>
              <a:ext cx="2276194" cy="461520"/>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50" name="Rectangle 49"/>
            <p:cNvSpPr/>
            <p:nvPr/>
          </p:nvSpPr>
          <p:spPr>
            <a:xfrm>
              <a:off x="7154104" y="3206176"/>
              <a:ext cx="1688587" cy="276998"/>
            </a:xfrm>
            <a:prstGeom prst="rect">
              <a:avLst/>
            </a:prstGeom>
          </p:spPr>
          <p:txBody>
            <a:bodyPr wrap="none" lIns="0" tIns="0" rIns="0" bIns="0">
              <a:spAutoFit/>
            </a:bodyPr>
            <a:lstStyle/>
            <a:p>
              <a:r>
                <a:rPr lang="en-US" sz="2400" b="1" dirty="0">
                  <a:solidFill>
                    <a:schemeClr val="accent4"/>
                  </a:solidFill>
                </a:rPr>
                <a:t>Title Goes Here</a:t>
              </a:r>
            </a:p>
          </p:txBody>
        </p:sp>
      </p:grpSp>
      <p:grpSp>
        <p:nvGrpSpPr>
          <p:cNvPr id="51" name="Group 57"/>
          <p:cNvGrpSpPr/>
          <p:nvPr/>
        </p:nvGrpSpPr>
        <p:grpSpPr>
          <a:xfrm>
            <a:off x="488921" y="3275052"/>
            <a:ext cx="2996118" cy="945766"/>
            <a:chOff x="-267404" y="3168889"/>
            <a:chExt cx="2247089" cy="709323"/>
          </a:xfrm>
        </p:grpSpPr>
        <p:sp>
          <p:nvSpPr>
            <p:cNvPr id="52" name="TextBox 51"/>
            <p:cNvSpPr txBox="1"/>
            <p:nvPr/>
          </p:nvSpPr>
          <p:spPr>
            <a:xfrm>
              <a:off x="-267404" y="3416692"/>
              <a:ext cx="2247089" cy="461520"/>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53" name="Rectangle 52"/>
            <p:cNvSpPr/>
            <p:nvPr/>
          </p:nvSpPr>
          <p:spPr>
            <a:xfrm>
              <a:off x="291098" y="3168889"/>
              <a:ext cx="1688587" cy="276998"/>
            </a:xfrm>
            <a:prstGeom prst="rect">
              <a:avLst/>
            </a:prstGeom>
          </p:spPr>
          <p:txBody>
            <a:bodyPr wrap="none" lIns="0" tIns="0" rIns="0" bIns="0">
              <a:spAutoFit/>
            </a:bodyPr>
            <a:lstStyle/>
            <a:p>
              <a:pPr algn="r"/>
              <a:r>
                <a:rPr lang="en-US" sz="2400" b="1" dirty="0">
                  <a:solidFill>
                    <a:schemeClr val="accent6"/>
                  </a:solidFill>
                </a:rPr>
                <a:t>Title Goes Here</a:t>
              </a:r>
            </a:p>
          </p:txBody>
        </p:sp>
      </p:grpSp>
      <p:grpSp>
        <p:nvGrpSpPr>
          <p:cNvPr id="54" name="Group 58"/>
          <p:cNvGrpSpPr/>
          <p:nvPr/>
        </p:nvGrpSpPr>
        <p:grpSpPr>
          <a:xfrm>
            <a:off x="8053682" y="1708114"/>
            <a:ext cx="3034927" cy="945766"/>
            <a:chOff x="7174424" y="1352592"/>
            <a:chExt cx="2276195" cy="709323"/>
          </a:xfrm>
        </p:grpSpPr>
        <p:sp>
          <p:nvSpPr>
            <p:cNvPr id="55" name="TextBox 54"/>
            <p:cNvSpPr txBox="1"/>
            <p:nvPr/>
          </p:nvSpPr>
          <p:spPr>
            <a:xfrm>
              <a:off x="7174424" y="1600395"/>
              <a:ext cx="2276195" cy="461520"/>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56" name="Rectangle 55"/>
            <p:cNvSpPr/>
            <p:nvPr/>
          </p:nvSpPr>
          <p:spPr>
            <a:xfrm>
              <a:off x="7178222" y="1352592"/>
              <a:ext cx="1688587" cy="276998"/>
            </a:xfrm>
            <a:prstGeom prst="rect">
              <a:avLst/>
            </a:prstGeom>
          </p:spPr>
          <p:txBody>
            <a:bodyPr wrap="none" lIns="0" tIns="0" rIns="0" bIns="0">
              <a:spAutoFit/>
            </a:bodyPr>
            <a:lstStyle/>
            <a:p>
              <a:r>
                <a:rPr lang="en-US" sz="2400" b="1" dirty="0">
                  <a:solidFill>
                    <a:schemeClr val="accent2"/>
                  </a:solidFill>
                </a:rPr>
                <a:t>Title Goes Here</a:t>
              </a:r>
            </a:p>
          </p:txBody>
        </p:sp>
      </p:grpSp>
      <p:grpSp>
        <p:nvGrpSpPr>
          <p:cNvPr id="57" name="Group 56"/>
          <p:cNvGrpSpPr/>
          <p:nvPr/>
        </p:nvGrpSpPr>
        <p:grpSpPr>
          <a:xfrm>
            <a:off x="1113745" y="1708114"/>
            <a:ext cx="3034928" cy="945766"/>
            <a:chOff x="-296510" y="1363501"/>
            <a:chExt cx="2276196" cy="709323"/>
          </a:xfrm>
        </p:grpSpPr>
        <p:sp>
          <p:nvSpPr>
            <p:cNvPr id="58" name="TextBox 57"/>
            <p:cNvSpPr txBox="1"/>
            <p:nvPr/>
          </p:nvSpPr>
          <p:spPr>
            <a:xfrm>
              <a:off x="-296510" y="1611304"/>
              <a:ext cx="2276196" cy="461520"/>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59" name="Rectangle 58"/>
            <p:cNvSpPr/>
            <p:nvPr/>
          </p:nvSpPr>
          <p:spPr>
            <a:xfrm>
              <a:off x="291099" y="1363501"/>
              <a:ext cx="1688587" cy="276998"/>
            </a:xfrm>
            <a:prstGeom prst="rect">
              <a:avLst/>
            </a:prstGeom>
          </p:spPr>
          <p:txBody>
            <a:bodyPr wrap="none" lIns="0" tIns="0" rIns="0" bIns="0">
              <a:spAutoFit/>
            </a:bodyPr>
            <a:lstStyle/>
            <a:p>
              <a:pPr algn="r"/>
              <a:r>
                <a:rPr lang="en-US" sz="2400" b="1" dirty="0">
                  <a:solidFill>
                    <a:schemeClr val="accent1"/>
                  </a:solidFill>
                </a:rPr>
                <a:t>Title Goes Here</a:t>
              </a:r>
            </a:p>
          </p:txBody>
        </p:sp>
      </p:grpSp>
      <p:grpSp>
        <p:nvGrpSpPr>
          <p:cNvPr id="60" name="Group 56"/>
          <p:cNvGrpSpPr/>
          <p:nvPr/>
        </p:nvGrpSpPr>
        <p:grpSpPr>
          <a:xfrm>
            <a:off x="1113745" y="4940943"/>
            <a:ext cx="3034928" cy="945766"/>
            <a:chOff x="-296510" y="1363501"/>
            <a:chExt cx="2276196" cy="709323"/>
          </a:xfrm>
        </p:grpSpPr>
        <p:sp>
          <p:nvSpPr>
            <p:cNvPr id="61" name="TextBox 60"/>
            <p:cNvSpPr txBox="1"/>
            <p:nvPr/>
          </p:nvSpPr>
          <p:spPr>
            <a:xfrm>
              <a:off x="-296510" y="1611304"/>
              <a:ext cx="2276196" cy="461520"/>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62" name="Rectangle 61"/>
            <p:cNvSpPr/>
            <p:nvPr/>
          </p:nvSpPr>
          <p:spPr>
            <a:xfrm>
              <a:off x="291099" y="1363501"/>
              <a:ext cx="1688587" cy="276998"/>
            </a:xfrm>
            <a:prstGeom prst="rect">
              <a:avLst/>
            </a:prstGeom>
          </p:spPr>
          <p:txBody>
            <a:bodyPr wrap="none" lIns="0" tIns="0" rIns="0" bIns="0">
              <a:spAutoFit/>
            </a:bodyPr>
            <a:lstStyle/>
            <a:p>
              <a:pPr algn="r"/>
              <a:r>
                <a:rPr lang="en-US" sz="2400" b="1" dirty="0">
                  <a:solidFill>
                    <a:schemeClr val="accent5"/>
                  </a:solidFill>
                </a:rPr>
                <a:t>Title Goes Here</a:t>
              </a:r>
            </a:p>
          </p:txBody>
        </p:sp>
      </p:grpSp>
      <p:grpSp>
        <p:nvGrpSpPr>
          <p:cNvPr id="63" name="Group 58"/>
          <p:cNvGrpSpPr/>
          <p:nvPr/>
        </p:nvGrpSpPr>
        <p:grpSpPr>
          <a:xfrm>
            <a:off x="8668157" y="3275051"/>
            <a:ext cx="3034927" cy="945766"/>
            <a:chOff x="7174424" y="1352592"/>
            <a:chExt cx="2276195" cy="709323"/>
          </a:xfrm>
        </p:grpSpPr>
        <p:sp>
          <p:nvSpPr>
            <p:cNvPr id="64" name="TextBox 63"/>
            <p:cNvSpPr txBox="1"/>
            <p:nvPr/>
          </p:nvSpPr>
          <p:spPr>
            <a:xfrm>
              <a:off x="7174424" y="1600395"/>
              <a:ext cx="2276195" cy="461520"/>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65" name="Rectangle 64"/>
            <p:cNvSpPr/>
            <p:nvPr/>
          </p:nvSpPr>
          <p:spPr>
            <a:xfrm>
              <a:off x="7174424" y="1352592"/>
              <a:ext cx="1688587" cy="276998"/>
            </a:xfrm>
            <a:prstGeom prst="rect">
              <a:avLst/>
            </a:prstGeom>
          </p:spPr>
          <p:txBody>
            <a:bodyPr wrap="none" lIns="0" tIns="0" rIns="0" bIns="0">
              <a:spAutoFit/>
            </a:bodyPr>
            <a:lstStyle/>
            <a:p>
              <a:r>
                <a:rPr lang="en-US" sz="2400" b="1" dirty="0">
                  <a:solidFill>
                    <a:schemeClr val="accent3"/>
                  </a:solidFill>
                </a:rPr>
                <a:t>Title Goes Here</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2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edge">
                                      <p:cBhvr>
                                        <p:cTn id="19" dur="1000"/>
                                        <p:tgtEl>
                                          <p:spTgt spid="1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fltVal val="0"/>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animEffect transition="in" filter="fade">
                                      <p:cBhvr>
                                        <p:cTn id="55" dur="500"/>
                                        <p:tgtEl>
                                          <p:spTgt spid="36"/>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Effect transition="in" filter="fade">
                                      <p:cBhvr>
                                        <p:cTn id="85" dur="500"/>
                                        <p:tgtEl>
                                          <p:spTgt spid="30"/>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p:cTn id="89" dur="500" fill="hold"/>
                                        <p:tgtEl>
                                          <p:spTgt spid="47"/>
                                        </p:tgtEl>
                                        <p:attrNameLst>
                                          <p:attrName>ppt_w</p:attrName>
                                        </p:attrNameLst>
                                      </p:cBhvr>
                                      <p:tavLst>
                                        <p:tav tm="0">
                                          <p:val>
                                            <p:fltVal val="0"/>
                                          </p:val>
                                        </p:tav>
                                        <p:tav tm="100000">
                                          <p:val>
                                            <p:strVal val="#ppt_w"/>
                                          </p:val>
                                        </p:tav>
                                      </p:tavLst>
                                    </p:anim>
                                    <p:anim calcmode="lin" valueType="num">
                                      <p:cBhvr>
                                        <p:cTn id="90" dur="500" fill="hold"/>
                                        <p:tgtEl>
                                          <p:spTgt spid="47"/>
                                        </p:tgtEl>
                                        <p:attrNameLst>
                                          <p:attrName>ppt_h</p:attrName>
                                        </p:attrNameLst>
                                      </p:cBhvr>
                                      <p:tavLst>
                                        <p:tav tm="0">
                                          <p:val>
                                            <p:fltVal val="0"/>
                                          </p:val>
                                        </p:tav>
                                        <p:tav tm="100000">
                                          <p:val>
                                            <p:strVal val="#ppt_h"/>
                                          </p:val>
                                        </p:tav>
                                      </p:tavLst>
                                    </p:anim>
                                    <p:animEffect transition="in" filter="fade">
                                      <p:cBhvr>
                                        <p:cTn id="91" dur="500"/>
                                        <p:tgtEl>
                                          <p:spTgt spid="47"/>
                                        </p:tgtEl>
                                      </p:cBhvr>
                                    </p:animEffect>
                                  </p:childTnLst>
                                </p:cTn>
                              </p:par>
                            </p:childTnLst>
                          </p:cTn>
                        </p:par>
                        <p:par>
                          <p:cTn id="92" fill="hold">
                            <p:stCondLst>
                              <p:cond delay="8000"/>
                            </p:stCondLst>
                            <p:childTnLst>
                              <p:par>
                                <p:cTn id="93" presetID="2" presetClass="entr" presetSubtype="8" accel="50000" decel="50000"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0-#ppt_w/2"/>
                                          </p:val>
                                        </p:tav>
                                        <p:tav tm="100000">
                                          <p:val>
                                            <p:strVal val="#ppt_x"/>
                                          </p:val>
                                        </p:tav>
                                      </p:tavLst>
                                    </p:anim>
                                    <p:anim calcmode="lin" valueType="num">
                                      <p:cBhvr additive="base">
                                        <p:cTn id="96" dur="500" fill="hold"/>
                                        <p:tgtEl>
                                          <p:spTgt spid="57"/>
                                        </p:tgtEl>
                                        <p:attrNameLst>
                                          <p:attrName>ppt_y</p:attrName>
                                        </p:attrNameLst>
                                      </p:cBhvr>
                                      <p:tavLst>
                                        <p:tav tm="0">
                                          <p:val>
                                            <p:strVal val="#ppt_y"/>
                                          </p:val>
                                        </p:tav>
                                        <p:tav tm="100000">
                                          <p:val>
                                            <p:strVal val="#ppt_y"/>
                                          </p:val>
                                        </p:tav>
                                      </p:tavLst>
                                    </p:anim>
                                  </p:childTnLst>
                                </p:cTn>
                              </p:par>
                            </p:childTnLst>
                          </p:cTn>
                        </p:par>
                        <p:par>
                          <p:cTn id="97" fill="hold">
                            <p:stCondLst>
                              <p:cond delay="8500"/>
                            </p:stCondLst>
                            <p:childTnLst>
                              <p:par>
                                <p:cTn id="98" presetID="2" presetClass="entr" presetSubtype="2" accel="50000" decel="50000" fill="hold" nodeType="after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500" fill="hold"/>
                                        <p:tgtEl>
                                          <p:spTgt spid="54"/>
                                        </p:tgtEl>
                                        <p:attrNameLst>
                                          <p:attrName>ppt_x</p:attrName>
                                        </p:attrNameLst>
                                      </p:cBhvr>
                                      <p:tavLst>
                                        <p:tav tm="0">
                                          <p:val>
                                            <p:strVal val="1+#ppt_w/2"/>
                                          </p:val>
                                        </p:tav>
                                        <p:tav tm="100000">
                                          <p:val>
                                            <p:strVal val="#ppt_x"/>
                                          </p:val>
                                        </p:tav>
                                      </p:tavLst>
                                    </p:anim>
                                    <p:anim calcmode="lin" valueType="num">
                                      <p:cBhvr additive="base">
                                        <p:cTn id="101" dur="500" fill="hold"/>
                                        <p:tgtEl>
                                          <p:spTgt spid="54"/>
                                        </p:tgtEl>
                                        <p:attrNameLst>
                                          <p:attrName>ppt_y</p:attrName>
                                        </p:attrNameLst>
                                      </p:cBhvr>
                                      <p:tavLst>
                                        <p:tav tm="0">
                                          <p:val>
                                            <p:strVal val="#ppt_y"/>
                                          </p:val>
                                        </p:tav>
                                        <p:tav tm="100000">
                                          <p:val>
                                            <p:strVal val="#ppt_y"/>
                                          </p:val>
                                        </p:tav>
                                      </p:tavLst>
                                    </p:anim>
                                  </p:childTnLst>
                                </p:cTn>
                              </p:par>
                            </p:childTnLst>
                          </p:cTn>
                        </p:par>
                        <p:par>
                          <p:cTn id="102" fill="hold">
                            <p:stCondLst>
                              <p:cond delay="9000"/>
                            </p:stCondLst>
                            <p:childTnLst>
                              <p:par>
                                <p:cTn id="103" presetID="2" presetClass="entr" presetSubtype="2" accel="50000" decel="50000" fill="hold" nodeType="afterEffect">
                                  <p:stCondLst>
                                    <p:cond delay="0"/>
                                  </p:stCondLst>
                                  <p:childTnLst>
                                    <p:set>
                                      <p:cBhvr>
                                        <p:cTn id="104" dur="1" fill="hold">
                                          <p:stCondLst>
                                            <p:cond delay="0"/>
                                          </p:stCondLst>
                                        </p:cTn>
                                        <p:tgtEl>
                                          <p:spTgt spid="63"/>
                                        </p:tgtEl>
                                        <p:attrNameLst>
                                          <p:attrName>style.visibility</p:attrName>
                                        </p:attrNameLst>
                                      </p:cBhvr>
                                      <p:to>
                                        <p:strVal val="visible"/>
                                      </p:to>
                                    </p:set>
                                    <p:anim calcmode="lin" valueType="num">
                                      <p:cBhvr additive="base">
                                        <p:cTn id="105" dur="500" fill="hold"/>
                                        <p:tgtEl>
                                          <p:spTgt spid="63"/>
                                        </p:tgtEl>
                                        <p:attrNameLst>
                                          <p:attrName>ppt_x</p:attrName>
                                        </p:attrNameLst>
                                      </p:cBhvr>
                                      <p:tavLst>
                                        <p:tav tm="0">
                                          <p:val>
                                            <p:strVal val="1+#ppt_w/2"/>
                                          </p:val>
                                        </p:tav>
                                        <p:tav tm="100000">
                                          <p:val>
                                            <p:strVal val="#ppt_x"/>
                                          </p:val>
                                        </p:tav>
                                      </p:tavLst>
                                    </p:anim>
                                    <p:anim calcmode="lin" valueType="num">
                                      <p:cBhvr additive="base">
                                        <p:cTn id="106" dur="500" fill="hold"/>
                                        <p:tgtEl>
                                          <p:spTgt spid="63"/>
                                        </p:tgtEl>
                                        <p:attrNameLst>
                                          <p:attrName>ppt_y</p:attrName>
                                        </p:attrNameLst>
                                      </p:cBhvr>
                                      <p:tavLst>
                                        <p:tav tm="0">
                                          <p:val>
                                            <p:strVal val="#ppt_y"/>
                                          </p:val>
                                        </p:tav>
                                        <p:tav tm="100000">
                                          <p:val>
                                            <p:strVal val="#ppt_y"/>
                                          </p:val>
                                        </p:tav>
                                      </p:tavLst>
                                    </p:anim>
                                  </p:childTnLst>
                                </p:cTn>
                              </p:par>
                            </p:childTnLst>
                          </p:cTn>
                        </p:par>
                        <p:par>
                          <p:cTn id="107" fill="hold">
                            <p:stCondLst>
                              <p:cond delay="9500"/>
                            </p:stCondLst>
                            <p:childTnLst>
                              <p:par>
                                <p:cTn id="108" presetID="2" presetClass="entr" presetSubtype="2" accel="50000" decel="50000" fill="hold" nodeType="afterEffect">
                                  <p:stCondLst>
                                    <p:cond delay="0"/>
                                  </p:stCondLst>
                                  <p:childTnLst>
                                    <p:set>
                                      <p:cBhvr>
                                        <p:cTn id="109" dur="1" fill="hold">
                                          <p:stCondLst>
                                            <p:cond delay="0"/>
                                          </p:stCondLst>
                                        </p:cTn>
                                        <p:tgtEl>
                                          <p:spTgt spid="48"/>
                                        </p:tgtEl>
                                        <p:attrNameLst>
                                          <p:attrName>style.visibility</p:attrName>
                                        </p:attrNameLst>
                                      </p:cBhvr>
                                      <p:to>
                                        <p:strVal val="visible"/>
                                      </p:to>
                                    </p:set>
                                    <p:anim calcmode="lin" valueType="num">
                                      <p:cBhvr additive="base">
                                        <p:cTn id="110" dur="500" fill="hold"/>
                                        <p:tgtEl>
                                          <p:spTgt spid="48"/>
                                        </p:tgtEl>
                                        <p:attrNameLst>
                                          <p:attrName>ppt_x</p:attrName>
                                        </p:attrNameLst>
                                      </p:cBhvr>
                                      <p:tavLst>
                                        <p:tav tm="0">
                                          <p:val>
                                            <p:strVal val="1+#ppt_w/2"/>
                                          </p:val>
                                        </p:tav>
                                        <p:tav tm="100000">
                                          <p:val>
                                            <p:strVal val="#ppt_x"/>
                                          </p:val>
                                        </p:tav>
                                      </p:tavLst>
                                    </p:anim>
                                    <p:anim calcmode="lin" valueType="num">
                                      <p:cBhvr additive="base">
                                        <p:cTn id="111" dur="500" fill="hold"/>
                                        <p:tgtEl>
                                          <p:spTgt spid="48"/>
                                        </p:tgtEl>
                                        <p:attrNameLst>
                                          <p:attrName>ppt_y</p:attrName>
                                        </p:attrNameLst>
                                      </p:cBhvr>
                                      <p:tavLst>
                                        <p:tav tm="0">
                                          <p:val>
                                            <p:strVal val="#ppt_y"/>
                                          </p:val>
                                        </p:tav>
                                        <p:tav tm="100000">
                                          <p:val>
                                            <p:strVal val="#ppt_y"/>
                                          </p:val>
                                        </p:tav>
                                      </p:tavLst>
                                    </p:anim>
                                  </p:childTnLst>
                                </p:cTn>
                              </p:par>
                            </p:childTnLst>
                          </p:cTn>
                        </p:par>
                        <p:par>
                          <p:cTn id="112" fill="hold">
                            <p:stCondLst>
                              <p:cond delay="10000"/>
                            </p:stCondLst>
                            <p:childTnLst>
                              <p:par>
                                <p:cTn id="113" presetID="2" presetClass="entr" presetSubtype="8" accel="50000" decel="5000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 calcmode="lin" valueType="num">
                                      <p:cBhvr additive="base">
                                        <p:cTn id="115" dur="500" fill="hold"/>
                                        <p:tgtEl>
                                          <p:spTgt spid="60"/>
                                        </p:tgtEl>
                                        <p:attrNameLst>
                                          <p:attrName>ppt_x</p:attrName>
                                        </p:attrNameLst>
                                      </p:cBhvr>
                                      <p:tavLst>
                                        <p:tav tm="0">
                                          <p:val>
                                            <p:strVal val="0-#ppt_w/2"/>
                                          </p:val>
                                        </p:tav>
                                        <p:tav tm="100000">
                                          <p:val>
                                            <p:strVal val="#ppt_x"/>
                                          </p:val>
                                        </p:tav>
                                      </p:tavLst>
                                    </p:anim>
                                    <p:anim calcmode="lin" valueType="num">
                                      <p:cBhvr additive="base">
                                        <p:cTn id="116" dur="500" fill="hold"/>
                                        <p:tgtEl>
                                          <p:spTgt spid="60"/>
                                        </p:tgtEl>
                                        <p:attrNameLst>
                                          <p:attrName>ppt_y</p:attrName>
                                        </p:attrNameLst>
                                      </p:cBhvr>
                                      <p:tavLst>
                                        <p:tav tm="0">
                                          <p:val>
                                            <p:strVal val="#ppt_y"/>
                                          </p:val>
                                        </p:tav>
                                        <p:tav tm="100000">
                                          <p:val>
                                            <p:strVal val="#ppt_y"/>
                                          </p:val>
                                        </p:tav>
                                      </p:tavLst>
                                    </p:anim>
                                  </p:childTnLst>
                                </p:cTn>
                              </p:par>
                            </p:childTnLst>
                          </p:cTn>
                        </p:par>
                        <p:par>
                          <p:cTn id="117" fill="hold">
                            <p:stCondLst>
                              <p:cond delay="10500"/>
                            </p:stCondLst>
                            <p:childTnLst>
                              <p:par>
                                <p:cTn id="118" presetID="2" presetClass="entr" presetSubtype="8" accel="50000" decel="50000"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0-#ppt_w/2"/>
                                          </p:val>
                                        </p:tav>
                                        <p:tav tm="100000">
                                          <p:val>
                                            <p:strVal val="#ppt_x"/>
                                          </p:val>
                                        </p:tav>
                                      </p:tavLst>
                                    </p:anim>
                                    <p:anim calcmode="lin" valueType="num">
                                      <p:cBhvr additive="base">
                                        <p:cTn id="121"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30" grpId="0" animBg="1"/>
      <p:bldP spid="14" grpId="0" animBg="1"/>
      <p:bldP spid="34" grpId="0" animBg="1"/>
      <p:bldP spid="35" grpId="0" animBg="1"/>
      <p:bldP spid="36"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9"/>
          <p:cNvGrpSpPr/>
          <p:nvPr/>
        </p:nvGrpSpPr>
        <p:grpSpPr>
          <a:xfrm>
            <a:off x="5555376" y="1585577"/>
            <a:ext cx="1027347" cy="1027347"/>
            <a:chOff x="2786183" y="1189182"/>
            <a:chExt cx="921712" cy="921712"/>
          </a:xfrm>
        </p:grpSpPr>
        <p:sp>
          <p:nvSpPr>
            <p:cNvPr id="31" name="Oval 30"/>
            <p:cNvSpPr/>
            <p:nvPr/>
          </p:nvSpPr>
          <p:spPr>
            <a:xfrm>
              <a:off x="2786183" y="1189182"/>
              <a:ext cx="921712" cy="9217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Oval 31"/>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14"/>
          <p:cNvGrpSpPr/>
          <p:nvPr/>
        </p:nvGrpSpPr>
        <p:grpSpPr>
          <a:xfrm>
            <a:off x="3086025" y="3299521"/>
            <a:ext cx="1027347" cy="1027347"/>
            <a:chOff x="2786183" y="1189182"/>
            <a:chExt cx="921712" cy="921712"/>
          </a:xfrm>
        </p:grpSpPr>
        <p:sp>
          <p:nvSpPr>
            <p:cNvPr id="16" name="Oval 15"/>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Oval 1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17"/>
          <p:cNvGrpSpPr/>
          <p:nvPr/>
        </p:nvGrpSpPr>
        <p:grpSpPr>
          <a:xfrm>
            <a:off x="4314973" y="3334453"/>
            <a:ext cx="1027347" cy="1027347"/>
            <a:chOff x="2786183" y="1189182"/>
            <a:chExt cx="921712" cy="921712"/>
          </a:xfrm>
        </p:grpSpPr>
        <p:sp>
          <p:nvSpPr>
            <p:cNvPr id="19" name="Oval 18"/>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Oval 19"/>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20"/>
          <p:cNvGrpSpPr/>
          <p:nvPr/>
        </p:nvGrpSpPr>
        <p:grpSpPr>
          <a:xfrm>
            <a:off x="8078632" y="3352192"/>
            <a:ext cx="1027347" cy="1027347"/>
            <a:chOff x="2786183" y="1189182"/>
            <a:chExt cx="921712" cy="921712"/>
          </a:xfrm>
        </p:grpSpPr>
        <p:sp>
          <p:nvSpPr>
            <p:cNvPr id="22" name="Oval 21"/>
            <p:cNvSpPr/>
            <p:nvPr/>
          </p:nvSpPr>
          <p:spPr>
            <a:xfrm>
              <a:off x="2786183" y="1189182"/>
              <a:ext cx="921712" cy="9217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Oval 2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 name="Group 23"/>
          <p:cNvGrpSpPr/>
          <p:nvPr/>
        </p:nvGrpSpPr>
        <p:grpSpPr>
          <a:xfrm>
            <a:off x="6790773" y="3352192"/>
            <a:ext cx="1027347" cy="1027347"/>
            <a:chOff x="2786183" y="1189182"/>
            <a:chExt cx="921712" cy="921712"/>
          </a:xfrm>
        </p:grpSpPr>
        <p:sp>
          <p:nvSpPr>
            <p:cNvPr id="25" name="Oval 24"/>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Oval 2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9" name="Group 26"/>
          <p:cNvGrpSpPr/>
          <p:nvPr/>
        </p:nvGrpSpPr>
        <p:grpSpPr>
          <a:xfrm>
            <a:off x="5555376" y="3323365"/>
            <a:ext cx="1027347" cy="1027347"/>
            <a:chOff x="2786183" y="1189182"/>
            <a:chExt cx="921712" cy="921712"/>
          </a:xfrm>
        </p:grpSpPr>
        <p:sp>
          <p:nvSpPr>
            <p:cNvPr id="28" name="Oval 27"/>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Oval 28"/>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5"/>
          <p:cNvSpPr>
            <a:spLocks noEditPoints="1"/>
          </p:cNvSpPr>
          <p:nvPr/>
        </p:nvSpPr>
        <p:spPr bwMode="auto">
          <a:xfrm>
            <a:off x="3357032" y="3496571"/>
            <a:ext cx="468360" cy="55351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5" name="Freeform 66"/>
          <p:cNvSpPr>
            <a:spLocks noEditPoints="1"/>
          </p:cNvSpPr>
          <p:nvPr/>
        </p:nvSpPr>
        <p:spPr bwMode="auto">
          <a:xfrm>
            <a:off x="4653356" y="3643373"/>
            <a:ext cx="350581" cy="409504"/>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36" name="Freeform 21"/>
          <p:cNvSpPr>
            <a:spLocks noEditPoints="1"/>
          </p:cNvSpPr>
          <p:nvPr/>
        </p:nvSpPr>
        <p:spPr bwMode="auto">
          <a:xfrm>
            <a:off x="5791684" y="3579747"/>
            <a:ext cx="595451" cy="404664"/>
          </a:xfrm>
          <a:custGeom>
            <a:avLst/>
            <a:gdLst/>
            <a:ahLst/>
            <a:cxnLst>
              <a:cxn ang="0">
                <a:pos x="389" y="347"/>
              </a:cxn>
              <a:cxn ang="0">
                <a:pos x="389" y="371"/>
              </a:cxn>
              <a:cxn ang="0">
                <a:pos x="619" y="283"/>
              </a:cxn>
              <a:cxn ang="0">
                <a:pos x="611" y="420"/>
              </a:cxn>
              <a:cxn ang="0">
                <a:pos x="73" y="411"/>
              </a:cxn>
              <a:cxn ang="0">
                <a:pos x="67" y="359"/>
              </a:cxn>
              <a:cxn ang="0">
                <a:pos x="30" y="362"/>
              </a:cxn>
              <a:cxn ang="0">
                <a:pos x="8" y="370"/>
              </a:cxn>
              <a:cxn ang="0">
                <a:pos x="0" y="84"/>
              </a:cxn>
              <a:cxn ang="0">
                <a:pos x="7" y="8"/>
              </a:cxn>
              <a:cxn ang="0">
                <a:pos x="23" y="8"/>
              </a:cxn>
              <a:cxn ang="0">
                <a:pos x="30" y="84"/>
              </a:cxn>
              <a:cxn ang="0">
                <a:pos x="67" y="334"/>
              </a:cxn>
              <a:cxn ang="0">
                <a:pos x="73" y="283"/>
              </a:cxn>
              <a:cxn ang="0">
                <a:pos x="169" y="275"/>
              </a:cxn>
              <a:cxn ang="0">
                <a:pos x="185" y="321"/>
              </a:cxn>
              <a:cxn ang="0">
                <a:pos x="214" y="275"/>
              </a:cxn>
              <a:cxn ang="0">
                <a:pos x="231" y="321"/>
              </a:cxn>
              <a:cxn ang="0">
                <a:pos x="262" y="275"/>
              </a:cxn>
              <a:cxn ang="0">
                <a:pos x="278" y="321"/>
              </a:cxn>
              <a:cxn ang="0">
                <a:pos x="611" y="275"/>
              </a:cxn>
              <a:cxn ang="0">
                <a:pos x="435" y="321"/>
              </a:cxn>
              <a:cxn ang="0">
                <a:pos x="545" y="301"/>
              </a:cxn>
              <a:cxn ang="0">
                <a:pos x="435" y="321"/>
              </a:cxn>
              <a:cxn ang="0">
                <a:pos x="150" y="340"/>
              </a:cxn>
              <a:cxn ang="0">
                <a:pos x="548" y="377"/>
              </a:cxn>
              <a:cxn ang="0">
                <a:pos x="447" y="371"/>
              </a:cxn>
              <a:cxn ang="0">
                <a:pos x="447" y="347"/>
              </a:cxn>
              <a:cxn ang="0">
                <a:pos x="447" y="371"/>
              </a:cxn>
              <a:cxn ang="0">
                <a:pos x="520" y="359"/>
              </a:cxn>
              <a:cxn ang="0">
                <a:pos x="496" y="359"/>
              </a:cxn>
              <a:cxn ang="0">
                <a:pos x="508" y="371"/>
              </a:cxn>
            </a:cxnLst>
            <a:rect l="0" t="0" r="r" b="b"/>
            <a:pathLst>
              <a:path w="619" h="420">
                <a:moveTo>
                  <a:pt x="377" y="359"/>
                </a:moveTo>
                <a:cubicBezTo>
                  <a:pt x="377" y="353"/>
                  <a:pt x="382" y="347"/>
                  <a:pt x="389" y="347"/>
                </a:cubicBezTo>
                <a:cubicBezTo>
                  <a:pt x="395" y="347"/>
                  <a:pt x="400" y="353"/>
                  <a:pt x="400" y="359"/>
                </a:cubicBezTo>
                <a:cubicBezTo>
                  <a:pt x="400" y="365"/>
                  <a:pt x="395" y="371"/>
                  <a:pt x="389" y="371"/>
                </a:cubicBezTo>
                <a:cubicBezTo>
                  <a:pt x="382" y="371"/>
                  <a:pt x="377" y="365"/>
                  <a:pt x="377" y="359"/>
                </a:cubicBezTo>
                <a:close/>
                <a:moveTo>
                  <a:pt x="619" y="283"/>
                </a:moveTo>
                <a:cubicBezTo>
                  <a:pt x="619" y="411"/>
                  <a:pt x="619" y="411"/>
                  <a:pt x="619" y="411"/>
                </a:cubicBezTo>
                <a:cubicBezTo>
                  <a:pt x="619" y="416"/>
                  <a:pt x="615" y="420"/>
                  <a:pt x="611" y="420"/>
                </a:cubicBezTo>
                <a:cubicBezTo>
                  <a:pt x="81" y="420"/>
                  <a:pt x="81" y="420"/>
                  <a:pt x="81" y="420"/>
                </a:cubicBezTo>
                <a:cubicBezTo>
                  <a:pt x="77" y="420"/>
                  <a:pt x="73" y="416"/>
                  <a:pt x="73" y="411"/>
                </a:cubicBezTo>
                <a:cubicBezTo>
                  <a:pt x="73" y="357"/>
                  <a:pt x="73" y="357"/>
                  <a:pt x="73" y="357"/>
                </a:cubicBezTo>
                <a:cubicBezTo>
                  <a:pt x="71" y="358"/>
                  <a:pt x="69" y="359"/>
                  <a:pt x="67" y="359"/>
                </a:cubicBezTo>
                <a:cubicBezTo>
                  <a:pt x="30" y="359"/>
                  <a:pt x="30" y="359"/>
                  <a:pt x="30" y="359"/>
                </a:cubicBezTo>
                <a:cubicBezTo>
                  <a:pt x="30" y="362"/>
                  <a:pt x="30" y="362"/>
                  <a:pt x="30" y="362"/>
                </a:cubicBezTo>
                <a:cubicBezTo>
                  <a:pt x="30" y="367"/>
                  <a:pt x="26" y="370"/>
                  <a:pt x="22" y="370"/>
                </a:cubicBezTo>
                <a:cubicBezTo>
                  <a:pt x="8" y="370"/>
                  <a:pt x="8" y="370"/>
                  <a:pt x="8" y="370"/>
                </a:cubicBezTo>
                <a:cubicBezTo>
                  <a:pt x="4" y="370"/>
                  <a:pt x="0" y="367"/>
                  <a:pt x="0" y="362"/>
                </a:cubicBezTo>
                <a:cubicBezTo>
                  <a:pt x="0" y="84"/>
                  <a:pt x="0" y="84"/>
                  <a:pt x="0" y="84"/>
                </a:cubicBezTo>
                <a:cubicBezTo>
                  <a:pt x="0" y="80"/>
                  <a:pt x="3" y="77"/>
                  <a:pt x="7" y="76"/>
                </a:cubicBezTo>
                <a:cubicBezTo>
                  <a:pt x="7" y="8"/>
                  <a:pt x="7" y="8"/>
                  <a:pt x="7" y="8"/>
                </a:cubicBezTo>
                <a:cubicBezTo>
                  <a:pt x="7" y="4"/>
                  <a:pt x="10" y="0"/>
                  <a:pt x="15" y="0"/>
                </a:cubicBezTo>
                <a:cubicBezTo>
                  <a:pt x="19" y="0"/>
                  <a:pt x="23" y="4"/>
                  <a:pt x="23" y="8"/>
                </a:cubicBezTo>
                <a:cubicBezTo>
                  <a:pt x="23" y="76"/>
                  <a:pt x="23" y="76"/>
                  <a:pt x="23" y="76"/>
                </a:cubicBezTo>
                <a:cubicBezTo>
                  <a:pt x="27" y="77"/>
                  <a:pt x="30" y="80"/>
                  <a:pt x="30" y="84"/>
                </a:cubicBezTo>
                <a:cubicBezTo>
                  <a:pt x="30" y="334"/>
                  <a:pt x="30" y="334"/>
                  <a:pt x="30" y="334"/>
                </a:cubicBezTo>
                <a:cubicBezTo>
                  <a:pt x="67" y="334"/>
                  <a:pt x="67" y="334"/>
                  <a:pt x="67" y="334"/>
                </a:cubicBezTo>
                <a:cubicBezTo>
                  <a:pt x="69" y="334"/>
                  <a:pt x="71" y="335"/>
                  <a:pt x="73" y="336"/>
                </a:cubicBezTo>
                <a:cubicBezTo>
                  <a:pt x="73" y="283"/>
                  <a:pt x="73" y="283"/>
                  <a:pt x="73" y="283"/>
                </a:cubicBezTo>
                <a:cubicBezTo>
                  <a:pt x="73" y="279"/>
                  <a:pt x="77" y="275"/>
                  <a:pt x="81" y="275"/>
                </a:cubicBezTo>
                <a:cubicBezTo>
                  <a:pt x="169" y="275"/>
                  <a:pt x="169" y="275"/>
                  <a:pt x="169" y="275"/>
                </a:cubicBezTo>
                <a:cubicBezTo>
                  <a:pt x="169" y="321"/>
                  <a:pt x="169" y="321"/>
                  <a:pt x="169" y="321"/>
                </a:cubicBezTo>
                <a:cubicBezTo>
                  <a:pt x="185" y="321"/>
                  <a:pt x="185" y="321"/>
                  <a:pt x="185" y="321"/>
                </a:cubicBezTo>
                <a:cubicBezTo>
                  <a:pt x="185" y="275"/>
                  <a:pt x="185" y="275"/>
                  <a:pt x="185" y="275"/>
                </a:cubicBezTo>
                <a:cubicBezTo>
                  <a:pt x="214" y="275"/>
                  <a:pt x="214" y="275"/>
                  <a:pt x="214" y="275"/>
                </a:cubicBezTo>
                <a:cubicBezTo>
                  <a:pt x="214" y="321"/>
                  <a:pt x="214" y="321"/>
                  <a:pt x="214" y="321"/>
                </a:cubicBezTo>
                <a:cubicBezTo>
                  <a:pt x="231" y="321"/>
                  <a:pt x="231" y="321"/>
                  <a:pt x="231" y="321"/>
                </a:cubicBezTo>
                <a:cubicBezTo>
                  <a:pt x="231" y="275"/>
                  <a:pt x="231" y="275"/>
                  <a:pt x="231" y="275"/>
                </a:cubicBezTo>
                <a:cubicBezTo>
                  <a:pt x="262" y="275"/>
                  <a:pt x="262" y="275"/>
                  <a:pt x="262" y="275"/>
                </a:cubicBezTo>
                <a:cubicBezTo>
                  <a:pt x="262" y="321"/>
                  <a:pt x="262" y="321"/>
                  <a:pt x="262" y="321"/>
                </a:cubicBezTo>
                <a:cubicBezTo>
                  <a:pt x="278" y="321"/>
                  <a:pt x="278" y="321"/>
                  <a:pt x="278" y="321"/>
                </a:cubicBezTo>
                <a:cubicBezTo>
                  <a:pt x="278" y="275"/>
                  <a:pt x="278" y="275"/>
                  <a:pt x="278" y="275"/>
                </a:cubicBezTo>
                <a:cubicBezTo>
                  <a:pt x="611" y="275"/>
                  <a:pt x="611" y="275"/>
                  <a:pt x="611" y="275"/>
                </a:cubicBezTo>
                <a:cubicBezTo>
                  <a:pt x="615" y="275"/>
                  <a:pt x="619" y="279"/>
                  <a:pt x="619" y="283"/>
                </a:cubicBezTo>
                <a:close/>
                <a:moveTo>
                  <a:pt x="435" y="321"/>
                </a:moveTo>
                <a:cubicBezTo>
                  <a:pt x="545" y="321"/>
                  <a:pt x="545" y="321"/>
                  <a:pt x="545" y="321"/>
                </a:cubicBezTo>
                <a:cubicBezTo>
                  <a:pt x="545" y="301"/>
                  <a:pt x="545" y="301"/>
                  <a:pt x="545" y="301"/>
                </a:cubicBezTo>
                <a:cubicBezTo>
                  <a:pt x="435" y="301"/>
                  <a:pt x="435" y="301"/>
                  <a:pt x="435" y="301"/>
                </a:cubicBezTo>
                <a:lnTo>
                  <a:pt x="435" y="321"/>
                </a:lnTo>
                <a:close/>
                <a:moveTo>
                  <a:pt x="548" y="340"/>
                </a:moveTo>
                <a:cubicBezTo>
                  <a:pt x="150" y="340"/>
                  <a:pt x="150" y="340"/>
                  <a:pt x="150" y="340"/>
                </a:cubicBezTo>
                <a:cubicBezTo>
                  <a:pt x="150" y="377"/>
                  <a:pt x="150" y="377"/>
                  <a:pt x="150" y="377"/>
                </a:cubicBezTo>
                <a:cubicBezTo>
                  <a:pt x="548" y="377"/>
                  <a:pt x="548" y="377"/>
                  <a:pt x="548" y="377"/>
                </a:cubicBezTo>
                <a:lnTo>
                  <a:pt x="548" y="340"/>
                </a:lnTo>
                <a:close/>
                <a:moveTo>
                  <a:pt x="447" y="371"/>
                </a:moveTo>
                <a:cubicBezTo>
                  <a:pt x="453" y="371"/>
                  <a:pt x="458" y="365"/>
                  <a:pt x="458" y="359"/>
                </a:cubicBezTo>
                <a:cubicBezTo>
                  <a:pt x="458" y="353"/>
                  <a:pt x="453" y="347"/>
                  <a:pt x="447" y="347"/>
                </a:cubicBezTo>
                <a:cubicBezTo>
                  <a:pt x="440" y="347"/>
                  <a:pt x="435" y="353"/>
                  <a:pt x="435" y="359"/>
                </a:cubicBezTo>
                <a:cubicBezTo>
                  <a:pt x="435" y="365"/>
                  <a:pt x="440" y="371"/>
                  <a:pt x="447" y="371"/>
                </a:cubicBezTo>
                <a:close/>
                <a:moveTo>
                  <a:pt x="508" y="371"/>
                </a:moveTo>
                <a:cubicBezTo>
                  <a:pt x="515" y="371"/>
                  <a:pt x="520" y="365"/>
                  <a:pt x="520" y="359"/>
                </a:cubicBezTo>
                <a:cubicBezTo>
                  <a:pt x="520" y="353"/>
                  <a:pt x="515" y="347"/>
                  <a:pt x="508" y="347"/>
                </a:cubicBezTo>
                <a:cubicBezTo>
                  <a:pt x="502" y="347"/>
                  <a:pt x="496" y="353"/>
                  <a:pt x="496" y="359"/>
                </a:cubicBezTo>
                <a:cubicBezTo>
                  <a:pt x="496" y="365"/>
                  <a:pt x="502" y="371"/>
                  <a:pt x="508" y="371"/>
                </a:cubicBezTo>
                <a:close/>
                <a:moveTo>
                  <a:pt x="508" y="371"/>
                </a:moveTo>
                <a:cubicBezTo>
                  <a:pt x="508" y="371"/>
                  <a:pt x="508" y="371"/>
                  <a:pt x="508" y="371"/>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nvGrpSpPr>
          <p:cNvPr id="11" name="Group 36"/>
          <p:cNvGrpSpPr/>
          <p:nvPr/>
        </p:nvGrpSpPr>
        <p:grpSpPr>
          <a:xfrm>
            <a:off x="7085435" y="3669640"/>
            <a:ext cx="461292" cy="404517"/>
            <a:chOff x="6365875" y="1458913"/>
            <a:chExt cx="619125" cy="542925"/>
          </a:xfrm>
          <a:solidFill>
            <a:schemeClr val="accent4"/>
          </a:solidFill>
        </p:grpSpPr>
        <p:sp>
          <p:nvSpPr>
            <p:cNvPr id="38" name="Freeform 43"/>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39" name="Freeform 44"/>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moveTo>
                    <a:pt x="0" y="0"/>
                  </a:moveTo>
                  <a:lnTo>
                    <a:pt x="0" y="0"/>
                  </a:lnTo>
                </a:path>
              </a:pathLst>
            </a:custGeom>
            <a:grpFill/>
            <a:ln w="9525">
              <a:noFill/>
              <a:round/>
            </a:ln>
          </p:spPr>
          <p:txBody>
            <a:bodyPr vert="horz" wrap="square" lIns="121920" tIns="60960" rIns="121920" bIns="60960" numCol="1" anchor="t" anchorCtr="0" compatLnSpc="1"/>
            <a:lstStyle/>
            <a:p>
              <a:endParaRPr lang="en-US" sz="2400"/>
            </a:p>
          </p:txBody>
        </p:sp>
        <p:sp>
          <p:nvSpPr>
            <p:cNvPr id="40" name="Freeform 45"/>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41" name="Freeform 46"/>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moveTo>
                    <a:pt x="0" y="0"/>
                  </a:moveTo>
                  <a:lnTo>
                    <a:pt x="0" y="0"/>
                  </a:lnTo>
                </a:path>
              </a:pathLst>
            </a:custGeom>
            <a:grpFill/>
            <a:ln w="9525">
              <a:noFill/>
              <a:round/>
            </a:ln>
          </p:spPr>
          <p:txBody>
            <a:bodyPr vert="horz" wrap="square" lIns="121920" tIns="60960" rIns="121920" bIns="60960" numCol="1" anchor="t" anchorCtr="0" compatLnSpc="1"/>
            <a:lstStyle/>
            <a:p>
              <a:endParaRPr lang="en-US" sz="2400"/>
            </a:p>
          </p:txBody>
        </p:sp>
        <p:sp>
          <p:nvSpPr>
            <p:cNvPr id="42" name="Freeform 47"/>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close/>
                  <a:moveTo>
                    <a:pt x="0" y="48"/>
                  </a:moveTo>
                  <a:lnTo>
                    <a:pt x="0" y="48"/>
                  </a:lnTo>
                  <a:close/>
                </a:path>
              </a:pathLst>
            </a:custGeom>
            <a:grpFill/>
            <a:ln w="9525">
              <a:noFill/>
              <a:round/>
            </a:ln>
          </p:spPr>
          <p:txBody>
            <a:bodyPr vert="horz" wrap="square" lIns="121920" tIns="60960" rIns="121920" bIns="60960" numCol="1" anchor="t" anchorCtr="0" compatLnSpc="1"/>
            <a:lstStyle/>
            <a:p>
              <a:endParaRPr lang="en-US" sz="2400"/>
            </a:p>
          </p:txBody>
        </p:sp>
        <p:sp>
          <p:nvSpPr>
            <p:cNvPr id="43" name="Freeform 48"/>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moveTo>
                    <a:pt x="0" y="48"/>
                  </a:moveTo>
                  <a:lnTo>
                    <a:pt x="0" y="48"/>
                  </a:ln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2" name="Group 43"/>
          <p:cNvGrpSpPr/>
          <p:nvPr/>
        </p:nvGrpSpPr>
        <p:grpSpPr>
          <a:xfrm>
            <a:off x="8443559" y="3626663"/>
            <a:ext cx="292572" cy="484940"/>
            <a:chOff x="6954838" y="1485900"/>
            <a:chExt cx="866775" cy="1436688"/>
          </a:xfrm>
          <a:solidFill>
            <a:schemeClr val="accent5"/>
          </a:solidFill>
        </p:grpSpPr>
        <p:sp>
          <p:nvSpPr>
            <p:cNvPr id="45" name="Freeform 25"/>
            <p:cNvSpPr>
              <a:spLocks noEditPoints="1"/>
            </p:cNvSpPr>
            <p:nvPr/>
          </p:nvSpPr>
          <p:spPr bwMode="auto">
            <a:xfrm>
              <a:off x="6954838" y="1485900"/>
              <a:ext cx="866775" cy="1436688"/>
            </a:xfrm>
            <a:custGeom>
              <a:avLst/>
              <a:gdLst/>
              <a:ahLst/>
              <a:cxnLst>
                <a:cxn ang="0">
                  <a:pos x="213" y="0"/>
                </a:cxn>
                <a:cxn ang="0">
                  <a:pos x="15" y="0"/>
                </a:cxn>
                <a:cxn ang="0">
                  <a:pos x="0" y="15"/>
                </a:cxn>
                <a:cxn ang="0">
                  <a:pos x="0" y="365"/>
                </a:cxn>
                <a:cxn ang="0">
                  <a:pos x="15" y="380"/>
                </a:cxn>
                <a:cxn ang="0">
                  <a:pos x="213" y="380"/>
                </a:cxn>
                <a:cxn ang="0">
                  <a:pos x="228" y="365"/>
                </a:cxn>
                <a:cxn ang="0">
                  <a:pos x="228" y="15"/>
                </a:cxn>
                <a:cxn ang="0">
                  <a:pos x="213" y="0"/>
                </a:cxn>
                <a:cxn ang="0">
                  <a:pos x="114" y="280"/>
                </a:cxn>
                <a:cxn ang="0">
                  <a:pos x="91" y="257"/>
                </a:cxn>
                <a:cxn ang="0">
                  <a:pos x="114" y="234"/>
                </a:cxn>
                <a:cxn ang="0">
                  <a:pos x="137" y="257"/>
                </a:cxn>
                <a:cxn ang="0">
                  <a:pos x="114" y="280"/>
                </a:cxn>
                <a:cxn ang="0">
                  <a:pos x="198" y="169"/>
                </a:cxn>
                <a:cxn ang="0">
                  <a:pos x="30" y="169"/>
                </a:cxn>
                <a:cxn ang="0">
                  <a:pos x="30" y="161"/>
                </a:cxn>
                <a:cxn ang="0">
                  <a:pos x="198" y="161"/>
                </a:cxn>
                <a:cxn ang="0">
                  <a:pos x="198" y="169"/>
                </a:cxn>
                <a:cxn ang="0">
                  <a:pos x="198" y="123"/>
                </a:cxn>
                <a:cxn ang="0">
                  <a:pos x="30" y="123"/>
                </a:cxn>
                <a:cxn ang="0">
                  <a:pos x="30" y="115"/>
                </a:cxn>
                <a:cxn ang="0">
                  <a:pos x="198" y="115"/>
                </a:cxn>
                <a:cxn ang="0">
                  <a:pos x="198" y="123"/>
                </a:cxn>
                <a:cxn ang="0">
                  <a:pos x="198" y="74"/>
                </a:cxn>
                <a:cxn ang="0">
                  <a:pos x="30" y="74"/>
                </a:cxn>
                <a:cxn ang="0">
                  <a:pos x="30" y="28"/>
                </a:cxn>
                <a:cxn ang="0">
                  <a:pos x="198" y="28"/>
                </a:cxn>
                <a:cxn ang="0">
                  <a:pos x="198" y="74"/>
                </a:cxn>
                <a:cxn ang="0">
                  <a:pos x="198" y="74"/>
                </a:cxn>
                <a:cxn ang="0">
                  <a:pos x="198" y="74"/>
                </a:cxn>
              </a:cxnLst>
              <a:rect l="0" t="0" r="r" b="b"/>
              <a:pathLst>
                <a:path w="228" h="380">
                  <a:moveTo>
                    <a:pt x="213" y="0"/>
                  </a:moveTo>
                  <a:cubicBezTo>
                    <a:pt x="15" y="0"/>
                    <a:pt x="15" y="0"/>
                    <a:pt x="15" y="0"/>
                  </a:cubicBezTo>
                  <a:cubicBezTo>
                    <a:pt x="7" y="0"/>
                    <a:pt x="0" y="7"/>
                    <a:pt x="0" y="15"/>
                  </a:cubicBezTo>
                  <a:cubicBezTo>
                    <a:pt x="0" y="365"/>
                    <a:pt x="0" y="365"/>
                    <a:pt x="0" y="365"/>
                  </a:cubicBezTo>
                  <a:cubicBezTo>
                    <a:pt x="0" y="373"/>
                    <a:pt x="7" y="380"/>
                    <a:pt x="15" y="380"/>
                  </a:cubicBezTo>
                  <a:cubicBezTo>
                    <a:pt x="213" y="380"/>
                    <a:pt x="213" y="380"/>
                    <a:pt x="213" y="380"/>
                  </a:cubicBezTo>
                  <a:cubicBezTo>
                    <a:pt x="221" y="380"/>
                    <a:pt x="228" y="373"/>
                    <a:pt x="228" y="365"/>
                  </a:cubicBezTo>
                  <a:cubicBezTo>
                    <a:pt x="228" y="15"/>
                    <a:pt x="228" y="15"/>
                    <a:pt x="228" y="15"/>
                  </a:cubicBezTo>
                  <a:cubicBezTo>
                    <a:pt x="228" y="7"/>
                    <a:pt x="221" y="0"/>
                    <a:pt x="213" y="0"/>
                  </a:cubicBezTo>
                  <a:close/>
                  <a:moveTo>
                    <a:pt x="114" y="280"/>
                  </a:moveTo>
                  <a:cubicBezTo>
                    <a:pt x="101" y="280"/>
                    <a:pt x="91" y="269"/>
                    <a:pt x="91" y="257"/>
                  </a:cubicBezTo>
                  <a:cubicBezTo>
                    <a:pt x="91" y="244"/>
                    <a:pt x="101" y="234"/>
                    <a:pt x="114" y="234"/>
                  </a:cubicBezTo>
                  <a:cubicBezTo>
                    <a:pt x="127" y="234"/>
                    <a:pt x="137" y="244"/>
                    <a:pt x="137" y="257"/>
                  </a:cubicBezTo>
                  <a:cubicBezTo>
                    <a:pt x="137" y="269"/>
                    <a:pt x="127" y="280"/>
                    <a:pt x="114" y="280"/>
                  </a:cubicBezTo>
                  <a:close/>
                  <a:moveTo>
                    <a:pt x="198" y="169"/>
                  </a:moveTo>
                  <a:cubicBezTo>
                    <a:pt x="30" y="169"/>
                    <a:pt x="30" y="169"/>
                    <a:pt x="30" y="169"/>
                  </a:cubicBezTo>
                  <a:cubicBezTo>
                    <a:pt x="30" y="161"/>
                    <a:pt x="30" y="161"/>
                    <a:pt x="30" y="161"/>
                  </a:cubicBezTo>
                  <a:cubicBezTo>
                    <a:pt x="198" y="161"/>
                    <a:pt x="198" y="161"/>
                    <a:pt x="198" y="161"/>
                  </a:cubicBezTo>
                  <a:lnTo>
                    <a:pt x="198" y="169"/>
                  </a:lnTo>
                  <a:close/>
                  <a:moveTo>
                    <a:pt x="198" y="123"/>
                  </a:moveTo>
                  <a:cubicBezTo>
                    <a:pt x="30" y="123"/>
                    <a:pt x="30" y="123"/>
                    <a:pt x="30" y="123"/>
                  </a:cubicBezTo>
                  <a:cubicBezTo>
                    <a:pt x="30" y="115"/>
                    <a:pt x="30" y="115"/>
                    <a:pt x="30" y="115"/>
                  </a:cubicBezTo>
                  <a:cubicBezTo>
                    <a:pt x="198" y="115"/>
                    <a:pt x="198" y="115"/>
                    <a:pt x="198" y="115"/>
                  </a:cubicBezTo>
                  <a:lnTo>
                    <a:pt x="198" y="123"/>
                  </a:lnTo>
                  <a:close/>
                  <a:moveTo>
                    <a:pt x="198" y="74"/>
                  </a:moveTo>
                  <a:cubicBezTo>
                    <a:pt x="30" y="74"/>
                    <a:pt x="30" y="74"/>
                    <a:pt x="30" y="74"/>
                  </a:cubicBezTo>
                  <a:cubicBezTo>
                    <a:pt x="30" y="28"/>
                    <a:pt x="30" y="28"/>
                    <a:pt x="30" y="28"/>
                  </a:cubicBezTo>
                  <a:cubicBezTo>
                    <a:pt x="198" y="28"/>
                    <a:pt x="198" y="28"/>
                    <a:pt x="198" y="28"/>
                  </a:cubicBezTo>
                  <a:lnTo>
                    <a:pt x="198" y="74"/>
                  </a:lnTo>
                  <a:close/>
                  <a:moveTo>
                    <a:pt x="198" y="74"/>
                  </a:moveTo>
                  <a:cubicBezTo>
                    <a:pt x="198" y="74"/>
                    <a:pt x="198" y="74"/>
                    <a:pt x="198" y="74"/>
                  </a:cubicBezTo>
                </a:path>
              </a:pathLst>
            </a:custGeom>
            <a:grpFill/>
            <a:ln w="9525">
              <a:noFill/>
              <a:round/>
            </a:ln>
          </p:spPr>
          <p:txBody>
            <a:bodyPr vert="horz" wrap="square" lIns="121920" tIns="60960" rIns="121920" bIns="60960" numCol="1" anchor="t" anchorCtr="0" compatLnSpc="1"/>
            <a:lstStyle/>
            <a:p>
              <a:endParaRPr lang="en-US" sz="2400"/>
            </a:p>
          </p:txBody>
        </p:sp>
        <p:sp>
          <p:nvSpPr>
            <p:cNvPr id="46" name="Freeform 26"/>
            <p:cNvSpPr>
              <a:spLocks noEditPoints="1"/>
            </p:cNvSpPr>
            <p:nvPr/>
          </p:nvSpPr>
          <p:spPr bwMode="auto">
            <a:xfrm>
              <a:off x="7600951" y="1698625"/>
              <a:ext cx="57150" cy="25400"/>
            </a:xfrm>
            <a:custGeom>
              <a:avLst/>
              <a:gdLst/>
              <a:ahLst/>
              <a:cxnLst>
                <a:cxn ang="0">
                  <a:pos x="15" y="3"/>
                </a:cxn>
                <a:cxn ang="0">
                  <a:pos x="7" y="7"/>
                </a:cxn>
                <a:cxn ang="0">
                  <a:pos x="0" y="3"/>
                </a:cxn>
                <a:cxn ang="0">
                  <a:pos x="7" y="0"/>
                </a:cxn>
                <a:cxn ang="0">
                  <a:pos x="15" y="3"/>
                </a:cxn>
                <a:cxn ang="0">
                  <a:pos x="15" y="3"/>
                </a:cxn>
                <a:cxn ang="0">
                  <a:pos x="15" y="3"/>
                </a:cxn>
              </a:cxnLst>
              <a:rect l="0" t="0" r="r" b="b"/>
              <a:pathLst>
                <a:path w="15" h="7">
                  <a:moveTo>
                    <a:pt x="15" y="3"/>
                  </a:moveTo>
                  <a:cubicBezTo>
                    <a:pt x="15" y="5"/>
                    <a:pt x="11" y="7"/>
                    <a:pt x="7" y="7"/>
                  </a:cubicBezTo>
                  <a:cubicBezTo>
                    <a:pt x="3" y="7"/>
                    <a:pt x="0" y="5"/>
                    <a:pt x="0" y="3"/>
                  </a:cubicBezTo>
                  <a:cubicBezTo>
                    <a:pt x="0" y="1"/>
                    <a:pt x="3" y="0"/>
                    <a:pt x="7" y="0"/>
                  </a:cubicBezTo>
                  <a:cubicBezTo>
                    <a:pt x="11" y="0"/>
                    <a:pt x="15" y="1"/>
                    <a:pt x="15" y="3"/>
                  </a:cubicBezTo>
                  <a:close/>
                  <a:moveTo>
                    <a:pt x="15" y="3"/>
                  </a:moveTo>
                  <a:cubicBezTo>
                    <a:pt x="15" y="3"/>
                    <a:pt x="15" y="3"/>
                    <a:pt x="15" y="3"/>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47" name="Freeform 101"/>
          <p:cNvSpPr>
            <a:spLocks noEditPoints="1"/>
          </p:cNvSpPr>
          <p:nvPr/>
        </p:nvSpPr>
        <p:spPr bwMode="auto">
          <a:xfrm>
            <a:off x="5822443" y="1915871"/>
            <a:ext cx="499132" cy="330749"/>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grpSp>
        <p:nvGrpSpPr>
          <p:cNvPr id="63" name="Group 29"/>
          <p:cNvGrpSpPr/>
          <p:nvPr/>
        </p:nvGrpSpPr>
        <p:grpSpPr>
          <a:xfrm>
            <a:off x="5555376" y="5188728"/>
            <a:ext cx="1027347" cy="1027347"/>
            <a:chOff x="2786183" y="1189182"/>
            <a:chExt cx="921712" cy="921712"/>
          </a:xfrm>
        </p:grpSpPr>
        <p:sp>
          <p:nvSpPr>
            <p:cNvPr id="66" name="Oval 65"/>
            <p:cNvSpPr/>
            <p:nvPr/>
          </p:nvSpPr>
          <p:spPr>
            <a:xfrm>
              <a:off x="2786183" y="1189182"/>
              <a:ext cx="921712" cy="9217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8" name="Freeform 101"/>
          <p:cNvSpPr>
            <a:spLocks noEditPoints="1"/>
          </p:cNvSpPr>
          <p:nvPr/>
        </p:nvSpPr>
        <p:spPr bwMode="auto">
          <a:xfrm>
            <a:off x="5822443" y="5519020"/>
            <a:ext cx="499132" cy="330749"/>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cxnSp>
        <p:nvCxnSpPr>
          <p:cNvPr id="70" name="Straight Connector 69"/>
          <p:cNvCxnSpPr/>
          <p:nvPr/>
        </p:nvCxnSpPr>
        <p:spPr>
          <a:xfrm flipH="1">
            <a:off x="3599699" y="2046432"/>
            <a:ext cx="1952717" cy="12530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31" idx="6"/>
            <a:endCxn id="22" idx="0"/>
          </p:cNvCxnSpPr>
          <p:nvPr/>
        </p:nvCxnSpPr>
        <p:spPr>
          <a:xfrm>
            <a:off x="6582723" y="2099251"/>
            <a:ext cx="2009583" cy="125294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1" idx="3"/>
            <a:endCxn id="19" idx="0"/>
          </p:cNvCxnSpPr>
          <p:nvPr/>
        </p:nvCxnSpPr>
        <p:spPr>
          <a:xfrm flipH="1">
            <a:off x="4828647" y="2462474"/>
            <a:ext cx="877180" cy="8719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1" idx="5"/>
            <a:endCxn id="25" idx="0"/>
          </p:cNvCxnSpPr>
          <p:nvPr/>
        </p:nvCxnSpPr>
        <p:spPr>
          <a:xfrm>
            <a:off x="6432272" y="2462474"/>
            <a:ext cx="872177" cy="88971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6066088" y="2612924"/>
            <a:ext cx="5920" cy="71044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6" idx="2"/>
            <a:endCxn id="16" idx="4"/>
          </p:cNvCxnSpPr>
          <p:nvPr/>
        </p:nvCxnSpPr>
        <p:spPr>
          <a:xfrm flipH="1" flipV="1">
            <a:off x="3599699" y="4326868"/>
            <a:ext cx="1955677" cy="13755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6" idx="1"/>
            <a:endCxn id="19" idx="4"/>
          </p:cNvCxnSpPr>
          <p:nvPr/>
        </p:nvCxnSpPr>
        <p:spPr>
          <a:xfrm flipH="1" flipV="1">
            <a:off x="4828647" y="4361800"/>
            <a:ext cx="877180" cy="97737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6066088" y="4350714"/>
            <a:ext cx="5920" cy="83801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66" idx="7"/>
            <a:endCxn id="25" idx="4"/>
          </p:cNvCxnSpPr>
          <p:nvPr/>
        </p:nvCxnSpPr>
        <p:spPr>
          <a:xfrm flipV="1">
            <a:off x="6432272" y="4379537"/>
            <a:ext cx="872177" cy="95964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66" idx="6"/>
            <a:endCxn id="22" idx="4"/>
          </p:cNvCxnSpPr>
          <p:nvPr/>
        </p:nvCxnSpPr>
        <p:spPr>
          <a:xfrm flipV="1">
            <a:off x="6582723" y="4379539"/>
            <a:ext cx="2009583" cy="132286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9" name="Group 59"/>
          <p:cNvGrpSpPr/>
          <p:nvPr/>
        </p:nvGrpSpPr>
        <p:grpSpPr>
          <a:xfrm>
            <a:off x="8053682" y="5026205"/>
            <a:ext cx="3034927" cy="860504"/>
            <a:chOff x="7154104" y="3270122"/>
            <a:chExt cx="2276195" cy="645378"/>
          </a:xfrm>
        </p:grpSpPr>
        <p:sp>
          <p:nvSpPr>
            <p:cNvPr id="90" name="TextBox 89"/>
            <p:cNvSpPr txBox="1"/>
            <p:nvPr/>
          </p:nvSpPr>
          <p:spPr>
            <a:xfrm>
              <a:off x="7154105" y="3453979"/>
              <a:ext cx="2276194" cy="46152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91" name="Rectangle 90"/>
            <p:cNvSpPr/>
            <p:nvPr/>
          </p:nvSpPr>
          <p:spPr>
            <a:xfrm>
              <a:off x="7154104" y="3270122"/>
              <a:ext cx="1127328" cy="184666"/>
            </a:xfrm>
            <a:prstGeom prst="rect">
              <a:avLst/>
            </a:prstGeom>
          </p:spPr>
          <p:txBody>
            <a:bodyPr wrap="none" lIns="0" tIns="0" rIns="0" bIns="0">
              <a:spAutoFit/>
            </a:bodyPr>
            <a:lstStyle/>
            <a:p>
              <a:r>
                <a:rPr lang="en-US" sz="1600" b="1" dirty="0">
                  <a:solidFill>
                    <a:schemeClr val="accent4"/>
                  </a:solidFill>
                </a:rPr>
                <a:t>Title Goes Here</a:t>
              </a:r>
            </a:p>
          </p:txBody>
        </p:sp>
      </p:grpSp>
      <p:grpSp>
        <p:nvGrpSpPr>
          <p:cNvPr id="92" name="Group 57"/>
          <p:cNvGrpSpPr/>
          <p:nvPr/>
        </p:nvGrpSpPr>
        <p:grpSpPr>
          <a:xfrm>
            <a:off x="488919" y="3275385"/>
            <a:ext cx="2371292" cy="1026427"/>
            <a:chOff x="201216" y="3262233"/>
            <a:chExt cx="1778469" cy="769820"/>
          </a:xfrm>
        </p:grpSpPr>
        <p:sp>
          <p:nvSpPr>
            <p:cNvPr id="93" name="TextBox 92"/>
            <p:cNvSpPr txBox="1"/>
            <p:nvPr/>
          </p:nvSpPr>
          <p:spPr>
            <a:xfrm>
              <a:off x="201216" y="3416692"/>
              <a:ext cx="1778469" cy="61536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94" name="Rectangle 93"/>
            <p:cNvSpPr/>
            <p:nvPr/>
          </p:nvSpPr>
          <p:spPr>
            <a:xfrm>
              <a:off x="852357" y="3262233"/>
              <a:ext cx="1127328" cy="184666"/>
            </a:xfrm>
            <a:prstGeom prst="rect">
              <a:avLst/>
            </a:prstGeom>
          </p:spPr>
          <p:txBody>
            <a:bodyPr wrap="none" lIns="0" tIns="0" rIns="0" bIns="0">
              <a:spAutoFit/>
            </a:bodyPr>
            <a:lstStyle/>
            <a:p>
              <a:pPr algn="r"/>
              <a:r>
                <a:rPr lang="en-US" sz="1600" b="1" dirty="0">
                  <a:solidFill>
                    <a:schemeClr val="accent1"/>
                  </a:solidFill>
                </a:rPr>
                <a:t>Title Goes Here</a:t>
              </a:r>
            </a:p>
          </p:txBody>
        </p:sp>
      </p:grpSp>
      <p:grpSp>
        <p:nvGrpSpPr>
          <p:cNvPr id="95" name="Group 58"/>
          <p:cNvGrpSpPr/>
          <p:nvPr/>
        </p:nvGrpSpPr>
        <p:grpSpPr>
          <a:xfrm>
            <a:off x="8053682" y="1822228"/>
            <a:ext cx="3034927" cy="831651"/>
            <a:chOff x="7174424" y="1438178"/>
            <a:chExt cx="2276195" cy="623738"/>
          </a:xfrm>
        </p:grpSpPr>
        <p:sp>
          <p:nvSpPr>
            <p:cNvPr id="96" name="TextBox 95"/>
            <p:cNvSpPr txBox="1"/>
            <p:nvPr/>
          </p:nvSpPr>
          <p:spPr>
            <a:xfrm>
              <a:off x="7174424" y="1600395"/>
              <a:ext cx="2276195" cy="46152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97" name="Rectangle 96"/>
            <p:cNvSpPr/>
            <p:nvPr/>
          </p:nvSpPr>
          <p:spPr>
            <a:xfrm>
              <a:off x="7178222" y="1438178"/>
              <a:ext cx="1127328" cy="184666"/>
            </a:xfrm>
            <a:prstGeom prst="rect">
              <a:avLst/>
            </a:prstGeom>
          </p:spPr>
          <p:txBody>
            <a:bodyPr wrap="none" lIns="0" tIns="0" rIns="0" bIns="0">
              <a:spAutoFit/>
            </a:bodyPr>
            <a:lstStyle/>
            <a:p>
              <a:r>
                <a:rPr lang="en-US" sz="1600" b="1" dirty="0">
                  <a:solidFill>
                    <a:schemeClr val="accent3"/>
                  </a:solidFill>
                </a:rPr>
                <a:t>Title Goes Here</a:t>
              </a:r>
            </a:p>
          </p:txBody>
        </p:sp>
      </p:grpSp>
      <p:grpSp>
        <p:nvGrpSpPr>
          <p:cNvPr id="98" name="Group 97"/>
          <p:cNvGrpSpPr/>
          <p:nvPr/>
        </p:nvGrpSpPr>
        <p:grpSpPr>
          <a:xfrm>
            <a:off x="1113745" y="1849626"/>
            <a:ext cx="3034928" cy="804253"/>
            <a:chOff x="-296510" y="1469635"/>
            <a:chExt cx="2276196" cy="603188"/>
          </a:xfrm>
        </p:grpSpPr>
        <p:sp>
          <p:nvSpPr>
            <p:cNvPr id="99" name="TextBox 98"/>
            <p:cNvSpPr txBox="1"/>
            <p:nvPr/>
          </p:nvSpPr>
          <p:spPr>
            <a:xfrm>
              <a:off x="-296510" y="1611304"/>
              <a:ext cx="2276196" cy="461519"/>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100" name="Rectangle 99"/>
            <p:cNvSpPr/>
            <p:nvPr/>
          </p:nvSpPr>
          <p:spPr>
            <a:xfrm>
              <a:off x="852357" y="1469635"/>
              <a:ext cx="1127328" cy="184665"/>
            </a:xfrm>
            <a:prstGeom prst="rect">
              <a:avLst/>
            </a:prstGeom>
          </p:spPr>
          <p:txBody>
            <a:bodyPr wrap="none" lIns="0" tIns="0" rIns="0" bIns="0">
              <a:spAutoFit/>
            </a:bodyPr>
            <a:lstStyle/>
            <a:p>
              <a:pPr algn="r"/>
              <a:r>
                <a:rPr lang="en-US" sz="1600" b="1" dirty="0">
                  <a:solidFill>
                    <a:schemeClr val="accent6"/>
                  </a:solidFill>
                </a:rPr>
                <a:t>Title Goes Here</a:t>
              </a:r>
            </a:p>
          </p:txBody>
        </p:sp>
      </p:grpSp>
      <p:grpSp>
        <p:nvGrpSpPr>
          <p:cNvPr id="101" name="Group 56"/>
          <p:cNvGrpSpPr/>
          <p:nvPr/>
        </p:nvGrpSpPr>
        <p:grpSpPr>
          <a:xfrm>
            <a:off x="1113745" y="5026203"/>
            <a:ext cx="3034928" cy="860504"/>
            <a:chOff x="-296510" y="1427447"/>
            <a:chExt cx="2276196" cy="645378"/>
          </a:xfrm>
        </p:grpSpPr>
        <p:sp>
          <p:nvSpPr>
            <p:cNvPr id="102" name="TextBox 101"/>
            <p:cNvSpPr txBox="1"/>
            <p:nvPr/>
          </p:nvSpPr>
          <p:spPr>
            <a:xfrm>
              <a:off x="-296510" y="1611304"/>
              <a:ext cx="2276196" cy="46152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103" name="Rectangle 102"/>
            <p:cNvSpPr/>
            <p:nvPr/>
          </p:nvSpPr>
          <p:spPr>
            <a:xfrm>
              <a:off x="852357" y="1427447"/>
              <a:ext cx="1127328" cy="184666"/>
            </a:xfrm>
            <a:prstGeom prst="rect">
              <a:avLst/>
            </a:prstGeom>
          </p:spPr>
          <p:txBody>
            <a:bodyPr wrap="none" lIns="0" tIns="0" rIns="0" bIns="0">
              <a:spAutoFit/>
            </a:bodyPr>
            <a:lstStyle/>
            <a:p>
              <a:pPr algn="r"/>
              <a:r>
                <a:rPr lang="en-US" sz="1600" b="1" dirty="0">
                  <a:solidFill>
                    <a:schemeClr val="accent2"/>
                  </a:solidFill>
                </a:rPr>
                <a:t>Title Goes Here</a:t>
              </a:r>
            </a:p>
          </p:txBody>
        </p:sp>
      </p:grpSp>
      <p:grpSp>
        <p:nvGrpSpPr>
          <p:cNvPr id="104" name="Group 58"/>
          <p:cNvGrpSpPr/>
          <p:nvPr/>
        </p:nvGrpSpPr>
        <p:grpSpPr>
          <a:xfrm>
            <a:off x="9282632" y="3399510"/>
            <a:ext cx="2266833" cy="1026427"/>
            <a:chOff x="7174424" y="1445936"/>
            <a:chExt cx="1700125" cy="769820"/>
          </a:xfrm>
        </p:grpSpPr>
        <p:sp>
          <p:nvSpPr>
            <p:cNvPr id="105" name="TextBox 104"/>
            <p:cNvSpPr txBox="1"/>
            <p:nvPr/>
          </p:nvSpPr>
          <p:spPr>
            <a:xfrm>
              <a:off x="7174424" y="1600395"/>
              <a:ext cx="1700125" cy="61536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suffered alteration .</a:t>
              </a:r>
              <a:endParaRPr lang="en-US" sz="1335" dirty="0">
                <a:solidFill>
                  <a:schemeClr val="tx1">
                    <a:lumMod val="65000"/>
                    <a:lumOff val="35000"/>
                  </a:schemeClr>
                </a:solidFill>
              </a:endParaRPr>
            </a:p>
          </p:txBody>
        </p:sp>
        <p:sp>
          <p:nvSpPr>
            <p:cNvPr id="106" name="Rectangle 105"/>
            <p:cNvSpPr/>
            <p:nvPr/>
          </p:nvSpPr>
          <p:spPr>
            <a:xfrm>
              <a:off x="7174424" y="1445936"/>
              <a:ext cx="1127328" cy="184666"/>
            </a:xfrm>
            <a:prstGeom prst="rect">
              <a:avLst/>
            </a:prstGeom>
          </p:spPr>
          <p:txBody>
            <a:bodyPr wrap="none" lIns="0" tIns="0" rIns="0" bIns="0">
              <a:spAutoFit/>
            </a:bodyPr>
            <a:lstStyle/>
            <a:p>
              <a:r>
                <a:rPr lang="en-US" sz="1600" b="1" dirty="0">
                  <a:solidFill>
                    <a:schemeClr val="accent5"/>
                  </a:solidFill>
                </a:rPr>
                <a:t>Title Goes Here</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strips(downLeft)">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par>
                          <p:cTn id="31" fill="hold">
                            <p:stCondLst>
                              <p:cond delay="2000"/>
                            </p:stCondLst>
                            <p:childTnLst>
                              <p:par>
                                <p:cTn id="32" presetID="18" presetClass="entr" presetSubtype="9"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strips(upLeft)">
                                      <p:cBhvr>
                                        <p:cTn id="34" dur="500"/>
                                        <p:tgtEl>
                                          <p:spTgt spid="80"/>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p:cTn id="44" dur="500" fill="hold"/>
                                        <p:tgtEl>
                                          <p:spTgt spid="68"/>
                                        </p:tgtEl>
                                        <p:attrNameLst>
                                          <p:attrName>ppt_w</p:attrName>
                                        </p:attrNameLst>
                                      </p:cBhvr>
                                      <p:tavLst>
                                        <p:tav tm="0">
                                          <p:val>
                                            <p:fltVal val="0"/>
                                          </p:val>
                                        </p:tav>
                                        <p:tav tm="100000">
                                          <p:val>
                                            <p:strVal val="#ppt_w"/>
                                          </p:val>
                                        </p:tav>
                                      </p:tavLst>
                                    </p:anim>
                                    <p:anim calcmode="lin" valueType="num">
                                      <p:cBhvr>
                                        <p:cTn id="45" dur="500" fill="hold"/>
                                        <p:tgtEl>
                                          <p:spTgt spid="68"/>
                                        </p:tgtEl>
                                        <p:attrNameLst>
                                          <p:attrName>ppt_h</p:attrName>
                                        </p:attrNameLst>
                                      </p:cBhvr>
                                      <p:tavLst>
                                        <p:tav tm="0">
                                          <p:val>
                                            <p:fltVal val="0"/>
                                          </p:val>
                                        </p:tav>
                                        <p:tav tm="100000">
                                          <p:val>
                                            <p:strVal val="#ppt_h"/>
                                          </p:val>
                                        </p:tav>
                                      </p:tavLst>
                                    </p:anim>
                                    <p:animEffect transition="in" filter="fade">
                                      <p:cBhvr>
                                        <p:cTn id="46" dur="500"/>
                                        <p:tgtEl>
                                          <p:spTgt spid="68"/>
                                        </p:tgtEl>
                                      </p:cBhvr>
                                    </p:animEffect>
                                  </p:childTnLst>
                                </p:cTn>
                              </p:par>
                            </p:childTnLst>
                          </p:cTn>
                        </p:par>
                        <p:par>
                          <p:cTn id="47" fill="hold">
                            <p:stCondLst>
                              <p:cond delay="3500"/>
                            </p:stCondLst>
                            <p:childTnLst>
                              <p:par>
                                <p:cTn id="48" presetID="18" presetClass="entr" presetSubtype="12" fill="hold"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strips(downLeft)">
                                      <p:cBhvr>
                                        <p:cTn id="50" dur="500"/>
                                        <p:tgtEl>
                                          <p:spTgt spid="74"/>
                                        </p:tgtEl>
                                      </p:cBhvr>
                                    </p:animEffect>
                                  </p:childTnLst>
                                </p:cTn>
                              </p:par>
                              <p:par>
                                <p:cTn id="51" presetID="53" presetClass="entr" presetSubtype="16"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500" fill="hold"/>
                                        <p:tgtEl>
                                          <p:spTgt spid="35"/>
                                        </p:tgtEl>
                                        <p:attrNameLst>
                                          <p:attrName>ppt_w</p:attrName>
                                        </p:attrNameLst>
                                      </p:cBhvr>
                                      <p:tavLst>
                                        <p:tav tm="0">
                                          <p:val>
                                            <p:fltVal val="0"/>
                                          </p:val>
                                        </p:tav>
                                        <p:tav tm="100000">
                                          <p:val>
                                            <p:strVal val="#ppt_w"/>
                                          </p:val>
                                        </p:tav>
                                      </p:tavLst>
                                    </p:anim>
                                    <p:anim calcmode="lin" valueType="num">
                                      <p:cBhvr>
                                        <p:cTn id="60" dur="500" fill="hold"/>
                                        <p:tgtEl>
                                          <p:spTgt spid="35"/>
                                        </p:tgtEl>
                                        <p:attrNameLst>
                                          <p:attrName>ppt_h</p:attrName>
                                        </p:attrNameLst>
                                      </p:cBhvr>
                                      <p:tavLst>
                                        <p:tav tm="0">
                                          <p:val>
                                            <p:fltVal val="0"/>
                                          </p:val>
                                        </p:tav>
                                        <p:tav tm="100000">
                                          <p:val>
                                            <p:strVal val="#ppt_h"/>
                                          </p:val>
                                        </p:tav>
                                      </p:tavLst>
                                    </p:anim>
                                    <p:animEffect transition="in" filter="fade">
                                      <p:cBhvr>
                                        <p:cTn id="61" dur="500"/>
                                        <p:tgtEl>
                                          <p:spTgt spid="35"/>
                                        </p:tgtEl>
                                      </p:cBhvr>
                                    </p:animEffect>
                                  </p:childTnLst>
                                </p:cTn>
                              </p:par>
                            </p:childTnLst>
                          </p:cTn>
                        </p:par>
                        <p:par>
                          <p:cTn id="62" fill="hold">
                            <p:stCondLst>
                              <p:cond delay="4500"/>
                            </p:stCondLst>
                            <p:childTnLst>
                              <p:par>
                                <p:cTn id="63" presetID="18" presetClass="entr" presetSubtype="9" fill="hold" nodeType="after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strips(upLeft)">
                                      <p:cBhvr>
                                        <p:cTn id="65" dur="500"/>
                                        <p:tgtEl>
                                          <p:spTgt spid="82"/>
                                        </p:tgtEl>
                                      </p:cBhvr>
                                    </p:animEffect>
                                  </p:childTnLst>
                                </p:cTn>
                              </p:par>
                            </p:childTnLst>
                          </p:cTn>
                        </p:par>
                        <p:par>
                          <p:cTn id="66" fill="hold">
                            <p:stCondLst>
                              <p:cond delay="5000"/>
                            </p:stCondLst>
                            <p:childTnLst>
                              <p:par>
                                <p:cTn id="67" presetID="18" presetClass="entr" presetSubtype="1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strips(downLeft)">
                                      <p:cBhvr>
                                        <p:cTn id="69" dur="500"/>
                                        <p:tgtEl>
                                          <p:spTgt spid="78"/>
                                        </p:tgtEl>
                                      </p:cBhvr>
                                    </p:animEffect>
                                  </p:childTnLst>
                                </p:cTn>
                              </p:par>
                              <p:par>
                                <p:cTn id="70" presetID="53" presetClass="entr" presetSubtype="16"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childTnLst>
                          </p:cTn>
                        </p:par>
                        <p:par>
                          <p:cTn id="81" fill="hold">
                            <p:stCondLst>
                              <p:cond delay="6000"/>
                            </p:stCondLst>
                            <p:childTnLst>
                              <p:par>
                                <p:cTn id="82" presetID="18" presetClass="entr" presetSubtype="9" fill="hold" nodeType="after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strips(upLeft)">
                                      <p:cBhvr>
                                        <p:cTn id="84" dur="500"/>
                                        <p:tgtEl>
                                          <p:spTgt spid="84"/>
                                        </p:tgtEl>
                                      </p:cBhvr>
                                    </p:animEffect>
                                  </p:childTnLst>
                                </p:cTn>
                              </p:par>
                            </p:childTnLst>
                          </p:cTn>
                        </p:par>
                        <p:par>
                          <p:cTn id="85" fill="hold">
                            <p:stCondLst>
                              <p:cond delay="6500"/>
                            </p:stCondLst>
                            <p:childTnLst>
                              <p:par>
                                <p:cTn id="86" presetID="18" presetClass="entr" presetSubtype="6" fill="hold" nodeType="after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strips(downRight)">
                                      <p:cBhvr>
                                        <p:cTn id="88" dur="500"/>
                                        <p:tgtEl>
                                          <p:spTgt spid="76"/>
                                        </p:tgtEl>
                                      </p:cBhvr>
                                    </p:animEffect>
                                  </p:childTnLst>
                                </p:cTn>
                              </p:par>
                              <p:par>
                                <p:cTn id="89" presetID="53" presetClass="entr" presetSubtype="16" fill="hold" nodeType="with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fltVal val="0"/>
                                          </p:val>
                                        </p:tav>
                                        <p:tav tm="100000">
                                          <p:val>
                                            <p:strVal val="#ppt_w"/>
                                          </p:val>
                                        </p:tav>
                                      </p:tavLst>
                                    </p:anim>
                                    <p:anim calcmode="lin" valueType="num">
                                      <p:cBhvr>
                                        <p:cTn id="92" dur="500" fill="hold"/>
                                        <p:tgtEl>
                                          <p:spTgt spid="8"/>
                                        </p:tgtEl>
                                        <p:attrNameLst>
                                          <p:attrName>ppt_h</p:attrName>
                                        </p:attrNameLst>
                                      </p:cBhvr>
                                      <p:tavLst>
                                        <p:tav tm="0">
                                          <p:val>
                                            <p:fltVal val="0"/>
                                          </p:val>
                                        </p:tav>
                                        <p:tav tm="100000">
                                          <p:val>
                                            <p:strVal val="#ppt_h"/>
                                          </p:val>
                                        </p:tav>
                                      </p:tavLst>
                                    </p:anim>
                                    <p:animEffect transition="in" filter="fade">
                                      <p:cBhvr>
                                        <p:cTn id="93" dur="500"/>
                                        <p:tgtEl>
                                          <p:spTgt spid="8"/>
                                        </p:tgtEl>
                                      </p:cBhvr>
                                    </p:animEffect>
                                  </p:childTnLst>
                                </p:cTn>
                              </p:par>
                            </p:childTnLst>
                          </p:cTn>
                        </p:par>
                        <p:par>
                          <p:cTn id="94" fill="hold">
                            <p:stCondLst>
                              <p:cond delay="7000"/>
                            </p:stCondLst>
                            <p:childTnLst>
                              <p:par>
                                <p:cTn id="95" presetID="53" presetClass="entr" presetSubtype="16"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500"/>
                            </p:stCondLst>
                            <p:childTnLst>
                              <p:par>
                                <p:cTn id="101" presetID="18" presetClass="entr" presetSubtype="3"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strips(upRight)">
                                      <p:cBhvr>
                                        <p:cTn id="103" dur="500"/>
                                        <p:tgtEl>
                                          <p:spTgt spid="86"/>
                                        </p:tgtEl>
                                      </p:cBhvr>
                                    </p:animEffect>
                                  </p:childTnLst>
                                </p:cTn>
                              </p:par>
                            </p:childTnLst>
                          </p:cTn>
                        </p:par>
                        <p:par>
                          <p:cTn id="104" fill="hold">
                            <p:stCondLst>
                              <p:cond delay="8000"/>
                            </p:stCondLst>
                            <p:childTnLst>
                              <p:par>
                                <p:cTn id="105" presetID="18" presetClass="entr" presetSubtype="6" fill="hold" nodeType="after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strips(downRight)">
                                      <p:cBhvr>
                                        <p:cTn id="107" dur="500"/>
                                        <p:tgtEl>
                                          <p:spTgt spid="72"/>
                                        </p:tgtEl>
                                      </p:cBhvr>
                                    </p:animEffect>
                                  </p:childTnLst>
                                </p:cTn>
                              </p:par>
                              <p:par>
                                <p:cTn id="108" presetID="53" presetClass="entr" presetSubtype="16" fill="hold" nodeType="withEffect">
                                  <p:stCondLst>
                                    <p:cond delay="0"/>
                                  </p:stCondLst>
                                  <p:childTnLst>
                                    <p:set>
                                      <p:cBhvr>
                                        <p:cTn id="109" dur="1" fill="hold">
                                          <p:stCondLst>
                                            <p:cond delay="0"/>
                                          </p:stCondLst>
                                        </p:cTn>
                                        <p:tgtEl>
                                          <p:spTgt spid="7"/>
                                        </p:tgtEl>
                                        <p:attrNameLst>
                                          <p:attrName>style.visibility</p:attrName>
                                        </p:attrNameLst>
                                      </p:cBhvr>
                                      <p:to>
                                        <p:strVal val="visible"/>
                                      </p:to>
                                    </p:set>
                                    <p:anim calcmode="lin" valueType="num">
                                      <p:cBhvr>
                                        <p:cTn id="110" dur="500" fill="hold"/>
                                        <p:tgtEl>
                                          <p:spTgt spid="7"/>
                                        </p:tgtEl>
                                        <p:attrNameLst>
                                          <p:attrName>ppt_w</p:attrName>
                                        </p:attrNameLst>
                                      </p:cBhvr>
                                      <p:tavLst>
                                        <p:tav tm="0">
                                          <p:val>
                                            <p:fltVal val="0"/>
                                          </p:val>
                                        </p:tav>
                                        <p:tav tm="100000">
                                          <p:val>
                                            <p:strVal val="#ppt_w"/>
                                          </p:val>
                                        </p:tav>
                                      </p:tavLst>
                                    </p:anim>
                                    <p:anim calcmode="lin" valueType="num">
                                      <p:cBhvr>
                                        <p:cTn id="111" dur="500" fill="hold"/>
                                        <p:tgtEl>
                                          <p:spTgt spid="7"/>
                                        </p:tgtEl>
                                        <p:attrNameLst>
                                          <p:attrName>ppt_h</p:attrName>
                                        </p:attrNameLst>
                                      </p:cBhvr>
                                      <p:tavLst>
                                        <p:tav tm="0">
                                          <p:val>
                                            <p:fltVal val="0"/>
                                          </p:val>
                                        </p:tav>
                                        <p:tav tm="100000">
                                          <p:val>
                                            <p:strVal val="#ppt_h"/>
                                          </p:val>
                                        </p:tav>
                                      </p:tavLst>
                                    </p:anim>
                                    <p:animEffect transition="in" filter="fade">
                                      <p:cBhvr>
                                        <p:cTn id="112" dur="500"/>
                                        <p:tgtEl>
                                          <p:spTgt spid="7"/>
                                        </p:tgtEl>
                                      </p:cBhvr>
                                    </p:animEffect>
                                  </p:childTnLst>
                                </p:cTn>
                              </p:par>
                            </p:childTnLst>
                          </p:cTn>
                        </p:par>
                        <p:par>
                          <p:cTn id="113" fill="hold">
                            <p:stCondLst>
                              <p:cond delay="8500"/>
                            </p:stCondLst>
                            <p:childTnLst>
                              <p:par>
                                <p:cTn id="114" presetID="53" presetClass="entr" presetSubtype="16"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 calcmode="lin" valueType="num">
                                      <p:cBhvr>
                                        <p:cTn id="116" dur="500" fill="hold"/>
                                        <p:tgtEl>
                                          <p:spTgt spid="12"/>
                                        </p:tgtEl>
                                        <p:attrNameLst>
                                          <p:attrName>ppt_w</p:attrName>
                                        </p:attrNameLst>
                                      </p:cBhvr>
                                      <p:tavLst>
                                        <p:tav tm="0">
                                          <p:val>
                                            <p:fltVal val="0"/>
                                          </p:val>
                                        </p:tav>
                                        <p:tav tm="100000">
                                          <p:val>
                                            <p:strVal val="#ppt_w"/>
                                          </p:val>
                                        </p:tav>
                                      </p:tavLst>
                                    </p:anim>
                                    <p:anim calcmode="lin" valueType="num">
                                      <p:cBhvr>
                                        <p:cTn id="117" dur="500" fill="hold"/>
                                        <p:tgtEl>
                                          <p:spTgt spid="12"/>
                                        </p:tgtEl>
                                        <p:attrNameLst>
                                          <p:attrName>ppt_h</p:attrName>
                                        </p:attrNameLst>
                                      </p:cBhvr>
                                      <p:tavLst>
                                        <p:tav tm="0">
                                          <p:val>
                                            <p:fltVal val="0"/>
                                          </p:val>
                                        </p:tav>
                                        <p:tav tm="100000">
                                          <p:val>
                                            <p:strVal val="#ppt_h"/>
                                          </p:val>
                                        </p:tav>
                                      </p:tavLst>
                                    </p:anim>
                                    <p:animEffect transition="in" filter="fade">
                                      <p:cBhvr>
                                        <p:cTn id="118" dur="500"/>
                                        <p:tgtEl>
                                          <p:spTgt spid="12"/>
                                        </p:tgtEl>
                                      </p:cBhvr>
                                    </p:animEffect>
                                  </p:childTnLst>
                                </p:cTn>
                              </p:par>
                            </p:childTnLst>
                          </p:cTn>
                        </p:par>
                        <p:par>
                          <p:cTn id="119" fill="hold">
                            <p:stCondLst>
                              <p:cond delay="9000"/>
                            </p:stCondLst>
                            <p:childTnLst>
                              <p:par>
                                <p:cTn id="120" presetID="18" presetClass="entr" presetSubtype="3" fill="hold"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strips(upRight)">
                                      <p:cBhvr>
                                        <p:cTn id="122" dur="500"/>
                                        <p:tgtEl>
                                          <p:spTgt spid="88"/>
                                        </p:tgtEl>
                                      </p:cBhvr>
                                    </p:animEffect>
                                  </p:childTnLst>
                                </p:cTn>
                              </p:par>
                            </p:childTnLst>
                          </p:cTn>
                        </p:par>
                        <p:par>
                          <p:cTn id="123" fill="hold">
                            <p:stCondLst>
                              <p:cond delay="9500"/>
                            </p:stCondLst>
                            <p:childTnLst>
                              <p:par>
                                <p:cTn id="124" presetID="2" presetClass="entr" presetSubtype="8" accel="50000" decel="50000" fill="hold" nodeType="afterEffect">
                                  <p:stCondLst>
                                    <p:cond delay="0"/>
                                  </p:stCondLst>
                                  <p:childTnLst>
                                    <p:set>
                                      <p:cBhvr>
                                        <p:cTn id="125" dur="1" fill="hold">
                                          <p:stCondLst>
                                            <p:cond delay="0"/>
                                          </p:stCondLst>
                                        </p:cTn>
                                        <p:tgtEl>
                                          <p:spTgt spid="98"/>
                                        </p:tgtEl>
                                        <p:attrNameLst>
                                          <p:attrName>style.visibility</p:attrName>
                                        </p:attrNameLst>
                                      </p:cBhvr>
                                      <p:to>
                                        <p:strVal val="visible"/>
                                      </p:to>
                                    </p:set>
                                    <p:anim calcmode="lin" valueType="num">
                                      <p:cBhvr additive="base">
                                        <p:cTn id="126" dur="500" fill="hold"/>
                                        <p:tgtEl>
                                          <p:spTgt spid="98"/>
                                        </p:tgtEl>
                                        <p:attrNameLst>
                                          <p:attrName>ppt_x</p:attrName>
                                        </p:attrNameLst>
                                      </p:cBhvr>
                                      <p:tavLst>
                                        <p:tav tm="0">
                                          <p:val>
                                            <p:strVal val="0-#ppt_w/2"/>
                                          </p:val>
                                        </p:tav>
                                        <p:tav tm="100000">
                                          <p:val>
                                            <p:strVal val="#ppt_x"/>
                                          </p:val>
                                        </p:tav>
                                      </p:tavLst>
                                    </p:anim>
                                    <p:anim calcmode="lin" valueType="num">
                                      <p:cBhvr additive="base">
                                        <p:cTn id="127" dur="500" fill="hold"/>
                                        <p:tgtEl>
                                          <p:spTgt spid="98"/>
                                        </p:tgtEl>
                                        <p:attrNameLst>
                                          <p:attrName>ppt_y</p:attrName>
                                        </p:attrNameLst>
                                      </p:cBhvr>
                                      <p:tavLst>
                                        <p:tav tm="0">
                                          <p:val>
                                            <p:strVal val="#ppt_y"/>
                                          </p:val>
                                        </p:tav>
                                        <p:tav tm="100000">
                                          <p:val>
                                            <p:strVal val="#ppt_y"/>
                                          </p:val>
                                        </p:tav>
                                      </p:tavLst>
                                    </p:anim>
                                  </p:childTnLst>
                                </p:cTn>
                              </p:par>
                            </p:childTnLst>
                          </p:cTn>
                        </p:par>
                        <p:par>
                          <p:cTn id="128" fill="hold">
                            <p:stCondLst>
                              <p:cond delay="10000"/>
                            </p:stCondLst>
                            <p:childTnLst>
                              <p:par>
                                <p:cTn id="129" presetID="2" presetClass="entr" presetSubtype="8" accel="50000" decel="50000" fill="hold" nodeType="afterEffect">
                                  <p:stCondLst>
                                    <p:cond delay="0"/>
                                  </p:stCondLst>
                                  <p:childTnLst>
                                    <p:set>
                                      <p:cBhvr>
                                        <p:cTn id="130" dur="1" fill="hold">
                                          <p:stCondLst>
                                            <p:cond delay="0"/>
                                          </p:stCondLst>
                                        </p:cTn>
                                        <p:tgtEl>
                                          <p:spTgt spid="92"/>
                                        </p:tgtEl>
                                        <p:attrNameLst>
                                          <p:attrName>style.visibility</p:attrName>
                                        </p:attrNameLst>
                                      </p:cBhvr>
                                      <p:to>
                                        <p:strVal val="visible"/>
                                      </p:to>
                                    </p:set>
                                    <p:anim calcmode="lin" valueType="num">
                                      <p:cBhvr additive="base">
                                        <p:cTn id="131" dur="500" fill="hold"/>
                                        <p:tgtEl>
                                          <p:spTgt spid="92"/>
                                        </p:tgtEl>
                                        <p:attrNameLst>
                                          <p:attrName>ppt_x</p:attrName>
                                        </p:attrNameLst>
                                      </p:cBhvr>
                                      <p:tavLst>
                                        <p:tav tm="0">
                                          <p:val>
                                            <p:strVal val="0-#ppt_w/2"/>
                                          </p:val>
                                        </p:tav>
                                        <p:tav tm="100000">
                                          <p:val>
                                            <p:strVal val="#ppt_x"/>
                                          </p:val>
                                        </p:tav>
                                      </p:tavLst>
                                    </p:anim>
                                    <p:anim calcmode="lin" valueType="num">
                                      <p:cBhvr additive="base">
                                        <p:cTn id="132" dur="500" fill="hold"/>
                                        <p:tgtEl>
                                          <p:spTgt spid="92"/>
                                        </p:tgtEl>
                                        <p:attrNameLst>
                                          <p:attrName>ppt_y</p:attrName>
                                        </p:attrNameLst>
                                      </p:cBhvr>
                                      <p:tavLst>
                                        <p:tav tm="0">
                                          <p:val>
                                            <p:strVal val="#ppt_y"/>
                                          </p:val>
                                        </p:tav>
                                        <p:tav tm="100000">
                                          <p:val>
                                            <p:strVal val="#ppt_y"/>
                                          </p:val>
                                        </p:tav>
                                      </p:tavLst>
                                    </p:anim>
                                  </p:childTnLst>
                                </p:cTn>
                              </p:par>
                            </p:childTnLst>
                          </p:cTn>
                        </p:par>
                        <p:par>
                          <p:cTn id="133" fill="hold">
                            <p:stCondLst>
                              <p:cond delay="10500"/>
                            </p:stCondLst>
                            <p:childTnLst>
                              <p:par>
                                <p:cTn id="134" presetID="2" presetClass="entr" presetSubtype="8" accel="50000" decel="50000" fill="hold" nodeType="afterEffect">
                                  <p:stCondLst>
                                    <p:cond delay="0"/>
                                  </p:stCondLst>
                                  <p:childTnLst>
                                    <p:set>
                                      <p:cBhvr>
                                        <p:cTn id="135" dur="1" fill="hold">
                                          <p:stCondLst>
                                            <p:cond delay="0"/>
                                          </p:stCondLst>
                                        </p:cTn>
                                        <p:tgtEl>
                                          <p:spTgt spid="101"/>
                                        </p:tgtEl>
                                        <p:attrNameLst>
                                          <p:attrName>style.visibility</p:attrName>
                                        </p:attrNameLst>
                                      </p:cBhvr>
                                      <p:to>
                                        <p:strVal val="visible"/>
                                      </p:to>
                                    </p:set>
                                    <p:anim calcmode="lin" valueType="num">
                                      <p:cBhvr additive="base">
                                        <p:cTn id="136" dur="500" fill="hold"/>
                                        <p:tgtEl>
                                          <p:spTgt spid="101"/>
                                        </p:tgtEl>
                                        <p:attrNameLst>
                                          <p:attrName>ppt_x</p:attrName>
                                        </p:attrNameLst>
                                      </p:cBhvr>
                                      <p:tavLst>
                                        <p:tav tm="0">
                                          <p:val>
                                            <p:strVal val="0-#ppt_w/2"/>
                                          </p:val>
                                        </p:tav>
                                        <p:tav tm="100000">
                                          <p:val>
                                            <p:strVal val="#ppt_x"/>
                                          </p:val>
                                        </p:tav>
                                      </p:tavLst>
                                    </p:anim>
                                    <p:anim calcmode="lin" valueType="num">
                                      <p:cBhvr additive="base">
                                        <p:cTn id="137" dur="500" fill="hold"/>
                                        <p:tgtEl>
                                          <p:spTgt spid="101"/>
                                        </p:tgtEl>
                                        <p:attrNameLst>
                                          <p:attrName>ppt_y</p:attrName>
                                        </p:attrNameLst>
                                      </p:cBhvr>
                                      <p:tavLst>
                                        <p:tav tm="0">
                                          <p:val>
                                            <p:strVal val="#ppt_y"/>
                                          </p:val>
                                        </p:tav>
                                        <p:tav tm="100000">
                                          <p:val>
                                            <p:strVal val="#ppt_y"/>
                                          </p:val>
                                        </p:tav>
                                      </p:tavLst>
                                    </p:anim>
                                  </p:childTnLst>
                                </p:cTn>
                              </p:par>
                            </p:childTnLst>
                          </p:cTn>
                        </p:par>
                        <p:par>
                          <p:cTn id="138" fill="hold">
                            <p:stCondLst>
                              <p:cond delay="11000"/>
                            </p:stCondLst>
                            <p:childTnLst>
                              <p:par>
                                <p:cTn id="139" presetID="2" presetClass="entr" presetSubtype="2" accel="50000" decel="50000" fill="hold" nodeType="afterEffect">
                                  <p:stCondLst>
                                    <p:cond delay="0"/>
                                  </p:stCondLst>
                                  <p:childTnLst>
                                    <p:set>
                                      <p:cBhvr>
                                        <p:cTn id="140" dur="1" fill="hold">
                                          <p:stCondLst>
                                            <p:cond delay="0"/>
                                          </p:stCondLst>
                                        </p:cTn>
                                        <p:tgtEl>
                                          <p:spTgt spid="95"/>
                                        </p:tgtEl>
                                        <p:attrNameLst>
                                          <p:attrName>style.visibility</p:attrName>
                                        </p:attrNameLst>
                                      </p:cBhvr>
                                      <p:to>
                                        <p:strVal val="visible"/>
                                      </p:to>
                                    </p:set>
                                    <p:anim calcmode="lin" valueType="num">
                                      <p:cBhvr additive="base">
                                        <p:cTn id="141" dur="500" fill="hold"/>
                                        <p:tgtEl>
                                          <p:spTgt spid="95"/>
                                        </p:tgtEl>
                                        <p:attrNameLst>
                                          <p:attrName>ppt_x</p:attrName>
                                        </p:attrNameLst>
                                      </p:cBhvr>
                                      <p:tavLst>
                                        <p:tav tm="0">
                                          <p:val>
                                            <p:strVal val="1+#ppt_w/2"/>
                                          </p:val>
                                        </p:tav>
                                        <p:tav tm="100000">
                                          <p:val>
                                            <p:strVal val="#ppt_x"/>
                                          </p:val>
                                        </p:tav>
                                      </p:tavLst>
                                    </p:anim>
                                    <p:anim calcmode="lin" valueType="num">
                                      <p:cBhvr additive="base">
                                        <p:cTn id="142" dur="500" fill="hold"/>
                                        <p:tgtEl>
                                          <p:spTgt spid="95"/>
                                        </p:tgtEl>
                                        <p:attrNameLst>
                                          <p:attrName>ppt_y</p:attrName>
                                        </p:attrNameLst>
                                      </p:cBhvr>
                                      <p:tavLst>
                                        <p:tav tm="0">
                                          <p:val>
                                            <p:strVal val="#ppt_y"/>
                                          </p:val>
                                        </p:tav>
                                        <p:tav tm="100000">
                                          <p:val>
                                            <p:strVal val="#ppt_y"/>
                                          </p:val>
                                        </p:tav>
                                      </p:tavLst>
                                    </p:anim>
                                  </p:childTnLst>
                                </p:cTn>
                              </p:par>
                            </p:childTnLst>
                          </p:cTn>
                        </p:par>
                        <p:par>
                          <p:cTn id="143" fill="hold">
                            <p:stCondLst>
                              <p:cond delay="11500"/>
                            </p:stCondLst>
                            <p:childTnLst>
                              <p:par>
                                <p:cTn id="144" presetID="2" presetClass="entr" presetSubtype="2" accel="50000" decel="50000" fill="hold" nodeType="afterEffect">
                                  <p:stCondLst>
                                    <p:cond delay="0"/>
                                  </p:stCondLst>
                                  <p:childTnLst>
                                    <p:set>
                                      <p:cBhvr>
                                        <p:cTn id="145" dur="1" fill="hold">
                                          <p:stCondLst>
                                            <p:cond delay="0"/>
                                          </p:stCondLst>
                                        </p:cTn>
                                        <p:tgtEl>
                                          <p:spTgt spid="104"/>
                                        </p:tgtEl>
                                        <p:attrNameLst>
                                          <p:attrName>style.visibility</p:attrName>
                                        </p:attrNameLst>
                                      </p:cBhvr>
                                      <p:to>
                                        <p:strVal val="visible"/>
                                      </p:to>
                                    </p:set>
                                    <p:anim calcmode="lin" valueType="num">
                                      <p:cBhvr additive="base">
                                        <p:cTn id="146" dur="500" fill="hold"/>
                                        <p:tgtEl>
                                          <p:spTgt spid="104"/>
                                        </p:tgtEl>
                                        <p:attrNameLst>
                                          <p:attrName>ppt_x</p:attrName>
                                        </p:attrNameLst>
                                      </p:cBhvr>
                                      <p:tavLst>
                                        <p:tav tm="0">
                                          <p:val>
                                            <p:strVal val="1+#ppt_w/2"/>
                                          </p:val>
                                        </p:tav>
                                        <p:tav tm="100000">
                                          <p:val>
                                            <p:strVal val="#ppt_x"/>
                                          </p:val>
                                        </p:tav>
                                      </p:tavLst>
                                    </p:anim>
                                    <p:anim calcmode="lin" valueType="num">
                                      <p:cBhvr additive="base">
                                        <p:cTn id="147" dur="500" fill="hold"/>
                                        <p:tgtEl>
                                          <p:spTgt spid="104"/>
                                        </p:tgtEl>
                                        <p:attrNameLst>
                                          <p:attrName>ppt_y</p:attrName>
                                        </p:attrNameLst>
                                      </p:cBhvr>
                                      <p:tavLst>
                                        <p:tav tm="0">
                                          <p:val>
                                            <p:strVal val="#ppt_y"/>
                                          </p:val>
                                        </p:tav>
                                        <p:tav tm="100000">
                                          <p:val>
                                            <p:strVal val="#ppt_y"/>
                                          </p:val>
                                        </p:tav>
                                      </p:tavLst>
                                    </p:anim>
                                  </p:childTnLst>
                                </p:cTn>
                              </p:par>
                            </p:childTnLst>
                          </p:cTn>
                        </p:par>
                        <p:par>
                          <p:cTn id="148" fill="hold">
                            <p:stCondLst>
                              <p:cond delay="12000"/>
                            </p:stCondLst>
                            <p:childTnLst>
                              <p:par>
                                <p:cTn id="149" presetID="2" presetClass="entr" presetSubtype="2" accel="50000" decel="50000" fill="hold" nodeType="afterEffect">
                                  <p:stCondLst>
                                    <p:cond delay="0"/>
                                  </p:stCondLst>
                                  <p:childTnLst>
                                    <p:set>
                                      <p:cBhvr>
                                        <p:cTn id="150" dur="1" fill="hold">
                                          <p:stCondLst>
                                            <p:cond delay="0"/>
                                          </p:stCondLst>
                                        </p:cTn>
                                        <p:tgtEl>
                                          <p:spTgt spid="89"/>
                                        </p:tgtEl>
                                        <p:attrNameLst>
                                          <p:attrName>style.visibility</p:attrName>
                                        </p:attrNameLst>
                                      </p:cBhvr>
                                      <p:to>
                                        <p:strVal val="visible"/>
                                      </p:to>
                                    </p:set>
                                    <p:anim calcmode="lin" valueType="num">
                                      <p:cBhvr additive="base">
                                        <p:cTn id="151" dur="500" fill="hold"/>
                                        <p:tgtEl>
                                          <p:spTgt spid="89"/>
                                        </p:tgtEl>
                                        <p:attrNameLst>
                                          <p:attrName>ppt_x</p:attrName>
                                        </p:attrNameLst>
                                      </p:cBhvr>
                                      <p:tavLst>
                                        <p:tav tm="0">
                                          <p:val>
                                            <p:strVal val="1+#ppt_w/2"/>
                                          </p:val>
                                        </p:tav>
                                        <p:tav tm="100000">
                                          <p:val>
                                            <p:strVal val="#ppt_x"/>
                                          </p:val>
                                        </p:tav>
                                      </p:tavLst>
                                    </p:anim>
                                    <p:anim calcmode="lin" valueType="num">
                                      <p:cBhvr additive="base">
                                        <p:cTn id="152"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c 7"/>
          <p:cNvSpPr/>
          <p:nvPr/>
        </p:nvSpPr>
        <p:spPr>
          <a:xfrm>
            <a:off x="3352800" y="1355148"/>
            <a:ext cx="5486400" cy="5486400"/>
          </a:xfrm>
          <a:prstGeom prst="arc">
            <a:avLst>
              <a:gd name="adj1" fmla="val 10736977"/>
              <a:gd name="adj2" fmla="val 0"/>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 name="Arc 8"/>
          <p:cNvSpPr/>
          <p:nvPr/>
        </p:nvSpPr>
        <p:spPr>
          <a:xfrm>
            <a:off x="6096000" y="2742732"/>
            <a:ext cx="2722736" cy="2722736"/>
          </a:xfrm>
          <a:prstGeom prst="arc">
            <a:avLst>
              <a:gd name="adj1" fmla="val 10736977"/>
              <a:gd name="adj2" fmla="val 0"/>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0" name="Arc 9"/>
          <p:cNvSpPr/>
          <p:nvPr/>
        </p:nvSpPr>
        <p:spPr>
          <a:xfrm>
            <a:off x="3373264" y="2742732"/>
            <a:ext cx="2722736" cy="2722736"/>
          </a:xfrm>
          <a:prstGeom prst="arc">
            <a:avLst>
              <a:gd name="adj1" fmla="val 10736977"/>
              <a:gd name="adj2" fmla="val 0"/>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Arc 11"/>
          <p:cNvSpPr/>
          <p:nvPr/>
        </p:nvSpPr>
        <p:spPr>
          <a:xfrm>
            <a:off x="4734632" y="2742732"/>
            <a:ext cx="2722736" cy="2722736"/>
          </a:xfrm>
          <a:prstGeom prst="arc">
            <a:avLst>
              <a:gd name="adj1" fmla="val 10736977"/>
              <a:gd name="adj2" fmla="val 0"/>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3" name="Freeform 101"/>
          <p:cNvSpPr>
            <a:spLocks noEditPoints="1"/>
          </p:cNvSpPr>
          <p:nvPr/>
        </p:nvSpPr>
        <p:spPr bwMode="auto">
          <a:xfrm>
            <a:off x="2882936" y="4514608"/>
            <a:ext cx="980659" cy="649835"/>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14" name="Freeform 42"/>
          <p:cNvSpPr>
            <a:spLocks noEditPoints="1"/>
          </p:cNvSpPr>
          <p:nvPr/>
        </p:nvSpPr>
        <p:spPr bwMode="auto">
          <a:xfrm>
            <a:off x="8427175" y="4463807"/>
            <a:ext cx="818008" cy="70410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15" name="Freeform 157"/>
          <p:cNvSpPr>
            <a:spLocks noEditPoints="1"/>
          </p:cNvSpPr>
          <p:nvPr/>
        </p:nvSpPr>
        <p:spPr bwMode="auto">
          <a:xfrm>
            <a:off x="4448634" y="4463114"/>
            <a:ext cx="572647" cy="701329"/>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6" name="Freeform 86"/>
          <p:cNvSpPr>
            <a:spLocks noEditPoints="1"/>
          </p:cNvSpPr>
          <p:nvPr/>
        </p:nvSpPr>
        <p:spPr bwMode="auto">
          <a:xfrm>
            <a:off x="7274053" y="4463808"/>
            <a:ext cx="434945" cy="73180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17" name="Freeform 5"/>
          <p:cNvSpPr>
            <a:spLocks noEditPoints="1"/>
          </p:cNvSpPr>
          <p:nvPr/>
        </p:nvSpPr>
        <p:spPr bwMode="auto">
          <a:xfrm>
            <a:off x="5635144" y="4314999"/>
            <a:ext cx="921712" cy="92171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18" name="Oval 17"/>
          <p:cNvSpPr/>
          <p:nvPr/>
        </p:nvSpPr>
        <p:spPr>
          <a:xfrm>
            <a:off x="3199183" y="3902556"/>
            <a:ext cx="307237" cy="3072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Oval 18"/>
          <p:cNvSpPr/>
          <p:nvPr/>
        </p:nvSpPr>
        <p:spPr>
          <a:xfrm>
            <a:off x="4581015" y="3902556"/>
            <a:ext cx="307237" cy="307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Oval 19"/>
          <p:cNvSpPr/>
          <p:nvPr/>
        </p:nvSpPr>
        <p:spPr>
          <a:xfrm>
            <a:off x="5942383" y="3902556"/>
            <a:ext cx="307237" cy="307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Oval 20"/>
          <p:cNvSpPr/>
          <p:nvPr/>
        </p:nvSpPr>
        <p:spPr>
          <a:xfrm>
            <a:off x="7303751" y="3902556"/>
            <a:ext cx="307237" cy="3072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Oval 21"/>
          <p:cNvSpPr/>
          <p:nvPr/>
        </p:nvSpPr>
        <p:spPr>
          <a:xfrm>
            <a:off x="8685583" y="3902556"/>
            <a:ext cx="307237" cy="3072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 name="Group 56"/>
          <p:cNvGrpSpPr/>
          <p:nvPr/>
        </p:nvGrpSpPr>
        <p:grpSpPr>
          <a:xfrm>
            <a:off x="6432263" y="5254423"/>
            <a:ext cx="2205687" cy="1093076"/>
            <a:chOff x="-296510" y="1406858"/>
            <a:chExt cx="1654265" cy="819807"/>
          </a:xfrm>
        </p:grpSpPr>
        <p:sp>
          <p:nvSpPr>
            <p:cNvPr id="27" name="TextBox 26"/>
            <p:cNvSpPr txBox="1"/>
            <p:nvPr/>
          </p:nvSpPr>
          <p:spPr>
            <a:xfrm>
              <a:off x="-296510" y="1611304"/>
              <a:ext cx="1654265" cy="615361"/>
            </a:xfrm>
            <a:prstGeom prst="rect">
              <a:avLst/>
            </a:prstGeom>
            <a:noFill/>
          </p:spPr>
          <p:txBody>
            <a:bodyPr wrap="square" lIns="0" tIns="0" rIns="0" bIns="0" rtlCol="0">
              <a:spAutoFit/>
            </a:bodyPr>
            <a:lstStyle/>
            <a:p>
              <a:pPr algn="ct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28" name="Rectangle 27"/>
            <p:cNvSpPr/>
            <p:nvPr/>
          </p:nvSpPr>
          <p:spPr>
            <a:xfrm>
              <a:off x="13652" y="1406858"/>
              <a:ext cx="1033937" cy="184666"/>
            </a:xfrm>
            <a:prstGeom prst="rect">
              <a:avLst/>
            </a:prstGeom>
          </p:spPr>
          <p:txBody>
            <a:bodyPr wrap="none" lIns="0" tIns="0" rIns="0" bIns="0">
              <a:spAutoFit/>
            </a:bodyPr>
            <a:lstStyle/>
            <a:p>
              <a:pPr algn="ctr"/>
              <a:r>
                <a:rPr lang="en-US" sz="1600" b="1" dirty="0">
                  <a:solidFill>
                    <a:schemeClr val="accent4"/>
                  </a:solidFill>
                </a:rPr>
                <a:t>Keyword Here</a:t>
              </a:r>
            </a:p>
          </p:txBody>
        </p:sp>
      </p:grpSp>
      <p:grpSp>
        <p:nvGrpSpPr>
          <p:cNvPr id="6" name="Group 56"/>
          <p:cNvGrpSpPr/>
          <p:nvPr/>
        </p:nvGrpSpPr>
        <p:grpSpPr>
          <a:xfrm>
            <a:off x="642537" y="4230660"/>
            <a:ext cx="2086779" cy="887956"/>
            <a:chOff x="414602" y="1406858"/>
            <a:chExt cx="1565084" cy="665967"/>
          </a:xfrm>
        </p:grpSpPr>
        <p:sp>
          <p:nvSpPr>
            <p:cNvPr id="33" name="TextBox 32"/>
            <p:cNvSpPr txBox="1"/>
            <p:nvPr/>
          </p:nvSpPr>
          <p:spPr>
            <a:xfrm>
              <a:off x="414602" y="1611304"/>
              <a:ext cx="1565084" cy="46152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a:t>
              </a:r>
              <a:endParaRPr lang="en-US" sz="1335" dirty="0">
                <a:solidFill>
                  <a:schemeClr val="tx1">
                    <a:lumMod val="65000"/>
                    <a:lumOff val="35000"/>
                  </a:schemeClr>
                </a:solidFill>
              </a:endParaRPr>
            </a:p>
          </p:txBody>
        </p:sp>
        <p:sp>
          <p:nvSpPr>
            <p:cNvPr id="34" name="Rectangle 33"/>
            <p:cNvSpPr/>
            <p:nvPr/>
          </p:nvSpPr>
          <p:spPr>
            <a:xfrm>
              <a:off x="945749" y="1406858"/>
              <a:ext cx="1033937" cy="184666"/>
            </a:xfrm>
            <a:prstGeom prst="rect">
              <a:avLst/>
            </a:prstGeom>
          </p:spPr>
          <p:txBody>
            <a:bodyPr wrap="none" lIns="0" tIns="0" rIns="0" bIns="0">
              <a:spAutoFit/>
            </a:bodyPr>
            <a:lstStyle/>
            <a:p>
              <a:pPr algn="r"/>
              <a:r>
                <a:rPr lang="en-US" sz="1600" b="1" dirty="0">
                  <a:solidFill>
                    <a:schemeClr val="accent1"/>
                  </a:solidFill>
                </a:rPr>
                <a:t>Keyword Here</a:t>
              </a:r>
            </a:p>
          </p:txBody>
        </p:sp>
      </p:grpSp>
      <p:grpSp>
        <p:nvGrpSpPr>
          <p:cNvPr id="7" name="Group 56"/>
          <p:cNvGrpSpPr/>
          <p:nvPr/>
        </p:nvGrpSpPr>
        <p:grpSpPr>
          <a:xfrm>
            <a:off x="9556428" y="4230660"/>
            <a:ext cx="2086779" cy="887956"/>
            <a:chOff x="414602" y="1406858"/>
            <a:chExt cx="1565084" cy="665967"/>
          </a:xfrm>
        </p:grpSpPr>
        <p:sp>
          <p:nvSpPr>
            <p:cNvPr id="42" name="TextBox 41"/>
            <p:cNvSpPr txBox="1"/>
            <p:nvPr/>
          </p:nvSpPr>
          <p:spPr>
            <a:xfrm>
              <a:off x="414602" y="1611304"/>
              <a:ext cx="1565084" cy="46152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a:t>
              </a:r>
              <a:endParaRPr lang="en-US" sz="1335" dirty="0">
                <a:solidFill>
                  <a:schemeClr val="tx1">
                    <a:lumMod val="65000"/>
                    <a:lumOff val="35000"/>
                  </a:schemeClr>
                </a:solidFill>
              </a:endParaRPr>
            </a:p>
          </p:txBody>
        </p:sp>
        <p:sp>
          <p:nvSpPr>
            <p:cNvPr id="43" name="Rectangle 42"/>
            <p:cNvSpPr/>
            <p:nvPr/>
          </p:nvSpPr>
          <p:spPr>
            <a:xfrm>
              <a:off x="414602" y="1406858"/>
              <a:ext cx="1033937" cy="184666"/>
            </a:xfrm>
            <a:prstGeom prst="rect">
              <a:avLst/>
            </a:prstGeom>
          </p:spPr>
          <p:txBody>
            <a:bodyPr wrap="none" lIns="0" tIns="0" rIns="0" bIns="0">
              <a:spAutoFit/>
            </a:bodyPr>
            <a:lstStyle/>
            <a:p>
              <a:r>
                <a:rPr lang="en-US" sz="1600" b="1" dirty="0">
                  <a:solidFill>
                    <a:schemeClr val="accent5"/>
                  </a:solidFill>
                </a:rPr>
                <a:t>Keyword Here</a:t>
              </a:r>
            </a:p>
          </p:txBody>
        </p:sp>
      </p:grpSp>
      <p:grpSp>
        <p:nvGrpSpPr>
          <p:cNvPr id="11" name="Group 56"/>
          <p:cNvGrpSpPr/>
          <p:nvPr/>
        </p:nvGrpSpPr>
        <p:grpSpPr>
          <a:xfrm>
            <a:off x="3631790" y="5254423"/>
            <a:ext cx="2205687" cy="1093076"/>
            <a:chOff x="-296510" y="1406858"/>
            <a:chExt cx="1654265" cy="819807"/>
          </a:xfrm>
        </p:grpSpPr>
        <p:sp>
          <p:nvSpPr>
            <p:cNvPr id="51" name="TextBox 50"/>
            <p:cNvSpPr txBox="1"/>
            <p:nvPr/>
          </p:nvSpPr>
          <p:spPr>
            <a:xfrm>
              <a:off x="-296510" y="1611304"/>
              <a:ext cx="1654265" cy="615361"/>
            </a:xfrm>
            <a:prstGeom prst="rect">
              <a:avLst/>
            </a:prstGeom>
            <a:noFill/>
          </p:spPr>
          <p:txBody>
            <a:bodyPr wrap="square" lIns="0" tIns="0" rIns="0" bIns="0" rtlCol="0">
              <a:spAutoFit/>
            </a:bodyPr>
            <a:lstStyle/>
            <a:p>
              <a:pPr algn="ct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52" name="Rectangle 51"/>
            <p:cNvSpPr/>
            <p:nvPr/>
          </p:nvSpPr>
          <p:spPr>
            <a:xfrm>
              <a:off x="13652" y="1406858"/>
              <a:ext cx="1033937" cy="184666"/>
            </a:xfrm>
            <a:prstGeom prst="rect">
              <a:avLst/>
            </a:prstGeom>
          </p:spPr>
          <p:txBody>
            <a:bodyPr wrap="none" lIns="0" tIns="0" rIns="0" bIns="0">
              <a:spAutoFit/>
            </a:bodyPr>
            <a:lstStyle/>
            <a:p>
              <a:pPr algn="ctr"/>
              <a:r>
                <a:rPr lang="en-US" sz="1600" b="1" dirty="0">
                  <a:solidFill>
                    <a:schemeClr val="accent2"/>
                  </a:solidFill>
                </a:rPr>
                <a:t>Keyword Here</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18" presetClass="entr" presetSubtype="1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childTnLst>
                          </p:cTn>
                        </p:par>
                        <p:par>
                          <p:cTn id="35" fill="hold">
                            <p:stCondLst>
                              <p:cond delay="2500"/>
                            </p:stCondLst>
                            <p:childTnLst>
                              <p:par>
                                <p:cTn id="36" presetID="18" presetClass="entr" presetSubtype="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trips(downRight)">
                                      <p:cBhvr>
                                        <p:cTn id="38" dur="500"/>
                                        <p:tgtEl>
                                          <p:spTgt spid="9"/>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childTnLst>
                                </p:cTn>
                              </p:par>
                            </p:childTnLst>
                          </p:cTn>
                        </p:par>
                        <p:par>
                          <p:cTn id="54" fill="hold">
                            <p:stCondLst>
                              <p:cond delay="4000"/>
                            </p:stCondLst>
                            <p:childTnLst>
                              <p:par>
                                <p:cTn id="55" presetID="2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edge">
                                      <p:cBhvr>
                                        <p:cTn id="57" dur="1000"/>
                                        <p:tgtEl>
                                          <p:spTgt spid="12"/>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10"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6500"/>
                            </p:stCondLst>
                            <p:childTnLst>
                              <p:par>
                                <p:cTn id="85" presetID="20" presetClass="entr" presetSubtype="0"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edge">
                                      <p:cBhvr>
                                        <p:cTn id="87" dur="1000"/>
                                        <p:tgtEl>
                                          <p:spTgt spid="8"/>
                                        </p:tgtEl>
                                      </p:cBhvr>
                                    </p:animEffect>
                                  </p:childTnLst>
                                </p:cTn>
                              </p:par>
                              <p:par>
                                <p:cTn id="88" presetID="10" presetClass="entr" presetSubtype="0"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7"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5"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2400" dirty="0"/>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11"/>
          <p:cNvGrpSpPr/>
          <p:nvPr/>
        </p:nvGrpSpPr>
        <p:grpSpPr>
          <a:xfrm>
            <a:off x="796158" y="3064711"/>
            <a:ext cx="1295079" cy="1295076"/>
            <a:chOff x="864537" y="1822859"/>
            <a:chExt cx="971309" cy="971307"/>
          </a:xfrm>
        </p:grpSpPr>
        <p:sp>
          <p:nvSpPr>
            <p:cNvPr id="190" name="Oval 189"/>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cxnSp>
        <p:nvCxnSpPr>
          <p:cNvPr id="220" name="Straight Connector 219"/>
          <p:cNvCxnSpPr/>
          <p:nvPr/>
        </p:nvCxnSpPr>
        <p:spPr>
          <a:xfrm flipH="1">
            <a:off x="209123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225" name="Straight Connector 224"/>
          <p:cNvCxnSpPr/>
          <p:nvPr/>
        </p:nvCxnSpPr>
        <p:spPr>
          <a:xfrm flipH="1">
            <a:off x="9537241"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7" y="3064711"/>
            <a:ext cx="1295079" cy="1295076"/>
            <a:chOff x="864537" y="1822859"/>
            <a:chExt cx="971309" cy="971307"/>
          </a:xfrm>
        </p:grpSpPr>
        <p:sp>
          <p:nvSpPr>
            <p:cNvPr id="227" name="Oval 226"/>
            <p:cNvSpPr/>
            <p:nvPr/>
          </p:nvSpPr>
          <p:spPr>
            <a:xfrm>
              <a:off x="932451" y="1890773"/>
              <a:ext cx="835480" cy="8354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2057" name="Freeform 9"/>
          <p:cNvSpPr>
            <a:spLocks noEditPoints="1"/>
          </p:cNvSpPr>
          <p:nvPr/>
        </p:nvSpPr>
        <p:spPr bwMode="auto">
          <a:xfrm>
            <a:off x="3164418"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6" name="Group 57"/>
          <p:cNvGrpSpPr/>
          <p:nvPr/>
        </p:nvGrpSpPr>
        <p:grpSpPr>
          <a:xfrm>
            <a:off x="8348871" y="3376758"/>
            <a:ext cx="697768" cy="670983"/>
            <a:chOff x="5354638" y="3341688"/>
            <a:chExt cx="827087" cy="795337"/>
          </a:xfrm>
          <a:solidFill>
            <a:schemeClr val="bg1"/>
          </a:solidFill>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ln>
          </p:spPr>
          <p:txBody>
            <a:bodyPr vert="horz" wrap="square" lIns="121920" tIns="60960" rIns="121920" bIns="60960" numCol="1" anchor="t" anchorCtr="0" compatLnSpc="1"/>
            <a:lstStyle/>
            <a:p>
              <a:endParaRPr lang="en-US" sz="2400"/>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ln>
          </p:spPr>
          <p:txBody>
            <a:bodyPr vert="horz" wrap="square" lIns="121920" tIns="60960" rIns="121920" bIns="60960" numCol="1" anchor="t" anchorCtr="0" compatLnSpc="1"/>
            <a:lstStyle/>
            <a:p>
              <a:endParaRPr lang="en-US" sz="2400"/>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ln>
          </p:spPr>
          <p:txBody>
            <a:bodyPr vert="horz" wrap="square" lIns="121920" tIns="60960" rIns="121920" bIns="60960" numCol="1" anchor="t" anchorCtr="0" compatLnSpc="1"/>
            <a:lstStyle/>
            <a:p>
              <a:endParaRPr lang="en-US" sz="2400"/>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2070" name="Freeform 22"/>
          <p:cNvSpPr>
            <a:spLocks noEditPoints="1"/>
          </p:cNvSpPr>
          <p:nvPr/>
        </p:nvSpPr>
        <p:spPr bwMode="auto">
          <a:xfrm>
            <a:off x="10447495" y="3420837"/>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7" name="Group 56"/>
          <p:cNvGrpSpPr/>
          <p:nvPr/>
        </p:nvGrpSpPr>
        <p:grpSpPr>
          <a:xfrm>
            <a:off x="2425361" y="4735468"/>
            <a:ext cx="2205687" cy="1093076"/>
            <a:chOff x="-296510" y="1406858"/>
            <a:chExt cx="1654265" cy="819807"/>
          </a:xfrm>
        </p:grpSpPr>
        <p:sp>
          <p:nvSpPr>
            <p:cNvPr id="64" name="TextBox 63"/>
            <p:cNvSpPr txBox="1"/>
            <p:nvPr/>
          </p:nvSpPr>
          <p:spPr>
            <a:xfrm>
              <a:off x="-296510" y="1611304"/>
              <a:ext cx="1654265" cy="615361"/>
            </a:xfrm>
            <a:prstGeom prst="rect">
              <a:avLst/>
            </a:prstGeom>
            <a:noFill/>
          </p:spPr>
          <p:txBody>
            <a:bodyPr wrap="square" lIns="0" tIns="0" rIns="0" bIns="0" rtlCol="0">
              <a:spAutoFit/>
            </a:bodyPr>
            <a:lstStyle/>
            <a:p>
              <a:pPr algn="ct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65" name="Rectangle 64"/>
            <p:cNvSpPr/>
            <p:nvPr/>
          </p:nvSpPr>
          <p:spPr>
            <a:xfrm>
              <a:off x="13652" y="1406858"/>
              <a:ext cx="1033937" cy="184666"/>
            </a:xfrm>
            <a:prstGeom prst="rect">
              <a:avLst/>
            </a:prstGeom>
          </p:spPr>
          <p:txBody>
            <a:bodyPr wrap="none" lIns="0" tIns="0" rIns="0" bIns="0">
              <a:spAutoFit/>
            </a:bodyPr>
            <a:lstStyle/>
            <a:p>
              <a:pPr algn="ctr"/>
              <a:r>
                <a:rPr lang="en-US" sz="1600" b="1" dirty="0">
                  <a:solidFill>
                    <a:schemeClr val="accent2"/>
                  </a:solidFill>
                </a:rPr>
                <a:t>Keyword Here</a:t>
              </a:r>
            </a:p>
          </p:txBody>
        </p:sp>
      </p:grpSp>
      <p:grpSp>
        <p:nvGrpSpPr>
          <p:cNvPr id="8" name="Group 56"/>
          <p:cNvGrpSpPr/>
          <p:nvPr/>
        </p:nvGrpSpPr>
        <p:grpSpPr>
          <a:xfrm>
            <a:off x="7649515" y="4735468"/>
            <a:ext cx="2205687" cy="1093076"/>
            <a:chOff x="-296510" y="1406858"/>
            <a:chExt cx="1654265" cy="819807"/>
          </a:xfrm>
        </p:grpSpPr>
        <p:sp>
          <p:nvSpPr>
            <p:cNvPr id="67" name="TextBox 66"/>
            <p:cNvSpPr txBox="1"/>
            <p:nvPr/>
          </p:nvSpPr>
          <p:spPr>
            <a:xfrm>
              <a:off x="-296510" y="1611304"/>
              <a:ext cx="1654265" cy="615361"/>
            </a:xfrm>
            <a:prstGeom prst="rect">
              <a:avLst/>
            </a:prstGeom>
            <a:noFill/>
          </p:spPr>
          <p:txBody>
            <a:bodyPr wrap="square" lIns="0" tIns="0" rIns="0" bIns="0" rtlCol="0">
              <a:spAutoFit/>
            </a:bodyPr>
            <a:lstStyle/>
            <a:p>
              <a:pPr algn="ct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68" name="Rectangle 67"/>
            <p:cNvSpPr/>
            <p:nvPr/>
          </p:nvSpPr>
          <p:spPr>
            <a:xfrm>
              <a:off x="13652" y="1406858"/>
              <a:ext cx="1033937" cy="184666"/>
            </a:xfrm>
            <a:prstGeom prst="rect">
              <a:avLst/>
            </a:prstGeom>
          </p:spPr>
          <p:txBody>
            <a:bodyPr wrap="none" lIns="0" tIns="0" rIns="0" bIns="0">
              <a:spAutoFit/>
            </a:bodyPr>
            <a:lstStyle/>
            <a:p>
              <a:pPr algn="ctr"/>
              <a:r>
                <a:rPr lang="en-US" sz="1600" b="1" dirty="0">
                  <a:solidFill>
                    <a:schemeClr val="accent3"/>
                  </a:solidFill>
                </a:rPr>
                <a:t>Keyword Here</a:t>
              </a:r>
            </a:p>
          </p:txBody>
        </p:sp>
      </p:grpSp>
      <p:grpSp>
        <p:nvGrpSpPr>
          <p:cNvPr id="9" name="Group 56"/>
          <p:cNvGrpSpPr/>
          <p:nvPr/>
        </p:nvGrpSpPr>
        <p:grpSpPr>
          <a:xfrm>
            <a:off x="908679" y="1816006"/>
            <a:ext cx="2896208" cy="887956"/>
            <a:chOff x="-296510" y="1406858"/>
            <a:chExt cx="2172156" cy="665967"/>
          </a:xfrm>
        </p:grpSpPr>
        <p:sp>
          <p:nvSpPr>
            <p:cNvPr id="70" name="TextBox 69"/>
            <p:cNvSpPr txBox="1"/>
            <p:nvPr/>
          </p:nvSpPr>
          <p:spPr>
            <a:xfrm>
              <a:off x="-296510" y="1611304"/>
              <a:ext cx="2172156" cy="46152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71" name="Rectangle 70"/>
            <p:cNvSpPr/>
            <p:nvPr/>
          </p:nvSpPr>
          <p:spPr>
            <a:xfrm>
              <a:off x="-296510" y="1406858"/>
              <a:ext cx="1033937" cy="184666"/>
            </a:xfrm>
            <a:prstGeom prst="rect">
              <a:avLst/>
            </a:prstGeom>
          </p:spPr>
          <p:txBody>
            <a:bodyPr wrap="none" lIns="0" tIns="0" rIns="0" bIns="0">
              <a:spAutoFit/>
            </a:bodyPr>
            <a:lstStyle/>
            <a:p>
              <a:r>
                <a:rPr lang="en-US" sz="1600" b="1" dirty="0">
                  <a:solidFill>
                    <a:schemeClr val="accent1"/>
                  </a:solidFill>
                </a:rPr>
                <a:t>Keyword Here</a:t>
              </a:r>
            </a:p>
          </p:txBody>
        </p:sp>
      </p:grpSp>
      <p:grpSp>
        <p:nvGrpSpPr>
          <p:cNvPr id="10" name="Group 56"/>
          <p:cNvGrpSpPr/>
          <p:nvPr/>
        </p:nvGrpSpPr>
        <p:grpSpPr>
          <a:xfrm>
            <a:off x="8387114" y="1816006"/>
            <a:ext cx="2896209" cy="887956"/>
            <a:chOff x="-296510" y="1406858"/>
            <a:chExt cx="2172157" cy="665967"/>
          </a:xfrm>
        </p:grpSpPr>
        <p:sp>
          <p:nvSpPr>
            <p:cNvPr id="76" name="TextBox 75"/>
            <p:cNvSpPr txBox="1"/>
            <p:nvPr/>
          </p:nvSpPr>
          <p:spPr>
            <a:xfrm>
              <a:off x="-296510" y="1611304"/>
              <a:ext cx="2172156" cy="46152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rPr>
                <a:t>There are many variations passages of lorem ipsum available  majority have alteration </a:t>
              </a:r>
              <a:endParaRPr lang="en-US" sz="1335" dirty="0">
                <a:solidFill>
                  <a:schemeClr val="tx1">
                    <a:lumMod val="65000"/>
                    <a:lumOff val="35000"/>
                  </a:schemeClr>
                </a:solidFill>
              </a:endParaRPr>
            </a:p>
          </p:txBody>
        </p:sp>
        <p:sp>
          <p:nvSpPr>
            <p:cNvPr id="77" name="Rectangle 76"/>
            <p:cNvSpPr/>
            <p:nvPr/>
          </p:nvSpPr>
          <p:spPr>
            <a:xfrm>
              <a:off x="841710" y="1406858"/>
              <a:ext cx="1033937" cy="184666"/>
            </a:xfrm>
            <a:prstGeom prst="rect">
              <a:avLst/>
            </a:prstGeom>
          </p:spPr>
          <p:txBody>
            <a:bodyPr wrap="none" lIns="0" tIns="0" rIns="0" bIns="0">
              <a:spAutoFit/>
            </a:bodyPr>
            <a:lstStyle/>
            <a:p>
              <a:pPr algn="r"/>
              <a:r>
                <a:rPr lang="en-US" sz="1600" b="1" dirty="0">
                  <a:solidFill>
                    <a:schemeClr val="accent4"/>
                  </a:solidFill>
                </a:rPr>
                <a:t>Keyword Here</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accel="50000" decel="5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220"/>
                                        </p:tgtEl>
                                        <p:attrNameLst>
                                          <p:attrName>style.visibility</p:attrName>
                                        </p:attrNameLst>
                                      </p:cBhvr>
                                      <p:to>
                                        <p:strVal val="visible"/>
                                      </p:to>
                                    </p:set>
                                    <p:animEffect transition="in" filter="strips(downRight)">
                                      <p:cBhvr>
                                        <p:cTn id="18" dur="500"/>
                                        <p:tgtEl>
                                          <p:spTgt spid="220"/>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057"/>
                                        </p:tgtEl>
                                        <p:attrNameLst>
                                          <p:attrName>style.visibility</p:attrName>
                                        </p:attrNameLst>
                                      </p:cBhvr>
                                      <p:to>
                                        <p:strVal val="visible"/>
                                      </p:to>
                                    </p:set>
                                    <p:anim calcmode="lin" valueType="num">
                                      <p:cBhvr>
                                        <p:cTn id="28" dur="500" fill="hold"/>
                                        <p:tgtEl>
                                          <p:spTgt spid="2057"/>
                                        </p:tgtEl>
                                        <p:attrNameLst>
                                          <p:attrName>ppt_w</p:attrName>
                                        </p:attrNameLst>
                                      </p:cBhvr>
                                      <p:tavLst>
                                        <p:tav tm="0">
                                          <p:val>
                                            <p:fltVal val="0"/>
                                          </p:val>
                                        </p:tav>
                                        <p:tav tm="100000">
                                          <p:val>
                                            <p:strVal val="#ppt_w"/>
                                          </p:val>
                                        </p:tav>
                                      </p:tavLst>
                                    </p:anim>
                                    <p:anim calcmode="lin" valueType="num">
                                      <p:cBhvr>
                                        <p:cTn id="29" dur="500" fill="hold"/>
                                        <p:tgtEl>
                                          <p:spTgt spid="2057"/>
                                        </p:tgtEl>
                                        <p:attrNameLst>
                                          <p:attrName>ppt_h</p:attrName>
                                        </p:attrNameLst>
                                      </p:cBhvr>
                                      <p:tavLst>
                                        <p:tav tm="0">
                                          <p:val>
                                            <p:fltVal val="0"/>
                                          </p:val>
                                        </p:tav>
                                        <p:tav tm="100000">
                                          <p:val>
                                            <p:strVal val="#ppt_h"/>
                                          </p:val>
                                        </p:tav>
                                      </p:tavLst>
                                    </p:anim>
                                    <p:animEffect transition="in" filter="fade">
                                      <p:cBhvr>
                                        <p:cTn id="30" dur="500"/>
                                        <p:tgtEl>
                                          <p:spTgt spid="2057"/>
                                        </p:tgtEl>
                                      </p:cBhvr>
                                    </p:animEffect>
                                  </p:childTnLst>
                                </p:cTn>
                              </p:par>
                            </p:childTnLst>
                          </p:cTn>
                        </p:par>
                        <p:par>
                          <p:cTn id="31" fill="hold">
                            <p:stCondLst>
                              <p:cond delay="2500"/>
                            </p:stCondLst>
                            <p:childTnLst>
                              <p:par>
                                <p:cTn id="32" presetID="2" presetClass="entr" presetSubtype="4" accel="50000" decel="5000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18" presetClass="entr" presetSubtype="6" fill="hold" nodeType="afterEffect">
                                  <p:stCondLst>
                                    <p:cond delay="0"/>
                                  </p:stCondLst>
                                  <p:childTnLst>
                                    <p:set>
                                      <p:cBhvr>
                                        <p:cTn id="38" dur="1" fill="hold">
                                          <p:stCondLst>
                                            <p:cond delay="0"/>
                                          </p:stCondLst>
                                        </p:cTn>
                                        <p:tgtEl>
                                          <p:spTgt spid="213"/>
                                        </p:tgtEl>
                                        <p:attrNameLst>
                                          <p:attrName>style.visibility</p:attrName>
                                        </p:attrNameLst>
                                      </p:cBhvr>
                                      <p:to>
                                        <p:strVal val="visible"/>
                                      </p:to>
                                    </p:set>
                                    <p:animEffect transition="in" filter="strips(downRight)">
                                      <p:cBhvr>
                                        <p:cTn id="39" dur="500"/>
                                        <p:tgtEl>
                                          <p:spTgt spid="213"/>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215"/>
                                        </p:tgtEl>
                                        <p:attrNameLst>
                                          <p:attrName>style.visibility</p:attrName>
                                        </p:attrNameLst>
                                      </p:cBhvr>
                                      <p:to>
                                        <p:strVal val="visible"/>
                                      </p:to>
                                    </p:set>
                                    <p:animEffect transition="in" filter="wedge">
                                      <p:cBhvr>
                                        <p:cTn id="42" dur="1000"/>
                                        <p:tgtEl>
                                          <p:spTgt spid="215"/>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208"/>
                                        </p:tgtEl>
                                        <p:attrNameLst>
                                          <p:attrName>style.visibility</p:attrName>
                                        </p:attrNameLst>
                                      </p:cBhvr>
                                      <p:to>
                                        <p:strVal val="visible"/>
                                      </p:to>
                                    </p:set>
                                    <p:anim calcmode="lin" valueType="num">
                                      <p:cBhvr>
                                        <p:cTn id="46" dur="500" fill="hold"/>
                                        <p:tgtEl>
                                          <p:spTgt spid="208"/>
                                        </p:tgtEl>
                                        <p:attrNameLst>
                                          <p:attrName>ppt_w</p:attrName>
                                        </p:attrNameLst>
                                      </p:cBhvr>
                                      <p:tavLst>
                                        <p:tav tm="0">
                                          <p:val>
                                            <p:fltVal val="0"/>
                                          </p:val>
                                        </p:tav>
                                        <p:tav tm="100000">
                                          <p:val>
                                            <p:strVal val="#ppt_w"/>
                                          </p:val>
                                        </p:tav>
                                      </p:tavLst>
                                    </p:anim>
                                    <p:anim calcmode="lin" valueType="num">
                                      <p:cBhvr>
                                        <p:cTn id="47" dur="500" fill="hold"/>
                                        <p:tgtEl>
                                          <p:spTgt spid="208"/>
                                        </p:tgtEl>
                                        <p:attrNameLst>
                                          <p:attrName>ppt_h</p:attrName>
                                        </p:attrNameLst>
                                      </p:cBhvr>
                                      <p:tavLst>
                                        <p:tav tm="0">
                                          <p:val>
                                            <p:fltVal val="0"/>
                                          </p:val>
                                        </p:tav>
                                        <p:tav tm="100000">
                                          <p:val>
                                            <p:strVal val="#ppt_h"/>
                                          </p:val>
                                        </p:tav>
                                      </p:tavLst>
                                    </p:anim>
                                    <p:animEffect transition="in" filter="fade">
                                      <p:cBhvr>
                                        <p:cTn id="48" dur="500"/>
                                        <p:tgtEl>
                                          <p:spTgt spid="208"/>
                                        </p:tgtEl>
                                      </p:cBhvr>
                                    </p:animEffect>
                                  </p:childTnLst>
                                </p:cTn>
                              </p:par>
                            </p:childTnLst>
                          </p:cTn>
                        </p:par>
                        <p:par>
                          <p:cTn id="49" fill="hold">
                            <p:stCondLst>
                              <p:cond delay="4000"/>
                            </p:stCondLst>
                            <p:childTnLst>
                              <p:par>
                                <p:cTn id="50" presetID="18" presetClass="entr" presetSubtype="6" fill="hold" nodeType="afterEffect">
                                  <p:stCondLst>
                                    <p:cond delay="0"/>
                                  </p:stCondLst>
                                  <p:childTnLst>
                                    <p:set>
                                      <p:cBhvr>
                                        <p:cTn id="51" dur="1" fill="hold">
                                          <p:stCondLst>
                                            <p:cond delay="0"/>
                                          </p:stCondLst>
                                        </p:cTn>
                                        <p:tgtEl>
                                          <p:spTgt spid="221"/>
                                        </p:tgtEl>
                                        <p:attrNameLst>
                                          <p:attrName>style.visibility</p:attrName>
                                        </p:attrNameLst>
                                      </p:cBhvr>
                                      <p:to>
                                        <p:strVal val="visible"/>
                                      </p:to>
                                    </p:set>
                                    <p:animEffect transition="in" filter="strips(downRight)">
                                      <p:cBhvr>
                                        <p:cTn id="52" dur="500"/>
                                        <p:tgtEl>
                                          <p:spTgt spid="221"/>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par>
                          <p:cTn id="65" fill="hold">
                            <p:stCondLst>
                              <p:cond delay="5500"/>
                            </p:stCondLst>
                            <p:childTnLst>
                              <p:par>
                                <p:cTn id="66" presetID="2" presetClass="entr" presetSubtype="4" accel="50000" decel="50000"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8" presetClass="entr" presetSubtype="6" fill="hold" nodeType="afterEffect">
                                  <p:stCondLst>
                                    <p:cond delay="0"/>
                                  </p:stCondLst>
                                  <p:childTnLst>
                                    <p:set>
                                      <p:cBhvr>
                                        <p:cTn id="72" dur="1" fill="hold">
                                          <p:stCondLst>
                                            <p:cond delay="0"/>
                                          </p:stCondLst>
                                        </p:cTn>
                                        <p:tgtEl>
                                          <p:spTgt spid="225"/>
                                        </p:tgtEl>
                                        <p:attrNameLst>
                                          <p:attrName>style.visibility</p:attrName>
                                        </p:attrNameLst>
                                      </p:cBhvr>
                                      <p:to>
                                        <p:strVal val="visible"/>
                                      </p:to>
                                    </p:set>
                                    <p:animEffect transition="in" filter="strips(downRight)">
                                      <p:cBhvr>
                                        <p:cTn id="73" dur="500"/>
                                        <p:tgtEl>
                                          <p:spTgt spid="225"/>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2070"/>
                                        </p:tgtEl>
                                        <p:attrNameLst>
                                          <p:attrName>style.visibility</p:attrName>
                                        </p:attrNameLst>
                                      </p:cBhvr>
                                      <p:to>
                                        <p:strVal val="visible"/>
                                      </p:to>
                                    </p:set>
                                    <p:anim calcmode="lin" valueType="num">
                                      <p:cBhvr>
                                        <p:cTn id="83" dur="500" fill="hold"/>
                                        <p:tgtEl>
                                          <p:spTgt spid="2070"/>
                                        </p:tgtEl>
                                        <p:attrNameLst>
                                          <p:attrName>ppt_w</p:attrName>
                                        </p:attrNameLst>
                                      </p:cBhvr>
                                      <p:tavLst>
                                        <p:tav tm="0">
                                          <p:val>
                                            <p:fltVal val="0"/>
                                          </p:val>
                                        </p:tav>
                                        <p:tav tm="100000">
                                          <p:val>
                                            <p:strVal val="#ppt_w"/>
                                          </p:val>
                                        </p:tav>
                                      </p:tavLst>
                                    </p:anim>
                                    <p:anim calcmode="lin" valueType="num">
                                      <p:cBhvr>
                                        <p:cTn id="84" dur="500" fill="hold"/>
                                        <p:tgtEl>
                                          <p:spTgt spid="2070"/>
                                        </p:tgtEl>
                                        <p:attrNameLst>
                                          <p:attrName>ppt_h</p:attrName>
                                        </p:attrNameLst>
                                      </p:cBhvr>
                                      <p:tavLst>
                                        <p:tav tm="0">
                                          <p:val>
                                            <p:fltVal val="0"/>
                                          </p:val>
                                        </p:tav>
                                        <p:tav tm="100000">
                                          <p:val>
                                            <p:strVal val="#ppt_h"/>
                                          </p:val>
                                        </p:tav>
                                      </p:tavLst>
                                    </p:anim>
                                    <p:animEffect transition="in" filter="fade">
                                      <p:cBhvr>
                                        <p:cTn id="85" dur="500"/>
                                        <p:tgtEl>
                                          <p:spTgt spid="2070"/>
                                        </p:tgtEl>
                                      </p:cBhvr>
                                    </p:animEffect>
                                  </p:childTnLst>
                                </p:cTn>
                              </p:par>
                            </p:childTnLst>
                          </p:cTn>
                        </p:par>
                        <p:par>
                          <p:cTn id="86" fill="hold">
                            <p:stCondLst>
                              <p:cond delay="7500"/>
                            </p:stCondLst>
                            <p:childTnLst>
                              <p:par>
                                <p:cTn id="87" presetID="2" presetClass="entr" presetSubtype="2" accel="50000" decel="50000"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additive="base">
                                        <p:cTn id="89" dur="500" fill="hold"/>
                                        <p:tgtEl>
                                          <p:spTgt spid="10"/>
                                        </p:tgtEl>
                                        <p:attrNameLst>
                                          <p:attrName>ppt_x</p:attrName>
                                        </p:attrNameLst>
                                      </p:cBhvr>
                                      <p:tavLst>
                                        <p:tav tm="0">
                                          <p:val>
                                            <p:strVal val="1+#ppt_w/2"/>
                                          </p:val>
                                        </p:tav>
                                        <p:tav tm="100000">
                                          <p:val>
                                            <p:strVal val="#ppt_x"/>
                                          </p:val>
                                        </p:tav>
                                      </p:tavLst>
                                    </p:anim>
                                    <p:anim calcmode="lin" valueType="num">
                                      <p:cBhvr additive="base">
                                        <p:cTn id="9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7" grpId="0" animBg="1"/>
      <p:bldP spid="20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pa_     _1"/>
          <p:cNvSpPr/>
          <p:nvPr>
            <p:custDataLst>
              <p:tags r:id="rId1"/>
            </p:custDataLst>
          </p:nvPr>
        </p:nvSpPr>
        <p:spPr>
          <a:xfrm>
            <a:off x="2592730" y="1790399"/>
            <a:ext cx="7362896" cy="3221284"/>
          </a:xfrm>
          <a:prstGeom prst="rect">
            <a:avLst/>
          </a:prstGeom>
          <a:solidFill>
            <a:schemeClr val="bg1"/>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endParaRPr lang="zh-CN" altLang="en-US">
              <a:solidFill>
                <a:schemeClr val="accent2"/>
              </a:solidFill>
            </a:endParaRPr>
          </a:p>
        </p:txBody>
      </p:sp>
      <p:sp>
        <p:nvSpPr>
          <p:cNvPr id="3" name="PA_pa_     _2"/>
          <p:cNvSpPr txBox="1"/>
          <p:nvPr>
            <p:custDataLst>
              <p:tags r:id="rId2"/>
            </p:custDataLst>
          </p:nvPr>
        </p:nvSpPr>
        <p:spPr>
          <a:xfrm>
            <a:off x="5673820" y="2657114"/>
            <a:ext cx="3583850" cy="696973"/>
          </a:xfrm>
          <a:prstGeom prst="rect">
            <a:avLst/>
          </a:prstGeom>
          <a:noFill/>
        </p:spPr>
        <p:txBody>
          <a:bodyPr wrap="square" lIns="80632" tIns="40316" rIns="80632" bIns="40316" rtlCol="0">
            <a:spAutoFit/>
          </a:bodyPr>
          <a:lstStyle/>
          <a:p>
            <a:r>
              <a:rPr lang="zh-CN" altLang="en-US" sz="4000" b="1" dirty="0">
                <a:solidFill>
                  <a:schemeClr val="accent2"/>
                </a:solidFill>
                <a:latin typeface="微软雅黑" panose="020B0503020204020204" pitchFamily="34" charset="-122"/>
              </a:rPr>
              <a:t>点击添加内容</a:t>
            </a:r>
          </a:p>
        </p:txBody>
      </p:sp>
      <p:sp>
        <p:nvSpPr>
          <p:cNvPr id="4" name="PA_pa_     _3"/>
          <p:cNvSpPr txBox="1"/>
          <p:nvPr>
            <p:custDataLst>
              <p:tags r:id="rId3"/>
            </p:custDataLst>
          </p:nvPr>
        </p:nvSpPr>
        <p:spPr>
          <a:xfrm>
            <a:off x="5643052" y="3355945"/>
            <a:ext cx="3927135" cy="1066304"/>
          </a:xfrm>
          <a:prstGeom prst="rect">
            <a:avLst/>
          </a:prstGeom>
          <a:noFill/>
        </p:spPr>
        <p:txBody>
          <a:bodyPr wrap="square" lIns="80632" tIns="40316" rIns="80632" bIns="40316" rtlCol="0">
            <a:spAutoFit/>
          </a:bodyPr>
          <a:lstStyle/>
          <a:p>
            <a:r>
              <a:rPr lang="zh-CN" altLang="en-US" sz="1600" dirty="0">
                <a:solidFill>
                  <a:schemeClr val="accent2"/>
                </a:solidFill>
                <a:latin typeface="微软雅黑" panose="020B0503020204020204" pitchFamily="34" charset="-122"/>
              </a:rPr>
              <a:t>点击添加主要文字内容点击添加文字内容</a:t>
            </a:r>
            <a:endParaRPr lang="en-US" altLang="zh-CN" sz="1600" dirty="0">
              <a:solidFill>
                <a:schemeClr val="accent2"/>
              </a:solidFill>
              <a:latin typeface="微软雅黑" panose="020B0503020204020204" pitchFamily="34" charset="-122"/>
            </a:endParaRPr>
          </a:p>
          <a:p>
            <a:r>
              <a:rPr lang="zh-CN" altLang="en-US" sz="1600" dirty="0">
                <a:solidFill>
                  <a:schemeClr val="accent2"/>
                </a:solidFill>
                <a:latin typeface="微软雅黑" panose="020B0503020204020204" pitchFamily="34" charset="-122"/>
              </a:rPr>
              <a:t>点击添加主要文字内容点击添加文字内容</a:t>
            </a:r>
          </a:p>
          <a:p>
            <a:r>
              <a:rPr lang="zh-CN" altLang="en-US" sz="1600" dirty="0">
                <a:solidFill>
                  <a:schemeClr val="accent2"/>
                </a:solidFill>
                <a:latin typeface="微软雅黑" panose="020B0503020204020204" pitchFamily="34" charset="-122"/>
              </a:rPr>
              <a:t>点击添加主要文字内容点击添加文字内容</a:t>
            </a:r>
          </a:p>
          <a:p>
            <a:endParaRPr lang="zh-CN" altLang="en-US" sz="1600" dirty="0">
              <a:solidFill>
                <a:schemeClr val="accent2"/>
              </a:solidFill>
              <a:latin typeface="微软雅黑" panose="020B0503020204020204" pitchFamily="34" charset="-122"/>
            </a:endParaRPr>
          </a:p>
        </p:txBody>
      </p:sp>
      <p:grpSp>
        <p:nvGrpSpPr>
          <p:cNvPr id="10" name="PA_pa_     _9"/>
          <p:cNvGrpSpPr/>
          <p:nvPr>
            <p:custDataLst>
              <p:tags r:id="rId4"/>
            </p:custDataLst>
          </p:nvPr>
        </p:nvGrpSpPr>
        <p:grpSpPr>
          <a:xfrm>
            <a:off x="2968309" y="2446662"/>
            <a:ext cx="1964108" cy="1908758"/>
            <a:chOff x="4508674" y="2118116"/>
            <a:chExt cx="2204282" cy="2204282"/>
          </a:xfrm>
        </p:grpSpPr>
        <p:grpSp>
          <p:nvGrpSpPr>
            <p:cNvPr id="11" name="组合 10"/>
            <p:cNvGrpSpPr/>
            <p:nvPr/>
          </p:nvGrpSpPr>
          <p:grpSpPr>
            <a:xfrm>
              <a:off x="4508674" y="2118116"/>
              <a:ext cx="2204282" cy="2204282"/>
              <a:chOff x="1517331" y="1125257"/>
              <a:chExt cx="2204282" cy="2204282"/>
            </a:xfrm>
          </p:grpSpPr>
          <p:sp>
            <p:nvSpPr>
              <p:cNvPr id="13" name="oval 1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4" name="oval 20"/>
              <p:cNvSpPr/>
              <p:nvPr/>
            </p:nvSpPr>
            <p:spPr>
              <a:xfrm>
                <a:off x="1719372" y="1327298"/>
                <a:ext cx="1800200" cy="18002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grpSp>
        <p:sp>
          <p:nvSpPr>
            <p:cNvPr id="12" name="textbox 80"/>
            <p:cNvSpPr txBox="1"/>
            <p:nvPr/>
          </p:nvSpPr>
          <p:spPr>
            <a:xfrm>
              <a:off x="5088686" y="2684776"/>
              <a:ext cx="1133465" cy="1066285"/>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rPr>
                <a:t>01</a:t>
              </a:r>
              <a:endParaRPr lang="zh-CN" altLang="en-US" sz="5400" dirty="0">
                <a:solidFill>
                  <a:schemeClr val="bg1"/>
                </a:solidFill>
                <a:latin typeface="微软雅黑" panose="020B0503020204020204" pitchFamily="34" charset="-122"/>
              </a:endParaRPr>
            </a:p>
          </p:txBody>
        </p:sp>
      </p:grpSp>
      <p:sp>
        <p:nvSpPr>
          <p:cNvPr id="17" name="PA_pa_     _12"/>
          <p:cNvSpPr>
            <a:spLocks noChangeShapeType="1"/>
          </p:cNvSpPr>
          <p:nvPr>
            <p:custDataLst>
              <p:tags r:id="rId5"/>
            </p:custDataLst>
          </p:nvPr>
        </p:nvSpPr>
        <p:spPr bwMode="auto">
          <a:xfrm flipH="1" flipV="1">
            <a:off x="5303118" y="2161302"/>
            <a:ext cx="0" cy="2666225"/>
          </a:xfrm>
          <a:prstGeom prst="line">
            <a:avLst/>
          </a:prstGeom>
          <a:noFill/>
          <a:ln w="19050">
            <a:solidFill>
              <a:schemeClr val="accent2"/>
            </a:solidFill>
            <a:prstDash val="dash"/>
            <a:round/>
          </a:ln>
          <a:extLst>
            <a:ext uri="{909E8E84-426E-40DD-AFC4-6F175D3DCCD1}">
              <a14:hiddenFill xmlns:a14="http://schemas.microsoft.com/office/drawing/2010/main">
                <a:noFill/>
              </a14:hiddenFill>
            </a:ext>
          </a:extLst>
        </p:spPr>
        <p:txBody>
          <a:bodyPr/>
          <a:lstStyle/>
          <a:p>
            <a:endParaRPr lang="zh-CN" altLang="en-US"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par>
                                <p:cTn id="19" presetID="12" presetClass="entr" presetSubtype="8" fill="hold" grpId="0" nodeType="withEffect">
                                  <p:stCondLst>
                                    <p:cond delay="0"/>
                                  </p:stCondLst>
                                  <p:iterate type="lt">
                                    <p:tmPct val="1000"/>
                                  </p:iterate>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childTnLst>
                          </p:cTn>
                        </p:par>
                        <p:par>
                          <p:cTn id="23" fill="hold">
                            <p:stCondLst>
                              <p:cond delay="1024"/>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651539" y="2086008"/>
            <a:ext cx="8867898" cy="1558244"/>
            <a:chOff x="1720987" y="2630018"/>
            <a:chExt cx="8867898" cy="1558244"/>
          </a:xfrm>
        </p:grpSpPr>
        <p:sp>
          <p:nvSpPr>
            <p:cNvPr id="5" name="矩形 4"/>
            <p:cNvSpPr/>
            <p:nvPr/>
          </p:nvSpPr>
          <p:spPr>
            <a:xfrm>
              <a:off x="1732562" y="2655130"/>
              <a:ext cx="8856323" cy="1520576"/>
            </a:xfrm>
            <a:prstGeom prst="rect">
              <a:avLst/>
            </a:prstGeom>
            <a:solidFill>
              <a:schemeClr val="bg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a:t>
              </a:r>
              <a:endParaRPr lang="zh-CN" altLang="en-US" dirty="0"/>
            </a:p>
          </p:txBody>
        </p:sp>
        <p:sp>
          <p:nvSpPr>
            <p:cNvPr id="11" name="直角三角形 10"/>
            <p:cNvSpPr/>
            <p:nvPr/>
          </p:nvSpPr>
          <p:spPr>
            <a:xfrm>
              <a:off x="1720987" y="2630018"/>
              <a:ext cx="673282" cy="1545688"/>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flipH="1">
              <a:off x="9911768" y="2642574"/>
              <a:ext cx="673282" cy="1545688"/>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2234157" y="2261352"/>
            <a:ext cx="7944804" cy="1015663"/>
          </a:xfrm>
          <a:prstGeom prst="rect">
            <a:avLst/>
          </a:prstGeom>
          <a:noFill/>
        </p:spPr>
        <p:txBody>
          <a:bodyPr wrap="none" rtlCol="0">
            <a:spAutoFit/>
          </a:bodyPr>
          <a:lstStyle/>
          <a:p>
            <a:r>
              <a:rPr lang="zh-CN" altLang="en-US" sz="6000" b="1" dirty="0">
                <a:solidFill>
                  <a:srgbClr val="0070C0"/>
                </a:solidFill>
                <a:latin typeface="微软雅黑" panose="020B0503020204020204" pitchFamily="34" charset="-122"/>
                <a:ea typeface="微软雅黑" panose="020B0503020204020204" pitchFamily="34" charset="-122"/>
              </a:rPr>
              <a:t>演 示 完 毕 感 谢 观 看</a:t>
            </a:r>
          </a:p>
        </p:txBody>
      </p:sp>
      <p:sp>
        <p:nvSpPr>
          <p:cNvPr id="6" name="文本框 5"/>
          <p:cNvSpPr txBox="1"/>
          <p:nvPr/>
        </p:nvSpPr>
        <p:spPr>
          <a:xfrm>
            <a:off x="4452231" y="3192913"/>
            <a:ext cx="3185487" cy="369332"/>
          </a:xfrm>
          <a:prstGeom prst="rect">
            <a:avLst/>
          </a:prstGeom>
          <a:noFill/>
        </p:spPr>
        <p:txBody>
          <a:bodyPr wrap="non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点击添加主要文字内容副标题</a:t>
            </a:r>
          </a:p>
        </p:txBody>
      </p:sp>
      <p:pic>
        <p:nvPicPr>
          <p:cNvPr id="10" name="图片 9"/>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280184" y="3912884"/>
            <a:ext cx="5873964" cy="29451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p:tgtEl>
                                          <p:spTgt spid="13"/>
                                        </p:tgtEl>
                                        <p:attrNameLst>
                                          <p:attrName>ppt_y</p:attrName>
                                        </p:attrNameLst>
                                      </p:cBhvr>
                                      <p:tavLst>
                                        <p:tav tm="0">
                                          <p:val>
                                            <p:strVal val="#ppt_y+#ppt_h*1.125000"/>
                                          </p:val>
                                        </p:tav>
                                        <p:tav tm="100000">
                                          <p:val>
                                            <p:strVal val="#ppt_y"/>
                                          </p:val>
                                        </p:tav>
                                      </p:tavLst>
                                    </p:anim>
                                    <p:animEffect transition="in" filter="wipe(up)">
                                      <p:cBhvr>
                                        <p:cTn id="14" dur="1000"/>
                                        <p:tgtEl>
                                          <p:spTgt spid="13"/>
                                        </p:tgtEl>
                                      </p:cBhvr>
                                    </p:animEffect>
                                  </p:childTnLst>
                                </p:cTn>
                              </p:par>
                            </p:childTnLst>
                          </p:cTn>
                        </p:par>
                        <p:par>
                          <p:cTn id="15" fill="hold">
                            <p:stCondLst>
                              <p:cond delay="20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4400"/>
                            </p:stCondLst>
                            <p:childTnLst>
                              <p:par>
                                <p:cTn id="22" presetID="16" presetClass="entr" presetSubtype="2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p:nvPr/>
        </p:nvSpPr>
        <p:spPr>
          <a:xfrm>
            <a:off x="1026585" y="1768221"/>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800">
              <a:lnSpc>
                <a:spcPct val="90000"/>
              </a:lnSpc>
              <a:spcBef>
                <a:spcPct val="0"/>
              </a:spcBef>
              <a:spcAft>
                <a:spcPct val="35000"/>
              </a:spcAft>
            </a:pPr>
            <a:endParaRPr lang="en-US" sz="4400"/>
          </a:p>
        </p:txBody>
      </p:sp>
      <p:sp>
        <p:nvSpPr>
          <p:cNvPr id="35" name="Freeform 34"/>
          <p:cNvSpPr/>
          <p:nvPr/>
        </p:nvSpPr>
        <p:spPr>
          <a:xfrm>
            <a:off x="1026585" y="28445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800">
              <a:lnSpc>
                <a:spcPct val="90000"/>
              </a:lnSpc>
              <a:spcBef>
                <a:spcPct val="0"/>
              </a:spcBef>
              <a:spcAft>
                <a:spcPct val="35000"/>
              </a:spcAft>
            </a:pPr>
            <a:endParaRPr lang="en-US" sz="4400"/>
          </a:p>
        </p:txBody>
      </p:sp>
      <p:sp>
        <p:nvSpPr>
          <p:cNvPr id="39" name="Freeform 38"/>
          <p:cNvSpPr/>
          <p:nvPr/>
        </p:nvSpPr>
        <p:spPr>
          <a:xfrm>
            <a:off x="1026585" y="39208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800">
              <a:lnSpc>
                <a:spcPct val="90000"/>
              </a:lnSpc>
              <a:spcBef>
                <a:spcPct val="0"/>
              </a:spcBef>
              <a:spcAft>
                <a:spcPct val="35000"/>
              </a:spcAft>
            </a:pPr>
            <a:endParaRPr lang="en-US" sz="4400"/>
          </a:p>
        </p:txBody>
      </p:sp>
      <p:sp>
        <p:nvSpPr>
          <p:cNvPr id="42" name="Freeform 41"/>
          <p:cNvSpPr/>
          <p:nvPr/>
        </p:nvSpPr>
        <p:spPr>
          <a:xfrm>
            <a:off x="1026585" y="5019589"/>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800">
              <a:lnSpc>
                <a:spcPct val="90000"/>
              </a:lnSpc>
              <a:spcBef>
                <a:spcPct val="0"/>
              </a:spcBef>
              <a:spcAft>
                <a:spcPct val="35000"/>
              </a:spcAft>
            </a:pPr>
            <a:endParaRPr lang="en-US" sz="4400"/>
          </a:p>
        </p:txBody>
      </p:sp>
      <p:sp>
        <p:nvSpPr>
          <p:cNvPr id="45" name="Text Placeholder 3"/>
          <p:cNvSpPr txBox="1"/>
          <p:nvPr/>
        </p:nvSpPr>
        <p:spPr>
          <a:xfrm>
            <a:off x="5853250" y="2034050"/>
            <a:ext cx="5388977" cy="4102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35" dirty="0">
                <a:solidFill>
                  <a:schemeClr val="tx1">
                    <a:lumMod val="75000"/>
                    <a:lumOff val="25000"/>
                  </a:schemeClr>
                </a:solidFill>
              </a:rPr>
              <a:t>There are many variations of passages of lorem but the majority have suffered alteration There are many  variations of passages of lorem </a:t>
            </a:r>
          </a:p>
        </p:txBody>
      </p:sp>
      <p:sp>
        <p:nvSpPr>
          <p:cNvPr id="46" name="Text Placeholder 3"/>
          <p:cNvSpPr txBox="1"/>
          <p:nvPr/>
        </p:nvSpPr>
        <p:spPr>
          <a:xfrm>
            <a:off x="5853249" y="3147965"/>
            <a:ext cx="5388976" cy="4102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35" dirty="0">
                <a:solidFill>
                  <a:schemeClr val="tx1">
                    <a:lumMod val="75000"/>
                    <a:lumOff val="25000"/>
                  </a:schemeClr>
                </a:solidFill>
              </a:rPr>
              <a:t>There are many variations of passages of lorem but the majority have suffered alteration There are many  variations of passages of lorem </a:t>
            </a:r>
          </a:p>
        </p:txBody>
      </p:sp>
      <p:sp>
        <p:nvSpPr>
          <p:cNvPr id="47" name="Text Placeholder 3"/>
          <p:cNvSpPr txBox="1"/>
          <p:nvPr/>
        </p:nvSpPr>
        <p:spPr>
          <a:xfrm>
            <a:off x="5853249" y="4170893"/>
            <a:ext cx="5388976" cy="4102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35" dirty="0">
                <a:solidFill>
                  <a:schemeClr val="tx1">
                    <a:lumMod val="75000"/>
                    <a:lumOff val="25000"/>
                  </a:schemeClr>
                </a:solidFill>
              </a:rPr>
              <a:t>There are many variations of passages of lorem but the majority have suffered alteration There are many  variations of passages of lorem </a:t>
            </a:r>
          </a:p>
        </p:txBody>
      </p:sp>
      <p:sp>
        <p:nvSpPr>
          <p:cNvPr id="49" name="Text Placeholder 3"/>
          <p:cNvSpPr txBox="1"/>
          <p:nvPr/>
        </p:nvSpPr>
        <p:spPr>
          <a:xfrm>
            <a:off x="5853249" y="5272426"/>
            <a:ext cx="5388976" cy="4102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35" dirty="0">
                <a:solidFill>
                  <a:schemeClr val="tx1">
                    <a:lumMod val="75000"/>
                    <a:lumOff val="25000"/>
                  </a:schemeClr>
                </a:solidFill>
              </a:rPr>
              <a:t>There are many variations of passages of lorem but the majority have suffered alteration There are many variations of passages of lorem </a:t>
            </a:r>
          </a:p>
        </p:txBody>
      </p:sp>
      <p:sp>
        <p:nvSpPr>
          <p:cNvPr id="52" name="Freeform 45"/>
          <p:cNvSpPr>
            <a:spLocks noEditPoints="1"/>
          </p:cNvSpPr>
          <p:nvPr/>
        </p:nvSpPr>
        <p:spPr bwMode="auto">
          <a:xfrm>
            <a:off x="5327908" y="20792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53" name="Freeform 45"/>
          <p:cNvSpPr>
            <a:spLocks noEditPoints="1"/>
          </p:cNvSpPr>
          <p:nvPr/>
        </p:nvSpPr>
        <p:spPr bwMode="auto">
          <a:xfrm>
            <a:off x="5327908" y="317860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54" name="Freeform 45"/>
          <p:cNvSpPr>
            <a:spLocks noEditPoints="1"/>
          </p:cNvSpPr>
          <p:nvPr/>
        </p:nvSpPr>
        <p:spPr bwMode="auto">
          <a:xfrm>
            <a:off x="5327908" y="420110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55" name="Freeform 45"/>
          <p:cNvSpPr>
            <a:spLocks noEditPoints="1"/>
          </p:cNvSpPr>
          <p:nvPr/>
        </p:nvSpPr>
        <p:spPr bwMode="auto">
          <a:xfrm>
            <a:off x="5327908" y="53004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56" name="Freeform 187"/>
          <p:cNvSpPr>
            <a:spLocks noEditPoints="1"/>
          </p:cNvSpPr>
          <p:nvPr/>
        </p:nvSpPr>
        <p:spPr bwMode="auto">
          <a:xfrm>
            <a:off x="1852457" y="1963701"/>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7" name="Freeform 52"/>
          <p:cNvSpPr>
            <a:spLocks noEditPoints="1"/>
          </p:cNvSpPr>
          <p:nvPr/>
        </p:nvSpPr>
        <p:spPr bwMode="auto">
          <a:xfrm>
            <a:off x="1883860" y="2996500"/>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8" name="Freeform 56"/>
          <p:cNvSpPr>
            <a:spLocks noEditPoints="1"/>
          </p:cNvSpPr>
          <p:nvPr/>
        </p:nvSpPr>
        <p:spPr bwMode="auto">
          <a:xfrm>
            <a:off x="1897561" y="4120286"/>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9" name="Freeform 152"/>
          <p:cNvSpPr>
            <a:spLocks noEditPoints="1"/>
          </p:cNvSpPr>
          <p:nvPr/>
        </p:nvSpPr>
        <p:spPr bwMode="auto">
          <a:xfrm>
            <a:off x="1904940" y="5195617"/>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64" name="Group 63"/>
          <p:cNvGrpSpPr/>
          <p:nvPr/>
        </p:nvGrpSpPr>
        <p:grpSpPr>
          <a:xfrm>
            <a:off x="3080052" y="1848471"/>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200">
                <a:lnSpc>
                  <a:spcPct val="90000"/>
                </a:lnSpc>
                <a:spcBef>
                  <a:spcPct val="0"/>
                </a:spcBef>
                <a:spcAft>
                  <a:spcPct val="35000"/>
                </a:spcAft>
              </a:pPr>
              <a:endParaRPr lang="en-US" sz="3600"/>
            </a:p>
          </p:txBody>
        </p:sp>
        <p:sp>
          <p:nvSpPr>
            <p:cNvPr id="60" name="Text Placeholder 3"/>
            <p:cNvSpPr txBox="1"/>
            <p:nvPr/>
          </p:nvSpPr>
          <p:spPr>
            <a:xfrm>
              <a:off x="2651923" y="1587879"/>
              <a:ext cx="71053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bg1">
                      <a:lumMod val="50000"/>
                    </a:schemeClr>
                  </a:solidFill>
                </a:rPr>
                <a:t>First Step</a:t>
              </a:r>
            </a:p>
          </p:txBody>
        </p:sp>
      </p:grpSp>
      <p:grpSp>
        <p:nvGrpSpPr>
          <p:cNvPr id="65" name="Group 64"/>
          <p:cNvGrpSpPr/>
          <p:nvPr/>
        </p:nvGrpSpPr>
        <p:grpSpPr>
          <a:xfrm>
            <a:off x="3080052" y="2924768"/>
            <a:ext cx="1959053" cy="783621"/>
            <a:chOff x="2310038" y="2193576"/>
            <a:chExt cx="1469290" cy="587716"/>
          </a:xfrm>
        </p:grpSpPr>
        <p:sp>
          <p:nvSpPr>
            <p:cNvPr id="36" name="Freeform 35"/>
            <p:cNvSpPr/>
            <p:nvPr/>
          </p:nvSpPr>
          <p:spPr>
            <a:xfrm>
              <a:off x="2310038" y="2193576"/>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200">
                <a:lnSpc>
                  <a:spcPct val="90000"/>
                </a:lnSpc>
                <a:spcBef>
                  <a:spcPct val="0"/>
                </a:spcBef>
                <a:spcAft>
                  <a:spcPct val="35000"/>
                </a:spcAft>
              </a:pPr>
              <a:endParaRPr lang="en-US" sz="3600"/>
            </a:p>
          </p:txBody>
        </p:sp>
        <p:sp>
          <p:nvSpPr>
            <p:cNvPr id="61" name="Text Placeholder 3"/>
            <p:cNvSpPr txBox="1"/>
            <p:nvPr/>
          </p:nvSpPr>
          <p:spPr>
            <a:xfrm>
              <a:off x="2603330" y="2395103"/>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bg1">
                      <a:lumMod val="50000"/>
                    </a:schemeClr>
                  </a:solidFill>
                </a:rPr>
                <a:t>Second Step</a:t>
              </a:r>
            </a:p>
          </p:txBody>
        </p:sp>
      </p:grpSp>
      <p:grpSp>
        <p:nvGrpSpPr>
          <p:cNvPr id="66" name="Group 65"/>
          <p:cNvGrpSpPr/>
          <p:nvPr/>
        </p:nvGrpSpPr>
        <p:grpSpPr>
          <a:xfrm>
            <a:off x="3080052" y="4001068"/>
            <a:ext cx="1959053" cy="783621"/>
            <a:chOff x="2310038" y="3000800"/>
            <a:chExt cx="1469290" cy="587716"/>
          </a:xfrm>
        </p:grpSpPr>
        <p:sp>
          <p:nvSpPr>
            <p:cNvPr id="40" name="Freeform 39"/>
            <p:cNvSpPr/>
            <p:nvPr/>
          </p:nvSpPr>
          <p:spPr>
            <a:xfrm>
              <a:off x="2310038" y="3000800"/>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200">
                <a:lnSpc>
                  <a:spcPct val="90000"/>
                </a:lnSpc>
                <a:spcBef>
                  <a:spcPct val="0"/>
                </a:spcBef>
                <a:spcAft>
                  <a:spcPct val="35000"/>
                </a:spcAft>
              </a:pPr>
              <a:endParaRPr lang="en-US" sz="3600"/>
            </a:p>
          </p:txBody>
        </p:sp>
        <p:sp>
          <p:nvSpPr>
            <p:cNvPr id="62" name="Text Placeholder 3"/>
            <p:cNvSpPr txBox="1"/>
            <p:nvPr/>
          </p:nvSpPr>
          <p:spPr>
            <a:xfrm>
              <a:off x="2600228" y="3202327"/>
              <a:ext cx="76102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bg1">
                      <a:lumMod val="50000"/>
                    </a:schemeClr>
                  </a:solidFill>
                </a:rPr>
                <a:t>Third Step</a:t>
              </a:r>
            </a:p>
          </p:txBody>
        </p:sp>
      </p:grpSp>
      <p:grpSp>
        <p:nvGrpSpPr>
          <p:cNvPr id="68" name="Group 67"/>
          <p:cNvGrpSpPr/>
          <p:nvPr/>
        </p:nvGrpSpPr>
        <p:grpSpPr>
          <a:xfrm>
            <a:off x="3080052" y="5099836"/>
            <a:ext cx="1959053" cy="783621"/>
            <a:chOff x="2310038" y="3824877"/>
            <a:chExt cx="1469290" cy="587716"/>
          </a:xfrm>
        </p:grpSpPr>
        <p:sp>
          <p:nvSpPr>
            <p:cNvPr id="43" name="Freeform 42"/>
            <p:cNvSpPr/>
            <p:nvPr/>
          </p:nvSpPr>
          <p:spPr>
            <a:xfrm>
              <a:off x="2310038" y="3824877"/>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200">
                <a:lnSpc>
                  <a:spcPct val="90000"/>
                </a:lnSpc>
                <a:spcBef>
                  <a:spcPct val="0"/>
                </a:spcBef>
                <a:spcAft>
                  <a:spcPct val="35000"/>
                </a:spcAft>
              </a:pPr>
              <a:endParaRPr lang="en-US" sz="3600"/>
            </a:p>
          </p:txBody>
        </p:sp>
        <p:sp>
          <p:nvSpPr>
            <p:cNvPr id="63" name="Text Placeholder 3"/>
            <p:cNvSpPr txBox="1"/>
            <p:nvPr/>
          </p:nvSpPr>
          <p:spPr>
            <a:xfrm>
              <a:off x="2613051" y="4026404"/>
              <a:ext cx="86321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bg1">
                      <a:lumMod val="50000"/>
                    </a:schemeClr>
                  </a:solidFill>
                </a:rPr>
                <a:t>Fourth Step</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2" presetClass="entr" presetSubtype="2" accel="50000" decel="5000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accel="50000" decel="5000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0-#ppt_w/2"/>
                                          </p:val>
                                        </p:tav>
                                        <p:tav tm="100000">
                                          <p:val>
                                            <p:strVal val="#ppt_x"/>
                                          </p:val>
                                        </p:tav>
                                      </p:tavLst>
                                    </p:anim>
                                    <p:anim calcmode="lin" valueType="num">
                                      <p:cBhvr additive="base">
                                        <p:cTn id="33" dur="5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par>
                                <p:cTn id="40" presetID="2" presetClass="entr" presetSubtype="2" accel="50000" decel="5000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1+#ppt_w/2"/>
                                          </p:val>
                                        </p:tav>
                                        <p:tav tm="100000">
                                          <p:val>
                                            <p:strVal val="#ppt_x"/>
                                          </p:val>
                                        </p:tav>
                                      </p:tavLst>
                                    </p:anim>
                                    <p:anim calcmode="lin" valueType="num">
                                      <p:cBhvr additive="base">
                                        <p:cTn id="43" dur="500" fill="hold"/>
                                        <p:tgtEl>
                                          <p:spTgt spid="65"/>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500" fill="hold"/>
                                        <p:tgtEl>
                                          <p:spTgt spid="46"/>
                                        </p:tgtEl>
                                        <p:attrNameLst>
                                          <p:attrName>ppt_x</p:attrName>
                                        </p:attrNameLst>
                                      </p:cBhvr>
                                      <p:tavLst>
                                        <p:tav tm="0">
                                          <p:val>
                                            <p:strVal val="1+#ppt_w/2"/>
                                          </p:val>
                                        </p:tav>
                                        <p:tav tm="100000">
                                          <p:val>
                                            <p:strVal val="#ppt_x"/>
                                          </p:val>
                                        </p:tav>
                                      </p:tavLst>
                                    </p:anim>
                                    <p:anim calcmode="lin" valueType="num">
                                      <p:cBhvr additive="base">
                                        <p:cTn id="53" dur="500" fill="hold"/>
                                        <p:tgtEl>
                                          <p:spTgt spid="46"/>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 presetClass="entr" presetSubtype="8" accel="50000" decel="5000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0-#ppt_w/2"/>
                                          </p:val>
                                        </p:tav>
                                        <p:tav tm="100000">
                                          <p:val>
                                            <p:strVal val="#ppt_x"/>
                                          </p:val>
                                        </p:tav>
                                      </p:tavLst>
                                    </p:anim>
                                    <p:anim calcmode="lin" valueType="num">
                                      <p:cBhvr additive="base">
                                        <p:cTn id="58" dur="500" fill="hold"/>
                                        <p:tgtEl>
                                          <p:spTgt spid="39"/>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par>
                                <p:cTn id="65" presetID="2" presetClass="entr" presetSubtype="2" accel="50000" decel="5000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1+#ppt_w/2"/>
                                          </p:val>
                                        </p:tav>
                                        <p:tav tm="100000">
                                          <p:val>
                                            <p:strVal val="#ppt_x"/>
                                          </p:val>
                                        </p:tav>
                                      </p:tavLst>
                                    </p:anim>
                                    <p:anim calcmode="lin" valueType="num">
                                      <p:cBhvr additive="base">
                                        <p:cTn id="68" dur="500" fill="hold"/>
                                        <p:tgtEl>
                                          <p:spTgt spid="66"/>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par>
                                <p:cTn id="75" presetID="2" presetClass="entr" presetSubtype="2" accel="50000" decel="5000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500" fill="hold"/>
                                        <p:tgtEl>
                                          <p:spTgt spid="47"/>
                                        </p:tgtEl>
                                        <p:attrNameLst>
                                          <p:attrName>ppt_x</p:attrName>
                                        </p:attrNameLst>
                                      </p:cBhvr>
                                      <p:tavLst>
                                        <p:tav tm="0">
                                          <p:val>
                                            <p:strVal val="1+#ppt_w/2"/>
                                          </p:val>
                                        </p:tav>
                                        <p:tav tm="100000">
                                          <p:val>
                                            <p:strVal val="#ppt_x"/>
                                          </p:val>
                                        </p:tav>
                                      </p:tavLst>
                                    </p:anim>
                                    <p:anim calcmode="lin" valueType="num">
                                      <p:cBhvr additive="base">
                                        <p:cTn id="78" dur="50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500"/>
                            </p:stCondLst>
                            <p:childTnLst>
                              <p:par>
                                <p:cTn id="80" presetID="2" presetClass="entr" presetSubtype="8" accel="50000" decel="50000"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500" fill="hold"/>
                                        <p:tgtEl>
                                          <p:spTgt spid="42"/>
                                        </p:tgtEl>
                                        <p:attrNameLst>
                                          <p:attrName>ppt_x</p:attrName>
                                        </p:attrNameLst>
                                      </p:cBhvr>
                                      <p:tavLst>
                                        <p:tav tm="0">
                                          <p:val>
                                            <p:strVal val="0-#ppt_w/2"/>
                                          </p:val>
                                        </p:tav>
                                        <p:tav tm="100000">
                                          <p:val>
                                            <p:strVal val="#ppt_x"/>
                                          </p:val>
                                        </p:tav>
                                      </p:tavLst>
                                    </p:anim>
                                    <p:anim calcmode="lin" valueType="num">
                                      <p:cBhvr additive="base">
                                        <p:cTn id="83" dur="500" fill="hold"/>
                                        <p:tgtEl>
                                          <p:spTgt spid="42"/>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additive="base">
                                        <p:cTn id="92" dur="500" fill="hold"/>
                                        <p:tgtEl>
                                          <p:spTgt spid="68"/>
                                        </p:tgtEl>
                                        <p:attrNameLst>
                                          <p:attrName>ppt_x</p:attrName>
                                        </p:attrNameLst>
                                      </p:cBhvr>
                                      <p:tavLst>
                                        <p:tav tm="0">
                                          <p:val>
                                            <p:strVal val="1+#ppt_w/2"/>
                                          </p:val>
                                        </p:tav>
                                        <p:tav tm="100000">
                                          <p:val>
                                            <p:strVal val="#ppt_x"/>
                                          </p:val>
                                        </p:tav>
                                      </p:tavLst>
                                    </p:anim>
                                    <p:anim calcmode="lin" valueType="num">
                                      <p:cBhvr additive="base">
                                        <p:cTn id="93" dur="500" fill="hold"/>
                                        <p:tgtEl>
                                          <p:spTgt spid="68"/>
                                        </p:tgtEl>
                                        <p:attrNameLst>
                                          <p:attrName>ppt_y</p:attrName>
                                        </p:attrNameLst>
                                      </p:cBhvr>
                                      <p:tavLst>
                                        <p:tav tm="0">
                                          <p:val>
                                            <p:strVal val="#ppt_y"/>
                                          </p:val>
                                        </p:tav>
                                        <p:tav tm="100000">
                                          <p:val>
                                            <p:strVal val="#ppt_y"/>
                                          </p:val>
                                        </p:tav>
                                      </p:tavLst>
                                    </p:anim>
                                  </p:childTnLst>
                                </p:cTn>
                              </p:par>
                            </p:childTnLst>
                          </p:cTn>
                        </p:par>
                        <p:par>
                          <p:cTn id="94" fill="hold">
                            <p:stCondLst>
                              <p:cond delay="5500"/>
                            </p:stCondLst>
                            <p:childTnLst>
                              <p:par>
                                <p:cTn id="95" presetID="53" presetClass="entr" presetSubtype="16" fill="hold" grpId="0"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500" fill="hold"/>
                                        <p:tgtEl>
                                          <p:spTgt spid="55"/>
                                        </p:tgtEl>
                                        <p:attrNameLst>
                                          <p:attrName>ppt_w</p:attrName>
                                        </p:attrNameLst>
                                      </p:cBhvr>
                                      <p:tavLst>
                                        <p:tav tm="0">
                                          <p:val>
                                            <p:fltVal val="0"/>
                                          </p:val>
                                        </p:tav>
                                        <p:tav tm="100000">
                                          <p:val>
                                            <p:strVal val="#ppt_w"/>
                                          </p:val>
                                        </p:tav>
                                      </p:tavLst>
                                    </p:anim>
                                    <p:anim calcmode="lin" valueType="num">
                                      <p:cBhvr>
                                        <p:cTn id="98" dur="500" fill="hold"/>
                                        <p:tgtEl>
                                          <p:spTgt spid="55"/>
                                        </p:tgtEl>
                                        <p:attrNameLst>
                                          <p:attrName>ppt_h</p:attrName>
                                        </p:attrNameLst>
                                      </p:cBhvr>
                                      <p:tavLst>
                                        <p:tav tm="0">
                                          <p:val>
                                            <p:fltVal val="0"/>
                                          </p:val>
                                        </p:tav>
                                        <p:tav tm="100000">
                                          <p:val>
                                            <p:strVal val="#ppt_h"/>
                                          </p:val>
                                        </p:tav>
                                      </p:tavLst>
                                    </p:anim>
                                    <p:animEffect transition="in" filter="fade">
                                      <p:cBhvr>
                                        <p:cTn id="99" dur="500"/>
                                        <p:tgtEl>
                                          <p:spTgt spid="55"/>
                                        </p:tgtEl>
                                      </p:cBhvr>
                                    </p:animEffect>
                                  </p:childTnLst>
                                </p:cTn>
                              </p:par>
                              <p:par>
                                <p:cTn id="100" presetID="2" presetClass="entr" presetSubtype="2" accel="50000" decel="5000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additive="base">
                                        <p:cTn id="102" dur="500" fill="hold"/>
                                        <p:tgtEl>
                                          <p:spTgt spid="49"/>
                                        </p:tgtEl>
                                        <p:attrNameLst>
                                          <p:attrName>ppt_x</p:attrName>
                                        </p:attrNameLst>
                                      </p:cBhvr>
                                      <p:tavLst>
                                        <p:tav tm="0">
                                          <p:val>
                                            <p:strVal val="1+#ppt_w/2"/>
                                          </p:val>
                                        </p:tav>
                                        <p:tav tm="100000">
                                          <p:val>
                                            <p:strVal val="#ppt_x"/>
                                          </p:val>
                                        </p:tav>
                                      </p:tavLst>
                                    </p:anim>
                                    <p:anim calcmode="lin" valueType="num">
                                      <p:cBhvr additive="base">
                                        <p:cTn id="103"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45" grpId="0"/>
      <p:bldP spid="46" grpId="0"/>
      <p:bldP spid="47" grpId="0"/>
      <p:bldP spid="49" grpId="0"/>
      <p:bldP spid="52" grpId="0" animBg="1"/>
      <p:bldP spid="53" grpId="0" animBg="1"/>
      <p:bldP spid="54" grpId="0" animBg="1"/>
      <p:bldP spid="55" grpId="0" animBg="1"/>
      <p:bldP spid="56" grpId="0" animBg="1"/>
      <p:bldP spid="57" grpId="0" animBg="1"/>
      <p:bldP spid="58"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lock Arc 38"/>
          <p:cNvSpPr/>
          <p:nvPr/>
        </p:nvSpPr>
        <p:spPr>
          <a:xfrm>
            <a:off x="6862745" y="266563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87261" y="2662752"/>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114881" y="2682568"/>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234345" y="2665633"/>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87261" y="2665633"/>
            <a:ext cx="2217579" cy="2217579"/>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740080" y="2665633"/>
            <a:ext cx="2217579" cy="2217579"/>
          </a:xfrm>
          <a:prstGeom prst="blockArc">
            <a:avLst>
              <a:gd name="adj1" fmla="val 10800000"/>
              <a:gd name="adj2" fmla="val 3"/>
              <a:gd name="adj3" fmla="val 1529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89775"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83341"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2"/>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49815"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3"/>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343381"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209856" y="3125383"/>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5"/>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chemeClr val="accent5"/>
              </a:solidFill>
              <a:latin typeface="FontAwesome" pitchFamily="2" charset="0"/>
            </a:endParaRPr>
          </a:p>
        </p:txBody>
      </p:sp>
      <p:sp>
        <p:nvSpPr>
          <p:cNvPr id="76" name="TextBox 75"/>
          <p:cNvSpPr txBox="1"/>
          <p:nvPr/>
        </p:nvSpPr>
        <p:spPr>
          <a:xfrm>
            <a:off x="1977088" y="4954219"/>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1"/>
                </a:solidFill>
              </a:rPr>
              <a:t>2006</a:t>
            </a:r>
            <a:endParaRPr lang="en-US" sz="2400" dirty="0">
              <a:solidFill>
                <a:schemeClr val="accent1"/>
              </a:solidFill>
            </a:endParaRPr>
          </a:p>
        </p:txBody>
      </p:sp>
      <p:sp>
        <p:nvSpPr>
          <p:cNvPr id="78" name="TextBox 77"/>
          <p:cNvSpPr txBox="1"/>
          <p:nvPr/>
        </p:nvSpPr>
        <p:spPr>
          <a:xfrm>
            <a:off x="3848932" y="2215404"/>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2"/>
                </a:solidFill>
              </a:rPr>
              <a:t>2009</a:t>
            </a:r>
            <a:endParaRPr lang="en-US" sz="2400" dirty="0">
              <a:solidFill>
                <a:schemeClr val="accent2"/>
              </a:solidFill>
            </a:endParaRPr>
          </a:p>
        </p:txBody>
      </p:sp>
      <p:sp>
        <p:nvSpPr>
          <p:cNvPr id="79" name="TextBox 78"/>
          <p:cNvSpPr txBox="1"/>
          <p:nvPr/>
        </p:nvSpPr>
        <p:spPr>
          <a:xfrm>
            <a:off x="5783504" y="4954219"/>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3"/>
                </a:solidFill>
              </a:rPr>
              <a:t>2008</a:t>
            </a:r>
            <a:endParaRPr lang="en-US" sz="2400" dirty="0">
              <a:solidFill>
                <a:schemeClr val="accent3"/>
              </a:solidFill>
            </a:endParaRPr>
          </a:p>
        </p:txBody>
      </p:sp>
      <p:sp>
        <p:nvSpPr>
          <p:cNvPr id="82" name="TextBox 81"/>
          <p:cNvSpPr txBox="1"/>
          <p:nvPr/>
        </p:nvSpPr>
        <p:spPr>
          <a:xfrm>
            <a:off x="7635396" y="2215404"/>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4"/>
                </a:solidFill>
              </a:rPr>
              <a:t>2010</a:t>
            </a:r>
            <a:endParaRPr lang="en-US" sz="2400" dirty="0">
              <a:solidFill>
                <a:schemeClr val="accent4"/>
              </a:solidFill>
            </a:endParaRPr>
          </a:p>
        </p:txBody>
      </p:sp>
      <p:sp>
        <p:nvSpPr>
          <p:cNvPr id="83" name="TextBox 82"/>
          <p:cNvSpPr txBox="1"/>
          <p:nvPr/>
        </p:nvSpPr>
        <p:spPr>
          <a:xfrm>
            <a:off x="9555630" y="4954219"/>
            <a:ext cx="686085" cy="369332"/>
          </a:xfrm>
          <a:prstGeom prst="rect">
            <a:avLst/>
          </a:prstGeom>
          <a:noFill/>
        </p:spPr>
        <p:txBody>
          <a:bodyPr wrap="none" lIns="0" tIns="0" rIns="0" bIns="0" rtlCol="0" anchor="ctr">
            <a:spAutoFit/>
          </a:bodyPr>
          <a:lstStyle/>
          <a:p>
            <a:pPr algn="ctr" defTabSz="1219200">
              <a:spcBef>
                <a:spcPct val="20000"/>
              </a:spcBef>
              <a:defRPr/>
            </a:pPr>
            <a:r>
              <a:rPr lang="en-US" sz="2400" b="1" dirty="0">
                <a:solidFill>
                  <a:schemeClr val="accent5"/>
                </a:solidFill>
              </a:rPr>
              <a:t>2012</a:t>
            </a:r>
            <a:endParaRPr lang="en-US" sz="2400" dirty="0">
              <a:solidFill>
                <a:schemeClr val="accent5"/>
              </a:solidFill>
            </a:endParaRPr>
          </a:p>
        </p:txBody>
      </p:sp>
      <p:grpSp>
        <p:nvGrpSpPr>
          <p:cNvPr id="3" name="Group 88"/>
          <p:cNvGrpSpPr/>
          <p:nvPr/>
        </p:nvGrpSpPr>
        <p:grpSpPr>
          <a:xfrm>
            <a:off x="1333823" y="1739192"/>
            <a:ext cx="2095901" cy="645613"/>
            <a:chOff x="805797" y="661615"/>
            <a:chExt cx="1155277" cy="263151"/>
          </a:xfrm>
        </p:grpSpPr>
        <p:sp>
          <p:nvSpPr>
            <p:cNvPr id="87" name="TextBox 86"/>
            <p:cNvSpPr txBox="1"/>
            <p:nvPr/>
          </p:nvSpPr>
          <p:spPr>
            <a:xfrm>
              <a:off x="1088069"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rPr>
                <a:t>STATISTICS</a:t>
              </a:r>
            </a:p>
          </p:txBody>
        </p:sp>
        <p:sp>
          <p:nvSpPr>
            <p:cNvPr id="90" name="TextBox 89"/>
            <p:cNvSpPr txBox="1"/>
            <p:nvPr/>
          </p:nvSpPr>
          <p:spPr>
            <a:xfrm>
              <a:off x="805797" y="757552"/>
              <a:ext cx="1155277" cy="167214"/>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rPr>
                <a:t>There are many variations of passages of lorem ipsum</a:t>
              </a:r>
            </a:p>
          </p:txBody>
        </p:sp>
      </p:grpSp>
      <p:grpSp>
        <p:nvGrpSpPr>
          <p:cNvPr id="4" name="Group 88"/>
          <p:cNvGrpSpPr/>
          <p:nvPr/>
        </p:nvGrpSpPr>
        <p:grpSpPr>
          <a:xfrm>
            <a:off x="3178416" y="5164350"/>
            <a:ext cx="2095901" cy="645614"/>
            <a:chOff x="805797" y="661615"/>
            <a:chExt cx="1155277" cy="263150"/>
          </a:xfrm>
        </p:grpSpPr>
        <p:sp>
          <p:nvSpPr>
            <p:cNvPr id="94" name="TextBox 93"/>
            <p:cNvSpPr txBox="1"/>
            <p:nvPr/>
          </p:nvSpPr>
          <p:spPr>
            <a:xfrm>
              <a:off x="1088069"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rPr>
                <a:t>STATISTICS</a:t>
              </a:r>
            </a:p>
          </p:txBody>
        </p:sp>
        <p:sp>
          <p:nvSpPr>
            <p:cNvPr id="98" name="TextBox 97"/>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rPr>
                <a:t>There are many variations of passages of lorem ipsum</a:t>
              </a:r>
            </a:p>
          </p:txBody>
        </p:sp>
      </p:grpSp>
      <p:grpSp>
        <p:nvGrpSpPr>
          <p:cNvPr id="5" name="Group 88"/>
          <p:cNvGrpSpPr/>
          <p:nvPr/>
        </p:nvGrpSpPr>
        <p:grpSpPr>
          <a:xfrm>
            <a:off x="5108939" y="1739198"/>
            <a:ext cx="2095901" cy="645614"/>
            <a:chOff x="805797" y="661615"/>
            <a:chExt cx="1155277" cy="263150"/>
          </a:xfrm>
        </p:grpSpPr>
        <p:sp>
          <p:nvSpPr>
            <p:cNvPr id="100" name="TextBox 99"/>
            <p:cNvSpPr txBox="1"/>
            <p:nvPr/>
          </p:nvSpPr>
          <p:spPr>
            <a:xfrm>
              <a:off x="1088069"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rPr>
                <a:t>STATISTICS</a:t>
              </a:r>
            </a:p>
          </p:txBody>
        </p:sp>
        <p:sp>
          <p:nvSpPr>
            <p:cNvPr id="101" name="TextBox 100"/>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rPr>
                <a:t>There are many variations of passages of lorem ipsum</a:t>
              </a:r>
            </a:p>
          </p:txBody>
        </p:sp>
      </p:grpSp>
      <p:grpSp>
        <p:nvGrpSpPr>
          <p:cNvPr id="6" name="Group 88"/>
          <p:cNvGrpSpPr/>
          <p:nvPr/>
        </p:nvGrpSpPr>
        <p:grpSpPr>
          <a:xfrm>
            <a:off x="6984424" y="5164350"/>
            <a:ext cx="2095901" cy="645614"/>
            <a:chOff x="805797" y="661615"/>
            <a:chExt cx="1155277" cy="263150"/>
          </a:xfrm>
        </p:grpSpPr>
        <p:sp>
          <p:nvSpPr>
            <p:cNvPr id="103" name="TextBox 102"/>
            <p:cNvSpPr txBox="1"/>
            <p:nvPr/>
          </p:nvSpPr>
          <p:spPr>
            <a:xfrm>
              <a:off x="1088069"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rPr>
                <a:t>STATISTICS</a:t>
              </a:r>
            </a:p>
          </p:txBody>
        </p:sp>
        <p:sp>
          <p:nvSpPr>
            <p:cNvPr id="104" name="TextBox 103"/>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rPr>
                <a:t>There are many variations of passages of lorem ipsum</a:t>
              </a:r>
            </a:p>
          </p:txBody>
        </p:sp>
      </p:grpSp>
      <p:grpSp>
        <p:nvGrpSpPr>
          <p:cNvPr id="7" name="Group 88"/>
          <p:cNvGrpSpPr/>
          <p:nvPr/>
        </p:nvGrpSpPr>
        <p:grpSpPr>
          <a:xfrm>
            <a:off x="8740080" y="1739198"/>
            <a:ext cx="2095901" cy="645614"/>
            <a:chOff x="805797" y="661615"/>
            <a:chExt cx="1155277" cy="263150"/>
          </a:xfrm>
        </p:grpSpPr>
        <p:sp>
          <p:nvSpPr>
            <p:cNvPr id="106" name="TextBox 105"/>
            <p:cNvSpPr txBox="1"/>
            <p:nvPr/>
          </p:nvSpPr>
          <p:spPr>
            <a:xfrm>
              <a:off x="1088069" y="661615"/>
              <a:ext cx="590732" cy="92022"/>
            </a:xfrm>
            <a:prstGeom prst="rect">
              <a:avLst/>
            </a:prstGeom>
            <a:noFill/>
          </p:spPr>
          <p:txBody>
            <a:bodyPr wrap="none" lIns="0" tIns="0" rIns="0" bIns="0" rtlCol="0" anchor="t">
              <a:spAutoFit/>
            </a:bodyPr>
            <a:lstStyle/>
            <a:p>
              <a:pPr algn="ctr"/>
              <a:r>
                <a:rPr lang="en-US" sz="1465" b="1" dirty="0">
                  <a:solidFill>
                    <a:schemeClr val="tx1">
                      <a:lumMod val="75000"/>
                      <a:lumOff val="25000"/>
                    </a:schemeClr>
                  </a:solidFill>
                </a:rPr>
                <a:t>STATISTICS</a:t>
              </a:r>
            </a:p>
          </p:txBody>
        </p:sp>
        <p:sp>
          <p:nvSpPr>
            <p:cNvPr id="107" name="TextBox 106"/>
            <p:cNvSpPr txBox="1"/>
            <p:nvPr/>
          </p:nvSpPr>
          <p:spPr>
            <a:xfrm>
              <a:off x="805797" y="757552"/>
              <a:ext cx="1155277" cy="167213"/>
            </a:xfrm>
            <a:prstGeom prst="rect">
              <a:avLst/>
            </a:prstGeom>
            <a:noFill/>
          </p:spPr>
          <p:txBody>
            <a:bodyPr wrap="square" lIns="0" tIns="0" rIns="0" bIns="0" rtlCol="0" anchor="t">
              <a:spAutoFit/>
            </a:bodyPr>
            <a:lstStyle/>
            <a:p>
              <a:pPr algn="ctr" defTabSz="1219200">
                <a:spcBef>
                  <a:spcPct val="20000"/>
                </a:spcBef>
                <a:defRPr/>
              </a:pPr>
              <a:r>
                <a:rPr lang="en-US" sz="1335" dirty="0">
                  <a:solidFill>
                    <a:schemeClr val="tx1">
                      <a:lumMod val="65000"/>
                      <a:lumOff val="35000"/>
                    </a:schemeClr>
                  </a:solidFill>
                </a:rPr>
                <a:t>There are many variations of passages of lorem ipsum</a:t>
              </a:r>
            </a:p>
          </p:txBody>
        </p:sp>
      </p:grpSp>
      <p:sp>
        <p:nvSpPr>
          <p:cNvPr id="36" name="Block Arc 35"/>
          <p:cNvSpPr/>
          <p:nvPr/>
        </p:nvSpPr>
        <p:spPr>
          <a:xfrm rot="10800000">
            <a:off x="1234345" y="266274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109829" y="2662752"/>
            <a:ext cx="2217579"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740080" y="2662752"/>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62745" y="2662752"/>
            <a:ext cx="2217579" cy="2217579"/>
          </a:xfrm>
          <a:prstGeom prst="blockArc">
            <a:avLst>
              <a:gd name="adj1" fmla="val 10800000"/>
              <a:gd name="adj2" fmla="val 3"/>
              <a:gd name="adj3" fmla="val 15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178"/>
          <p:cNvSpPr>
            <a:spLocks noEditPoints="1"/>
          </p:cNvSpPr>
          <p:nvPr/>
        </p:nvSpPr>
        <p:spPr bwMode="auto">
          <a:xfrm>
            <a:off x="5764320" y="3538195"/>
            <a:ext cx="686793" cy="51726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43" name="Freeform 116"/>
          <p:cNvSpPr>
            <a:spLocks noEditPoints="1"/>
          </p:cNvSpPr>
          <p:nvPr/>
        </p:nvSpPr>
        <p:spPr bwMode="auto">
          <a:xfrm>
            <a:off x="2082641" y="3583095"/>
            <a:ext cx="530064" cy="42747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44" name="Freeform 105"/>
          <p:cNvSpPr>
            <a:spLocks noEditPoints="1"/>
          </p:cNvSpPr>
          <p:nvPr/>
        </p:nvSpPr>
        <p:spPr bwMode="auto">
          <a:xfrm>
            <a:off x="3938842" y="3512160"/>
            <a:ext cx="577708" cy="569336"/>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sp>
        <p:nvSpPr>
          <p:cNvPr id="45" name="Freeform 62"/>
          <p:cNvSpPr>
            <a:spLocks noChangeAspect="1" noEditPoints="1"/>
          </p:cNvSpPr>
          <p:nvPr/>
        </p:nvSpPr>
        <p:spPr bwMode="auto">
          <a:xfrm>
            <a:off x="7705326" y="3512160"/>
            <a:ext cx="564820" cy="56933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6" name="Freeform 45"/>
          <p:cNvSpPr>
            <a:spLocks noEditPoints="1"/>
          </p:cNvSpPr>
          <p:nvPr/>
        </p:nvSpPr>
        <p:spPr bwMode="auto">
          <a:xfrm>
            <a:off x="9608254" y="3537327"/>
            <a:ext cx="519007" cy="519007"/>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trips(upRight)">
                                      <p:cBhvr>
                                        <p:cTn id="7" dur="1000"/>
                                        <p:tgtEl>
                                          <p:spTgt spid="52"/>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strips(upRight)">
                                      <p:cBhvr>
                                        <p:cTn id="11" dur="500"/>
                                        <p:tgtEl>
                                          <p:spTgt spid="5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strips(downRight)">
                                      <p:cBhvr>
                                        <p:cTn id="15" dur="500"/>
                                        <p:tgtEl>
                                          <p:spTgt spid="54"/>
                                        </p:tgtEl>
                                      </p:cBhvr>
                                    </p:animEffect>
                                  </p:childTnLst>
                                </p:cTn>
                              </p:par>
                            </p:childTnLst>
                          </p:cTn>
                        </p:par>
                        <p:par>
                          <p:cTn id="16" fill="hold">
                            <p:stCondLst>
                              <p:cond delay="2000"/>
                            </p:stCondLst>
                            <p:childTnLst>
                              <p:par>
                                <p:cTn id="17" presetID="18" presetClass="entr" presetSubtype="3"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strips(upRight)">
                                      <p:cBhvr>
                                        <p:cTn id="19" dur="500"/>
                                        <p:tgtEl>
                                          <p:spTgt spid="55"/>
                                        </p:tgtEl>
                                      </p:cBhvr>
                                    </p:animEffect>
                                  </p:childTnLst>
                                </p:cTn>
                              </p:par>
                            </p:childTnLst>
                          </p:cTn>
                        </p:par>
                        <p:par>
                          <p:cTn id="20" fill="hold">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strips(downRight)">
                                      <p:cBhvr>
                                        <p:cTn id="23" dur="500"/>
                                        <p:tgtEl>
                                          <p:spTgt spid="56"/>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strips(upRight)">
                                      <p:cBhvr>
                                        <p:cTn id="27" dur="1000"/>
                                        <p:tgtEl>
                                          <p:spTgt spid="36"/>
                                        </p:tgtEl>
                                      </p:cBhvr>
                                    </p:animEffect>
                                  </p:childTnLst>
                                </p:cTn>
                              </p:par>
                            </p:childTnLst>
                          </p:cTn>
                        </p:par>
                        <p:par>
                          <p:cTn id="28" fill="hold">
                            <p:stCondLst>
                              <p:cond delay="4000"/>
                            </p:stCondLst>
                            <p:childTnLst>
                              <p:par>
                                <p:cTn id="29" presetID="18" presetClass="entr" presetSubtype="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strips(downRight)">
                                      <p:cBhvr>
                                        <p:cTn id="31" dur="1000"/>
                                        <p:tgtEl>
                                          <p:spTgt spid="37"/>
                                        </p:tgtEl>
                                      </p:cBhvr>
                                    </p:animEffect>
                                  </p:childTnLst>
                                </p:cTn>
                              </p:par>
                            </p:childTnLst>
                          </p:cTn>
                        </p:par>
                        <p:par>
                          <p:cTn id="32" fill="hold">
                            <p:stCondLst>
                              <p:cond delay="5000"/>
                            </p:stCondLst>
                            <p:childTnLst>
                              <p:par>
                                <p:cTn id="33" presetID="18" presetClass="entr" presetSubtype="3"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upRight)">
                                      <p:cBhvr>
                                        <p:cTn id="35" dur="1000"/>
                                        <p:tgtEl>
                                          <p:spTgt spid="38"/>
                                        </p:tgtEl>
                                      </p:cBhvr>
                                    </p:animEffect>
                                  </p:childTnLst>
                                </p:cTn>
                              </p:par>
                            </p:childTnLst>
                          </p:cTn>
                        </p:par>
                        <p:par>
                          <p:cTn id="36" fill="hold">
                            <p:stCondLst>
                              <p:cond delay="6000"/>
                            </p:stCondLst>
                            <p:childTnLst>
                              <p:par>
                                <p:cTn id="37" presetID="18" presetClass="entr" presetSubtype="6"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strips(downRight)">
                                      <p:cBhvr>
                                        <p:cTn id="39" dur="1000"/>
                                        <p:tgtEl>
                                          <p:spTgt spid="39"/>
                                        </p:tgtEl>
                                      </p:cBhvr>
                                    </p:animEffect>
                                  </p:childTnLst>
                                </p:cTn>
                              </p:par>
                            </p:childTnLst>
                          </p:cTn>
                        </p:par>
                        <p:par>
                          <p:cTn id="40" fill="hold">
                            <p:stCondLst>
                              <p:cond delay="7000"/>
                            </p:stCondLst>
                            <p:childTnLst>
                              <p:par>
                                <p:cTn id="41" presetID="18" presetClass="entr" presetSubtype="3"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strips(upRight)">
                                      <p:cBhvr>
                                        <p:cTn id="43" dur="1000"/>
                                        <p:tgtEl>
                                          <p:spTgt spid="40"/>
                                        </p:tgtEl>
                                      </p:cBhvr>
                                    </p:animEffect>
                                  </p:childTnLst>
                                </p:cTn>
                              </p:par>
                            </p:childTnLst>
                          </p:cTn>
                        </p:par>
                        <p:par>
                          <p:cTn id="44" fill="hold">
                            <p:stCondLst>
                              <p:cond delay="8000"/>
                            </p:stCondLst>
                            <p:childTnLst>
                              <p:par>
                                <p:cTn id="45" presetID="53" presetClass="entr" presetSubtype="16"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childTnLst>
                          </p:cTn>
                        </p:par>
                        <p:par>
                          <p:cTn id="50" fill="hold">
                            <p:stCondLst>
                              <p:cond delay="8500"/>
                            </p:stCondLst>
                            <p:childTnLst>
                              <p:par>
                                <p:cTn id="51" presetID="53" presetClass="entr" presetSubtype="16"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ppt_w</p:attrName>
                                        </p:attrNameLst>
                                      </p:cBhvr>
                                      <p:tavLst>
                                        <p:tav tm="0">
                                          <p:val>
                                            <p:fltVal val="0"/>
                                          </p:val>
                                        </p:tav>
                                        <p:tav tm="100000">
                                          <p:val>
                                            <p:strVal val="#ppt_w"/>
                                          </p:val>
                                        </p:tav>
                                      </p:tavLst>
                                    </p:anim>
                                    <p:anim calcmode="lin" valueType="num">
                                      <p:cBhvr>
                                        <p:cTn id="54" dur="500" fill="hold"/>
                                        <p:tgtEl>
                                          <p:spTgt spid="43"/>
                                        </p:tgtEl>
                                        <p:attrNameLst>
                                          <p:attrName>ppt_h</p:attrName>
                                        </p:attrNameLst>
                                      </p:cBhvr>
                                      <p:tavLst>
                                        <p:tav tm="0">
                                          <p:val>
                                            <p:fltVal val="0"/>
                                          </p:val>
                                        </p:tav>
                                        <p:tav tm="100000">
                                          <p:val>
                                            <p:strVal val="#ppt_h"/>
                                          </p:val>
                                        </p:tav>
                                      </p:tavLst>
                                    </p:anim>
                                    <p:animEffect transition="in" filter="fade">
                                      <p:cBhvr>
                                        <p:cTn id="55" dur="500"/>
                                        <p:tgtEl>
                                          <p:spTgt spid="43"/>
                                        </p:tgtEl>
                                      </p:cBhvr>
                                    </p:animEffect>
                                  </p:childTnLst>
                                </p:cTn>
                              </p:par>
                            </p:childTnLst>
                          </p:cTn>
                        </p:par>
                        <p:par>
                          <p:cTn id="56" fill="hold">
                            <p:stCondLst>
                              <p:cond delay="9000"/>
                            </p:stCondLst>
                            <p:childTnLst>
                              <p:par>
                                <p:cTn id="57" presetID="12" presetClass="entr" presetSubtype="4"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slide(fromBottom)">
                                      <p:cBhvr>
                                        <p:cTn id="59" dur="500"/>
                                        <p:tgtEl>
                                          <p:spTgt spid="76"/>
                                        </p:tgtEl>
                                      </p:cBhvr>
                                    </p:animEffect>
                                  </p:childTnLst>
                                </p:cTn>
                              </p:par>
                            </p:childTnLst>
                          </p:cTn>
                        </p:par>
                        <p:par>
                          <p:cTn id="60" fill="hold">
                            <p:stCondLst>
                              <p:cond delay="9500"/>
                            </p:stCondLst>
                            <p:childTnLst>
                              <p:par>
                                <p:cTn id="61" presetID="12" presetClass="entr" presetSubtype="4"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slide(fromBottom)">
                                      <p:cBhvr>
                                        <p:cTn id="63" dur="500"/>
                                        <p:tgtEl>
                                          <p:spTgt spid="3"/>
                                        </p:tgtEl>
                                      </p:cBhvr>
                                    </p:animEffect>
                                  </p:childTnLst>
                                </p:cTn>
                              </p:par>
                            </p:childTnLst>
                          </p:cTn>
                        </p:par>
                        <p:par>
                          <p:cTn id="64" fill="hold">
                            <p:stCondLst>
                              <p:cond delay="1000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10500"/>
                            </p:stCondLst>
                            <p:childTnLst>
                              <p:par>
                                <p:cTn id="71" presetID="53" presetClass="entr" presetSubtype="16"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Effect transition="in" filter="fade">
                                      <p:cBhvr>
                                        <p:cTn id="75" dur="500"/>
                                        <p:tgtEl>
                                          <p:spTgt spid="44"/>
                                        </p:tgtEl>
                                      </p:cBhvr>
                                    </p:animEffect>
                                  </p:childTnLst>
                                </p:cTn>
                              </p:par>
                            </p:childTnLst>
                          </p:cTn>
                        </p:par>
                        <p:par>
                          <p:cTn id="76" fill="hold">
                            <p:stCondLst>
                              <p:cond delay="11000"/>
                            </p:stCondLst>
                            <p:childTnLst>
                              <p:par>
                                <p:cTn id="77" presetID="12" presetClass="entr" presetSubtype="4" fill="hold" grpId="0" nodeType="after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slide(fromBottom)">
                                      <p:cBhvr>
                                        <p:cTn id="79" dur="500"/>
                                        <p:tgtEl>
                                          <p:spTgt spid="78"/>
                                        </p:tgtEl>
                                      </p:cBhvr>
                                    </p:animEffect>
                                  </p:childTnLst>
                                </p:cTn>
                              </p:par>
                            </p:childTnLst>
                          </p:cTn>
                        </p:par>
                        <p:par>
                          <p:cTn id="80" fill="hold">
                            <p:stCondLst>
                              <p:cond delay="11500"/>
                            </p:stCondLst>
                            <p:childTnLst>
                              <p:par>
                                <p:cTn id="81" presetID="12" presetClass="entr" presetSubtype="4"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slide(fromBottom)">
                                      <p:cBhvr>
                                        <p:cTn id="83" dur="500"/>
                                        <p:tgtEl>
                                          <p:spTgt spid="4"/>
                                        </p:tgtEl>
                                      </p:cBhvr>
                                    </p:animEffect>
                                  </p:childTnLst>
                                </p:cTn>
                              </p:par>
                            </p:childTnLst>
                          </p:cTn>
                        </p:par>
                        <p:par>
                          <p:cTn id="84" fill="hold">
                            <p:stCondLst>
                              <p:cond delay="12000"/>
                            </p:stCondLst>
                            <p:childTnLst>
                              <p:par>
                                <p:cTn id="85" presetID="53" presetClass="entr" presetSubtype="16" fill="hold" grpId="0"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12500"/>
                            </p:stCondLst>
                            <p:childTnLst>
                              <p:par>
                                <p:cTn id="91" presetID="53" presetClass="entr" presetSubtype="16"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p:cTn id="93" dur="500" fill="hold"/>
                                        <p:tgtEl>
                                          <p:spTgt spid="42"/>
                                        </p:tgtEl>
                                        <p:attrNameLst>
                                          <p:attrName>ppt_w</p:attrName>
                                        </p:attrNameLst>
                                      </p:cBhvr>
                                      <p:tavLst>
                                        <p:tav tm="0">
                                          <p:val>
                                            <p:fltVal val="0"/>
                                          </p:val>
                                        </p:tav>
                                        <p:tav tm="100000">
                                          <p:val>
                                            <p:strVal val="#ppt_w"/>
                                          </p:val>
                                        </p:tav>
                                      </p:tavLst>
                                    </p:anim>
                                    <p:anim calcmode="lin" valueType="num">
                                      <p:cBhvr>
                                        <p:cTn id="94" dur="500" fill="hold"/>
                                        <p:tgtEl>
                                          <p:spTgt spid="42"/>
                                        </p:tgtEl>
                                        <p:attrNameLst>
                                          <p:attrName>ppt_h</p:attrName>
                                        </p:attrNameLst>
                                      </p:cBhvr>
                                      <p:tavLst>
                                        <p:tav tm="0">
                                          <p:val>
                                            <p:fltVal val="0"/>
                                          </p:val>
                                        </p:tav>
                                        <p:tav tm="100000">
                                          <p:val>
                                            <p:strVal val="#ppt_h"/>
                                          </p:val>
                                        </p:tav>
                                      </p:tavLst>
                                    </p:anim>
                                    <p:animEffect transition="in" filter="fade">
                                      <p:cBhvr>
                                        <p:cTn id="95" dur="500"/>
                                        <p:tgtEl>
                                          <p:spTgt spid="42"/>
                                        </p:tgtEl>
                                      </p:cBhvr>
                                    </p:animEffect>
                                  </p:childTnLst>
                                </p:cTn>
                              </p:par>
                            </p:childTnLst>
                          </p:cTn>
                        </p:par>
                        <p:par>
                          <p:cTn id="96" fill="hold">
                            <p:stCondLst>
                              <p:cond delay="13000"/>
                            </p:stCondLst>
                            <p:childTnLst>
                              <p:par>
                                <p:cTn id="97" presetID="12" presetClass="entr" presetSubtype="4" fill="hold" grpId="0" nodeType="after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slide(fromBottom)">
                                      <p:cBhvr>
                                        <p:cTn id="99" dur="500"/>
                                        <p:tgtEl>
                                          <p:spTgt spid="79"/>
                                        </p:tgtEl>
                                      </p:cBhvr>
                                    </p:animEffect>
                                  </p:childTnLst>
                                </p:cTn>
                              </p:par>
                            </p:childTnLst>
                          </p:cTn>
                        </p:par>
                        <p:par>
                          <p:cTn id="100" fill="hold">
                            <p:stCondLst>
                              <p:cond delay="13500"/>
                            </p:stCondLst>
                            <p:childTnLst>
                              <p:par>
                                <p:cTn id="101" presetID="12" presetClass="entr" presetSubtype="4" fill="hold" nodeType="after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slide(fromBottom)">
                                      <p:cBhvr>
                                        <p:cTn id="103" dur="500"/>
                                        <p:tgtEl>
                                          <p:spTgt spid="5"/>
                                        </p:tgtEl>
                                      </p:cBhvr>
                                    </p:animEffect>
                                  </p:childTnLst>
                                </p:cTn>
                              </p:par>
                            </p:childTnLst>
                          </p:cTn>
                        </p:par>
                        <p:par>
                          <p:cTn id="104" fill="hold">
                            <p:stCondLst>
                              <p:cond delay="14000"/>
                            </p:stCondLst>
                            <p:childTnLst>
                              <p:par>
                                <p:cTn id="105" presetID="53" presetClass="entr" presetSubtype="16" fill="hold" grpId="0" nodeType="afterEffect">
                                  <p:stCondLst>
                                    <p:cond delay="0"/>
                                  </p:stCondLst>
                                  <p:childTnLst>
                                    <p:set>
                                      <p:cBhvr>
                                        <p:cTn id="106" dur="1" fill="hold">
                                          <p:stCondLst>
                                            <p:cond delay="0"/>
                                          </p:stCondLst>
                                        </p:cTn>
                                        <p:tgtEl>
                                          <p:spTgt spid="66"/>
                                        </p:tgtEl>
                                        <p:attrNameLst>
                                          <p:attrName>style.visibility</p:attrName>
                                        </p:attrNameLst>
                                      </p:cBhvr>
                                      <p:to>
                                        <p:strVal val="visible"/>
                                      </p:to>
                                    </p:set>
                                    <p:anim calcmode="lin" valueType="num">
                                      <p:cBhvr>
                                        <p:cTn id="107" dur="500" fill="hold"/>
                                        <p:tgtEl>
                                          <p:spTgt spid="66"/>
                                        </p:tgtEl>
                                        <p:attrNameLst>
                                          <p:attrName>ppt_w</p:attrName>
                                        </p:attrNameLst>
                                      </p:cBhvr>
                                      <p:tavLst>
                                        <p:tav tm="0">
                                          <p:val>
                                            <p:fltVal val="0"/>
                                          </p:val>
                                        </p:tav>
                                        <p:tav tm="100000">
                                          <p:val>
                                            <p:strVal val="#ppt_w"/>
                                          </p:val>
                                        </p:tav>
                                      </p:tavLst>
                                    </p:anim>
                                    <p:anim calcmode="lin" valueType="num">
                                      <p:cBhvr>
                                        <p:cTn id="108" dur="500" fill="hold"/>
                                        <p:tgtEl>
                                          <p:spTgt spid="66"/>
                                        </p:tgtEl>
                                        <p:attrNameLst>
                                          <p:attrName>ppt_h</p:attrName>
                                        </p:attrNameLst>
                                      </p:cBhvr>
                                      <p:tavLst>
                                        <p:tav tm="0">
                                          <p:val>
                                            <p:fltVal val="0"/>
                                          </p:val>
                                        </p:tav>
                                        <p:tav tm="100000">
                                          <p:val>
                                            <p:strVal val="#ppt_h"/>
                                          </p:val>
                                        </p:tav>
                                      </p:tavLst>
                                    </p:anim>
                                    <p:animEffect transition="in" filter="fade">
                                      <p:cBhvr>
                                        <p:cTn id="109" dur="500"/>
                                        <p:tgtEl>
                                          <p:spTgt spid="66"/>
                                        </p:tgtEl>
                                      </p:cBhvr>
                                    </p:animEffect>
                                  </p:childTnLst>
                                </p:cTn>
                              </p:par>
                            </p:childTnLst>
                          </p:cTn>
                        </p:par>
                        <p:par>
                          <p:cTn id="110" fill="hold">
                            <p:stCondLst>
                              <p:cond delay="14500"/>
                            </p:stCondLst>
                            <p:childTnLst>
                              <p:par>
                                <p:cTn id="111" presetID="53" presetClass="entr" presetSubtype="16"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fltVal val="0"/>
                                          </p:val>
                                        </p:tav>
                                        <p:tav tm="100000">
                                          <p:val>
                                            <p:strVal val="#ppt_h"/>
                                          </p:val>
                                        </p:tav>
                                      </p:tavLst>
                                    </p:anim>
                                    <p:animEffect transition="in" filter="fade">
                                      <p:cBhvr>
                                        <p:cTn id="115" dur="500"/>
                                        <p:tgtEl>
                                          <p:spTgt spid="45"/>
                                        </p:tgtEl>
                                      </p:cBhvr>
                                    </p:animEffect>
                                  </p:childTnLst>
                                </p:cTn>
                              </p:par>
                            </p:childTnLst>
                          </p:cTn>
                        </p:par>
                        <p:par>
                          <p:cTn id="116" fill="hold">
                            <p:stCondLst>
                              <p:cond delay="15000"/>
                            </p:stCondLst>
                            <p:childTnLst>
                              <p:par>
                                <p:cTn id="117" presetID="12" presetClass="entr" presetSubtype="4" fill="hold" grpId="0" nodeType="after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slide(fromBottom)">
                                      <p:cBhvr>
                                        <p:cTn id="119" dur="500"/>
                                        <p:tgtEl>
                                          <p:spTgt spid="82"/>
                                        </p:tgtEl>
                                      </p:cBhvr>
                                    </p:animEffect>
                                  </p:childTnLst>
                                </p:cTn>
                              </p:par>
                            </p:childTnLst>
                          </p:cTn>
                        </p:par>
                        <p:par>
                          <p:cTn id="120" fill="hold">
                            <p:stCondLst>
                              <p:cond delay="15500"/>
                            </p:stCondLst>
                            <p:childTnLst>
                              <p:par>
                                <p:cTn id="121" presetID="12" presetClass="entr" presetSubtype="4" fill="hold" nodeType="after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slide(fromBottom)">
                                      <p:cBhvr>
                                        <p:cTn id="123" dur="500"/>
                                        <p:tgtEl>
                                          <p:spTgt spid="6"/>
                                        </p:tgtEl>
                                      </p:cBhvr>
                                    </p:animEffect>
                                  </p:childTnLst>
                                </p:cTn>
                              </p:par>
                            </p:childTnLst>
                          </p:cTn>
                        </p:par>
                        <p:par>
                          <p:cTn id="124" fill="hold">
                            <p:stCondLst>
                              <p:cond delay="16000"/>
                            </p:stCondLst>
                            <p:childTnLst>
                              <p:par>
                                <p:cTn id="125" presetID="53" presetClass="entr" presetSubtype="16"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 calcmode="lin" valueType="num">
                                      <p:cBhvr>
                                        <p:cTn id="127" dur="500" fill="hold"/>
                                        <p:tgtEl>
                                          <p:spTgt spid="67"/>
                                        </p:tgtEl>
                                        <p:attrNameLst>
                                          <p:attrName>ppt_w</p:attrName>
                                        </p:attrNameLst>
                                      </p:cBhvr>
                                      <p:tavLst>
                                        <p:tav tm="0">
                                          <p:val>
                                            <p:fltVal val="0"/>
                                          </p:val>
                                        </p:tav>
                                        <p:tav tm="100000">
                                          <p:val>
                                            <p:strVal val="#ppt_w"/>
                                          </p:val>
                                        </p:tav>
                                      </p:tavLst>
                                    </p:anim>
                                    <p:anim calcmode="lin" valueType="num">
                                      <p:cBhvr>
                                        <p:cTn id="128" dur="500" fill="hold"/>
                                        <p:tgtEl>
                                          <p:spTgt spid="67"/>
                                        </p:tgtEl>
                                        <p:attrNameLst>
                                          <p:attrName>ppt_h</p:attrName>
                                        </p:attrNameLst>
                                      </p:cBhvr>
                                      <p:tavLst>
                                        <p:tav tm="0">
                                          <p:val>
                                            <p:fltVal val="0"/>
                                          </p:val>
                                        </p:tav>
                                        <p:tav tm="100000">
                                          <p:val>
                                            <p:strVal val="#ppt_h"/>
                                          </p:val>
                                        </p:tav>
                                      </p:tavLst>
                                    </p:anim>
                                    <p:animEffect transition="in" filter="fade">
                                      <p:cBhvr>
                                        <p:cTn id="129" dur="500"/>
                                        <p:tgtEl>
                                          <p:spTgt spid="67"/>
                                        </p:tgtEl>
                                      </p:cBhvr>
                                    </p:animEffect>
                                  </p:childTnLst>
                                </p:cTn>
                              </p:par>
                            </p:childTnLst>
                          </p:cTn>
                        </p:par>
                        <p:par>
                          <p:cTn id="130" fill="hold">
                            <p:stCondLst>
                              <p:cond delay="165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childTnLst>
                          </p:cTn>
                        </p:par>
                        <p:par>
                          <p:cTn id="136" fill="hold">
                            <p:stCondLst>
                              <p:cond delay="17000"/>
                            </p:stCondLst>
                            <p:childTnLst>
                              <p:par>
                                <p:cTn id="137" presetID="12" presetClass="entr" presetSubtype="4" fill="hold" grpId="0" nodeType="afterEffect">
                                  <p:stCondLst>
                                    <p:cond delay="0"/>
                                  </p:stCondLst>
                                  <p:childTnLst>
                                    <p:set>
                                      <p:cBhvr>
                                        <p:cTn id="138" dur="1" fill="hold">
                                          <p:stCondLst>
                                            <p:cond delay="0"/>
                                          </p:stCondLst>
                                        </p:cTn>
                                        <p:tgtEl>
                                          <p:spTgt spid="83"/>
                                        </p:tgtEl>
                                        <p:attrNameLst>
                                          <p:attrName>style.visibility</p:attrName>
                                        </p:attrNameLst>
                                      </p:cBhvr>
                                      <p:to>
                                        <p:strVal val="visible"/>
                                      </p:to>
                                    </p:set>
                                    <p:animEffect transition="in" filter="slide(fromBottom)">
                                      <p:cBhvr>
                                        <p:cTn id="139" dur="500"/>
                                        <p:tgtEl>
                                          <p:spTgt spid="83"/>
                                        </p:tgtEl>
                                      </p:cBhvr>
                                    </p:animEffect>
                                  </p:childTnLst>
                                </p:cTn>
                              </p:par>
                            </p:childTnLst>
                          </p:cTn>
                        </p:par>
                        <p:par>
                          <p:cTn id="140" fill="hold">
                            <p:stCondLst>
                              <p:cond delay="17500"/>
                            </p:stCondLst>
                            <p:childTnLst>
                              <p:par>
                                <p:cTn id="141" presetID="12" presetClass="entr" presetSubtype="4" fill="hold" nodeType="after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slide(fromBottom)">
                                      <p:cBhvr>
                                        <p:cTn id="1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76" grpId="0"/>
      <p:bldP spid="78" grpId="0"/>
      <p:bldP spid="79" grpId="0"/>
      <p:bldP spid="82" grpId="0"/>
      <p:bldP spid="83" grpId="0"/>
      <p:bldP spid="36" grpId="0" animBg="1"/>
      <p:bldP spid="53" grpId="0" animBg="1"/>
      <p:bldP spid="40" grpId="0" animBg="1"/>
      <p:bldP spid="55" grpId="0" animBg="1"/>
      <p:bldP spid="42" grpId="0" animBg="1"/>
      <p:bldP spid="43" grpId="0" animBg="1"/>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3294065" y="4549801"/>
            <a:ext cx="874713" cy="788987"/>
            <a:chOff x="3294063" y="4620138"/>
            <a:chExt cx="874713" cy="788987"/>
          </a:xfrm>
          <a:solidFill>
            <a:schemeClr val="accent3"/>
          </a:solidFill>
        </p:grpSpPr>
        <p:sp>
          <p:nvSpPr>
            <p:cNvPr id="27"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28"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grpSp>
        <p:nvGrpSpPr>
          <p:cNvPr id="73" name="Group 72"/>
          <p:cNvGrpSpPr/>
          <p:nvPr/>
        </p:nvGrpSpPr>
        <p:grpSpPr>
          <a:xfrm>
            <a:off x="8027988" y="2436837"/>
            <a:ext cx="892176" cy="625475"/>
            <a:chOff x="8027988" y="2507175"/>
            <a:chExt cx="892176" cy="625475"/>
          </a:xfrm>
          <a:solidFill>
            <a:schemeClr val="accent2"/>
          </a:solidFill>
        </p:grpSpPr>
        <p:sp>
          <p:nvSpPr>
            <p:cNvPr id="35"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36"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grpSp>
        <p:nvGrpSpPr>
          <p:cNvPr id="72" name="Group 71"/>
          <p:cNvGrpSpPr/>
          <p:nvPr/>
        </p:nvGrpSpPr>
        <p:grpSpPr>
          <a:xfrm>
            <a:off x="3284539" y="2446363"/>
            <a:ext cx="893763" cy="625475"/>
            <a:chOff x="3284538" y="2516700"/>
            <a:chExt cx="893763" cy="625475"/>
          </a:xfrm>
        </p:grpSpPr>
        <p:sp>
          <p:nvSpPr>
            <p:cNvPr id="37"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38"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grpSp>
        <p:nvGrpSpPr>
          <p:cNvPr id="74" name="Group 73"/>
          <p:cNvGrpSpPr/>
          <p:nvPr/>
        </p:nvGrpSpPr>
        <p:grpSpPr>
          <a:xfrm>
            <a:off x="7989890" y="4597426"/>
            <a:ext cx="652463" cy="688975"/>
            <a:chOff x="7989888" y="4667763"/>
            <a:chExt cx="652463" cy="688975"/>
          </a:xfrm>
          <a:solidFill>
            <a:schemeClr val="accent4"/>
          </a:solidFill>
        </p:grpSpPr>
        <p:sp>
          <p:nvSpPr>
            <p:cNvPr id="42"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3"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pic>
        <p:nvPicPr>
          <p:cNvPr id="4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678" y="4880001"/>
            <a:ext cx="46656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Group 87"/>
          <p:cNvGrpSpPr/>
          <p:nvPr/>
        </p:nvGrpSpPr>
        <p:grpSpPr>
          <a:xfrm>
            <a:off x="8642351" y="3068255"/>
            <a:ext cx="2343012" cy="944716"/>
            <a:chOff x="9720775" y="2761849"/>
            <a:chExt cx="2343012" cy="944716"/>
          </a:xfrm>
        </p:grpSpPr>
        <p:sp>
          <p:nvSpPr>
            <p:cNvPr id="89" name="TextBox 88"/>
            <p:cNvSpPr txBox="1"/>
            <p:nvPr/>
          </p:nvSpPr>
          <p:spPr>
            <a:xfrm>
              <a:off x="9720775" y="2761849"/>
              <a:ext cx="1386918"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Reading Book</a:t>
              </a:r>
              <a:endParaRPr lang="en-GB" sz="1400" b="1">
                <a:latin typeface="Arial" panose="020B0604020202020204" pitchFamily="34" charset="0"/>
                <a:cs typeface="Arial" panose="020B0604020202020204" pitchFamily="34" charset="0"/>
              </a:endParaRPr>
            </a:p>
          </p:txBody>
        </p:sp>
        <p:sp>
          <p:nvSpPr>
            <p:cNvPr id="90" name="Rectangle 89"/>
            <p:cNvSpPr/>
            <p:nvPr/>
          </p:nvSpPr>
          <p:spPr>
            <a:xfrm>
              <a:off x="9720775" y="3060234"/>
              <a:ext cx="2343012"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consectetuer adipiscing elit, sed diam nonummy</a:t>
              </a:r>
            </a:p>
          </p:txBody>
        </p:sp>
      </p:grpSp>
      <p:grpSp>
        <p:nvGrpSpPr>
          <p:cNvPr id="91" name="Group 90"/>
          <p:cNvGrpSpPr/>
          <p:nvPr/>
        </p:nvGrpSpPr>
        <p:grpSpPr>
          <a:xfrm>
            <a:off x="8350107" y="5338788"/>
            <a:ext cx="2343012" cy="944716"/>
            <a:chOff x="9720775" y="2761849"/>
            <a:chExt cx="2343012" cy="944716"/>
          </a:xfrm>
        </p:grpSpPr>
        <p:sp>
          <p:nvSpPr>
            <p:cNvPr id="92" name="TextBox 91"/>
            <p:cNvSpPr txBox="1"/>
            <p:nvPr/>
          </p:nvSpPr>
          <p:spPr>
            <a:xfrm>
              <a:off x="9720775" y="2761849"/>
              <a:ext cx="1048685"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Education</a:t>
              </a:r>
              <a:endParaRPr lang="en-GB" sz="1400" b="1">
                <a:latin typeface="Arial" panose="020B0604020202020204" pitchFamily="34" charset="0"/>
                <a:cs typeface="Arial" panose="020B0604020202020204" pitchFamily="34" charset="0"/>
              </a:endParaRPr>
            </a:p>
          </p:txBody>
        </p:sp>
        <p:sp>
          <p:nvSpPr>
            <p:cNvPr id="93" name="Rectangle 92"/>
            <p:cNvSpPr/>
            <p:nvPr/>
          </p:nvSpPr>
          <p:spPr>
            <a:xfrm>
              <a:off x="9720775" y="3060234"/>
              <a:ext cx="2343012" cy="646331"/>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consectetuer adipiscing elit, sed diam nonummy</a:t>
              </a:r>
            </a:p>
          </p:txBody>
        </p:sp>
      </p:grpSp>
      <p:grpSp>
        <p:nvGrpSpPr>
          <p:cNvPr id="94" name="Group 93"/>
          <p:cNvGrpSpPr/>
          <p:nvPr/>
        </p:nvGrpSpPr>
        <p:grpSpPr>
          <a:xfrm flipH="1">
            <a:off x="1231047" y="3073272"/>
            <a:ext cx="2343012" cy="944716"/>
            <a:chOff x="9720775" y="2761849"/>
            <a:chExt cx="2343012" cy="944716"/>
          </a:xfrm>
        </p:grpSpPr>
        <p:sp>
          <p:nvSpPr>
            <p:cNvPr id="95" name="TextBox 94"/>
            <p:cNvSpPr txBox="1"/>
            <p:nvPr/>
          </p:nvSpPr>
          <p:spPr>
            <a:xfrm>
              <a:off x="9720775" y="2761849"/>
              <a:ext cx="780983" cy="307777"/>
            </a:xfrm>
            <a:prstGeom prst="rect">
              <a:avLst/>
            </a:prstGeom>
            <a:noFill/>
          </p:spPr>
          <p:txBody>
            <a:bodyPr wrap="none" rtlCol="0">
              <a:spAutoFit/>
            </a:bodyPr>
            <a:lstStyle/>
            <a:p>
              <a:pPr algn="r"/>
              <a:r>
                <a:rPr lang="en-US" sz="1400" b="1">
                  <a:latin typeface="Arial" panose="020B0604020202020204" pitchFamily="34" charset="0"/>
                  <a:cs typeface="Arial" panose="020B0604020202020204" pitchFamily="34" charset="0"/>
                </a:rPr>
                <a:t>Design</a:t>
              </a:r>
              <a:endParaRPr lang="en-GB" sz="1400" b="1">
                <a:latin typeface="Arial" panose="020B0604020202020204" pitchFamily="34" charset="0"/>
                <a:cs typeface="Arial" panose="020B0604020202020204" pitchFamily="34" charset="0"/>
              </a:endParaRPr>
            </a:p>
          </p:txBody>
        </p:sp>
        <p:sp>
          <p:nvSpPr>
            <p:cNvPr id="96" name="Rectangle 95"/>
            <p:cNvSpPr/>
            <p:nvPr/>
          </p:nvSpPr>
          <p:spPr>
            <a:xfrm>
              <a:off x="9720775" y="3060234"/>
              <a:ext cx="2343012"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consectetuer adipiscing elit, sed diam nonummy</a:t>
              </a:r>
            </a:p>
          </p:txBody>
        </p:sp>
      </p:grpSp>
      <p:grpSp>
        <p:nvGrpSpPr>
          <p:cNvPr id="97" name="Group 96"/>
          <p:cNvGrpSpPr/>
          <p:nvPr/>
        </p:nvGrpSpPr>
        <p:grpSpPr>
          <a:xfrm flipH="1">
            <a:off x="1238261" y="5338788"/>
            <a:ext cx="2343012" cy="944716"/>
            <a:chOff x="9720775" y="2761849"/>
            <a:chExt cx="2343012" cy="944716"/>
          </a:xfrm>
        </p:grpSpPr>
        <p:sp>
          <p:nvSpPr>
            <p:cNvPr id="98" name="TextBox 97"/>
            <p:cNvSpPr txBox="1"/>
            <p:nvPr/>
          </p:nvSpPr>
          <p:spPr>
            <a:xfrm>
              <a:off x="9720775" y="2761849"/>
              <a:ext cx="1050288" cy="307777"/>
            </a:xfrm>
            <a:prstGeom prst="rect">
              <a:avLst/>
            </a:prstGeom>
            <a:noFill/>
          </p:spPr>
          <p:txBody>
            <a:bodyPr wrap="none" rtlCol="0">
              <a:spAutoFit/>
            </a:bodyPr>
            <a:lstStyle/>
            <a:p>
              <a:pPr algn="r"/>
              <a:r>
                <a:rPr lang="en-US" sz="1400" b="1">
                  <a:latin typeface="Arial" panose="020B0604020202020204" pitchFamily="34" charset="0"/>
                  <a:cs typeface="Arial" panose="020B0604020202020204" pitchFamily="34" charset="0"/>
                </a:rPr>
                <a:t>Searching</a:t>
              </a:r>
              <a:endParaRPr lang="en-GB" sz="1400" b="1">
                <a:latin typeface="Arial" panose="020B0604020202020204" pitchFamily="34" charset="0"/>
                <a:cs typeface="Arial" panose="020B0604020202020204" pitchFamily="34" charset="0"/>
              </a:endParaRPr>
            </a:p>
          </p:txBody>
        </p:sp>
        <p:sp>
          <p:nvSpPr>
            <p:cNvPr id="99" name="Rectangle 98"/>
            <p:cNvSpPr/>
            <p:nvPr/>
          </p:nvSpPr>
          <p:spPr>
            <a:xfrm>
              <a:off x="9720775" y="3060234"/>
              <a:ext cx="2343012" cy="646331"/>
            </a:xfrm>
            <a:prstGeom prst="rect">
              <a:avLst/>
            </a:prstGeom>
          </p:spPr>
          <p:txBody>
            <a:bodyPr wrap="square">
              <a:spAutoFit/>
            </a:bodyPr>
            <a:lstStyle/>
            <a:p>
              <a:pPr algn="r"/>
              <a:r>
                <a:rPr lang="en-GB" sz="1200">
                  <a:latin typeface="Arial" panose="020B0604020202020204" pitchFamily="34" charset="0"/>
                  <a:cs typeface="Arial" panose="020B0604020202020204" pitchFamily="34" charset="0"/>
                </a:rPr>
                <a:t>Lorem ipsum dolor sit amet, consectetuer adipiscing elit, sed diam nonummy</a:t>
              </a:r>
            </a:p>
          </p:txBody>
        </p:sp>
      </p:grpSp>
      <p:grpSp>
        <p:nvGrpSpPr>
          <p:cNvPr id="4" name="Group 3"/>
          <p:cNvGrpSpPr/>
          <p:nvPr/>
        </p:nvGrpSpPr>
        <p:grpSpPr>
          <a:xfrm>
            <a:off x="4325938" y="1790726"/>
            <a:ext cx="3514727" cy="3233737"/>
            <a:chOff x="4325938" y="1790725"/>
            <a:chExt cx="3514726" cy="3233737"/>
          </a:xfrm>
        </p:grpSpPr>
        <p:sp>
          <p:nvSpPr>
            <p:cNvPr id="48"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9"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0" name="Freeform 49"/>
            <p:cNvSpPr/>
            <p:nvPr/>
          </p:nvSpPr>
          <p:spPr bwMode="auto">
            <a:xfrm>
              <a:off x="6083301"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1" name="Freeform 50"/>
            <p:cNvSpPr/>
            <p:nvPr/>
          </p:nvSpPr>
          <p:spPr bwMode="auto">
            <a:xfrm>
              <a:off x="4325938"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3"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5" name="Freeform 54"/>
            <p:cNvSpPr/>
            <p:nvPr/>
          </p:nvSpPr>
          <p:spPr bwMode="auto">
            <a:xfrm>
              <a:off x="4325938"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7" name="Oval 56"/>
            <p:cNvSpPr>
              <a:spLocks noChangeArrowheads="1"/>
            </p:cNvSpPr>
            <p:nvPr/>
          </p:nvSpPr>
          <p:spPr bwMode="auto">
            <a:xfrm>
              <a:off x="5737226" y="4129112"/>
              <a:ext cx="469900" cy="488950"/>
            </a:xfrm>
            <a:prstGeom prst="ellipse">
              <a:avLst/>
            </a:pr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8" name="Oval 57"/>
            <p:cNvSpPr>
              <a:spLocks noChangeArrowheads="1"/>
            </p:cNvSpPr>
            <p:nvPr/>
          </p:nvSpPr>
          <p:spPr bwMode="auto">
            <a:xfrm>
              <a:off x="5956301" y="2867050"/>
              <a:ext cx="471488" cy="487362"/>
            </a:xfrm>
            <a:prstGeom prst="ellipse">
              <a:avLst/>
            </a:pr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9" name="Oval 58"/>
            <p:cNvSpPr>
              <a:spLocks noChangeArrowheads="1"/>
            </p:cNvSpPr>
            <p:nvPr/>
          </p:nvSpPr>
          <p:spPr bwMode="auto">
            <a:xfrm>
              <a:off x="6738938" y="3610000"/>
              <a:ext cx="469900" cy="485775"/>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0" name="Oval 59"/>
            <p:cNvSpPr>
              <a:spLocks noChangeArrowheads="1"/>
            </p:cNvSpPr>
            <p:nvPr/>
          </p:nvSpPr>
          <p:spPr bwMode="auto">
            <a:xfrm>
              <a:off x="4957763" y="3348062"/>
              <a:ext cx="469900" cy="487362"/>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00"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01"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02"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03"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up)">
                                      <p:cBhvr>
                                        <p:cTn id="13" dur="500"/>
                                        <p:tgtEl>
                                          <p:spTgt spid="72"/>
                                        </p:tgtEl>
                                      </p:cBhvr>
                                    </p:animEffect>
                                  </p:childTnLst>
                                </p:cTn>
                              </p:par>
                              <p:par>
                                <p:cTn id="14" presetID="10"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up)">
                                      <p:cBhvr>
                                        <p:cTn id="20" dur="500"/>
                                        <p:tgtEl>
                                          <p:spTgt spid="73"/>
                                        </p:tgtEl>
                                      </p:cBhvr>
                                    </p:animEffect>
                                  </p:childTnLst>
                                </p:cTn>
                              </p:par>
                              <p:par>
                                <p:cTn id="21" presetID="10"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par>
                                <p:cTn id="28" presetID="10" presetClass="entr" presetSubtype="0" fill="hold"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up)">
                                      <p:cBhvr>
                                        <p:cTn id="34" dur="5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3171" y="1585669"/>
            <a:ext cx="5748467" cy="3686665"/>
            <a:chOff x="763170" y="1585667"/>
            <a:chExt cx="5748467" cy="3686665"/>
          </a:xfrm>
        </p:grpSpPr>
        <p:graphicFrame>
          <p:nvGraphicFramePr>
            <p:cNvPr id="11" name="Chart 10"/>
            <p:cNvGraphicFramePr/>
            <p:nvPr/>
          </p:nvGraphicFramePr>
          <p:xfrm>
            <a:off x="763170" y="1585667"/>
            <a:ext cx="5748467" cy="368666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379257" y="2166128"/>
              <a:ext cx="867545" cy="584775"/>
            </a:xfrm>
            <a:prstGeom prst="rect">
              <a:avLst/>
            </a:prstGeom>
            <a:noFill/>
          </p:spPr>
          <p:txBody>
            <a:bodyPr wrap="none" rtlCol="0">
              <a:spAutoFit/>
            </a:bodyPr>
            <a:lstStyle/>
            <a:p>
              <a:pPr algn="ctr"/>
              <a:r>
                <a:rPr lang="en-US" sz="1600">
                  <a:solidFill>
                    <a:schemeClr val="bg2"/>
                  </a:solidFill>
                  <a:latin typeface="Arial" panose="020B0604020202020204" pitchFamily="34" charset="0"/>
                  <a:cs typeface="Arial" panose="020B0604020202020204" pitchFamily="34" charset="0"/>
                </a:rPr>
                <a:t>Service</a:t>
              </a:r>
            </a:p>
            <a:p>
              <a:pPr algn="ctr"/>
              <a:r>
                <a:rPr lang="en-US" sz="1600">
                  <a:solidFill>
                    <a:schemeClr val="bg2"/>
                  </a:solidFill>
                  <a:latin typeface="Arial" panose="020B0604020202020204" pitchFamily="34" charset="0"/>
                  <a:cs typeface="Arial" panose="020B0604020202020204" pitchFamily="34" charset="0"/>
                </a:rPr>
                <a:t>20%</a:t>
              </a:r>
              <a:endParaRPr lang="en-GB" sz="1600">
                <a:solidFill>
                  <a:schemeClr val="bg2"/>
                </a:solidFill>
                <a:latin typeface="Arial" panose="020B0604020202020204" pitchFamily="34" charset="0"/>
                <a:cs typeface="Arial" panose="020B0604020202020204" pitchFamily="34" charset="0"/>
              </a:endParaRPr>
            </a:p>
          </p:txBody>
        </p:sp>
        <p:sp>
          <p:nvSpPr>
            <p:cNvPr id="13" name="TextBox 12"/>
            <p:cNvSpPr txBox="1"/>
            <p:nvPr/>
          </p:nvSpPr>
          <p:spPr>
            <a:xfrm>
              <a:off x="3252093" y="3149802"/>
              <a:ext cx="867545" cy="584775"/>
            </a:xfrm>
            <a:prstGeom prst="rect">
              <a:avLst/>
            </a:prstGeom>
            <a:noFill/>
          </p:spPr>
          <p:txBody>
            <a:bodyPr wrap="none" rtlCol="0">
              <a:spAutoFit/>
            </a:bodyPr>
            <a:lstStyle/>
            <a:p>
              <a:pPr algn="ctr"/>
              <a:r>
                <a:rPr lang="en-US" sz="1600">
                  <a:solidFill>
                    <a:schemeClr val="bg2"/>
                  </a:solidFill>
                  <a:latin typeface="Arial" panose="020B0604020202020204" pitchFamily="34" charset="0"/>
                  <a:cs typeface="Arial" panose="020B0604020202020204" pitchFamily="34" charset="0"/>
                </a:rPr>
                <a:t>Service</a:t>
              </a:r>
            </a:p>
            <a:p>
              <a:pPr algn="ctr"/>
              <a:r>
                <a:rPr lang="en-US" sz="1600">
                  <a:solidFill>
                    <a:schemeClr val="bg2"/>
                  </a:solidFill>
                  <a:latin typeface="Arial" panose="020B0604020202020204" pitchFamily="34" charset="0"/>
                  <a:cs typeface="Arial" panose="020B0604020202020204" pitchFamily="34" charset="0"/>
                </a:rPr>
                <a:t>20%</a:t>
              </a:r>
              <a:endParaRPr lang="en-GB" sz="1600">
                <a:solidFill>
                  <a:schemeClr val="bg2"/>
                </a:solidFill>
                <a:latin typeface="Arial" panose="020B0604020202020204" pitchFamily="34" charset="0"/>
                <a:cs typeface="Arial" panose="020B0604020202020204" pitchFamily="34" charset="0"/>
              </a:endParaRPr>
            </a:p>
          </p:txBody>
        </p:sp>
        <p:sp>
          <p:nvSpPr>
            <p:cNvPr id="14" name="TextBox 13"/>
            <p:cNvSpPr txBox="1"/>
            <p:nvPr/>
          </p:nvSpPr>
          <p:spPr>
            <a:xfrm>
              <a:off x="1452810" y="3665313"/>
              <a:ext cx="867545" cy="584775"/>
            </a:xfrm>
            <a:prstGeom prst="rect">
              <a:avLst/>
            </a:prstGeom>
            <a:noFill/>
          </p:spPr>
          <p:txBody>
            <a:bodyPr wrap="none" rtlCol="0">
              <a:spAutoFit/>
            </a:bodyPr>
            <a:lstStyle/>
            <a:p>
              <a:pPr algn="ctr"/>
              <a:r>
                <a:rPr lang="en-US" sz="1600">
                  <a:solidFill>
                    <a:schemeClr val="bg2"/>
                  </a:solidFill>
                  <a:latin typeface="Arial" panose="020B0604020202020204" pitchFamily="34" charset="0"/>
                  <a:cs typeface="Arial" panose="020B0604020202020204" pitchFamily="34" charset="0"/>
                </a:rPr>
                <a:t>Service</a:t>
              </a:r>
            </a:p>
            <a:p>
              <a:pPr algn="ctr"/>
              <a:r>
                <a:rPr lang="en-US" sz="1600">
                  <a:solidFill>
                    <a:schemeClr val="bg2"/>
                  </a:solidFill>
                  <a:latin typeface="Arial" panose="020B0604020202020204" pitchFamily="34" charset="0"/>
                  <a:cs typeface="Arial" panose="020B0604020202020204" pitchFamily="34" charset="0"/>
                </a:rPr>
                <a:t>60%</a:t>
              </a:r>
              <a:endParaRPr lang="en-GB" sz="1600">
                <a:solidFill>
                  <a:schemeClr val="bg2"/>
                </a:solidFill>
                <a:latin typeface="Arial" panose="020B0604020202020204" pitchFamily="34" charset="0"/>
                <a:cs typeface="Arial" panose="020B0604020202020204" pitchFamily="34" charset="0"/>
              </a:endParaRPr>
            </a:p>
          </p:txBody>
        </p:sp>
        <p:grpSp>
          <p:nvGrpSpPr>
            <p:cNvPr id="15" name="Group 14"/>
            <p:cNvGrpSpPr/>
            <p:nvPr/>
          </p:nvGrpSpPr>
          <p:grpSpPr>
            <a:xfrm>
              <a:off x="5520531" y="3883595"/>
              <a:ext cx="465138" cy="435769"/>
              <a:chOff x="5368132" y="3540125"/>
              <a:chExt cx="465138" cy="435769"/>
            </a:xfrm>
            <a:solidFill>
              <a:schemeClr val="bg2"/>
            </a:solidFill>
          </p:grpSpPr>
          <p:sp>
            <p:nvSpPr>
              <p:cNvPr id="1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18" name="Group 17"/>
            <p:cNvGrpSpPr/>
            <p:nvPr/>
          </p:nvGrpSpPr>
          <p:grpSpPr>
            <a:xfrm>
              <a:off x="5520532" y="2636674"/>
              <a:ext cx="465138" cy="391319"/>
              <a:chOff x="5368132" y="2625725"/>
              <a:chExt cx="465138" cy="391319"/>
            </a:xfrm>
            <a:solidFill>
              <a:schemeClr val="bg2"/>
            </a:solidFill>
          </p:grpSpPr>
          <p:sp>
            <p:nvSpPr>
              <p:cNvPr id="1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sp>
        <p:nvSpPr>
          <p:cNvPr id="22" name="TextBox 21"/>
          <p:cNvSpPr txBox="1"/>
          <p:nvPr/>
        </p:nvSpPr>
        <p:spPr>
          <a:xfrm>
            <a:off x="2980315" y="5446734"/>
            <a:ext cx="1351396"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Data Analysis</a:t>
            </a:r>
            <a:endParaRPr lang="en-GB" sz="1400" b="1">
              <a:latin typeface="Arial" panose="020B0604020202020204" pitchFamily="34" charset="0"/>
              <a:cs typeface="Arial" panose="020B0604020202020204" pitchFamily="34" charset="0"/>
            </a:endParaRPr>
          </a:p>
        </p:txBody>
      </p:sp>
      <p:sp>
        <p:nvSpPr>
          <p:cNvPr id="23" name="Rectangle 22"/>
          <p:cNvSpPr/>
          <p:nvPr/>
        </p:nvSpPr>
        <p:spPr>
          <a:xfrm>
            <a:off x="2132011" y="5816066"/>
            <a:ext cx="3048003" cy="646331"/>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a:t>
            </a:r>
          </a:p>
        </p:txBody>
      </p:sp>
      <p:grpSp>
        <p:nvGrpSpPr>
          <p:cNvPr id="5" name="Group 4"/>
          <p:cNvGrpSpPr/>
          <p:nvPr/>
        </p:nvGrpSpPr>
        <p:grpSpPr>
          <a:xfrm>
            <a:off x="7500839" y="1971110"/>
            <a:ext cx="3854548" cy="3031960"/>
            <a:chOff x="7500839" y="1971109"/>
            <a:chExt cx="3854548" cy="3031960"/>
          </a:xfrm>
        </p:grpSpPr>
        <p:sp>
          <p:nvSpPr>
            <p:cNvPr id="24" name="Rectangle 23"/>
            <p:cNvSpPr/>
            <p:nvPr/>
          </p:nvSpPr>
          <p:spPr>
            <a:xfrm>
              <a:off x="7500839" y="1971109"/>
              <a:ext cx="3854548" cy="30319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rial" panose="020B0604020202020204" pitchFamily="34" charset="0"/>
                <a:cs typeface="Arial" panose="020B0604020202020204" pitchFamily="34" charset="0"/>
              </a:endParaRPr>
            </a:p>
          </p:txBody>
        </p:sp>
        <p:sp>
          <p:nvSpPr>
            <p:cNvPr id="25" name="TextBox 24"/>
            <p:cNvSpPr txBox="1"/>
            <p:nvPr/>
          </p:nvSpPr>
          <p:spPr>
            <a:xfrm>
              <a:off x="7684866" y="2202009"/>
              <a:ext cx="1723549"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Conceptualization</a:t>
              </a:r>
              <a:endParaRPr lang="en-GB" sz="1400" b="1">
                <a:latin typeface="Arial" panose="020B0604020202020204" pitchFamily="34" charset="0"/>
                <a:cs typeface="Arial" panose="020B0604020202020204" pitchFamily="34" charset="0"/>
              </a:endParaRPr>
            </a:p>
          </p:txBody>
        </p:sp>
        <p:sp>
          <p:nvSpPr>
            <p:cNvPr id="26" name="Rectangle 25"/>
            <p:cNvSpPr/>
            <p:nvPr/>
          </p:nvSpPr>
          <p:spPr>
            <a:xfrm>
              <a:off x="7684866" y="2627613"/>
              <a:ext cx="3670521" cy="1015663"/>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a:t>
              </a:r>
            </a:p>
          </p:txBody>
        </p:sp>
        <p:sp>
          <p:nvSpPr>
            <p:cNvPr id="27" name="Rectangle 26"/>
            <p:cNvSpPr/>
            <p:nvPr/>
          </p:nvSpPr>
          <p:spPr>
            <a:xfrm>
              <a:off x="7684866" y="3673005"/>
              <a:ext cx="3670521" cy="1200329"/>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a:t>
              </a:r>
            </a:p>
            <a:p>
              <a:endParaRPr lang="en-GB" sz="1200">
                <a:latin typeface="Arial" panose="020B0604020202020204" pitchFamily="34" charset="0"/>
                <a:cs typeface="Arial" panose="020B0604020202020204" pitchFamily="34" charset="0"/>
              </a:endParaRPr>
            </a:p>
            <a:p>
              <a:r>
                <a:rPr lang="en-GB" sz="1200" b="1">
                  <a:latin typeface="Arial" panose="020B0604020202020204" pitchFamily="34" charset="0"/>
                  <a:cs typeface="Arial" panose="020B0604020202020204" pitchFamily="34" charset="0"/>
                </a:rPr>
                <a:t>Nullam ut turpis dictum luctus mi quis luctus lorem. </a:t>
              </a:r>
            </a:p>
          </p:txBody>
        </p:sp>
      </p:grpSp>
      <p:sp>
        <p:nvSpPr>
          <p:cNvPr id="28" name="TextBox 27"/>
          <p:cNvSpPr txBox="1"/>
          <p:nvPr/>
        </p:nvSpPr>
        <p:spPr>
          <a:xfrm>
            <a:off x="7682913" y="5647925"/>
            <a:ext cx="1723549"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Conceptualization</a:t>
            </a:r>
            <a:endParaRPr lang="en-GB" sz="1400" b="1">
              <a:latin typeface="Arial" panose="020B0604020202020204" pitchFamily="34" charset="0"/>
              <a:cs typeface="Arial" panose="020B0604020202020204" pitchFamily="34" charset="0"/>
            </a:endParaRPr>
          </a:p>
        </p:txBody>
      </p:sp>
      <p:sp>
        <p:nvSpPr>
          <p:cNvPr id="29" name="Rectangle 28"/>
          <p:cNvSpPr/>
          <p:nvPr/>
        </p:nvSpPr>
        <p:spPr>
          <a:xfrm>
            <a:off x="7682913" y="6000927"/>
            <a:ext cx="3025361" cy="461665"/>
          </a:xfrm>
          <a:prstGeom prst="rect">
            <a:avLst/>
          </a:prstGeom>
        </p:spPr>
        <p:txBody>
          <a:bodyPr wrap="square">
            <a:spAutoFit/>
          </a:bodyPr>
          <a:lstStyle/>
          <a:p>
            <a:r>
              <a:rPr lang="en-GB" sz="1200">
                <a:latin typeface="Arial" panose="020B0604020202020204" pitchFamily="34" charset="0"/>
                <a:cs typeface="Arial" panose="020B0604020202020204" pitchFamily="34" charset="0"/>
              </a:rPr>
              <a:t>Lorem ipsum dolor sit amet, consectetur adipiscing elit. Integer dolor quam</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34001" y="1976964"/>
            <a:ext cx="9323995" cy="1497301"/>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3" tIns="316123" rIns="316123" bIns="316123" numCol="1" spcCol="1270" anchor="ctr" anchorCtr="0">
                <a:noAutofit/>
              </a:bodyPr>
              <a:lstStyle/>
              <a:p>
                <a:pPr algn="ctr" defTabSz="1778000">
                  <a:lnSpc>
                    <a:spcPct val="90000"/>
                  </a:lnSpc>
                  <a:spcBef>
                    <a:spcPct val="0"/>
                  </a:spcBef>
                  <a:spcAft>
                    <a:spcPct val="35000"/>
                  </a:spcAft>
                </a:pPr>
                <a:endParaRPr lang="en-GB" sz="4000">
                  <a:latin typeface="Arial" panose="020B0604020202020204" pitchFamily="34" charset="0"/>
                  <a:cs typeface="Arial" panose="020B0604020202020204" pitchFamily="34" charset="0"/>
                </a:endParaRPr>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algn="ctr" defTabSz="755650">
                  <a:lnSpc>
                    <a:spcPct val="90000"/>
                  </a:lnSpc>
                  <a:spcBef>
                    <a:spcPct val="0"/>
                  </a:spcBef>
                  <a:spcAft>
                    <a:spcPct val="35000"/>
                  </a:spcAft>
                </a:pPr>
                <a:endParaRPr lang="en-GB" sz="1700">
                  <a:latin typeface="Arial" panose="020B0604020202020204" pitchFamily="34" charset="0"/>
                  <a:cs typeface="Arial" panose="020B0604020202020204" pitchFamily="34" charset="0"/>
                </a:endParaRPr>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3" tIns="316123" rIns="316123" bIns="316123" numCol="1" spcCol="1270" anchor="ctr" anchorCtr="0">
                <a:noAutofit/>
              </a:bodyPr>
              <a:lstStyle/>
              <a:p>
                <a:pPr algn="ctr" defTabSz="1778000">
                  <a:lnSpc>
                    <a:spcPct val="90000"/>
                  </a:lnSpc>
                  <a:spcBef>
                    <a:spcPct val="0"/>
                  </a:spcBef>
                  <a:spcAft>
                    <a:spcPct val="35000"/>
                  </a:spcAft>
                </a:pPr>
                <a:endParaRPr lang="en-GB" sz="4000">
                  <a:latin typeface="Arial" panose="020B0604020202020204" pitchFamily="34" charset="0"/>
                  <a:cs typeface="Arial" panose="020B0604020202020204" pitchFamily="34" charset="0"/>
                </a:endParaRPr>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216467" rIns="139284" bIns="216467" numCol="1" spcCol="1270" anchor="ctr" anchorCtr="0">
                <a:noAutofit/>
              </a:bodyPr>
              <a:lstStyle/>
              <a:p>
                <a:pPr algn="ctr" defTabSz="1955800">
                  <a:lnSpc>
                    <a:spcPct val="90000"/>
                  </a:lnSpc>
                  <a:spcBef>
                    <a:spcPct val="0"/>
                  </a:spcBef>
                  <a:spcAft>
                    <a:spcPct val="35000"/>
                  </a:spcAft>
                </a:pPr>
                <a:endParaRPr lang="en-GB" sz="4400">
                  <a:latin typeface="Arial" panose="020B0604020202020204" pitchFamily="34" charset="0"/>
                  <a:cs typeface="Arial" panose="020B0604020202020204" pitchFamily="34" charset="0"/>
                </a:endParaRPr>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3" tIns="316123" rIns="316123" bIns="316123" numCol="1" spcCol="1270" anchor="ctr" anchorCtr="0">
                <a:noAutofit/>
              </a:bodyPr>
              <a:lstStyle/>
              <a:p>
                <a:pPr algn="ctr" defTabSz="1778000">
                  <a:lnSpc>
                    <a:spcPct val="90000"/>
                  </a:lnSpc>
                  <a:spcBef>
                    <a:spcPct val="0"/>
                  </a:spcBef>
                  <a:spcAft>
                    <a:spcPct val="35000"/>
                  </a:spcAft>
                </a:pPr>
                <a:endParaRPr lang="en-GB" sz="4000">
                  <a:latin typeface="Arial" panose="020B0604020202020204" pitchFamily="34" charset="0"/>
                  <a:cs typeface="Arial" panose="020B0604020202020204" pitchFamily="34" charset="0"/>
                </a:endParaRPr>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3" tIns="316123" rIns="316123" bIns="316123" numCol="1" spcCol="1270" anchor="ctr" anchorCtr="0">
                <a:noAutofit/>
              </a:bodyPr>
              <a:lstStyle/>
              <a:p>
                <a:pPr algn="ctr" defTabSz="1778000">
                  <a:lnSpc>
                    <a:spcPct val="90000"/>
                  </a:lnSpc>
                  <a:spcBef>
                    <a:spcPct val="0"/>
                  </a:spcBef>
                  <a:spcAft>
                    <a:spcPct val="35000"/>
                  </a:spcAft>
                </a:pPr>
                <a:endParaRPr lang="en-GB" sz="4000">
                  <a:latin typeface="Arial" panose="020B0604020202020204" pitchFamily="34" charset="0"/>
                  <a:cs typeface="Arial" panose="020B0604020202020204" pitchFamily="34" charset="0"/>
                </a:endParaRPr>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algn="ctr" defTabSz="755650">
                  <a:lnSpc>
                    <a:spcPct val="90000"/>
                  </a:lnSpc>
                  <a:spcBef>
                    <a:spcPct val="0"/>
                  </a:spcBef>
                  <a:spcAft>
                    <a:spcPct val="35000"/>
                  </a:spcAft>
                </a:pPr>
                <a:endParaRPr lang="en-GB" sz="1700">
                  <a:latin typeface="Arial" panose="020B0604020202020204" pitchFamily="34" charset="0"/>
                  <a:cs typeface="Arial" panose="020B0604020202020204" pitchFamily="34" charset="0"/>
                </a:endParaRPr>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00">
                  <a:latin typeface="Arial" panose="020B0604020202020204" pitchFamily="34" charset="0"/>
                  <a:cs typeface="Arial" panose="020B0604020202020204" pitchFamily="34" charset="0"/>
                  <a:sym typeface="Gill Sans"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00">
                  <a:latin typeface="Arial" panose="020B0604020202020204" pitchFamily="34" charset="0"/>
                  <a:cs typeface="Arial" panose="020B0604020202020204" pitchFamily="34" charset="0"/>
                  <a:sym typeface="Gill Sans"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00">
                  <a:latin typeface="Arial" panose="020B0604020202020204" pitchFamily="34" charset="0"/>
                  <a:cs typeface="Arial" panose="020B0604020202020204" pitchFamily="34" charset="0"/>
                  <a:sym typeface="Gill Sans"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00">
                  <a:latin typeface="Arial" panose="020B0604020202020204" pitchFamily="34" charset="0"/>
                  <a:cs typeface="Arial" panose="020B0604020202020204" pitchFamily="34" charset="0"/>
                  <a:sym typeface="Gill Sans"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00">
                  <a:latin typeface="Arial" panose="020B0604020202020204" pitchFamily="34" charset="0"/>
                  <a:cs typeface="Arial" panose="020B0604020202020204" pitchFamily="34" charset="0"/>
                  <a:sym typeface="Gill Sans"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00">
                  <a:latin typeface="Arial" panose="020B0604020202020204" pitchFamily="34" charset="0"/>
                  <a:cs typeface="Arial" panose="020B0604020202020204" pitchFamily="34" charset="0"/>
                  <a:sym typeface="Gill Sans"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00">
                  <a:latin typeface="Arial" panose="020B0604020202020204" pitchFamily="34" charset="0"/>
                  <a:cs typeface="Arial" panose="020B0604020202020204" pitchFamily="34" charset="0"/>
                  <a:sym typeface="Gill Sans" charset="0"/>
                </a:endParaRPr>
              </a:p>
            </p:txBody>
          </p:sp>
        </p:grpSp>
      </p:grpSp>
      <p:grpSp>
        <p:nvGrpSpPr>
          <p:cNvPr id="37" name="Group 36"/>
          <p:cNvGrpSpPr/>
          <p:nvPr/>
        </p:nvGrpSpPr>
        <p:grpSpPr>
          <a:xfrm>
            <a:off x="925938" y="3652085"/>
            <a:ext cx="2513428" cy="948009"/>
            <a:chOff x="520106" y="2243168"/>
            <a:chExt cx="2513428" cy="948008"/>
          </a:xfrm>
        </p:grpSpPr>
        <p:sp>
          <p:nvSpPr>
            <p:cNvPr id="38" name="TextBox 37"/>
            <p:cNvSpPr txBox="1"/>
            <p:nvPr/>
          </p:nvSpPr>
          <p:spPr>
            <a:xfrm>
              <a:off x="923862" y="2243168"/>
              <a:ext cx="1705916"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Picture Collection</a:t>
              </a:r>
              <a:endParaRPr lang="en-GB" sz="1400" b="1">
                <a:latin typeface="Arial" panose="020B0604020202020204" pitchFamily="34" charset="0"/>
                <a:cs typeface="Arial" panose="020B0604020202020204" pitchFamily="34" charset="0"/>
              </a:endParaRPr>
            </a:p>
          </p:txBody>
        </p:sp>
        <p:sp>
          <p:nvSpPr>
            <p:cNvPr id="39" name="Rectangle 38"/>
            <p:cNvSpPr/>
            <p:nvPr/>
          </p:nvSpPr>
          <p:spPr>
            <a:xfrm>
              <a:off x="520106" y="2544846"/>
              <a:ext cx="2513428" cy="646330"/>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a:t>
              </a:r>
            </a:p>
            <a:p>
              <a:pPr algn="ctr"/>
              <a:r>
                <a:rPr lang="en-GB" sz="1200">
                  <a:latin typeface="Arial" panose="020B0604020202020204" pitchFamily="34" charset="0"/>
                  <a:cs typeface="Arial" panose="020B0604020202020204" pitchFamily="34" charset="0"/>
                </a:rPr>
                <a:t>consectetuer adipiscing elit</a:t>
              </a:r>
            </a:p>
            <a:p>
              <a:pPr algn="ctr"/>
              <a:r>
                <a:rPr lang="en-GB" sz="1200">
                  <a:latin typeface="Arial" panose="020B0604020202020204" pitchFamily="34" charset="0"/>
                  <a:cs typeface="Arial" panose="020B0604020202020204" pitchFamily="34" charset="0"/>
                </a:rPr>
                <a:t> sed diam </a:t>
              </a:r>
            </a:p>
          </p:txBody>
        </p:sp>
      </p:grpSp>
      <p:cxnSp>
        <p:nvCxnSpPr>
          <p:cNvPr id="44" name="Straight Connector 43"/>
          <p:cNvCxnSpPr/>
          <p:nvPr/>
        </p:nvCxnSpPr>
        <p:spPr>
          <a:xfrm>
            <a:off x="3444984" y="4965895"/>
            <a:ext cx="50837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752631" y="3652085"/>
            <a:ext cx="2513428" cy="948009"/>
            <a:chOff x="520106" y="2243168"/>
            <a:chExt cx="2513428" cy="948008"/>
          </a:xfrm>
        </p:grpSpPr>
        <p:sp>
          <p:nvSpPr>
            <p:cNvPr id="52" name="TextBox 51"/>
            <p:cNvSpPr txBox="1"/>
            <p:nvPr/>
          </p:nvSpPr>
          <p:spPr>
            <a:xfrm>
              <a:off x="923862" y="2243168"/>
              <a:ext cx="1705916"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Picture Collection</a:t>
              </a:r>
              <a:endParaRPr lang="en-GB" sz="1400" b="1">
                <a:latin typeface="Arial" panose="020B0604020202020204" pitchFamily="34" charset="0"/>
                <a:cs typeface="Arial" panose="020B0604020202020204" pitchFamily="34" charset="0"/>
              </a:endParaRPr>
            </a:p>
          </p:txBody>
        </p:sp>
        <p:sp>
          <p:nvSpPr>
            <p:cNvPr id="53" name="Rectangle 52"/>
            <p:cNvSpPr/>
            <p:nvPr/>
          </p:nvSpPr>
          <p:spPr>
            <a:xfrm>
              <a:off x="520106" y="2544846"/>
              <a:ext cx="2513428" cy="646330"/>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a:t>
              </a:r>
            </a:p>
            <a:p>
              <a:pPr algn="ctr"/>
              <a:r>
                <a:rPr lang="en-GB" sz="1200">
                  <a:latin typeface="Arial" panose="020B0604020202020204" pitchFamily="34" charset="0"/>
                  <a:cs typeface="Arial" panose="020B0604020202020204" pitchFamily="34" charset="0"/>
                </a:rPr>
                <a:t>consectetuer adipiscing elit</a:t>
              </a:r>
            </a:p>
            <a:p>
              <a:pPr algn="ctr"/>
              <a:r>
                <a:rPr lang="en-GB" sz="1200">
                  <a:latin typeface="Arial" panose="020B0604020202020204" pitchFamily="34" charset="0"/>
                  <a:cs typeface="Arial" panose="020B0604020202020204" pitchFamily="34" charset="0"/>
                </a:rPr>
                <a:t> sed diam </a:t>
              </a:r>
            </a:p>
          </p:txBody>
        </p:sp>
      </p:grpSp>
      <p:grpSp>
        <p:nvGrpSpPr>
          <p:cNvPr id="54" name="Group 53"/>
          <p:cNvGrpSpPr/>
          <p:nvPr/>
        </p:nvGrpSpPr>
        <p:grpSpPr>
          <a:xfrm>
            <a:off x="6143733" y="3652085"/>
            <a:ext cx="2513428" cy="948009"/>
            <a:chOff x="520106" y="2243168"/>
            <a:chExt cx="2513428" cy="948008"/>
          </a:xfrm>
        </p:grpSpPr>
        <p:sp>
          <p:nvSpPr>
            <p:cNvPr id="55" name="TextBox 54"/>
            <p:cNvSpPr txBox="1"/>
            <p:nvPr/>
          </p:nvSpPr>
          <p:spPr>
            <a:xfrm>
              <a:off x="923862" y="2243168"/>
              <a:ext cx="1705916"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Picture Collection</a:t>
              </a:r>
              <a:endParaRPr lang="en-GB" sz="1400" b="1">
                <a:latin typeface="Arial" panose="020B0604020202020204" pitchFamily="34" charset="0"/>
                <a:cs typeface="Arial" panose="020B0604020202020204" pitchFamily="34" charset="0"/>
              </a:endParaRPr>
            </a:p>
          </p:txBody>
        </p:sp>
        <p:sp>
          <p:nvSpPr>
            <p:cNvPr id="56" name="Rectangle 55"/>
            <p:cNvSpPr/>
            <p:nvPr/>
          </p:nvSpPr>
          <p:spPr>
            <a:xfrm>
              <a:off x="520106" y="2544846"/>
              <a:ext cx="2513428" cy="646330"/>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a:t>
              </a:r>
            </a:p>
            <a:p>
              <a:pPr algn="ctr"/>
              <a:r>
                <a:rPr lang="en-GB" sz="1200">
                  <a:latin typeface="Arial" panose="020B0604020202020204" pitchFamily="34" charset="0"/>
                  <a:cs typeface="Arial" panose="020B0604020202020204" pitchFamily="34" charset="0"/>
                </a:rPr>
                <a:t>consectetuer adipiscing elit</a:t>
              </a:r>
            </a:p>
            <a:p>
              <a:pPr algn="ctr"/>
              <a:r>
                <a:rPr lang="en-GB" sz="1200">
                  <a:latin typeface="Arial" panose="020B0604020202020204" pitchFamily="34" charset="0"/>
                  <a:cs typeface="Arial" panose="020B0604020202020204" pitchFamily="34" charset="0"/>
                </a:rPr>
                <a:t> sed diam </a:t>
              </a:r>
            </a:p>
          </p:txBody>
        </p:sp>
      </p:grpSp>
      <p:grpSp>
        <p:nvGrpSpPr>
          <p:cNvPr id="57" name="Group 56"/>
          <p:cNvGrpSpPr/>
          <p:nvPr/>
        </p:nvGrpSpPr>
        <p:grpSpPr>
          <a:xfrm>
            <a:off x="3534835" y="3652085"/>
            <a:ext cx="2513428" cy="948009"/>
            <a:chOff x="520106" y="2243168"/>
            <a:chExt cx="2513428" cy="948008"/>
          </a:xfrm>
        </p:grpSpPr>
        <p:sp>
          <p:nvSpPr>
            <p:cNvPr id="58" name="TextBox 57"/>
            <p:cNvSpPr txBox="1"/>
            <p:nvPr/>
          </p:nvSpPr>
          <p:spPr>
            <a:xfrm>
              <a:off x="923862" y="2243168"/>
              <a:ext cx="1705916"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Picture Collection</a:t>
              </a:r>
              <a:endParaRPr lang="en-GB" sz="1400" b="1">
                <a:latin typeface="Arial" panose="020B0604020202020204" pitchFamily="34" charset="0"/>
                <a:cs typeface="Arial" panose="020B0604020202020204" pitchFamily="34" charset="0"/>
              </a:endParaRPr>
            </a:p>
          </p:txBody>
        </p:sp>
        <p:sp>
          <p:nvSpPr>
            <p:cNvPr id="59" name="Rectangle 58"/>
            <p:cNvSpPr/>
            <p:nvPr/>
          </p:nvSpPr>
          <p:spPr>
            <a:xfrm>
              <a:off x="520106" y="2544846"/>
              <a:ext cx="2513428" cy="646330"/>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a:t>
              </a:r>
            </a:p>
            <a:p>
              <a:pPr algn="ctr"/>
              <a:r>
                <a:rPr lang="en-GB" sz="1200">
                  <a:latin typeface="Arial" panose="020B0604020202020204" pitchFamily="34" charset="0"/>
                  <a:cs typeface="Arial" panose="020B0604020202020204" pitchFamily="34" charset="0"/>
                </a:rPr>
                <a:t>consectetuer adipiscing elit</a:t>
              </a:r>
            </a:p>
            <a:p>
              <a:pPr algn="ctr"/>
              <a:r>
                <a:rPr lang="en-GB" sz="1200">
                  <a:latin typeface="Arial" panose="020B0604020202020204" pitchFamily="34" charset="0"/>
                  <a:cs typeface="Arial" panose="020B0604020202020204" pitchFamily="34" charset="0"/>
                </a:rPr>
                <a:t> sed diam </a:t>
              </a:r>
            </a:p>
          </p:txBody>
        </p:sp>
      </p:grpSp>
      <p:sp>
        <p:nvSpPr>
          <p:cNvPr id="60" name="Rectangle 59"/>
          <p:cNvSpPr/>
          <p:nvPr/>
        </p:nvSpPr>
        <p:spPr>
          <a:xfrm>
            <a:off x="1524000" y="5688886"/>
            <a:ext cx="9144000" cy="646331"/>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Nulla hendrerit dui quis metus laoreet, eget blandit arcu cursus. Mauris in libero rutrum, consectetur velit vel, blandit neque. </a:t>
            </a:r>
          </a:p>
        </p:txBody>
      </p:sp>
      <p:sp>
        <p:nvSpPr>
          <p:cNvPr id="61" name="TextBox 60"/>
          <p:cNvSpPr txBox="1"/>
          <p:nvPr/>
        </p:nvSpPr>
        <p:spPr>
          <a:xfrm>
            <a:off x="5525973" y="5319552"/>
            <a:ext cx="1140056"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Show Case</a:t>
            </a:r>
            <a:endParaRPr lang="en-GB" sz="1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pa_     _1"/>
          <p:cNvSpPr/>
          <p:nvPr>
            <p:custDataLst>
              <p:tags r:id="rId1"/>
            </p:custDataLst>
          </p:nvPr>
        </p:nvSpPr>
        <p:spPr>
          <a:xfrm>
            <a:off x="2592730" y="1790399"/>
            <a:ext cx="7362896" cy="3221284"/>
          </a:xfrm>
          <a:prstGeom prst="rect">
            <a:avLst/>
          </a:prstGeom>
          <a:solidFill>
            <a:schemeClr val="bg1"/>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endParaRPr lang="zh-CN" altLang="en-US">
              <a:solidFill>
                <a:schemeClr val="accent2"/>
              </a:solidFill>
            </a:endParaRPr>
          </a:p>
        </p:txBody>
      </p:sp>
      <p:sp>
        <p:nvSpPr>
          <p:cNvPr id="3" name="PA_pa_     _2"/>
          <p:cNvSpPr txBox="1"/>
          <p:nvPr>
            <p:custDataLst>
              <p:tags r:id="rId2"/>
            </p:custDataLst>
          </p:nvPr>
        </p:nvSpPr>
        <p:spPr>
          <a:xfrm>
            <a:off x="5673820" y="2657114"/>
            <a:ext cx="3583850" cy="696973"/>
          </a:xfrm>
          <a:prstGeom prst="rect">
            <a:avLst/>
          </a:prstGeom>
          <a:noFill/>
        </p:spPr>
        <p:txBody>
          <a:bodyPr wrap="square" lIns="80632" tIns="40316" rIns="80632" bIns="40316" rtlCol="0">
            <a:spAutoFit/>
          </a:bodyPr>
          <a:lstStyle/>
          <a:p>
            <a:r>
              <a:rPr lang="zh-CN" altLang="en-US" sz="4000" b="1" dirty="0">
                <a:solidFill>
                  <a:schemeClr val="accent2"/>
                </a:solidFill>
                <a:latin typeface="微软雅黑" panose="020B0503020204020204" pitchFamily="34" charset="-122"/>
              </a:rPr>
              <a:t>点击添加内容</a:t>
            </a:r>
          </a:p>
        </p:txBody>
      </p:sp>
      <p:sp>
        <p:nvSpPr>
          <p:cNvPr id="4" name="PA_pa_     _3"/>
          <p:cNvSpPr txBox="1"/>
          <p:nvPr>
            <p:custDataLst>
              <p:tags r:id="rId3"/>
            </p:custDataLst>
          </p:nvPr>
        </p:nvSpPr>
        <p:spPr>
          <a:xfrm>
            <a:off x="5643052" y="3355945"/>
            <a:ext cx="3927135" cy="1066304"/>
          </a:xfrm>
          <a:prstGeom prst="rect">
            <a:avLst/>
          </a:prstGeom>
          <a:noFill/>
        </p:spPr>
        <p:txBody>
          <a:bodyPr wrap="square" lIns="80632" tIns="40316" rIns="80632" bIns="40316" rtlCol="0">
            <a:spAutoFit/>
          </a:bodyPr>
          <a:lstStyle/>
          <a:p>
            <a:r>
              <a:rPr lang="zh-CN" altLang="en-US" sz="1600" dirty="0">
                <a:solidFill>
                  <a:schemeClr val="accent2"/>
                </a:solidFill>
                <a:latin typeface="微软雅黑" panose="020B0503020204020204" pitchFamily="34" charset="-122"/>
              </a:rPr>
              <a:t>点击添加主要文字内容点击添加文字内容</a:t>
            </a:r>
            <a:endParaRPr lang="en-US" altLang="zh-CN" sz="1600" dirty="0">
              <a:solidFill>
                <a:schemeClr val="accent2"/>
              </a:solidFill>
              <a:latin typeface="微软雅黑" panose="020B0503020204020204" pitchFamily="34" charset="-122"/>
            </a:endParaRPr>
          </a:p>
          <a:p>
            <a:r>
              <a:rPr lang="zh-CN" altLang="en-US" sz="1600" dirty="0">
                <a:solidFill>
                  <a:schemeClr val="accent2"/>
                </a:solidFill>
                <a:latin typeface="微软雅黑" panose="020B0503020204020204" pitchFamily="34" charset="-122"/>
              </a:rPr>
              <a:t>点击添加主要文字内容点击添加文字内容</a:t>
            </a:r>
          </a:p>
          <a:p>
            <a:r>
              <a:rPr lang="zh-CN" altLang="en-US" sz="1600" dirty="0">
                <a:solidFill>
                  <a:schemeClr val="accent2"/>
                </a:solidFill>
                <a:latin typeface="微软雅黑" panose="020B0503020204020204" pitchFamily="34" charset="-122"/>
              </a:rPr>
              <a:t>点击添加主要文字内容点击添加文字内容</a:t>
            </a:r>
          </a:p>
          <a:p>
            <a:endParaRPr lang="zh-CN" altLang="en-US" sz="1600" dirty="0">
              <a:solidFill>
                <a:schemeClr val="accent2"/>
              </a:solidFill>
              <a:latin typeface="微软雅黑" panose="020B0503020204020204" pitchFamily="34" charset="-122"/>
            </a:endParaRPr>
          </a:p>
        </p:txBody>
      </p:sp>
      <p:grpSp>
        <p:nvGrpSpPr>
          <p:cNvPr id="10" name="PA_pa_     _9"/>
          <p:cNvGrpSpPr/>
          <p:nvPr>
            <p:custDataLst>
              <p:tags r:id="rId4"/>
            </p:custDataLst>
          </p:nvPr>
        </p:nvGrpSpPr>
        <p:grpSpPr>
          <a:xfrm>
            <a:off x="2968309" y="2446662"/>
            <a:ext cx="1964108" cy="1908758"/>
            <a:chOff x="4508674" y="2118116"/>
            <a:chExt cx="2204282" cy="2204282"/>
          </a:xfrm>
        </p:grpSpPr>
        <p:grpSp>
          <p:nvGrpSpPr>
            <p:cNvPr id="11" name="组合 10"/>
            <p:cNvGrpSpPr/>
            <p:nvPr/>
          </p:nvGrpSpPr>
          <p:grpSpPr>
            <a:xfrm>
              <a:off x="4508674" y="2118116"/>
              <a:ext cx="2204282" cy="2204282"/>
              <a:chOff x="1517331" y="1125257"/>
              <a:chExt cx="2204282" cy="2204282"/>
            </a:xfrm>
          </p:grpSpPr>
          <p:sp>
            <p:nvSpPr>
              <p:cNvPr id="13" name="oval 1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4" name="oval 20"/>
              <p:cNvSpPr/>
              <p:nvPr/>
            </p:nvSpPr>
            <p:spPr>
              <a:xfrm>
                <a:off x="1719372" y="1327298"/>
                <a:ext cx="1800200" cy="18002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grpSp>
        <p:sp>
          <p:nvSpPr>
            <p:cNvPr id="12" name="textbox 80"/>
            <p:cNvSpPr txBox="1"/>
            <p:nvPr/>
          </p:nvSpPr>
          <p:spPr>
            <a:xfrm>
              <a:off x="5088686" y="2684776"/>
              <a:ext cx="1133465" cy="1066285"/>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rPr>
                <a:t>02</a:t>
              </a:r>
              <a:endParaRPr lang="zh-CN" altLang="en-US" sz="5400" dirty="0">
                <a:solidFill>
                  <a:schemeClr val="bg1"/>
                </a:solidFill>
                <a:latin typeface="微软雅黑" panose="020B0503020204020204" pitchFamily="34" charset="-122"/>
              </a:endParaRPr>
            </a:p>
          </p:txBody>
        </p:sp>
      </p:grpSp>
      <p:sp>
        <p:nvSpPr>
          <p:cNvPr id="17" name="PA_pa_     _12"/>
          <p:cNvSpPr>
            <a:spLocks noChangeShapeType="1"/>
          </p:cNvSpPr>
          <p:nvPr>
            <p:custDataLst>
              <p:tags r:id="rId5"/>
            </p:custDataLst>
          </p:nvPr>
        </p:nvSpPr>
        <p:spPr bwMode="auto">
          <a:xfrm flipH="1" flipV="1">
            <a:off x="5303118" y="2161302"/>
            <a:ext cx="0" cy="2666225"/>
          </a:xfrm>
          <a:prstGeom prst="line">
            <a:avLst/>
          </a:prstGeom>
          <a:noFill/>
          <a:ln w="19050">
            <a:solidFill>
              <a:schemeClr val="accent2"/>
            </a:solidFill>
            <a:prstDash val="dash"/>
            <a:round/>
          </a:ln>
          <a:extLst>
            <a:ext uri="{909E8E84-426E-40DD-AFC4-6F175D3DCCD1}">
              <a14:hiddenFill xmlns:a14="http://schemas.microsoft.com/office/drawing/2010/main">
                <a:noFill/>
              </a14:hiddenFill>
            </a:ext>
          </a:extLst>
        </p:spPr>
        <p:txBody>
          <a:bodyPr/>
          <a:lstStyle/>
          <a:p>
            <a:endParaRPr lang="zh-CN" altLang="en-US"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par>
                                <p:cTn id="19" presetID="12" presetClass="entr" presetSubtype="8" fill="hold" grpId="0" nodeType="withEffect">
                                  <p:stCondLst>
                                    <p:cond delay="0"/>
                                  </p:stCondLst>
                                  <p:iterate type="lt">
                                    <p:tmPct val="1000"/>
                                  </p:iterate>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childTnLst>
                          </p:cTn>
                        </p:par>
                        <p:par>
                          <p:cTn id="23" fill="hold">
                            <p:stCondLst>
                              <p:cond delay="1024"/>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3EB6AA1-118D-494F-830C-43819AA7E96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PRESENTATION_TITLE" val="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20">
      <a:dk1>
        <a:sysClr val="windowText" lastClr="000000"/>
      </a:dk1>
      <a:lt1>
        <a:srgbClr val="FFFFFF"/>
      </a:lt1>
      <a:dk2>
        <a:srgbClr val="411401"/>
      </a:dk2>
      <a:lt2>
        <a:srgbClr val="FFFFFF"/>
      </a:lt2>
      <a:accent1>
        <a:srgbClr val="2E4E6C"/>
      </a:accent1>
      <a:accent2>
        <a:srgbClr val="33CAFF"/>
      </a:accent2>
      <a:accent3>
        <a:srgbClr val="2E4E6C"/>
      </a:accent3>
      <a:accent4>
        <a:srgbClr val="33CAFF"/>
      </a:accent4>
      <a:accent5>
        <a:srgbClr val="2E4E6C"/>
      </a:accent5>
      <a:accent6>
        <a:srgbClr val="33CAFF"/>
      </a:accent6>
      <a:hlink>
        <a:srgbClr val="2E4E6C"/>
      </a:hlink>
      <a:folHlink>
        <a:srgbClr val="33CAF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宽屏</PresentationFormat>
  <Paragraphs>358</Paragraphs>
  <Slides>30</Slides>
  <Notes>30</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FontAwesome</vt:lpstr>
      <vt:lpstr>微软雅黑</vt:lpstr>
      <vt:lpstr>Arial</vt:lpstr>
      <vt:lpstr>Arial Black</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2017-10-09T00:49:00Z</dcterms:created>
  <dcterms:modified xsi:type="dcterms:W3CDTF">2021-01-06T00:42:21Z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