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91" r:id="rId13"/>
    <p:sldId id="352" r:id="rId14"/>
    <p:sldId id="494" r:id="rId15"/>
    <p:sldId id="495" r:id="rId16"/>
    <p:sldId id="496" r:id="rId17"/>
    <p:sldId id="497" r:id="rId18"/>
    <p:sldId id="471" r:id="rId19"/>
    <p:sldId id="498" r:id="rId20"/>
    <p:sldId id="500" r:id="rId21"/>
    <p:sldId id="499"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580"/>
    <a:srgbClr val="3296A8"/>
    <a:srgbClr val="6D8AAB"/>
    <a:srgbClr val="31709C"/>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110" d="100"/>
          <a:sy n="110" d="100"/>
        </p:scale>
        <p:origin x="552" y="12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093" y="-1396459"/>
            <a:ext cx="609600" cy="609600"/>
          </a:xfrm>
          <a:prstGeom prst="rect">
            <a:avLst/>
          </a:prstGeom>
        </p:spPr>
      </p:pic>
      <p:pic>
        <p:nvPicPr>
          <p:cNvPr id="3" name="图片 2" descr="图片包含 树, 水, 户外&#10;&#10;已生成极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9" name="TextBox 4"/>
          <p:cNvSpPr txBox="1"/>
          <p:nvPr/>
        </p:nvSpPr>
        <p:spPr>
          <a:xfrm>
            <a:off x="2693071" y="1985008"/>
            <a:ext cx="6922088" cy="1107996"/>
          </a:xfrm>
          <a:prstGeom prst="rect">
            <a:avLst/>
          </a:prstGeom>
          <a:noFill/>
        </p:spPr>
        <p:txBody>
          <a:bodyPr wrap="none" rtlCol="0">
            <a:spAutoFit/>
          </a:bodyPr>
          <a:lstStyle/>
          <a:p>
            <a:pPr algn="ctr"/>
            <a:r>
              <a:rPr lang="zh-CN" altLang="en-US" sz="6600" spc="-300" dirty="0">
                <a:solidFill>
                  <a:schemeClr val="bg1"/>
                </a:solidFill>
                <a:latin typeface="华文新魏" panose="02010800040101010101" pitchFamily="2" charset="-122"/>
                <a:ea typeface="华文新魏" panose="02010800040101010101" pitchFamily="2" charset="-122"/>
              </a:rPr>
              <a:t>冬季计划</a:t>
            </a:r>
            <a:r>
              <a:rPr lang="en-US" altLang="zh-CN" sz="6600" spc="-300" dirty="0">
                <a:solidFill>
                  <a:schemeClr val="bg1"/>
                </a:solidFill>
                <a:latin typeface="华文新魏" panose="02010800040101010101" pitchFamily="2" charset="-122"/>
                <a:ea typeface="华文新魏" panose="02010800040101010101" pitchFamily="2" charset="-122"/>
              </a:rPr>
              <a:t>/</a:t>
            </a:r>
            <a:r>
              <a:rPr lang="zh-CN" altLang="en-US" sz="6600" spc="-300" dirty="0">
                <a:solidFill>
                  <a:schemeClr val="bg1"/>
                </a:solidFill>
                <a:latin typeface="华文新魏" panose="02010800040101010101" pitchFamily="2" charset="-122"/>
                <a:ea typeface="华文新魏" panose="02010800040101010101" pitchFamily="2" charset="-122"/>
              </a:rPr>
              <a:t>季度总结</a:t>
            </a:r>
            <a:endParaRPr lang="en-US" altLang="zh-CN" sz="6600" spc="-300" dirty="0">
              <a:solidFill>
                <a:schemeClr val="bg1"/>
              </a:solidFill>
              <a:latin typeface="华文新魏" panose="02010800040101010101" pitchFamily="2" charset="-122"/>
              <a:ea typeface="华文新魏" panose="02010800040101010101" pitchFamily="2" charset="-122"/>
            </a:endParaRPr>
          </a:p>
        </p:txBody>
      </p:sp>
      <p:grpSp>
        <p:nvGrpSpPr>
          <p:cNvPr id="20" name="组合 19"/>
          <p:cNvGrpSpPr/>
          <p:nvPr/>
        </p:nvGrpSpPr>
        <p:grpSpPr>
          <a:xfrm>
            <a:off x="3326366" y="3046457"/>
            <a:ext cx="5669781" cy="584775"/>
            <a:chOff x="3612990" y="3657434"/>
            <a:chExt cx="5669781" cy="584775"/>
          </a:xfrm>
        </p:grpSpPr>
        <p:sp>
          <p:nvSpPr>
            <p:cNvPr id="21" name="矩形 20"/>
            <p:cNvSpPr/>
            <p:nvPr/>
          </p:nvSpPr>
          <p:spPr>
            <a:xfrm>
              <a:off x="3612990" y="3929741"/>
              <a:ext cx="11446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2" name="矩形 21"/>
            <p:cNvSpPr/>
            <p:nvPr/>
          </p:nvSpPr>
          <p:spPr>
            <a:xfrm>
              <a:off x="8138144" y="3929741"/>
              <a:ext cx="11446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3" name="TextBox 4"/>
            <p:cNvSpPr txBox="1"/>
            <p:nvPr/>
          </p:nvSpPr>
          <p:spPr>
            <a:xfrm>
              <a:off x="5082321" y="3657434"/>
              <a:ext cx="2767104" cy="584775"/>
            </a:xfrm>
            <a:prstGeom prst="rect">
              <a:avLst/>
            </a:prstGeom>
            <a:noFill/>
          </p:spPr>
          <p:txBody>
            <a:bodyPr wrap="none" rtlCol="0">
              <a:spAutoFit/>
            </a:bodyPr>
            <a:lstStyle/>
            <a:p>
              <a:pPr algn="ctr"/>
              <a:r>
                <a:rPr lang="en-US" altLang="zh-CN" sz="3200" spc="600" dirty="0">
                  <a:solidFill>
                    <a:schemeClr val="bg1"/>
                  </a:solidFill>
                  <a:latin typeface="华文新魏" panose="02010800040101010101" pitchFamily="2" charset="-122"/>
                  <a:ea typeface="华文新魏" panose="02010800040101010101" pitchFamily="2" charset="-122"/>
                </a:rPr>
                <a:t>SUMMARY</a:t>
              </a:r>
            </a:p>
          </p:txBody>
        </p:sp>
      </p:grpSp>
      <p:sp>
        <p:nvSpPr>
          <p:cNvPr id="24" name="TextBox 5"/>
          <p:cNvSpPr txBox="1"/>
          <p:nvPr/>
        </p:nvSpPr>
        <p:spPr>
          <a:xfrm>
            <a:off x="3201898" y="3605056"/>
            <a:ext cx="5957440" cy="584775"/>
          </a:xfrm>
          <a:prstGeom prst="rect">
            <a:avLst/>
          </a:prstGeom>
          <a:noFill/>
        </p:spPr>
        <p:txBody>
          <a:bodyPr wrap="square" rtlCol="0">
            <a:spAutoFit/>
          </a:bodyPr>
          <a:lstStyle/>
          <a:p>
            <a:pPr algn="ct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INFOGRAPHICLid</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est</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laborum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rumes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untras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Etharums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ser</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quidem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facilis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nemo minima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nemo minima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sit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accusantiumolorab</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illo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inventore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veritatis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et quasi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architecto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beatae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vitae dicta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sunt</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explicabo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5" name="文本框 24"/>
          <p:cNvSpPr txBox="1"/>
          <p:nvPr/>
        </p:nvSpPr>
        <p:spPr>
          <a:xfrm>
            <a:off x="3236217" y="1758948"/>
            <a:ext cx="5759930" cy="646075"/>
          </a:xfrm>
          <a:prstGeom prst="rect">
            <a:avLst/>
          </a:prstGeom>
          <a:noFill/>
        </p:spPr>
        <p:txBody>
          <a:bodyPr wrap="none" rtlCol="0">
            <a:prstTxWarp prst="textArchUp">
              <a:avLst/>
            </a:prstTxWarp>
            <a:spAutoFit/>
          </a:bodyPr>
          <a:lstStyle/>
          <a:p>
            <a:pPr algn="ctr"/>
            <a:r>
              <a:rPr lang="en-US" altLang="zh-CN" sz="5400" dirty="0">
                <a:solidFill>
                  <a:schemeClr val="bg1"/>
                </a:solidFill>
                <a:latin typeface="华文新魏" panose="02010800040101010101" pitchFamily="2" charset="-122"/>
                <a:ea typeface="华文新魏" panose="02010800040101010101" pitchFamily="2" charset="-122"/>
              </a:rPr>
              <a:t>QUARTERLY SUMMARY</a:t>
            </a:r>
            <a:endParaRPr lang="zh-CN" altLang="en-US" sz="5400"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35" repeatCount="indefinite" fill="hold" display="0">
                  <p:stCondLst>
                    <p:cond delay="indefinite"/>
                  </p:stCondLst>
                  <p:endCondLst>
                    <p:cond evt="onStopAudio" delay="0">
                      <p:tgtEl>
                        <p:sldTgt/>
                      </p:tgtEl>
                    </p:cond>
                  </p:endCondLst>
                </p:cTn>
                <p:tgtEl>
                  <p:spTgt spid="9"/>
                </p:tgtEl>
              </p:cMediaNode>
            </p:audio>
          </p:childTnLst>
        </p:cTn>
      </p:par>
    </p:tnLst>
    <p:bldLst>
      <p:bldP spid="19"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sp>
        <p:nvSpPr>
          <p:cNvPr id="5" name="圆角矩形 7"/>
          <p:cNvSpPr/>
          <p:nvPr/>
        </p:nvSpPr>
        <p:spPr>
          <a:xfrm>
            <a:off x="6465476" y="5073450"/>
            <a:ext cx="4377097" cy="798880"/>
          </a:xfrm>
          <a:prstGeom prst="roundRect">
            <a:avLst>
              <a:gd name="adj" fmla="val 0"/>
            </a:avLst>
          </a:prstGeom>
          <a:solidFill>
            <a:srgbClr val="41758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Calibri" panose="020F0502020204030204"/>
              <a:ea typeface="宋体" panose="02010600030101010101" pitchFamily="2" charset="-122"/>
            </a:endParaRPr>
          </a:p>
        </p:txBody>
      </p:sp>
      <p:sp>
        <p:nvSpPr>
          <p:cNvPr id="6" name="TextBox 13"/>
          <p:cNvSpPr txBox="1"/>
          <p:nvPr/>
        </p:nvSpPr>
        <p:spPr>
          <a:xfrm>
            <a:off x="7499310" y="5288224"/>
            <a:ext cx="2309427"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7" name="圆角矩形 7"/>
          <p:cNvSpPr/>
          <p:nvPr/>
        </p:nvSpPr>
        <p:spPr>
          <a:xfrm>
            <a:off x="6465476" y="1963592"/>
            <a:ext cx="4377097" cy="3075435"/>
          </a:xfrm>
          <a:prstGeom prst="roundRect">
            <a:avLst>
              <a:gd name="adj" fmla="val 0"/>
            </a:avLst>
          </a:prstGeom>
          <a:blipFill dpi="0" rotWithShape="1">
            <a:blip r:embed="rId3"/>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grpSp>
        <p:nvGrpSpPr>
          <p:cNvPr id="9" name="Group 2"/>
          <p:cNvGrpSpPr/>
          <p:nvPr/>
        </p:nvGrpSpPr>
        <p:grpSpPr>
          <a:xfrm>
            <a:off x="1257139" y="2127382"/>
            <a:ext cx="5111207" cy="919094"/>
            <a:chOff x="1930687" y="4371057"/>
            <a:chExt cx="8665914" cy="1558300"/>
          </a:xfrm>
        </p:grpSpPr>
        <p:sp>
          <p:nvSpPr>
            <p:cNvPr id="10" name="TextBox 6"/>
            <p:cNvSpPr txBox="1"/>
            <p:nvPr/>
          </p:nvSpPr>
          <p:spPr>
            <a:xfrm>
              <a:off x="2430338" y="4927510"/>
              <a:ext cx="8166263" cy="1001847"/>
            </a:xfrm>
            <a:prstGeom prst="rect">
              <a:avLst/>
            </a:prstGeom>
            <a:noFill/>
          </p:spPr>
          <p:txBody>
            <a:bodyPr wrap="square" lIns="219419" tIns="109710" rIns="219419" bIns="109710"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Freeform 222"/>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417580"/>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14" name="TextBox 8"/>
            <p:cNvSpPr txBox="1"/>
            <p:nvPr/>
          </p:nvSpPr>
          <p:spPr>
            <a:xfrm>
              <a:off x="2452235" y="4371057"/>
              <a:ext cx="1843661" cy="678313"/>
            </a:xfrm>
            <a:prstGeom prst="rect">
              <a:avLst/>
            </a:prstGeom>
            <a:noFill/>
          </p:spPr>
          <p:txBody>
            <a:bodyPr wrap="none" lIns="182843" tIns="91422" rIns="182843" bIns="91422" rtlCol="0">
              <a:spAutoFit/>
            </a:bodyPr>
            <a:lstStyle/>
            <a:p>
              <a:r>
                <a:rPr lang="zh-CN" altLang="en-US" sz="1400" b="1" dirty="0">
                  <a:solidFill>
                    <a:schemeClr val="bg1">
                      <a:lumMod val="50000"/>
                    </a:schemeClr>
                  </a:solidFill>
                  <a:latin typeface="Lato Regular"/>
                  <a:cs typeface="Lato Regular"/>
                </a:rPr>
                <a:t>加入标题</a:t>
              </a:r>
              <a:endParaRPr lang="id-ID" sz="1400" b="1" dirty="0">
                <a:solidFill>
                  <a:schemeClr val="bg1">
                    <a:lumMod val="50000"/>
                  </a:schemeClr>
                </a:solidFill>
                <a:latin typeface="Lato Regular"/>
                <a:cs typeface="Lato Regular"/>
              </a:endParaRPr>
            </a:p>
          </p:txBody>
        </p:sp>
      </p:grpSp>
      <p:grpSp>
        <p:nvGrpSpPr>
          <p:cNvPr id="15" name="Group 3"/>
          <p:cNvGrpSpPr/>
          <p:nvPr/>
        </p:nvGrpSpPr>
        <p:grpSpPr>
          <a:xfrm>
            <a:off x="1275948" y="3092310"/>
            <a:ext cx="5393482" cy="919094"/>
            <a:chOff x="1962577" y="6007067"/>
            <a:chExt cx="9144504" cy="1558300"/>
          </a:xfrm>
        </p:grpSpPr>
        <p:sp>
          <p:nvSpPr>
            <p:cNvPr id="16" name="TextBox 10"/>
            <p:cNvSpPr txBox="1"/>
            <p:nvPr/>
          </p:nvSpPr>
          <p:spPr>
            <a:xfrm>
              <a:off x="2462230" y="6563520"/>
              <a:ext cx="8644851" cy="1001847"/>
            </a:xfrm>
            <a:prstGeom prst="rect">
              <a:avLst/>
            </a:prstGeom>
            <a:noFill/>
          </p:spPr>
          <p:txBody>
            <a:bodyPr wrap="square" lIns="219419" tIns="109710" rIns="219419" bIns="109710"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Freeform 222"/>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417580"/>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18" name="TextBox 15"/>
            <p:cNvSpPr txBox="1"/>
            <p:nvPr/>
          </p:nvSpPr>
          <p:spPr>
            <a:xfrm>
              <a:off x="2484125" y="6007067"/>
              <a:ext cx="1843661" cy="678313"/>
            </a:xfrm>
            <a:prstGeom prst="rect">
              <a:avLst/>
            </a:prstGeom>
            <a:noFill/>
          </p:spPr>
          <p:txBody>
            <a:bodyPr wrap="none" lIns="182843" tIns="91422" rIns="182843" bIns="91422" rtlCol="0">
              <a:spAutoFit/>
            </a:bodyPr>
            <a:lstStyle/>
            <a:p>
              <a:r>
                <a:rPr lang="zh-CN" altLang="en-US" sz="1400" b="1" dirty="0">
                  <a:solidFill>
                    <a:schemeClr val="bg1">
                      <a:lumMod val="50000"/>
                    </a:schemeClr>
                  </a:solidFill>
                  <a:latin typeface="Lato Regular"/>
                  <a:cs typeface="Lato Regular"/>
                </a:rPr>
                <a:t>加入标题</a:t>
              </a:r>
              <a:endParaRPr lang="id-ID" altLang="zh-CN" sz="1400" b="1" dirty="0">
                <a:solidFill>
                  <a:schemeClr val="bg1">
                    <a:lumMod val="50000"/>
                  </a:schemeClr>
                </a:solidFill>
                <a:latin typeface="Lato Regular"/>
                <a:cs typeface="Lato Regular"/>
              </a:endParaRPr>
            </a:p>
          </p:txBody>
        </p:sp>
      </p:grpSp>
      <p:grpSp>
        <p:nvGrpSpPr>
          <p:cNvPr id="19" name="Group 4"/>
          <p:cNvGrpSpPr/>
          <p:nvPr/>
        </p:nvGrpSpPr>
        <p:grpSpPr>
          <a:xfrm>
            <a:off x="1263032" y="4028489"/>
            <a:ext cx="5317188" cy="919095"/>
            <a:chOff x="1940679" y="7594332"/>
            <a:chExt cx="9015149" cy="1558302"/>
          </a:xfrm>
        </p:grpSpPr>
        <p:sp>
          <p:nvSpPr>
            <p:cNvPr id="20" name="TextBox 17"/>
            <p:cNvSpPr txBox="1"/>
            <p:nvPr/>
          </p:nvSpPr>
          <p:spPr>
            <a:xfrm>
              <a:off x="2440332" y="8150787"/>
              <a:ext cx="8515496" cy="1001847"/>
            </a:xfrm>
            <a:prstGeom prst="rect">
              <a:avLst/>
            </a:prstGeom>
            <a:noFill/>
          </p:spPr>
          <p:txBody>
            <a:bodyPr wrap="square" lIns="219419" tIns="109710" rIns="219419" bIns="109710"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Freeform 222"/>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417580"/>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22" name="TextBox 19"/>
            <p:cNvSpPr txBox="1"/>
            <p:nvPr/>
          </p:nvSpPr>
          <p:spPr>
            <a:xfrm>
              <a:off x="2462227" y="7594332"/>
              <a:ext cx="1843661" cy="678314"/>
            </a:xfrm>
            <a:prstGeom prst="rect">
              <a:avLst/>
            </a:prstGeom>
            <a:noFill/>
          </p:spPr>
          <p:txBody>
            <a:bodyPr wrap="none" lIns="182843" tIns="91422" rIns="182843" bIns="91422" rtlCol="0">
              <a:spAutoFit/>
            </a:bodyPr>
            <a:lstStyle/>
            <a:p>
              <a:r>
                <a:rPr lang="zh-CN" altLang="en-US" sz="1400" b="1" dirty="0">
                  <a:solidFill>
                    <a:schemeClr val="bg1">
                      <a:lumMod val="50000"/>
                    </a:schemeClr>
                  </a:solidFill>
                  <a:latin typeface="Lato Regular"/>
                  <a:cs typeface="Lato Regular"/>
                </a:rPr>
                <a:t>加入标题</a:t>
              </a:r>
              <a:endParaRPr lang="id-ID" altLang="zh-CN" sz="1400" b="1" dirty="0">
                <a:solidFill>
                  <a:schemeClr val="bg1">
                    <a:lumMod val="50000"/>
                  </a:schemeClr>
                </a:solidFill>
                <a:latin typeface="Lato Regular"/>
                <a:cs typeface="Lato Regular"/>
              </a:endParaRPr>
            </a:p>
          </p:txBody>
        </p:sp>
      </p:grpSp>
      <p:grpSp>
        <p:nvGrpSpPr>
          <p:cNvPr id="23" name="Group 5"/>
          <p:cNvGrpSpPr/>
          <p:nvPr/>
        </p:nvGrpSpPr>
        <p:grpSpPr>
          <a:xfrm>
            <a:off x="1281841" y="4993414"/>
            <a:ext cx="5387589" cy="919094"/>
            <a:chOff x="1972569" y="9230342"/>
            <a:chExt cx="9134512" cy="1558300"/>
          </a:xfrm>
        </p:grpSpPr>
        <p:sp>
          <p:nvSpPr>
            <p:cNvPr id="24" name="TextBox 21"/>
            <p:cNvSpPr txBox="1"/>
            <p:nvPr/>
          </p:nvSpPr>
          <p:spPr>
            <a:xfrm>
              <a:off x="2472220" y="9786795"/>
              <a:ext cx="8634861" cy="1001847"/>
            </a:xfrm>
            <a:prstGeom prst="rect">
              <a:avLst/>
            </a:prstGeom>
            <a:noFill/>
          </p:spPr>
          <p:txBody>
            <a:bodyPr wrap="square" lIns="219419" tIns="109710" rIns="219419" bIns="109710"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5" name="Freeform 222"/>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417580"/>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26" name="TextBox 23"/>
            <p:cNvSpPr txBox="1"/>
            <p:nvPr/>
          </p:nvSpPr>
          <p:spPr>
            <a:xfrm>
              <a:off x="2494117" y="9230342"/>
              <a:ext cx="1843661" cy="678313"/>
            </a:xfrm>
            <a:prstGeom prst="rect">
              <a:avLst/>
            </a:prstGeom>
            <a:noFill/>
          </p:spPr>
          <p:txBody>
            <a:bodyPr wrap="none" lIns="182843" tIns="91422" rIns="182843" bIns="91422" rtlCol="0">
              <a:spAutoFit/>
            </a:bodyPr>
            <a:lstStyle/>
            <a:p>
              <a:r>
                <a:rPr lang="zh-CN" altLang="en-US" sz="1400" b="1" dirty="0">
                  <a:solidFill>
                    <a:schemeClr val="bg1">
                      <a:lumMod val="50000"/>
                    </a:schemeClr>
                  </a:solidFill>
                  <a:latin typeface="Lato Regular"/>
                  <a:cs typeface="Lato Regular"/>
                </a:rPr>
                <a:t>加入标题</a:t>
              </a:r>
              <a:endParaRPr lang="id-ID" altLang="zh-CN" sz="1400" b="1" dirty="0">
                <a:solidFill>
                  <a:schemeClr val="bg1">
                    <a:lumMod val="50000"/>
                  </a:schemeClr>
                </a:solidFill>
                <a:latin typeface="Lato Regular"/>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anim calcmode="lin" valueType="num">
                                      <p:cBhvr>
                                        <p:cTn id="48" dur="250" fill="hold"/>
                                        <p:tgtEl>
                                          <p:spTgt spid="23"/>
                                        </p:tgtEl>
                                        <p:attrNameLst>
                                          <p:attrName>ppt_x</p:attrName>
                                        </p:attrNameLst>
                                      </p:cBhvr>
                                      <p:tavLst>
                                        <p:tav tm="0">
                                          <p:val>
                                            <p:strVal val="#ppt_x"/>
                                          </p:val>
                                        </p:tav>
                                        <p:tav tm="100000">
                                          <p:val>
                                            <p:strVal val="#ppt_x"/>
                                          </p:val>
                                        </p:tav>
                                      </p:tavLst>
                                    </p:anim>
                                    <p:anim calcmode="lin" valueType="num">
                                      <p:cBhvr>
                                        <p:cTn id="49"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sp>
        <p:nvSpPr>
          <p:cNvPr id="5" name="矩形 9"/>
          <p:cNvSpPr>
            <a:spLocks noChangeArrowheads="1"/>
          </p:cNvSpPr>
          <p:nvPr/>
        </p:nvSpPr>
        <p:spPr bwMode="auto">
          <a:xfrm>
            <a:off x="1449331" y="4585354"/>
            <a:ext cx="96893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我们工作室模板的发布，课件及汇报</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的美化，并为您个性定制服务。我们秉承“给您演示的光和热”的理念，为您分担职场压力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让您都信心澎湃。专业的团队，完善的售后，热情的服务，科学严谨的逻辑，一丝不苟的工作态度，定能使您的发展如虎添翼！</a:t>
            </a:r>
            <a:endParaRPr 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矩形 16"/>
          <p:cNvSpPr>
            <a:spLocks noChangeArrowheads="1"/>
          </p:cNvSpPr>
          <p:nvPr/>
        </p:nvSpPr>
        <p:spPr bwMode="auto">
          <a:xfrm>
            <a:off x="1074284" y="2240990"/>
            <a:ext cx="3021012" cy="1956448"/>
          </a:xfrm>
          <a:prstGeom prst="rect">
            <a:avLst/>
          </a:prstGeom>
          <a:solidFill>
            <a:srgbClr val="417580"/>
          </a:solidFill>
          <a:ln w="19050">
            <a:noFill/>
            <a:miter lim="800000"/>
          </a:ln>
        </p:spPr>
        <p:txBody>
          <a:bodyPr anchor="ctr"/>
          <a:lstStyle/>
          <a:p>
            <a:pPr algn="ctr">
              <a:buFont typeface="Arial" panose="020B0604020202020204" pitchFamily="34" charset="0"/>
              <a:buNone/>
            </a:pPr>
            <a:endParaRPr lang="zh-CN" altLang="en-US" sz="2000">
              <a:solidFill>
                <a:schemeClr val="bg1"/>
              </a:solidFill>
            </a:endParaRPr>
          </a:p>
        </p:txBody>
      </p:sp>
      <p:sp>
        <p:nvSpPr>
          <p:cNvPr id="7" name="文本框 13"/>
          <p:cNvSpPr txBox="1">
            <a:spLocks noChangeArrowheads="1"/>
          </p:cNvSpPr>
          <p:nvPr/>
        </p:nvSpPr>
        <p:spPr bwMode="auto">
          <a:xfrm>
            <a:off x="1449331" y="2522203"/>
            <a:ext cx="2270916" cy="36933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9" name="文本框 14"/>
          <p:cNvSpPr txBox="1">
            <a:spLocks noChangeArrowheads="1"/>
          </p:cNvSpPr>
          <p:nvPr/>
        </p:nvSpPr>
        <p:spPr bwMode="auto">
          <a:xfrm>
            <a:off x="1478723" y="3055289"/>
            <a:ext cx="2241523" cy="8617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我们工致力于专业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个性服务</a:t>
            </a:r>
            <a:r>
              <a:rPr lang="zh-CN" altLang="en-US" dirty="0">
                <a:solidFill>
                  <a:schemeClr val="bg1"/>
                </a:solidFill>
                <a:latin typeface="微软雅黑" panose="020B0503020204020204" pitchFamily="34" charset="-122"/>
                <a:ea typeface="微软雅黑" panose="020B0503020204020204" pitchFamily="34" charset="-122"/>
              </a:rPr>
              <a:t>。</a:t>
            </a:r>
          </a:p>
        </p:txBody>
      </p:sp>
      <p:sp>
        <p:nvSpPr>
          <p:cNvPr id="10" name="矩形 23"/>
          <p:cNvSpPr>
            <a:spLocks noChangeArrowheads="1"/>
          </p:cNvSpPr>
          <p:nvPr/>
        </p:nvSpPr>
        <p:spPr bwMode="auto">
          <a:xfrm>
            <a:off x="4674734" y="2240990"/>
            <a:ext cx="3021012" cy="1956448"/>
          </a:xfrm>
          <a:prstGeom prst="rect">
            <a:avLst/>
          </a:prstGeom>
          <a:solidFill>
            <a:srgbClr val="417580"/>
          </a:solidFill>
          <a:ln w="19050">
            <a:noFill/>
            <a:miter lim="800000"/>
          </a:ln>
        </p:spPr>
        <p:txBody>
          <a:bodyPr anchor="ctr"/>
          <a:lstStyle/>
          <a:p>
            <a:pPr algn="ctr">
              <a:buFont typeface="Arial" panose="020B0604020202020204" pitchFamily="34" charset="0"/>
              <a:buNone/>
            </a:pPr>
            <a:endParaRPr lang="zh-CN" altLang="en-US" sz="2000">
              <a:solidFill>
                <a:schemeClr val="bg1"/>
              </a:solidFill>
            </a:endParaRPr>
          </a:p>
        </p:txBody>
      </p:sp>
      <p:sp>
        <p:nvSpPr>
          <p:cNvPr id="13" name="文本框 20"/>
          <p:cNvSpPr txBox="1">
            <a:spLocks noChangeArrowheads="1"/>
          </p:cNvSpPr>
          <p:nvPr/>
        </p:nvSpPr>
        <p:spPr bwMode="auto">
          <a:xfrm>
            <a:off x="5049781" y="2522203"/>
            <a:ext cx="2270916" cy="36933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单击添加标题</a:t>
            </a:r>
          </a:p>
        </p:txBody>
      </p:sp>
      <p:sp>
        <p:nvSpPr>
          <p:cNvPr id="14" name="文本框 21"/>
          <p:cNvSpPr txBox="1">
            <a:spLocks noChangeArrowheads="1"/>
          </p:cNvSpPr>
          <p:nvPr/>
        </p:nvSpPr>
        <p:spPr bwMode="auto">
          <a:xfrm>
            <a:off x="5114022" y="3086056"/>
            <a:ext cx="2241523" cy="8617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我们工致力于专业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个性服务。</a:t>
            </a:r>
          </a:p>
        </p:txBody>
      </p:sp>
      <p:sp>
        <p:nvSpPr>
          <p:cNvPr id="15" name="矩形 26"/>
          <p:cNvSpPr>
            <a:spLocks noChangeArrowheads="1"/>
          </p:cNvSpPr>
          <p:nvPr/>
        </p:nvSpPr>
        <p:spPr bwMode="auto">
          <a:xfrm>
            <a:off x="8273596" y="2240990"/>
            <a:ext cx="3021013" cy="1956448"/>
          </a:xfrm>
          <a:prstGeom prst="rect">
            <a:avLst/>
          </a:prstGeom>
          <a:solidFill>
            <a:srgbClr val="417580"/>
          </a:solidFill>
          <a:ln w="19050">
            <a:noFill/>
            <a:miter lim="800000"/>
          </a:ln>
        </p:spPr>
        <p:txBody>
          <a:bodyPr anchor="ctr"/>
          <a:lstStyle/>
          <a:p>
            <a:pPr algn="ctr">
              <a:buFont typeface="Arial" panose="020B0604020202020204" pitchFamily="34" charset="0"/>
              <a:buNone/>
            </a:pPr>
            <a:endParaRPr lang="zh-CN" altLang="en-US" sz="2000">
              <a:solidFill>
                <a:schemeClr val="bg1"/>
              </a:solidFill>
            </a:endParaRPr>
          </a:p>
        </p:txBody>
      </p:sp>
      <p:sp>
        <p:nvSpPr>
          <p:cNvPr id="16" name="文本框 28"/>
          <p:cNvSpPr txBox="1">
            <a:spLocks noChangeArrowheads="1"/>
          </p:cNvSpPr>
          <p:nvPr/>
        </p:nvSpPr>
        <p:spPr bwMode="auto">
          <a:xfrm>
            <a:off x="8648644" y="2530878"/>
            <a:ext cx="2270917" cy="36933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rPr>
              <a:t>单击添加标题</a:t>
            </a:r>
          </a:p>
        </p:txBody>
      </p:sp>
      <p:sp>
        <p:nvSpPr>
          <p:cNvPr id="17" name="文本框 29"/>
          <p:cNvSpPr txBox="1">
            <a:spLocks noChangeArrowheads="1"/>
          </p:cNvSpPr>
          <p:nvPr/>
        </p:nvSpPr>
        <p:spPr bwMode="auto">
          <a:xfrm>
            <a:off x="8678037" y="3086057"/>
            <a:ext cx="2241524" cy="8617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我们工致力于专业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个性服务。</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0" grpId="0" animBg="1"/>
      <p:bldP spid="13" grpId="0"/>
      <p:bldP spid="14" grpId="0"/>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grpSp>
        <p:nvGrpSpPr>
          <p:cNvPr id="5" name="Group 22"/>
          <p:cNvGrpSpPr/>
          <p:nvPr/>
        </p:nvGrpSpPr>
        <p:grpSpPr bwMode="auto">
          <a:xfrm>
            <a:off x="5984609" y="2236212"/>
            <a:ext cx="1213448" cy="538745"/>
            <a:chOff x="0" y="0"/>
            <a:chExt cx="1131895" cy="504056"/>
          </a:xfrm>
          <a:solidFill>
            <a:srgbClr val="417580"/>
          </a:solidFill>
        </p:grpSpPr>
        <p:sp>
          <p:nvSpPr>
            <p:cNvPr id="6"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anose="02010600030101010101" pitchFamily="2" charset="-122"/>
              </a:endParaRPr>
            </a:p>
          </p:txBody>
        </p:sp>
        <p:sp>
          <p:nvSpPr>
            <p:cNvPr id="7"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ea typeface="+mj-ea"/>
                  <a:sym typeface="方正兰亭细黑_GBK" charset="-122"/>
                </a:rPr>
                <a:t>标题一</a:t>
              </a:r>
            </a:p>
          </p:txBody>
        </p:sp>
      </p:grpSp>
      <p:sp>
        <p:nvSpPr>
          <p:cNvPr id="9" name="矩形 60"/>
          <p:cNvSpPr>
            <a:spLocks noChangeArrowheads="1"/>
          </p:cNvSpPr>
          <p:nvPr/>
        </p:nvSpPr>
        <p:spPr bwMode="auto">
          <a:xfrm>
            <a:off x="7400793" y="2176518"/>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10" name="Group 22"/>
          <p:cNvGrpSpPr/>
          <p:nvPr/>
        </p:nvGrpSpPr>
        <p:grpSpPr bwMode="auto">
          <a:xfrm>
            <a:off x="5984609" y="3181050"/>
            <a:ext cx="1213448" cy="538745"/>
            <a:chOff x="0" y="0"/>
            <a:chExt cx="1131895" cy="504056"/>
          </a:xfrm>
          <a:solidFill>
            <a:srgbClr val="417580"/>
          </a:solidFill>
        </p:grpSpPr>
        <p:sp>
          <p:nvSpPr>
            <p:cNvPr id="13"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14"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标题二</a:t>
              </a:r>
            </a:p>
          </p:txBody>
        </p:sp>
      </p:grpSp>
      <p:sp>
        <p:nvSpPr>
          <p:cNvPr id="15" name="矩形 60"/>
          <p:cNvSpPr>
            <a:spLocks noChangeArrowheads="1"/>
          </p:cNvSpPr>
          <p:nvPr/>
        </p:nvSpPr>
        <p:spPr bwMode="auto">
          <a:xfrm>
            <a:off x="7400793" y="3121356"/>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16" name="Group 22"/>
          <p:cNvGrpSpPr/>
          <p:nvPr/>
        </p:nvGrpSpPr>
        <p:grpSpPr bwMode="auto">
          <a:xfrm>
            <a:off x="5984609" y="4139596"/>
            <a:ext cx="1213448" cy="538745"/>
            <a:chOff x="0" y="0"/>
            <a:chExt cx="1131895" cy="504056"/>
          </a:xfrm>
          <a:solidFill>
            <a:srgbClr val="417580"/>
          </a:solidFill>
        </p:grpSpPr>
        <p:sp>
          <p:nvSpPr>
            <p:cNvPr id="17"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18"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标题三</a:t>
              </a:r>
            </a:p>
          </p:txBody>
        </p:sp>
      </p:grpSp>
      <p:sp>
        <p:nvSpPr>
          <p:cNvPr id="19" name="矩形 60"/>
          <p:cNvSpPr>
            <a:spLocks noChangeArrowheads="1"/>
          </p:cNvSpPr>
          <p:nvPr/>
        </p:nvSpPr>
        <p:spPr bwMode="auto">
          <a:xfrm>
            <a:off x="7400793" y="4079901"/>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20" name="Group 22"/>
          <p:cNvGrpSpPr/>
          <p:nvPr/>
        </p:nvGrpSpPr>
        <p:grpSpPr bwMode="auto">
          <a:xfrm>
            <a:off x="5984609" y="5064658"/>
            <a:ext cx="1213448" cy="538745"/>
            <a:chOff x="0" y="0"/>
            <a:chExt cx="1131895" cy="504056"/>
          </a:xfrm>
          <a:solidFill>
            <a:srgbClr val="417580"/>
          </a:solidFill>
        </p:grpSpPr>
        <p:sp>
          <p:nvSpPr>
            <p:cNvPr id="21"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22"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标题四</a:t>
              </a:r>
            </a:p>
          </p:txBody>
        </p:sp>
      </p:grpSp>
      <p:sp>
        <p:nvSpPr>
          <p:cNvPr id="23" name="矩形 60"/>
          <p:cNvSpPr>
            <a:spLocks noChangeArrowheads="1"/>
          </p:cNvSpPr>
          <p:nvPr/>
        </p:nvSpPr>
        <p:spPr bwMode="auto">
          <a:xfrm>
            <a:off x="7400793" y="5004964"/>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sp>
        <p:nvSpPr>
          <p:cNvPr id="24" name="任意多边形 5"/>
          <p:cNvSpPr/>
          <p:nvPr/>
        </p:nvSpPr>
        <p:spPr>
          <a:xfrm rot="5400000">
            <a:off x="3355010" y="3593637"/>
            <a:ext cx="1503363" cy="723900"/>
          </a:xfrm>
          <a:custGeom>
            <a:avLst/>
            <a:gdLst>
              <a:gd name="txL" fmla="*/ 0 w 1503912"/>
              <a:gd name="txT" fmla="*/ 0 h 723424"/>
              <a:gd name="txR" fmla="*/ 1503912 w 1503912"/>
              <a:gd name="txB" fmla="*/ 723424 h 723424"/>
            </a:gdLst>
            <a:ahLst/>
            <a:cxnLst>
              <a:cxn ang="0">
                <a:pos x="0" y="488434"/>
              </a:cxn>
              <a:cxn ang="0">
                <a:pos x="545844" y="194507"/>
              </a:cxn>
              <a:cxn ang="0">
                <a:pos x="621520" y="182921"/>
              </a:cxn>
              <a:cxn ang="0">
                <a:pos x="758642" y="0"/>
              </a:cxn>
              <a:cxn ang="0">
                <a:pos x="896001" y="183236"/>
              </a:cxn>
              <a:cxn ang="0">
                <a:pos x="950785" y="190524"/>
              </a:cxn>
              <a:cxn ang="0">
                <a:pos x="1502265" y="473660"/>
              </a:cxn>
              <a:cxn ang="0">
                <a:pos x="1271237" y="714670"/>
              </a:cxn>
              <a:cxn ang="0">
                <a:pos x="235695" y="724853"/>
              </a:cxn>
            </a:cxnLst>
            <a:rect l="txL" t="txT" r="txR" b="tx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lnTo>
                  <a:pt x="0" y="487471"/>
                </a:lnTo>
                <a:close/>
              </a:path>
            </a:pathLst>
          </a:custGeom>
          <a:solidFill>
            <a:srgbClr val="417580"/>
          </a:solidFill>
          <a:ln w="9525">
            <a:noFill/>
          </a:ln>
        </p:spPr>
        <p:txBody>
          <a:bodyPr/>
          <a:lstStyle/>
          <a:p>
            <a:endParaRPr lang="zh-CN" altLang="en-US"/>
          </a:p>
        </p:txBody>
      </p:sp>
      <p:sp>
        <p:nvSpPr>
          <p:cNvPr id="25" name="任意多边形 11"/>
          <p:cNvSpPr/>
          <p:nvPr/>
        </p:nvSpPr>
        <p:spPr>
          <a:xfrm rot="-2700000">
            <a:off x="1816723" y="3414249"/>
            <a:ext cx="1060450" cy="1074738"/>
          </a:xfrm>
          <a:custGeom>
            <a:avLst/>
            <a:gdLst>
              <a:gd name="txL" fmla="*/ 0 w 1059543"/>
              <a:gd name="txT" fmla="*/ 0 h 1073851"/>
              <a:gd name="txR" fmla="*/ 1059543 w 1059543"/>
              <a:gd name="txB" fmla="*/ 1073851 h 1073851"/>
            </a:gdLst>
            <a:ahLst/>
            <a:cxnLst>
              <a:cxn ang="0">
                <a:pos x="1055707" y="0"/>
              </a:cxn>
              <a:cxn ang="0">
                <a:pos x="1062267" y="334452"/>
              </a:cxn>
              <a:cxn ang="0">
                <a:pos x="334546" y="1076514"/>
              </a:cxn>
              <a:cxn ang="0">
                <a:pos x="0" y="1076514"/>
              </a:cxn>
              <a:cxn ang="0">
                <a:pos x="179422" y="481222"/>
              </a:cxn>
              <a:cxn ang="0">
                <a:pos x="224934" y="419325"/>
              </a:cxn>
              <a:cxn ang="0">
                <a:pos x="192828" y="192606"/>
              </a:cxn>
              <a:cxn ang="0">
                <a:pos x="419957" y="224765"/>
              </a:cxn>
              <a:cxn ang="0">
                <a:pos x="463994" y="191043"/>
              </a:cxn>
              <a:cxn ang="0">
                <a:pos x="1055707" y="0"/>
              </a:cxn>
            </a:cxnLst>
            <a:rect l="txL" t="txT" r="txR" b="tx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417580"/>
          </a:solidFill>
          <a:ln w="9525">
            <a:noFill/>
          </a:ln>
        </p:spPr>
        <p:txBody>
          <a:bodyPr/>
          <a:lstStyle/>
          <a:p>
            <a:endParaRPr lang="zh-CN" altLang="en-US"/>
          </a:p>
        </p:txBody>
      </p:sp>
      <p:sp>
        <p:nvSpPr>
          <p:cNvPr id="26" name="任意多边形 12"/>
          <p:cNvSpPr/>
          <p:nvPr/>
        </p:nvSpPr>
        <p:spPr>
          <a:xfrm rot="-2700000" flipV="1">
            <a:off x="2643810" y="4239749"/>
            <a:ext cx="1058863" cy="1074738"/>
          </a:xfrm>
          <a:custGeom>
            <a:avLst/>
            <a:gdLst>
              <a:gd name="txL" fmla="*/ 0 w 1059543"/>
              <a:gd name="txT" fmla="*/ 0 h 1073851"/>
              <a:gd name="txR" fmla="*/ 1059543 w 1059543"/>
              <a:gd name="txB" fmla="*/ 1073851 h 1073851"/>
            </a:gdLst>
            <a:ahLst/>
            <a:cxnLst>
              <a:cxn ang="0">
                <a:pos x="333046" y="1076511"/>
              </a:cxn>
              <a:cxn ang="0">
                <a:pos x="1057501" y="334450"/>
              </a:cxn>
              <a:cxn ang="0">
                <a:pos x="1050972" y="0"/>
              </a:cxn>
              <a:cxn ang="0">
                <a:pos x="461913" y="191041"/>
              </a:cxn>
              <a:cxn ang="0">
                <a:pos x="418074" y="224763"/>
              </a:cxn>
              <a:cxn ang="0">
                <a:pos x="191963" y="192605"/>
              </a:cxn>
              <a:cxn ang="0">
                <a:pos x="223927" y="419321"/>
              </a:cxn>
              <a:cxn ang="0">
                <a:pos x="178619" y="481220"/>
              </a:cxn>
              <a:cxn ang="0">
                <a:pos x="0" y="1076511"/>
              </a:cxn>
            </a:cxnLst>
            <a:rect l="txL" t="txT" r="txR" b="tx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lnTo>
                  <a:pt x="333688" y="1073851"/>
                </a:lnTo>
                <a:close/>
              </a:path>
            </a:pathLst>
          </a:custGeom>
          <a:solidFill>
            <a:srgbClr val="417580"/>
          </a:solidFill>
          <a:ln w="9525">
            <a:noFill/>
          </a:ln>
        </p:spPr>
        <p:txBody>
          <a:bodyPr/>
          <a:lstStyle/>
          <a:p>
            <a:endParaRPr lang="zh-CN" altLang="en-US"/>
          </a:p>
        </p:txBody>
      </p:sp>
      <p:sp>
        <p:nvSpPr>
          <p:cNvPr id="27" name="任意多边形 22"/>
          <p:cNvSpPr/>
          <p:nvPr/>
        </p:nvSpPr>
        <p:spPr>
          <a:xfrm rot="2700000">
            <a:off x="2623173" y="2583987"/>
            <a:ext cx="1060450" cy="1074737"/>
          </a:xfrm>
          <a:custGeom>
            <a:avLst/>
            <a:gdLst>
              <a:gd name="txL" fmla="*/ 0 w 1059543"/>
              <a:gd name="txT" fmla="*/ 0 h 1073851"/>
              <a:gd name="txR" fmla="*/ 1059543 w 1059543"/>
              <a:gd name="txB" fmla="*/ 1073851 h 1073851"/>
            </a:gdLst>
            <a:ahLst/>
            <a:cxnLst>
              <a:cxn ang="0">
                <a:pos x="219839" y="192605"/>
              </a:cxn>
              <a:cxn ang="0">
                <a:pos x="424172" y="221536"/>
              </a:cxn>
              <a:cxn ang="0">
                <a:pos x="463994" y="191041"/>
              </a:cxn>
              <a:cxn ang="0">
                <a:pos x="1055707" y="0"/>
              </a:cxn>
              <a:cxn ang="0">
                <a:pos x="1062267" y="334450"/>
              </a:cxn>
              <a:cxn ang="0">
                <a:pos x="334546" y="1076511"/>
              </a:cxn>
              <a:cxn ang="0">
                <a:pos x="0" y="1076511"/>
              </a:cxn>
              <a:cxn ang="0">
                <a:pos x="240001" y="398833"/>
              </a:cxn>
              <a:cxn ang="0">
                <a:pos x="247806" y="390085"/>
              </a:cxn>
            </a:cxnLst>
            <a:rect l="txL" t="txT" r="txR" b="tx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lnTo>
                  <a:pt x="219275" y="192128"/>
                </a:lnTo>
                <a:close/>
              </a:path>
            </a:pathLst>
          </a:custGeom>
          <a:solidFill>
            <a:srgbClr val="417580"/>
          </a:solidFill>
          <a:ln w="9525">
            <a:noFill/>
          </a:ln>
        </p:spPr>
        <p:txBody>
          <a:bodyPr/>
          <a:lstStyle/>
          <a:p>
            <a:endParaRPr lang="zh-CN" altLang="en-US"/>
          </a:p>
        </p:txBody>
      </p:sp>
      <p:sp>
        <p:nvSpPr>
          <p:cNvPr id="28" name="心形 9"/>
          <p:cNvSpPr/>
          <p:nvPr/>
        </p:nvSpPr>
        <p:spPr>
          <a:xfrm>
            <a:off x="3002585" y="2242674"/>
            <a:ext cx="352425" cy="292100"/>
          </a:xfrm>
          <a:custGeom>
            <a:avLst/>
            <a:gdLst>
              <a:gd name="txL" fmla="*/ 5037 w 21600"/>
              <a:gd name="txT" fmla="*/ 2277 h 21600"/>
              <a:gd name="txR" fmla="*/ 16557 w 21600"/>
              <a:gd name="txB" fmla="*/ 13677 h 21600"/>
            </a:gdLst>
            <a:ahLst/>
            <a:cxnLst>
              <a:cxn ang="17694720">
                <a:pos x="47170177" y="5408543"/>
              </a:cxn>
              <a:cxn ang="11796480">
                <a:pos x="12717697" y="26708975"/>
              </a:cxn>
              <a:cxn ang="5898240">
                <a:pos x="47170177" y="53417950"/>
              </a:cxn>
              <a:cxn ang="0">
                <a:pos x="81101705" y="26708975"/>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417580"/>
          </a:solidFill>
          <a:ln w="9525">
            <a:noFill/>
          </a:ln>
        </p:spPr>
        <p:txBody>
          <a:bodyPr/>
          <a:lstStyle/>
          <a:p>
            <a:endParaRPr lang="zh-CN" altLang="en-US"/>
          </a:p>
        </p:txBody>
      </p:sp>
      <p:grpSp>
        <p:nvGrpSpPr>
          <p:cNvPr id="29" name="组合 28"/>
          <p:cNvGrpSpPr/>
          <p:nvPr/>
        </p:nvGrpSpPr>
        <p:grpSpPr>
          <a:xfrm>
            <a:off x="4632948" y="3652374"/>
            <a:ext cx="225425" cy="563563"/>
            <a:chOff x="0" y="0"/>
            <a:chExt cx="224872" cy="564609"/>
          </a:xfrm>
          <a:solidFill>
            <a:srgbClr val="417580"/>
          </a:solidFill>
        </p:grpSpPr>
        <p:sp>
          <p:nvSpPr>
            <p:cNvPr id="30" name="椭圆 29"/>
            <p:cNvSpPr/>
            <p:nvPr/>
          </p:nvSpPr>
          <p:spPr>
            <a:xfrm>
              <a:off x="69912" y="0"/>
              <a:ext cx="90487" cy="90487"/>
            </a:xfrm>
            <a:prstGeom prst="ellipse">
              <a:avLst/>
            </a:prstGeom>
            <a:grpFill/>
            <a:ln w="9525">
              <a:noFill/>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31" name="矩形 13"/>
            <p:cNvSpPr/>
            <p:nvPr/>
          </p:nvSpPr>
          <p:spPr>
            <a:xfrm>
              <a:off x="56189" y="162997"/>
              <a:ext cx="112763" cy="1546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2" name="组合 18"/>
          <p:cNvGrpSpPr/>
          <p:nvPr/>
        </p:nvGrpSpPr>
        <p:grpSpPr>
          <a:xfrm>
            <a:off x="1324598" y="3796837"/>
            <a:ext cx="439737" cy="311150"/>
            <a:chOff x="0" y="0"/>
            <a:chExt cx="439857" cy="311768"/>
          </a:xfrm>
          <a:solidFill>
            <a:srgbClr val="417580"/>
          </a:solidFill>
        </p:grpSpPr>
        <p:grpSp>
          <p:nvGrpSpPr>
            <p:cNvPr id="33" name="组合 19"/>
            <p:cNvGrpSpPr/>
            <p:nvPr/>
          </p:nvGrpSpPr>
          <p:grpSpPr>
            <a:xfrm>
              <a:off x="0" y="43261"/>
              <a:ext cx="439857" cy="268507"/>
              <a:chOff x="0" y="0"/>
              <a:chExt cx="439857" cy="268507"/>
            </a:xfrm>
            <a:grpFill/>
          </p:grpSpPr>
          <p:grpSp>
            <p:nvGrpSpPr>
              <p:cNvPr id="34" name="组合 21"/>
              <p:cNvGrpSpPr/>
              <p:nvPr/>
            </p:nvGrpSpPr>
            <p:grpSpPr>
              <a:xfrm>
                <a:off x="0" y="20559"/>
                <a:ext cx="439857" cy="24689"/>
                <a:chOff x="0" y="0"/>
                <a:chExt cx="439857" cy="24689"/>
              </a:xfrm>
              <a:grpFill/>
            </p:grpSpPr>
            <p:sp>
              <p:nvSpPr>
                <p:cNvPr id="38" name="矩形 25"/>
                <p:cNvSpPr/>
                <p:nvPr/>
              </p:nvSpPr>
              <p:spPr>
                <a:xfrm rot="-2220000">
                  <a:off x="0" y="0"/>
                  <a:ext cx="252000" cy="24688"/>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39" name="矩形 26"/>
                <p:cNvSpPr/>
                <p:nvPr/>
              </p:nvSpPr>
              <p:spPr>
                <a:xfrm rot="2220000" flipH="1">
                  <a:off x="187857" y="1"/>
                  <a:ext cx="252000" cy="24688"/>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5" name="等腰三角形 22"/>
              <p:cNvSpPr/>
              <p:nvPr/>
            </p:nvSpPr>
            <p:spPr>
              <a:xfrm>
                <a:off x="68555" y="0"/>
                <a:ext cx="302746" cy="127806"/>
              </a:xfrm>
              <a:prstGeom prst="triangle">
                <a:avLst>
                  <a:gd name="adj" fmla="val 50000"/>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36" name="矩形 23"/>
              <p:cNvSpPr/>
              <p:nvPr/>
            </p:nvSpPr>
            <p:spPr>
              <a:xfrm>
                <a:off x="68082" y="127806"/>
                <a:ext cx="106784" cy="1407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37" name="矩形 24"/>
              <p:cNvSpPr/>
              <p:nvPr/>
            </p:nvSpPr>
            <p:spPr>
              <a:xfrm>
                <a:off x="262846" y="127806"/>
                <a:ext cx="106784" cy="1407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40" name="组合 27"/>
          <p:cNvGrpSpPr/>
          <p:nvPr/>
        </p:nvGrpSpPr>
        <p:grpSpPr>
          <a:xfrm>
            <a:off x="2945435" y="5382749"/>
            <a:ext cx="465138" cy="417513"/>
            <a:chOff x="0" y="0"/>
            <a:chExt cx="465358" cy="418456"/>
          </a:xfrm>
          <a:solidFill>
            <a:srgbClr val="417580"/>
          </a:solidFill>
        </p:grpSpPr>
        <p:grpSp>
          <p:nvGrpSpPr>
            <p:cNvPr id="41" name="组合 28"/>
            <p:cNvGrpSpPr/>
            <p:nvPr/>
          </p:nvGrpSpPr>
          <p:grpSpPr>
            <a:xfrm>
              <a:off x="0" y="0"/>
              <a:ext cx="460390" cy="418456"/>
              <a:chOff x="0" y="0"/>
              <a:chExt cx="460390" cy="418456"/>
            </a:xfrm>
            <a:grpFill/>
          </p:grpSpPr>
          <p:sp>
            <p:nvSpPr>
              <p:cNvPr id="44" name="任意多边形 31"/>
              <p:cNvSpPr/>
              <p:nvPr/>
            </p:nvSpPr>
            <p:spPr>
              <a:xfrm>
                <a:off x="53155" y="0"/>
                <a:ext cx="407235" cy="357637"/>
              </a:xfrm>
              <a:custGeom>
                <a:avLst/>
                <a:gdLst>
                  <a:gd name="txL" fmla="*/ 0 w 407235"/>
                  <a:gd name="txT" fmla="*/ 0 h 357637"/>
                  <a:gd name="txR" fmla="*/ 407235 w 407235"/>
                  <a:gd name="txB" fmla="*/ 357637 h 357637"/>
                </a:gdLst>
                <a:ahLst/>
                <a:cxnLst>
                  <a:cxn ang="0">
                    <a:pos x="7668" y="305095"/>
                  </a:cxn>
                  <a:cxn ang="0">
                    <a:pos x="7668" y="226514"/>
                  </a:cxn>
                  <a:cxn ang="0">
                    <a:pos x="74343" y="128882"/>
                  </a:cxn>
                  <a:cxn ang="0">
                    <a:pos x="245793" y="43157"/>
                  </a:cxn>
                  <a:cxn ang="0">
                    <a:pos x="402955" y="295"/>
                  </a:cxn>
                  <a:cxn ang="0">
                    <a:pos x="360093" y="26489"/>
                  </a:cxn>
                  <a:cxn ang="0">
                    <a:pos x="331518" y="69351"/>
                  </a:cxn>
                  <a:cxn ang="0">
                    <a:pos x="279130" y="209845"/>
                  </a:cxn>
                  <a:cxn ang="0">
                    <a:pos x="212455" y="305095"/>
                  </a:cxn>
                  <a:cxn ang="0">
                    <a:pos x="121967" y="355101"/>
                  </a:cxn>
                  <a:cxn ang="0">
                    <a:pos x="45768" y="345576"/>
                  </a:cxn>
                  <a:cxn ang="0">
                    <a:pos x="7668" y="305095"/>
                  </a:cxn>
                </a:cxnLst>
                <a:rect l="txL" t="txT" r="txR" b="tx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w="9525">
                <a:noFill/>
              </a:ln>
            </p:spPr>
            <p:txBody>
              <a:bodyPr/>
              <a:lstStyle/>
              <a:p>
                <a:endParaRPr lang="zh-CN" altLang="en-US"/>
              </a:p>
            </p:txBody>
          </p:sp>
          <p:sp>
            <p:nvSpPr>
              <p:cNvPr id="45" name="任意多边形 32"/>
              <p:cNvSpPr/>
              <p:nvPr/>
            </p:nvSpPr>
            <p:spPr>
              <a:xfrm>
                <a:off x="0" y="296819"/>
                <a:ext cx="95196" cy="121637"/>
              </a:xfrm>
              <a:custGeom>
                <a:avLst/>
                <a:gdLst>
                  <a:gd name="txL" fmla="*/ 0 w 151739"/>
                  <a:gd name="txT" fmla="*/ 0 h 131899"/>
                  <a:gd name="txR" fmla="*/ 151739 w 151739"/>
                  <a:gd name="txB" fmla="*/ 131899 h 131899"/>
                </a:gdLst>
                <a:ahLst/>
                <a:cxnLst>
                  <a:cxn ang="0">
                    <a:pos x="36660" y="8926"/>
                  </a:cxn>
                  <a:cxn ang="0">
                    <a:pos x="16465" y="69792"/>
                  </a:cxn>
                  <a:cxn ang="0">
                    <a:pos x="7185" y="102936"/>
                  </a:cxn>
                  <a:cxn ang="0">
                    <a:pos x="2" y="86601"/>
                  </a:cxn>
                  <a:cxn ang="0">
                    <a:pos x="10585" y="49249"/>
                  </a:cxn>
                  <a:cxn ang="0">
                    <a:pos x="32067" y="3009"/>
                  </a:cxn>
                  <a:cxn ang="0">
                    <a:pos x="36660" y="8926"/>
                  </a:cxn>
                </a:cxnLst>
                <a:rect l="txL" t="txT" r="txR" b="tx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w="9525">
                <a:noFill/>
              </a:ln>
            </p:spPr>
            <p:txBody>
              <a:bodyPr/>
              <a:lstStyle/>
              <a:p>
                <a:endParaRPr lang="zh-CN" altLang="en-US"/>
              </a:p>
            </p:txBody>
          </p:sp>
        </p:grpSp>
        <p:sp>
          <p:nvSpPr>
            <p:cNvPr id="42" name="任意多边形 29"/>
            <p:cNvSpPr/>
            <p:nvPr/>
          </p:nvSpPr>
          <p:spPr>
            <a:xfrm>
              <a:off x="141938" y="0"/>
              <a:ext cx="323420" cy="355925"/>
            </a:xfrm>
            <a:custGeom>
              <a:avLst/>
              <a:gdLst>
                <a:gd name="txL" fmla="*/ 0 w 323420"/>
                <a:gd name="txT" fmla="*/ 0 h 355925"/>
                <a:gd name="txR" fmla="*/ 323420 w 323420"/>
                <a:gd name="txB" fmla="*/ 355925 h 355925"/>
              </a:gdLst>
              <a:ahLst/>
              <a:cxnLst>
                <a:cxn ang="0">
                  <a:pos x="319140" y="295"/>
                </a:cxn>
                <a:cxn ang="0">
                  <a:pos x="276278" y="26489"/>
                </a:cxn>
                <a:cxn ang="0">
                  <a:pos x="247703" y="69351"/>
                </a:cxn>
                <a:cxn ang="0">
                  <a:pos x="195315" y="209845"/>
                </a:cxn>
                <a:cxn ang="0">
                  <a:pos x="128640" y="305095"/>
                </a:cxn>
                <a:cxn ang="0">
                  <a:pos x="84656" y="336177"/>
                </a:cxn>
                <a:cxn ang="0">
                  <a:pos x="36710" y="355132"/>
                </a:cxn>
                <a:cxn ang="0">
                  <a:pos x="0" y="355925"/>
                </a:cxn>
                <a:cxn ang="0">
                  <a:pos x="82794" y="77974"/>
                </a:cxn>
                <a:cxn ang="0">
                  <a:pos x="115655" y="62635"/>
                </a:cxn>
                <a:cxn ang="0">
                  <a:pos x="161978" y="43157"/>
                </a:cxn>
                <a:cxn ang="0">
                  <a:pos x="319140" y="295"/>
                </a:cxn>
              </a:cxnLst>
              <a:rect l="txL" t="txT" r="txR" b="tx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w="9525">
              <a:noFill/>
            </a:ln>
          </p:spPr>
          <p:txBody>
            <a:bodyPr/>
            <a:lstStyle/>
            <a:p>
              <a:endParaRPr lang="zh-CN" altLang="en-US"/>
            </a:p>
          </p:txBody>
        </p:sp>
        <p:sp>
          <p:nvSpPr>
            <p:cNvPr id="43" name="任意多边形 30"/>
            <p:cNvSpPr/>
            <p:nvPr/>
          </p:nvSpPr>
          <p:spPr>
            <a:xfrm>
              <a:off x="67920" y="135454"/>
              <a:ext cx="181927" cy="183765"/>
            </a:xfrm>
            <a:custGeom>
              <a:avLst/>
              <a:gdLst>
                <a:gd name="txL" fmla="*/ 0 w 181927"/>
                <a:gd name="txT" fmla="*/ 0 h 183765"/>
                <a:gd name="txR" fmla="*/ 181927 w 181927"/>
                <a:gd name="txB" fmla="*/ 183765 h 183765"/>
              </a:gdLst>
              <a:ahLst/>
              <a:cxnLst>
                <a:cxn ang="0">
                  <a:pos x="5402" y="166742"/>
                </a:cxn>
                <a:cxn ang="0">
                  <a:pos x="95890" y="64349"/>
                </a:cxn>
                <a:cxn ang="0">
                  <a:pos x="181615" y="55"/>
                </a:cxn>
                <a:cxn ang="0">
                  <a:pos x="122084" y="54824"/>
                </a:cxn>
                <a:cxn ang="0">
                  <a:pos x="53027" y="133405"/>
                </a:cxn>
                <a:cxn ang="0">
                  <a:pos x="14927" y="181030"/>
                </a:cxn>
                <a:cxn ang="0">
                  <a:pos x="5402" y="166742"/>
                </a:cxn>
              </a:cxnLst>
              <a:rect l="txL" t="txT" r="txR" b="tx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w="9525">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filter="fade">
                                      <p:cBhvr>
                                        <p:cTn id="59" dur="500"/>
                                        <p:tgtEl>
                                          <p:spTgt spid="25"/>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filter="fade">
                                      <p:cBhvr>
                                        <p:cTn id="69" dur="500"/>
                                        <p:tgtEl>
                                          <p:spTgt spid="26"/>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filter="fade">
                                      <p:cBhvr>
                                        <p:cTn id="80" dur="500"/>
                                        <p:tgtEl>
                                          <p:spTgt spid="29"/>
                                        </p:tgtEl>
                                      </p:cBhvr>
                                    </p:animEffect>
                                  </p:childTnLst>
                                </p:cTn>
                              </p:par>
                              <p:par>
                                <p:cTn id="81" presetID="10"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filter="fade">
                                      <p:cBhvr>
                                        <p:cTn id="85" dur="500"/>
                                        <p:tgtEl>
                                          <p:spTgt spid="32"/>
                                        </p:tgtEl>
                                      </p:cBhvr>
                                    </p:animEffect>
                                  </p:childTnLst>
                                </p:cTn>
                              </p:par>
                              <p:par>
                                <p:cTn id="86" presetID="10" presetClass="entr" presetSubtype="0"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filter="fade">
                                      <p:cBhvr>
                                        <p:cTn id="9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sp>
        <p:nvSpPr>
          <p:cNvPr id="5" name="Oval 1"/>
          <p:cNvSpPr/>
          <p:nvPr/>
        </p:nvSpPr>
        <p:spPr>
          <a:xfrm>
            <a:off x="1268511" y="2002138"/>
            <a:ext cx="769734" cy="769732"/>
          </a:xfrm>
          <a:prstGeom prst="ellipse">
            <a:avLst/>
          </a:prstGeom>
          <a:solidFill>
            <a:srgbClr val="41758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6" name="Oval 2"/>
          <p:cNvSpPr/>
          <p:nvPr/>
        </p:nvSpPr>
        <p:spPr>
          <a:xfrm>
            <a:off x="1268511" y="2963080"/>
            <a:ext cx="769734" cy="769732"/>
          </a:xfrm>
          <a:prstGeom prst="ellipse">
            <a:avLst/>
          </a:prstGeom>
          <a:solidFill>
            <a:srgbClr val="41758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7" name="Oval 3"/>
          <p:cNvSpPr/>
          <p:nvPr/>
        </p:nvSpPr>
        <p:spPr>
          <a:xfrm>
            <a:off x="1268511" y="3890130"/>
            <a:ext cx="769734" cy="769732"/>
          </a:xfrm>
          <a:prstGeom prst="ellipse">
            <a:avLst/>
          </a:prstGeom>
          <a:solidFill>
            <a:srgbClr val="41758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9" name="Oval 4"/>
          <p:cNvSpPr/>
          <p:nvPr/>
        </p:nvSpPr>
        <p:spPr>
          <a:xfrm>
            <a:off x="1268511" y="4897530"/>
            <a:ext cx="769734" cy="769732"/>
          </a:xfrm>
          <a:prstGeom prst="ellipse">
            <a:avLst/>
          </a:prstGeom>
          <a:solidFill>
            <a:srgbClr val="41758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10" name="Subtitle 2"/>
          <p:cNvSpPr txBox="1"/>
          <p:nvPr/>
        </p:nvSpPr>
        <p:spPr>
          <a:xfrm>
            <a:off x="2236036" y="1947072"/>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3" name="Subtitle 2"/>
          <p:cNvSpPr txBox="1"/>
          <p:nvPr/>
        </p:nvSpPr>
        <p:spPr>
          <a:xfrm>
            <a:off x="2236036" y="2962381"/>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4" name="Subtitle 2"/>
          <p:cNvSpPr txBox="1"/>
          <p:nvPr/>
        </p:nvSpPr>
        <p:spPr>
          <a:xfrm>
            <a:off x="2236036" y="3892958"/>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5" name="Subtitle 2"/>
          <p:cNvSpPr txBox="1"/>
          <p:nvPr/>
        </p:nvSpPr>
        <p:spPr>
          <a:xfrm>
            <a:off x="2236036" y="4879353"/>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6" name="Subtitle 2"/>
          <p:cNvSpPr txBox="1"/>
          <p:nvPr/>
        </p:nvSpPr>
        <p:spPr>
          <a:xfrm>
            <a:off x="1289064" y="2159410"/>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25%</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
        <p:nvSpPr>
          <p:cNvPr id="17" name="Subtitle 2"/>
          <p:cNvSpPr txBox="1"/>
          <p:nvPr/>
        </p:nvSpPr>
        <p:spPr>
          <a:xfrm>
            <a:off x="1279657" y="3124064"/>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55%</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
        <p:nvSpPr>
          <p:cNvPr id="18" name="Subtitle 2"/>
          <p:cNvSpPr txBox="1"/>
          <p:nvPr/>
        </p:nvSpPr>
        <p:spPr>
          <a:xfrm>
            <a:off x="1289064" y="4060034"/>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20%</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
        <p:nvSpPr>
          <p:cNvPr id="19" name="Subtitle 2"/>
          <p:cNvSpPr txBox="1"/>
          <p:nvPr/>
        </p:nvSpPr>
        <p:spPr>
          <a:xfrm>
            <a:off x="1289064" y="5057494"/>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80%</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grpSp>
        <p:nvGrpSpPr>
          <p:cNvPr id="20" name="组合 19"/>
          <p:cNvGrpSpPr/>
          <p:nvPr/>
        </p:nvGrpSpPr>
        <p:grpSpPr>
          <a:xfrm>
            <a:off x="6395323" y="2018838"/>
            <a:ext cx="4910036" cy="3625995"/>
            <a:chOff x="4283968" y="1172870"/>
            <a:chExt cx="3744416" cy="2765198"/>
          </a:xfrm>
        </p:grpSpPr>
        <p:cxnSp>
          <p:nvCxnSpPr>
            <p:cNvPr id="21" name="直接连接符 20"/>
            <p:cNvCxnSpPr/>
            <p:nvPr/>
          </p:nvCxnSpPr>
          <p:spPr>
            <a:xfrm>
              <a:off x="4283968" y="3435846"/>
              <a:ext cx="3744416" cy="0"/>
            </a:xfrm>
            <a:prstGeom prst="line">
              <a:avLst/>
            </a:prstGeom>
            <a:ln w="28575">
              <a:solidFill>
                <a:srgbClr val="417580"/>
              </a:solidFill>
            </a:ln>
          </p:spPr>
          <p:style>
            <a:lnRef idx="1">
              <a:schemeClr val="accent1"/>
            </a:lnRef>
            <a:fillRef idx="0">
              <a:schemeClr val="accent1"/>
            </a:fillRef>
            <a:effectRef idx="0">
              <a:schemeClr val="accent1"/>
            </a:effectRef>
            <a:fontRef idx="minor">
              <a:schemeClr val="tx1"/>
            </a:fontRef>
          </p:style>
        </p:cxnSp>
        <p:sp>
          <p:nvSpPr>
            <p:cNvPr id="22" name="TextBox 8"/>
            <p:cNvSpPr txBox="1"/>
            <p:nvPr/>
          </p:nvSpPr>
          <p:spPr>
            <a:xfrm>
              <a:off x="4657466" y="3445173"/>
              <a:ext cx="3051252" cy="492895"/>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23" name="组合 22"/>
            <p:cNvGrpSpPr/>
            <p:nvPr/>
          </p:nvGrpSpPr>
          <p:grpSpPr>
            <a:xfrm>
              <a:off x="4499992" y="1172870"/>
              <a:ext cx="1030446" cy="1030446"/>
              <a:chOff x="4499992" y="1172870"/>
              <a:chExt cx="1030446" cy="1030446"/>
            </a:xfrm>
          </p:grpSpPr>
          <p:sp>
            <p:nvSpPr>
              <p:cNvPr id="44" name="矩形 43"/>
              <p:cNvSpPr/>
              <p:nvPr/>
            </p:nvSpPr>
            <p:spPr>
              <a:xfrm>
                <a:off x="4499992" y="1172870"/>
                <a:ext cx="1030446" cy="1030446"/>
              </a:xfrm>
              <a:prstGeom prst="rect">
                <a:avLst/>
              </a:prstGeom>
              <a:solidFill>
                <a:srgbClr val="4175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5" name="矩形 44"/>
              <p:cNvSpPr/>
              <p:nvPr/>
            </p:nvSpPr>
            <p:spPr>
              <a:xfrm>
                <a:off x="4732704" y="1334150"/>
                <a:ext cx="565019" cy="539837"/>
              </a:xfrm>
              <a:prstGeom prst="rect">
                <a:avLst/>
              </a:prstGeom>
            </p:spPr>
            <p:txBody>
              <a:bodyPr wrap="none">
                <a:spAutoFit/>
              </a:bodyPr>
              <a:lstStyle/>
              <a:p>
                <a:pPr algn="ctr"/>
                <a:r>
                  <a:rPr lang="en-US" altLang="zh-CN" sz="2000" b="1" dirty="0">
                    <a:solidFill>
                      <a:schemeClr val="bg1"/>
                    </a:solidFill>
                  </a:rPr>
                  <a:t>TEXT</a:t>
                </a:r>
              </a:p>
              <a:p>
                <a:pPr algn="ctr"/>
                <a:r>
                  <a:rPr lang="en-US" altLang="zh-CN" sz="2000" b="1" dirty="0">
                    <a:solidFill>
                      <a:schemeClr val="bg1"/>
                    </a:solidFill>
                  </a:rPr>
                  <a:t>HERE</a:t>
                </a:r>
                <a:endParaRPr lang="zh-CN" altLang="en-US" sz="2000" b="1" dirty="0">
                  <a:solidFill>
                    <a:schemeClr val="bg1"/>
                  </a:solidFill>
                </a:endParaRPr>
              </a:p>
            </p:txBody>
          </p:sp>
        </p:grpSp>
        <p:grpSp>
          <p:nvGrpSpPr>
            <p:cNvPr id="24" name="组合 23"/>
            <p:cNvGrpSpPr/>
            <p:nvPr/>
          </p:nvGrpSpPr>
          <p:grpSpPr>
            <a:xfrm>
              <a:off x="6819997" y="1172870"/>
              <a:ext cx="1030446" cy="1030446"/>
              <a:chOff x="6819997" y="1172870"/>
              <a:chExt cx="1030446" cy="1030446"/>
            </a:xfrm>
          </p:grpSpPr>
          <p:sp>
            <p:nvSpPr>
              <p:cNvPr id="42" name="矩形 41"/>
              <p:cNvSpPr/>
              <p:nvPr/>
            </p:nvSpPr>
            <p:spPr>
              <a:xfrm>
                <a:off x="6819997" y="1172870"/>
                <a:ext cx="1030446" cy="1030446"/>
              </a:xfrm>
              <a:prstGeom prst="rect">
                <a:avLst/>
              </a:prstGeom>
              <a:solidFill>
                <a:srgbClr val="4175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052709" y="1334150"/>
                <a:ext cx="565019" cy="539837"/>
              </a:xfrm>
              <a:prstGeom prst="rect">
                <a:avLst/>
              </a:prstGeom>
            </p:spPr>
            <p:txBody>
              <a:bodyPr wrap="none">
                <a:spAutoFit/>
              </a:bodyPr>
              <a:lstStyle/>
              <a:p>
                <a:pPr algn="ctr"/>
                <a:r>
                  <a:rPr lang="en-US" altLang="zh-CN" sz="2000" b="1" dirty="0">
                    <a:solidFill>
                      <a:schemeClr val="bg1"/>
                    </a:solidFill>
                  </a:rPr>
                  <a:t>TEXT</a:t>
                </a:r>
              </a:p>
              <a:p>
                <a:pPr algn="ctr"/>
                <a:r>
                  <a:rPr lang="en-US" altLang="zh-CN" sz="2000" b="1" dirty="0">
                    <a:solidFill>
                      <a:schemeClr val="bg1"/>
                    </a:solidFill>
                  </a:rPr>
                  <a:t>HERE</a:t>
                </a:r>
                <a:endParaRPr lang="zh-CN" altLang="en-US" sz="2000" b="1" dirty="0">
                  <a:solidFill>
                    <a:schemeClr val="bg1"/>
                  </a:solidFill>
                </a:endParaRPr>
              </a:p>
            </p:txBody>
          </p:sp>
        </p:grpSp>
        <p:grpSp>
          <p:nvGrpSpPr>
            <p:cNvPr id="25" name="组合 24"/>
            <p:cNvGrpSpPr/>
            <p:nvPr/>
          </p:nvGrpSpPr>
          <p:grpSpPr>
            <a:xfrm>
              <a:off x="5667869" y="2279568"/>
              <a:ext cx="1030446" cy="1030446"/>
              <a:chOff x="5667869" y="2279568"/>
              <a:chExt cx="1030446" cy="1030446"/>
            </a:xfrm>
          </p:grpSpPr>
          <p:sp>
            <p:nvSpPr>
              <p:cNvPr id="40" name="矩形 39"/>
              <p:cNvSpPr/>
              <p:nvPr/>
            </p:nvSpPr>
            <p:spPr>
              <a:xfrm>
                <a:off x="5667869" y="2279568"/>
                <a:ext cx="1030446" cy="1030446"/>
              </a:xfrm>
              <a:prstGeom prst="rect">
                <a:avLst/>
              </a:prstGeom>
              <a:solidFill>
                <a:srgbClr val="4175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900581" y="2440848"/>
                <a:ext cx="565019" cy="539837"/>
              </a:xfrm>
              <a:prstGeom prst="rect">
                <a:avLst/>
              </a:prstGeom>
            </p:spPr>
            <p:txBody>
              <a:bodyPr wrap="none">
                <a:spAutoFit/>
              </a:bodyPr>
              <a:lstStyle/>
              <a:p>
                <a:pPr algn="ctr"/>
                <a:r>
                  <a:rPr lang="en-US" altLang="zh-CN" sz="2000" b="1" dirty="0">
                    <a:solidFill>
                      <a:schemeClr val="bg1"/>
                    </a:solidFill>
                  </a:rPr>
                  <a:t>TEXT</a:t>
                </a:r>
              </a:p>
              <a:p>
                <a:pPr algn="ctr"/>
                <a:r>
                  <a:rPr lang="en-US" altLang="zh-CN" sz="2000" b="1" dirty="0">
                    <a:solidFill>
                      <a:schemeClr val="bg1"/>
                    </a:solidFill>
                  </a:rPr>
                  <a:t>HERE</a:t>
                </a:r>
                <a:endParaRPr lang="zh-CN" altLang="en-US" sz="2000" b="1" dirty="0">
                  <a:solidFill>
                    <a:schemeClr val="bg1"/>
                  </a:solidFill>
                </a:endParaRPr>
              </a:p>
            </p:txBody>
          </p:sp>
        </p:grpSp>
        <p:grpSp>
          <p:nvGrpSpPr>
            <p:cNvPr id="26" name="组合 25"/>
            <p:cNvGrpSpPr/>
            <p:nvPr/>
          </p:nvGrpSpPr>
          <p:grpSpPr>
            <a:xfrm>
              <a:off x="4499992" y="2279568"/>
              <a:ext cx="1030446" cy="1030446"/>
              <a:chOff x="4499992" y="2279568"/>
              <a:chExt cx="1030446" cy="1030446"/>
            </a:xfrm>
          </p:grpSpPr>
          <p:sp>
            <p:nvSpPr>
              <p:cNvPr id="35" name="矩形 34"/>
              <p:cNvSpPr/>
              <p:nvPr/>
            </p:nvSpPr>
            <p:spPr>
              <a:xfrm>
                <a:off x="4499992" y="2279568"/>
                <a:ext cx="1030446" cy="1030446"/>
              </a:xfrm>
              <a:prstGeom prst="rect">
                <a:avLst/>
              </a:prstGeom>
              <a:solidFill>
                <a:srgbClr val="4175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745340" y="2608983"/>
                <a:ext cx="539750" cy="539751"/>
                <a:chOff x="568325" y="5842000"/>
                <a:chExt cx="539750" cy="539751"/>
              </a:xfrm>
            </p:grpSpPr>
            <p:sp>
              <p:nvSpPr>
                <p:cNvPr id="37"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组合 26"/>
            <p:cNvGrpSpPr/>
            <p:nvPr/>
          </p:nvGrpSpPr>
          <p:grpSpPr>
            <a:xfrm>
              <a:off x="6819997" y="2279568"/>
              <a:ext cx="1030446" cy="1030446"/>
              <a:chOff x="6819997" y="2279568"/>
              <a:chExt cx="1030446" cy="1030446"/>
            </a:xfrm>
          </p:grpSpPr>
          <p:sp>
            <p:nvSpPr>
              <p:cNvPr id="33" name="矩形 32"/>
              <p:cNvSpPr/>
              <p:nvPr/>
            </p:nvSpPr>
            <p:spPr>
              <a:xfrm>
                <a:off x="6819997" y="2279568"/>
                <a:ext cx="1030446" cy="1030446"/>
              </a:xfrm>
              <a:prstGeom prst="rect">
                <a:avLst/>
              </a:prstGeom>
              <a:solidFill>
                <a:srgbClr val="4175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5667869" y="1172870"/>
              <a:ext cx="1030446" cy="1030446"/>
              <a:chOff x="5667869" y="1172870"/>
              <a:chExt cx="1030446" cy="1030446"/>
            </a:xfrm>
          </p:grpSpPr>
          <p:sp>
            <p:nvSpPr>
              <p:cNvPr id="29" name="矩形 28"/>
              <p:cNvSpPr/>
              <p:nvPr/>
            </p:nvSpPr>
            <p:spPr>
              <a:xfrm>
                <a:off x="5667869" y="1172870"/>
                <a:ext cx="1030446" cy="1030446"/>
              </a:xfrm>
              <a:prstGeom prst="rect">
                <a:avLst/>
              </a:prstGeom>
              <a:solidFill>
                <a:srgbClr val="4175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907732" y="1400960"/>
                <a:ext cx="496888" cy="539751"/>
                <a:chOff x="5843588" y="533400"/>
                <a:chExt cx="496888" cy="539751"/>
              </a:xfrm>
            </p:grpSpPr>
            <p:sp>
              <p:nvSpPr>
                <p:cNvPr id="31"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 水, 户外&#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3292857" y="2468167"/>
            <a:ext cx="4247016" cy="800219"/>
            <a:chOff x="4045252" y="3560835"/>
            <a:chExt cx="4722134" cy="800219"/>
          </a:xfrm>
        </p:grpSpPr>
        <p:sp>
          <p:nvSpPr>
            <p:cNvPr id="13" name="矩形 12"/>
            <p:cNvSpPr/>
            <p:nvPr/>
          </p:nvSpPr>
          <p:spPr>
            <a:xfrm>
              <a:off x="4045252"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4" name="矩形 13"/>
            <p:cNvSpPr/>
            <p:nvPr/>
          </p:nvSpPr>
          <p:spPr>
            <a:xfrm>
              <a:off x="7622758"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6025650" y="2893684"/>
              <a:ext cx="800219" cy="2134521"/>
            </a:xfrm>
            <a:prstGeom prst="rect">
              <a:avLst/>
            </a:prstGeom>
            <a:noFill/>
          </p:spPr>
          <p:txBody>
            <a:bodyPr vert="eaVert" wrap="none" rtlCol="0">
              <a:spAutoFit/>
            </a:bodyPr>
            <a:lstStyle/>
            <a:p>
              <a:pPr algn="ctr"/>
              <a:r>
                <a:rPr lang="zh-CN" altLang="en-US" sz="4000" spc="600" dirty="0">
                  <a:solidFill>
                    <a:schemeClr val="bg1"/>
                  </a:solidFill>
                  <a:latin typeface="华文新魏" panose="02010800040101010101" pitchFamily="2" charset="-122"/>
                  <a:ea typeface="华文新魏" panose="02010800040101010101" pitchFamily="2" charset="-122"/>
                </a:rPr>
                <a:t>第三章</a:t>
              </a:r>
              <a:endParaRPr lang="en-US" altLang="zh-CN" sz="4000" spc="600" dirty="0">
                <a:solidFill>
                  <a:schemeClr val="bg1"/>
                </a:solidFill>
                <a:latin typeface="华文新魏" panose="02010800040101010101" pitchFamily="2" charset="-122"/>
                <a:ea typeface="华文新魏" panose="02010800040101010101" pitchFamily="2" charset="-122"/>
              </a:endParaRPr>
            </a:p>
          </p:txBody>
        </p:sp>
      </p:grpSp>
      <p:grpSp>
        <p:nvGrpSpPr>
          <p:cNvPr id="16" name="组合 15"/>
          <p:cNvGrpSpPr/>
          <p:nvPr/>
        </p:nvGrpSpPr>
        <p:grpSpPr>
          <a:xfrm>
            <a:off x="6173028" y="1169891"/>
            <a:ext cx="769759" cy="3319195"/>
            <a:chOff x="5363732" y="2592872"/>
            <a:chExt cx="542376" cy="2338721"/>
          </a:xfrm>
          <a:noFill/>
        </p:grpSpPr>
        <p:sp>
          <p:nvSpPr>
            <p:cNvPr id="18" name="Freeform 10"/>
            <p:cNvSpPr/>
            <p:nvPr/>
          </p:nvSpPr>
          <p:spPr bwMode="auto">
            <a:xfrm rot="16200000" flipH="1">
              <a:off x="4468915" y="3487689"/>
              <a:ext cx="2332010" cy="54237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2800">
                <a:solidFill>
                  <a:schemeClr val="bg1">
                    <a:lumMod val="50000"/>
                  </a:schemeClr>
                </a:solidFill>
                <a:latin typeface="华文新魏" panose="02010800040101010101" pitchFamily="2" charset="-122"/>
                <a:ea typeface="华文新魏" panose="02010800040101010101" pitchFamily="2" charset="-122"/>
              </a:endParaRPr>
            </a:p>
          </p:txBody>
        </p:sp>
        <p:sp>
          <p:nvSpPr>
            <p:cNvPr id="19" name="TextBox 105"/>
            <p:cNvSpPr txBox="1">
              <a:spLocks noChangeArrowheads="1"/>
            </p:cNvSpPr>
            <p:nvPr/>
          </p:nvSpPr>
          <p:spPr bwMode="auto">
            <a:xfrm flipH="1">
              <a:off x="5391348" y="2599582"/>
              <a:ext cx="487911" cy="233201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a:solidFill>
                    <a:schemeClr val="bg1"/>
                  </a:solidFill>
                  <a:latin typeface="华文新魏" panose="02010800040101010101" pitchFamily="2" charset="-122"/>
                  <a:ea typeface="华文新魏" panose="02010800040101010101" pitchFamily="2" charset="-122"/>
                </a:rPr>
                <a:t>成功项目展示</a:t>
              </a:r>
              <a:endParaRPr lang="en-US" altLang="zh-CN" sz="3600"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sp>
        <p:nvSpPr>
          <p:cNvPr id="5" name="TextBox 20"/>
          <p:cNvSpPr txBox="1"/>
          <p:nvPr/>
        </p:nvSpPr>
        <p:spPr>
          <a:xfrm>
            <a:off x="6430094" y="1601271"/>
            <a:ext cx="4992649" cy="5016758"/>
          </a:xfrm>
          <a:prstGeom prst="rect">
            <a:avLst/>
          </a:prstGeom>
          <a:noFill/>
        </p:spPr>
        <p:txBody>
          <a:bodyPr wrap="square" rtlCol="0">
            <a:spAutoFit/>
          </a:bodyPr>
          <a:lstStyle/>
          <a:p>
            <a:r>
              <a:rPr lang="zh-CN" alt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r>
              <a:rPr lang="zh-CN" altLang="en-US" sz="1600" dirty="0">
                <a:solidFill>
                  <a:srgbClr val="FFFFFF">
                    <a:lumMod val="50000"/>
                  </a:srgb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rPr>
              <a:t>.</a:t>
            </a:r>
            <a:endParaRPr lang="zh-CN" altLang="en-US" sz="1600" dirty="0">
              <a:solidFill>
                <a:srgbClr val="FFFFFF">
                  <a:lumMod val="50000"/>
                </a:srgbClr>
              </a:solidFill>
              <a:latin typeface="微软雅黑" panose="020B0503020204020204" pitchFamily="34" charset="-122"/>
              <a:ea typeface="微软雅黑" panose="020B0503020204020204" pitchFamily="34" charset="-122"/>
            </a:endParaRPr>
          </a:p>
          <a:p>
            <a:pPr lvl="0"/>
            <a:endParaRPr lang="zh-CN" altLang="en-US" sz="1600" dirty="0">
              <a:solidFill>
                <a:srgbClr val="FFFFFF">
                  <a:lumMod val="50000"/>
                </a:srgbClr>
              </a:solidFill>
              <a:latin typeface="微软雅黑" panose="020B0503020204020204" pitchFamily="34" charset="-122"/>
              <a:ea typeface="微软雅黑" panose="020B0503020204020204" pitchFamily="34" charset="-122"/>
            </a:endParaRPr>
          </a:p>
          <a:p>
            <a:endParaRPr lang="zh-CN" altLang="en-US" sz="1200" dirty="0">
              <a:solidFill>
                <a:schemeClr val="bg1">
                  <a:lumMod val="50000"/>
                </a:schemeClr>
              </a:solidFill>
            </a:endParaRPr>
          </a:p>
        </p:txBody>
      </p:sp>
      <p:grpSp>
        <p:nvGrpSpPr>
          <p:cNvPr id="6" name="组合 5"/>
          <p:cNvGrpSpPr/>
          <p:nvPr/>
        </p:nvGrpSpPr>
        <p:grpSpPr>
          <a:xfrm>
            <a:off x="944626" y="1721537"/>
            <a:ext cx="5209432" cy="4325728"/>
            <a:chOff x="1175672" y="1121802"/>
            <a:chExt cx="5198938" cy="1755757"/>
          </a:xfrm>
        </p:grpSpPr>
        <p:sp>
          <p:nvSpPr>
            <p:cNvPr id="7" name="矩形 6"/>
            <p:cNvSpPr/>
            <p:nvPr/>
          </p:nvSpPr>
          <p:spPr>
            <a:xfrm>
              <a:off x="2912829" y="1121802"/>
              <a:ext cx="3461781" cy="1736180"/>
            </a:xfrm>
            <a:prstGeom prst="rect">
              <a:avLst/>
            </a:prstGeom>
            <a:blipFill dpi="0" rotWithShape="1">
              <a:blip r:embed="rId3"/>
              <a:srcRect/>
              <a:tile tx="0" ty="0" sx="100000" sy="100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9" name="矩形 8"/>
            <p:cNvSpPr/>
            <p:nvPr/>
          </p:nvSpPr>
          <p:spPr>
            <a:xfrm>
              <a:off x="1175672" y="1121802"/>
              <a:ext cx="1737157" cy="1755757"/>
            </a:xfrm>
            <a:prstGeom prst="rect">
              <a:avLst/>
            </a:prstGeom>
            <a:solidFill>
              <a:srgbClr val="417580"/>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grpSp>
        <p:nvGrpSpPr>
          <p:cNvPr id="5" name="组合 4"/>
          <p:cNvGrpSpPr/>
          <p:nvPr/>
        </p:nvGrpSpPr>
        <p:grpSpPr>
          <a:xfrm>
            <a:off x="1116176" y="1765788"/>
            <a:ext cx="10142371" cy="4005478"/>
            <a:chOff x="582776" y="1984410"/>
            <a:chExt cx="7476453" cy="2952639"/>
          </a:xfrm>
        </p:grpSpPr>
        <p:sp>
          <p:nvSpPr>
            <p:cNvPr id="6" name="Oval 34"/>
            <p:cNvSpPr/>
            <p:nvPr/>
          </p:nvSpPr>
          <p:spPr>
            <a:xfrm>
              <a:off x="5106590" y="1984410"/>
              <a:ext cx="2952639" cy="2952639"/>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9" name="Rectangle 7"/>
            <p:cNvSpPr/>
            <p:nvPr/>
          </p:nvSpPr>
          <p:spPr>
            <a:xfrm>
              <a:off x="588663" y="2485461"/>
              <a:ext cx="2897245" cy="157882"/>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dirty="0"/>
            </a:p>
          </p:txBody>
        </p:sp>
        <p:sp>
          <p:nvSpPr>
            <p:cNvPr id="10"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13" name="TextBox 10"/>
            <p:cNvSpPr txBox="1"/>
            <p:nvPr/>
          </p:nvSpPr>
          <p:spPr>
            <a:xfrm>
              <a:off x="783388" y="2215392"/>
              <a:ext cx="1043637" cy="249565"/>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lumMod val="65000"/>
                    </a:schemeClr>
                  </a:solidFill>
                  <a:latin typeface="微软雅黑" panose="020B0503020204020204" pitchFamily="34" charset="-122"/>
                  <a:ea typeface="微软雅黑" panose="020B0503020204020204" pitchFamily="34" charset="-122"/>
                </a:rPr>
                <a:t>加入标题描述</a:t>
              </a:r>
              <a:endParaRPr lang="id-ID"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TextBox 34"/>
            <p:cNvSpPr txBox="1"/>
            <p:nvPr/>
          </p:nvSpPr>
          <p:spPr>
            <a:xfrm>
              <a:off x="4496707" y="221539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70%</a:t>
              </a:r>
            </a:p>
          </p:txBody>
        </p:sp>
        <p:sp>
          <p:nvSpPr>
            <p:cNvPr id="15"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16" name="Rectangle 12"/>
            <p:cNvSpPr/>
            <p:nvPr/>
          </p:nvSpPr>
          <p:spPr>
            <a:xfrm>
              <a:off x="588663" y="3144193"/>
              <a:ext cx="4002419" cy="159380"/>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17" name="TextBox 38"/>
            <p:cNvSpPr txBox="1"/>
            <p:nvPr/>
          </p:nvSpPr>
          <p:spPr>
            <a:xfrm>
              <a:off x="783388" y="2875622"/>
              <a:ext cx="1043637" cy="249565"/>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400"/>
              <a:r>
                <a:rPr lang="zh-CN" altLang="en-US" sz="1600" dirty="0">
                  <a:solidFill>
                    <a:srgbClr val="FFFFFF">
                      <a:lumMod val="65000"/>
                    </a:srgbClr>
                  </a:solidFill>
                  <a:latin typeface="微软雅黑" panose="020B0503020204020204" pitchFamily="34" charset="-122"/>
                  <a:ea typeface="微软雅黑" panose="020B0503020204020204" pitchFamily="34" charset="-122"/>
                </a:rPr>
                <a:t>加入标题描述</a:t>
              </a:r>
              <a:endParaRPr lang="id-ID" altLang="zh-CN" sz="1600" dirty="0">
                <a:solidFill>
                  <a:srgbClr val="FFFFFF">
                    <a:lumMod val="65000"/>
                  </a:srgbClr>
                </a:solidFill>
                <a:latin typeface="微软雅黑" panose="020B0503020204020204" pitchFamily="34" charset="-122"/>
                <a:ea typeface="微软雅黑" panose="020B0503020204020204" pitchFamily="34" charset="-122"/>
              </a:endParaRPr>
            </a:p>
          </p:txBody>
        </p:sp>
        <p:sp>
          <p:nvSpPr>
            <p:cNvPr id="18" name="TextBox 39"/>
            <p:cNvSpPr txBox="1"/>
            <p:nvPr/>
          </p:nvSpPr>
          <p:spPr>
            <a:xfrm>
              <a:off x="4496707" y="287562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92%</a:t>
              </a:r>
            </a:p>
          </p:txBody>
        </p:sp>
        <p:sp>
          <p:nvSpPr>
            <p:cNvPr id="19"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0" name="Rectangle 16"/>
            <p:cNvSpPr/>
            <p:nvPr/>
          </p:nvSpPr>
          <p:spPr>
            <a:xfrm>
              <a:off x="588661" y="3804424"/>
              <a:ext cx="3567800" cy="159380"/>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1" name="TextBox 43"/>
            <p:cNvSpPr txBox="1"/>
            <p:nvPr/>
          </p:nvSpPr>
          <p:spPr>
            <a:xfrm>
              <a:off x="783388" y="3535852"/>
              <a:ext cx="1043637" cy="249565"/>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400"/>
              <a:r>
                <a:rPr lang="zh-CN" altLang="en-US" sz="1600" dirty="0">
                  <a:solidFill>
                    <a:srgbClr val="FFFFFF">
                      <a:lumMod val="65000"/>
                    </a:srgbClr>
                  </a:solidFill>
                  <a:latin typeface="微软雅黑" panose="020B0503020204020204" pitchFamily="34" charset="-122"/>
                  <a:ea typeface="微软雅黑" panose="020B0503020204020204" pitchFamily="34" charset="-122"/>
                </a:rPr>
                <a:t>加入标题描述</a:t>
              </a:r>
              <a:endParaRPr lang="id-ID" altLang="zh-CN" sz="1600" dirty="0">
                <a:solidFill>
                  <a:srgbClr val="FFFFFF">
                    <a:lumMod val="65000"/>
                  </a:srgbClr>
                </a:solidFill>
                <a:latin typeface="微软雅黑" panose="020B0503020204020204" pitchFamily="34" charset="-122"/>
                <a:ea typeface="微软雅黑" panose="020B0503020204020204" pitchFamily="34" charset="-122"/>
              </a:endParaRPr>
            </a:p>
          </p:txBody>
        </p:sp>
        <p:sp>
          <p:nvSpPr>
            <p:cNvPr id="22" name="TextBox 44"/>
            <p:cNvSpPr txBox="1"/>
            <p:nvPr/>
          </p:nvSpPr>
          <p:spPr>
            <a:xfrm>
              <a:off x="4496707" y="353585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87%</a:t>
              </a:r>
            </a:p>
          </p:txBody>
        </p:sp>
        <p:sp>
          <p:nvSpPr>
            <p:cNvPr id="23"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4" name="Rectangle 20"/>
            <p:cNvSpPr/>
            <p:nvPr/>
          </p:nvSpPr>
          <p:spPr>
            <a:xfrm>
              <a:off x="588663" y="4464655"/>
              <a:ext cx="2186776" cy="159380"/>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5" name="TextBox 48"/>
            <p:cNvSpPr txBox="1"/>
            <p:nvPr/>
          </p:nvSpPr>
          <p:spPr>
            <a:xfrm>
              <a:off x="783388" y="4196082"/>
              <a:ext cx="1043637" cy="249565"/>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400"/>
              <a:r>
                <a:rPr lang="zh-CN" altLang="en-US" sz="1600" dirty="0">
                  <a:solidFill>
                    <a:srgbClr val="FFFFFF">
                      <a:lumMod val="65000"/>
                    </a:srgbClr>
                  </a:solidFill>
                  <a:latin typeface="微软雅黑" panose="020B0503020204020204" pitchFamily="34" charset="-122"/>
                  <a:ea typeface="微软雅黑" panose="020B0503020204020204" pitchFamily="34" charset="-122"/>
                </a:rPr>
                <a:t>加入标题描述</a:t>
              </a:r>
              <a:endParaRPr lang="id-ID" altLang="zh-CN" sz="1600" dirty="0">
                <a:solidFill>
                  <a:srgbClr val="FFFFFF">
                    <a:lumMod val="65000"/>
                  </a:srgbClr>
                </a:solidFill>
                <a:latin typeface="微软雅黑" panose="020B0503020204020204" pitchFamily="34" charset="-122"/>
                <a:ea typeface="微软雅黑" panose="020B0503020204020204" pitchFamily="34" charset="-122"/>
              </a:endParaRPr>
            </a:p>
          </p:txBody>
        </p:sp>
        <p:sp>
          <p:nvSpPr>
            <p:cNvPr id="26" name="TextBox 49"/>
            <p:cNvSpPr txBox="1"/>
            <p:nvPr/>
          </p:nvSpPr>
          <p:spPr>
            <a:xfrm>
              <a:off x="4496707" y="419608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52%</a:t>
              </a:r>
            </a:p>
          </p:txBody>
        </p:sp>
        <p:grpSp>
          <p:nvGrpSpPr>
            <p:cNvPr id="27" name="Group 23"/>
            <p:cNvGrpSpPr/>
            <p:nvPr/>
          </p:nvGrpSpPr>
          <p:grpSpPr>
            <a:xfrm>
              <a:off x="616465" y="2879838"/>
              <a:ext cx="130405" cy="199020"/>
              <a:chOff x="6553" y="1835403"/>
              <a:chExt cx="576263" cy="879476"/>
            </a:xfrm>
            <a:solidFill>
              <a:schemeClr val="bg1">
                <a:lumMod val="50000"/>
              </a:schemeClr>
            </a:solidFill>
          </p:grpSpPr>
          <p:sp>
            <p:nvSpPr>
              <p:cNvPr id="33" name="Freeform 3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4" name="Freeform 3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5"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6" name="Oval 3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grpSp>
        <p:grpSp>
          <p:nvGrpSpPr>
            <p:cNvPr id="28" name="Group 24"/>
            <p:cNvGrpSpPr/>
            <p:nvPr/>
          </p:nvGrpSpPr>
          <p:grpSpPr>
            <a:xfrm>
              <a:off x="582776" y="3539436"/>
              <a:ext cx="189785" cy="184900"/>
              <a:chOff x="-58217" y="2261763"/>
              <a:chExt cx="801688" cy="781051"/>
            </a:xfrm>
            <a:solidFill>
              <a:schemeClr val="bg1">
                <a:lumMod val="50000"/>
              </a:schemeClr>
            </a:solidFill>
          </p:grpSpPr>
          <p:sp>
            <p:nvSpPr>
              <p:cNvPr id="31" name="Freeform 28"/>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2" name="Freeform 29"/>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grpSp>
        <p:sp>
          <p:nvSpPr>
            <p:cNvPr id="29"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0" name="Rectangle 26"/>
            <p:cNvSpPr/>
            <p:nvPr/>
          </p:nvSpPr>
          <p:spPr>
            <a:xfrm>
              <a:off x="5209782" y="2794795"/>
              <a:ext cx="2728513" cy="1699550"/>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此处添加详细文本描述，建议与标题相关并符合整体语言风格，语言描述尽量简洁生动。此处添加详细文本描述，建议与标题相关并符合整体语言风格，语言描述尽量简洁生动。</a:t>
              </a:r>
            </a:p>
            <a:p>
              <a:pPr algn="ctr">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grpSp>
        <p:nvGrpSpPr>
          <p:cNvPr id="5" name="组合 4"/>
          <p:cNvGrpSpPr/>
          <p:nvPr/>
        </p:nvGrpSpPr>
        <p:grpSpPr>
          <a:xfrm>
            <a:off x="6282382" y="1955885"/>
            <a:ext cx="4876800" cy="3646154"/>
            <a:chOff x="6523264" y="2002971"/>
            <a:chExt cx="4051300" cy="3028967"/>
          </a:xfrm>
          <a:solidFill>
            <a:srgbClr val="417580"/>
          </a:solidFill>
        </p:grpSpPr>
        <p:sp>
          <p:nvSpPr>
            <p:cNvPr id="6" name="矩形 79"/>
            <p:cNvSpPr>
              <a:spLocks noChangeArrowheads="1"/>
            </p:cNvSpPr>
            <p:nvPr/>
          </p:nvSpPr>
          <p:spPr bwMode="auto">
            <a:xfrm>
              <a:off x="6523264" y="2002971"/>
              <a:ext cx="1431802" cy="332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bwMode="auto">
            <a:xfrm>
              <a:off x="6608989" y="4449309"/>
              <a:ext cx="3965575" cy="582629"/>
              <a:chOff x="0" y="0"/>
              <a:chExt cx="3965344" cy="583005"/>
            </a:xfrm>
            <a:grpFill/>
          </p:grpSpPr>
          <p:sp>
            <p:nvSpPr>
              <p:cNvPr id="34" name="Freeform 10"/>
              <p:cNvSpPr>
                <a:spLocks noChangeArrowheads="1"/>
              </p:cNvSpPr>
              <p:nvPr/>
            </p:nvSpPr>
            <p:spPr bwMode="auto">
              <a:xfrm>
                <a:off x="0" y="43646"/>
                <a:ext cx="378867" cy="355907"/>
              </a:xfrm>
              <a:custGeom>
                <a:avLst/>
                <a:gdLst>
                  <a:gd name="T0" fmla="*/ 350440135 w 128"/>
                  <a:gd name="T1" fmla="*/ 1055581605 h 120"/>
                  <a:gd name="T2" fmla="*/ 105132633 w 128"/>
                  <a:gd name="T3" fmla="*/ 950022555 h 120"/>
                  <a:gd name="T4" fmla="*/ 0 w 128"/>
                  <a:gd name="T5" fmla="*/ 703720082 h 120"/>
                  <a:gd name="T6" fmla="*/ 105132633 w 128"/>
                  <a:gd name="T7" fmla="*/ 457417608 h 120"/>
                  <a:gd name="T8" fmla="*/ 508137604 w 128"/>
                  <a:gd name="T9" fmla="*/ 17593669 h 120"/>
                  <a:gd name="T10" fmla="*/ 560705401 w 128"/>
                  <a:gd name="T11" fmla="*/ 70371712 h 120"/>
                  <a:gd name="T12" fmla="*/ 148936170 w 128"/>
                  <a:gd name="T13" fmla="*/ 501401782 h 120"/>
                  <a:gd name="T14" fmla="*/ 70087435 w 128"/>
                  <a:gd name="T15" fmla="*/ 703720082 h 120"/>
                  <a:gd name="T16" fmla="*/ 148936170 w 128"/>
                  <a:gd name="T17" fmla="*/ 906041348 h 120"/>
                  <a:gd name="T18" fmla="*/ 350440135 w 128"/>
                  <a:gd name="T19" fmla="*/ 985209894 h 120"/>
                  <a:gd name="T20" fmla="*/ 551944101 w 128"/>
                  <a:gd name="T21" fmla="*/ 906041348 h 120"/>
                  <a:gd name="T22" fmla="*/ 989991311 w 128"/>
                  <a:gd name="T23" fmla="*/ 431030070 h 120"/>
                  <a:gd name="T24" fmla="*/ 1051320406 w 128"/>
                  <a:gd name="T25" fmla="*/ 281489812 h 120"/>
                  <a:gd name="T26" fmla="*/ 989991311 w 128"/>
                  <a:gd name="T27" fmla="*/ 131946588 h 120"/>
                  <a:gd name="T28" fmla="*/ 841055141 w 128"/>
                  <a:gd name="T29" fmla="*/ 70371712 h 120"/>
                  <a:gd name="T30" fmla="*/ 692118971 w 128"/>
                  <a:gd name="T31" fmla="*/ 131946588 h 120"/>
                  <a:gd name="T32" fmla="*/ 254068802 w 128"/>
                  <a:gd name="T33" fmla="*/ 606960832 h 120"/>
                  <a:gd name="T34" fmla="*/ 254068802 w 128"/>
                  <a:gd name="T35" fmla="*/ 800482297 h 120"/>
                  <a:gd name="T36" fmla="*/ 350440135 w 128"/>
                  <a:gd name="T37" fmla="*/ 844466471 h 120"/>
                  <a:gd name="T38" fmla="*/ 350440135 w 128"/>
                  <a:gd name="T39" fmla="*/ 844466471 h 120"/>
                  <a:gd name="T40" fmla="*/ 446811469 w 128"/>
                  <a:gd name="T41" fmla="*/ 800482297 h 120"/>
                  <a:gd name="T42" fmla="*/ 876100339 w 128"/>
                  <a:gd name="T43" fmla="*/ 360658358 h 120"/>
                  <a:gd name="T44" fmla="*/ 919903875 w 128"/>
                  <a:gd name="T45" fmla="*/ 413436401 h 120"/>
                  <a:gd name="T46" fmla="*/ 499376305 w 128"/>
                  <a:gd name="T47" fmla="*/ 853263305 h 120"/>
                  <a:gd name="T48" fmla="*/ 350440135 w 128"/>
                  <a:gd name="T49" fmla="*/ 914838182 h 120"/>
                  <a:gd name="T50" fmla="*/ 350440135 w 128"/>
                  <a:gd name="T51" fmla="*/ 914838182 h 120"/>
                  <a:gd name="T52" fmla="*/ 201503966 w 128"/>
                  <a:gd name="T53" fmla="*/ 853263305 h 120"/>
                  <a:gd name="T54" fmla="*/ 201503966 w 128"/>
                  <a:gd name="T55" fmla="*/ 554179824 h 120"/>
                  <a:gd name="T56" fmla="*/ 639554135 w 128"/>
                  <a:gd name="T57" fmla="*/ 79168546 h 120"/>
                  <a:gd name="T58" fmla="*/ 841055141 w 128"/>
                  <a:gd name="T59" fmla="*/ 0 h 120"/>
                  <a:gd name="T60" fmla="*/ 1042559107 w 128"/>
                  <a:gd name="T61" fmla="*/ 79168546 h 120"/>
                  <a:gd name="T62" fmla="*/ 1121407841 w 128"/>
                  <a:gd name="T63" fmla="*/ 281489812 h 120"/>
                  <a:gd name="T64" fmla="*/ 1042559107 w 128"/>
                  <a:gd name="T65" fmla="*/ 483808112 h 120"/>
                  <a:gd name="T66" fmla="*/ 595747638 w 128"/>
                  <a:gd name="T67" fmla="*/ 950022555 h 120"/>
                  <a:gd name="T68" fmla="*/ 350440135 w 128"/>
                  <a:gd name="T69" fmla="*/ 1055581605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20"/>
                  <a:gd name="T107" fmla="*/ 128 w 12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35" name="矩形 97"/>
              <p:cNvSpPr>
                <a:spLocks noChangeArrowheads="1"/>
              </p:cNvSpPr>
              <p:nvPr/>
            </p:nvSpPr>
            <p:spPr bwMode="auto">
              <a:xfrm>
                <a:off x="462233" y="0"/>
                <a:ext cx="3503111" cy="5830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lnSpc>
                    <a:spcPct val="130000"/>
                  </a:lnSpc>
                  <a:spcBef>
                    <a:spcPts val="0"/>
                  </a:spcBef>
                  <a:buNone/>
                </a:pPr>
                <a:r>
                  <a:rPr lang="zh-CN" altLang="en-US" sz="1600" dirty="0">
                    <a:solidFill>
                      <a:srgbClr val="FFFFFF">
                        <a:lumMod val="50000"/>
                      </a:srgb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nvGrpSpPr>
            <p:cNvPr id="9" name="组合 99"/>
            <p:cNvGrpSpPr/>
            <p:nvPr/>
          </p:nvGrpSpPr>
          <p:grpSpPr bwMode="auto">
            <a:xfrm>
              <a:off x="6621689" y="3771446"/>
              <a:ext cx="3952875" cy="582629"/>
              <a:chOff x="0" y="0"/>
              <a:chExt cx="3952717" cy="580923"/>
            </a:xfrm>
            <a:grpFill/>
          </p:grpSpPr>
          <p:grpSp>
            <p:nvGrpSpPr>
              <p:cNvPr id="27" name="组合 108"/>
              <p:cNvGrpSpPr/>
              <p:nvPr/>
            </p:nvGrpSpPr>
            <p:grpSpPr bwMode="auto">
              <a:xfrm>
                <a:off x="0" y="53978"/>
                <a:ext cx="378868" cy="335242"/>
                <a:chOff x="0" y="0"/>
                <a:chExt cx="261938" cy="231776"/>
              </a:xfrm>
              <a:grpFill/>
            </p:grpSpPr>
            <p:sp>
              <p:nvSpPr>
                <p:cNvPr id="29" name="Freeform 11"/>
                <p:cNvSpPr>
                  <a:spLocks noChangeArrowheads="1"/>
                </p:cNvSpPr>
                <p:nvPr/>
              </p:nvSpPr>
              <p:spPr bwMode="auto">
                <a:xfrm>
                  <a:off x="66675" y="52388"/>
                  <a:ext cx="57150" cy="98425"/>
                </a:xfrm>
                <a:custGeom>
                  <a:avLst/>
                  <a:gdLst>
                    <a:gd name="T0" fmla="*/ 90725625 w 36"/>
                    <a:gd name="T1" fmla="*/ 156249688 h 62"/>
                    <a:gd name="T2" fmla="*/ 25201563 w 36"/>
                    <a:gd name="T3" fmla="*/ 156249688 h 62"/>
                    <a:gd name="T4" fmla="*/ 25201563 w 36"/>
                    <a:gd name="T5" fmla="*/ 131048125 h 62"/>
                    <a:gd name="T6" fmla="*/ 63003113 w 36"/>
                    <a:gd name="T7" fmla="*/ 131048125 h 62"/>
                    <a:gd name="T8" fmla="*/ 63003113 w 36"/>
                    <a:gd name="T9" fmla="*/ 25201563 h 62"/>
                    <a:gd name="T10" fmla="*/ 0 w 36"/>
                    <a:gd name="T11" fmla="*/ 25201563 h 62"/>
                    <a:gd name="T12" fmla="*/ 0 w 36"/>
                    <a:gd name="T13" fmla="*/ 0 h 62"/>
                    <a:gd name="T14" fmla="*/ 90725625 w 36"/>
                    <a:gd name="T15" fmla="*/ 0 h 62"/>
                    <a:gd name="T16" fmla="*/ 90725625 w 36"/>
                    <a:gd name="T17" fmla="*/ 15624968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62"/>
                    <a:gd name="T29" fmla="*/ 36 w 3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30" name="Freeform 12"/>
                <p:cNvSpPr>
                  <a:spLocks noChangeArrowheads="1"/>
                </p:cNvSpPr>
                <p:nvPr/>
              </p:nvSpPr>
              <p:spPr bwMode="auto">
                <a:xfrm>
                  <a:off x="112713" y="0"/>
                  <a:ext cx="149225" cy="203200"/>
                </a:xfrm>
                <a:custGeom>
                  <a:avLst/>
                  <a:gdLst>
                    <a:gd name="T0" fmla="*/ 236894688 w 94"/>
                    <a:gd name="T1" fmla="*/ 322580000 h 128"/>
                    <a:gd name="T2" fmla="*/ 0 w 94"/>
                    <a:gd name="T3" fmla="*/ 239414050 h 128"/>
                    <a:gd name="T4" fmla="*/ 7559675 w 94"/>
                    <a:gd name="T5" fmla="*/ 214212488 h 128"/>
                    <a:gd name="T6" fmla="*/ 211693125 w 94"/>
                    <a:gd name="T7" fmla="*/ 284776863 h 128"/>
                    <a:gd name="T8" fmla="*/ 211693125 w 94"/>
                    <a:gd name="T9" fmla="*/ 37801550 h 128"/>
                    <a:gd name="T10" fmla="*/ 7559675 w 94"/>
                    <a:gd name="T11" fmla="*/ 108365925 h 128"/>
                    <a:gd name="T12" fmla="*/ 0 w 94"/>
                    <a:gd name="T13" fmla="*/ 83164363 h 128"/>
                    <a:gd name="T14" fmla="*/ 236894688 w 94"/>
                    <a:gd name="T15" fmla="*/ 0 h 128"/>
                    <a:gd name="T16" fmla="*/ 236894688 w 94"/>
                    <a:gd name="T17" fmla="*/ 32258000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128"/>
                    <a:gd name="T29" fmla="*/ 94 w 94"/>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31" name="Freeform 13"/>
                <p:cNvSpPr>
                  <a:spLocks noChangeArrowheads="1"/>
                </p:cNvSpPr>
                <p:nvPr/>
              </p:nvSpPr>
              <p:spPr bwMode="auto">
                <a:xfrm>
                  <a:off x="146050" y="50800"/>
                  <a:ext cx="77787" cy="42863"/>
                </a:xfrm>
                <a:custGeom>
                  <a:avLst/>
                  <a:gdLst>
                    <a:gd name="T0" fmla="*/ 5040280 w 49"/>
                    <a:gd name="T1" fmla="*/ 68045806 h 27"/>
                    <a:gd name="T2" fmla="*/ 0 w 49"/>
                    <a:gd name="T3" fmla="*/ 42843950 h 27"/>
                    <a:gd name="T4" fmla="*/ 115926442 w 49"/>
                    <a:gd name="T5" fmla="*/ 0 h 27"/>
                    <a:gd name="T6" fmla="*/ 123486069 w 49"/>
                    <a:gd name="T7" fmla="*/ 22682465 h 27"/>
                    <a:gd name="T8" fmla="*/ 5040280 w 49"/>
                    <a:gd name="T9" fmla="*/ 68045806 h 27"/>
                    <a:gd name="T10" fmla="*/ 0 60000 65536"/>
                    <a:gd name="T11" fmla="*/ 0 60000 65536"/>
                    <a:gd name="T12" fmla="*/ 0 60000 65536"/>
                    <a:gd name="T13" fmla="*/ 0 60000 65536"/>
                    <a:gd name="T14" fmla="*/ 0 60000 65536"/>
                    <a:gd name="T15" fmla="*/ 0 w 49"/>
                    <a:gd name="T16" fmla="*/ 0 h 27"/>
                    <a:gd name="T17" fmla="*/ 49 w 49"/>
                    <a:gd name="T18" fmla="*/ 27 h 27"/>
                  </a:gdLst>
                  <a:ahLst/>
                  <a:cxnLst>
                    <a:cxn ang="T10">
                      <a:pos x="T0" y="T1"/>
                    </a:cxn>
                    <a:cxn ang="T11">
                      <a:pos x="T2" y="T3"/>
                    </a:cxn>
                    <a:cxn ang="T12">
                      <a:pos x="T4" y="T5"/>
                    </a:cxn>
                    <a:cxn ang="T13">
                      <a:pos x="T6" y="T7"/>
                    </a:cxn>
                    <a:cxn ang="T14">
                      <a:pos x="T8" y="T9"/>
                    </a:cxn>
                  </a:cxnLst>
                  <a:rect l="T15" t="T16" r="T17" b="T18"/>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32" name="Freeform 14"/>
                <p:cNvSpPr>
                  <a:spLocks noEditPoints="1" noChangeArrowheads="1"/>
                </p:cNvSpPr>
                <p:nvPr/>
              </p:nvSpPr>
              <p:spPr bwMode="auto">
                <a:xfrm>
                  <a:off x="0" y="52388"/>
                  <a:ext cx="49212" cy="98425"/>
                </a:xfrm>
                <a:custGeom>
                  <a:avLst/>
                  <a:gdLst>
                    <a:gd name="T0" fmla="*/ 78123256 w 31"/>
                    <a:gd name="T1" fmla="*/ 156249688 h 62"/>
                    <a:gd name="T2" fmla="*/ 0 w 31"/>
                    <a:gd name="T3" fmla="*/ 156249688 h 62"/>
                    <a:gd name="T4" fmla="*/ 0 w 31"/>
                    <a:gd name="T5" fmla="*/ 0 h 62"/>
                    <a:gd name="T6" fmla="*/ 78123256 w 31"/>
                    <a:gd name="T7" fmla="*/ 0 h 62"/>
                    <a:gd name="T8" fmla="*/ 78123256 w 31"/>
                    <a:gd name="T9" fmla="*/ 156249688 h 62"/>
                    <a:gd name="T10" fmla="*/ 27720643 w 31"/>
                    <a:gd name="T11" fmla="*/ 131048125 h 62"/>
                    <a:gd name="T12" fmla="*/ 52921950 w 31"/>
                    <a:gd name="T13" fmla="*/ 131048125 h 62"/>
                    <a:gd name="T14" fmla="*/ 52921950 w 31"/>
                    <a:gd name="T15" fmla="*/ 25201563 h 62"/>
                    <a:gd name="T16" fmla="*/ 27720643 w 31"/>
                    <a:gd name="T17" fmla="*/ 25201563 h 62"/>
                    <a:gd name="T18" fmla="*/ 27720643 w 31"/>
                    <a:gd name="T19" fmla="*/ 131048125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2"/>
                    <a:gd name="T32" fmla="*/ 31 w 3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33" name="Freeform 15"/>
                <p:cNvSpPr>
                  <a:spLocks noChangeArrowheads="1"/>
                </p:cNvSpPr>
                <p:nvPr/>
              </p:nvSpPr>
              <p:spPr bwMode="auto">
                <a:xfrm>
                  <a:off x="33338" y="166688"/>
                  <a:ext cx="80962" cy="65088"/>
                </a:xfrm>
                <a:custGeom>
                  <a:avLst/>
                  <a:gdLst>
                    <a:gd name="T0" fmla="*/ 65548859 w 40"/>
                    <a:gd name="T1" fmla="*/ 132388992 h 32"/>
                    <a:gd name="T2" fmla="*/ 0 w 40"/>
                    <a:gd name="T3" fmla="*/ 66194496 h 32"/>
                    <a:gd name="T4" fmla="*/ 0 w 40"/>
                    <a:gd name="T5" fmla="*/ 0 h 32"/>
                    <a:gd name="T6" fmla="*/ 32773418 w 40"/>
                    <a:gd name="T7" fmla="*/ 0 h 32"/>
                    <a:gd name="T8" fmla="*/ 32773418 w 40"/>
                    <a:gd name="T9" fmla="*/ 66194496 h 32"/>
                    <a:gd name="T10" fmla="*/ 65548859 w 40"/>
                    <a:gd name="T11" fmla="*/ 99291744 h 32"/>
                    <a:gd name="T12" fmla="*/ 98322277 w 40"/>
                    <a:gd name="T13" fmla="*/ 66194496 h 32"/>
                    <a:gd name="T14" fmla="*/ 98322277 w 40"/>
                    <a:gd name="T15" fmla="*/ 0 h 32"/>
                    <a:gd name="T16" fmla="*/ 163871136 w 40"/>
                    <a:gd name="T17" fmla="*/ 0 h 32"/>
                    <a:gd name="T18" fmla="*/ 163871136 w 40"/>
                    <a:gd name="T19" fmla="*/ 33097248 h 32"/>
                    <a:gd name="T20" fmla="*/ 131097719 w 40"/>
                    <a:gd name="T21" fmla="*/ 33097248 h 32"/>
                    <a:gd name="T22" fmla="*/ 131097719 w 40"/>
                    <a:gd name="T23" fmla="*/ 66194496 h 32"/>
                    <a:gd name="T24" fmla="*/ 65548859 w 40"/>
                    <a:gd name="T25" fmla="*/ 13238899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2"/>
                    <a:gd name="T41" fmla="*/ 40 w 4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sp>
            <p:nvSpPr>
              <p:cNvPr id="28" name="矩形 109"/>
              <p:cNvSpPr>
                <a:spLocks noChangeArrowheads="1"/>
              </p:cNvSpPr>
              <p:nvPr/>
            </p:nvSpPr>
            <p:spPr bwMode="auto">
              <a:xfrm>
                <a:off x="449606" y="0"/>
                <a:ext cx="3503111" cy="5809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lnSpc>
                    <a:spcPct val="130000"/>
                  </a:lnSpc>
                  <a:spcBef>
                    <a:spcPts val="0"/>
                  </a:spcBef>
                  <a:buNone/>
                </a:pPr>
                <a:r>
                  <a:rPr lang="zh-CN" altLang="en-US" sz="1600" dirty="0">
                    <a:solidFill>
                      <a:srgbClr val="FFFFFF">
                        <a:lumMod val="50000"/>
                      </a:srgb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nvGrpSpPr>
            <p:cNvPr id="10" name="组合 116"/>
            <p:cNvGrpSpPr/>
            <p:nvPr/>
          </p:nvGrpSpPr>
          <p:grpSpPr bwMode="auto">
            <a:xfrm>
              <a:off x="6620102" y="3095170"/>
              <a:ext cx="3954462" cy="582628"/>
              <a:chOff x="0" y="-1"/>
              <a:chExt cx="3953864" cy="583004"/>
            </a:xfrm>
            <a:grpFill/>
          </p:grpSpPr>
          <p:grpSp>
            <p:nvGrpSpPr>
              <p:cNvPr id="20" name="组合 125"/>
              <p:cNvGrpSpPr/>
              <p:nvPr/>
            </p:nvGrpSpPr>
            <p:grpSpPr bwMode="auto">
              <a:xfrm>
                <a:off x="0" y="33313"/>
                <a:ext cx="355907" cy="376572"/>
                <a:chOff x="0" y="0"/>
                <a:chExt cx="246063" cy="260350"/>
              </a:xfrm>
              <a:grpFill/>
            </p:grpSpPr>
            <p:sp>
              <p:nvSpPr>
                <p:cNvPr id="22" name="Rectangle 5"/>
                <p:cNvSpPr>
                  <a:spLocks noChangeArrowheads="1"/>
                </p:cNvSpPr>
                <p:nvPr/>
              </p:nvSpPr>
              <p:spPr bwMode="auto">
                <a:xfrm>
                  <a:off x="115888" y="39687"/>
                  <a:ext cx="15875" cy="16351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23" name="Freeform 6"/>
                <p:cNvSpPr>
                  <a:spLocks noChangeArrowheads="1"/>
                </p:cNvSpPr>
                <p:nvPr/>
              </p:nvSpPr>
              <p:spPr bwMode="auto">
                <a:xfrm>
                  <a:off x="0" y="220662"/>
                  <a:ext cx="131762" cy="39688"/>
                </a:xfrm>
                <a:custGeom>
                  <a:avLst/>
                  <a:gdLst>
                    <a:gd name="T0" fmla="*/ 271269135 w 64"/>
                    <a:gd name="T1" fmla="*/ 78756867 h 20"/>
                    <a:gd name="T2" fmla="*/ 237361008 w 64"/>
                    <a:gd name="T3" fmla="*/ 78756867 h 20"/>
                    <a:gd name="T4" fmla="*/ 186496758 w 64"/>
                    <a:gd name="T5" fmla="*/ 31502350 h 20"/>
                    <a:gd name="T6" fmla="*/ 0 w 64"/>
                    <a:gd name="T7" fmla="*/ 31502350 h 20"/>
                    <a:gd name="T8" fmla="*/ 0 w 64"/>
                    <a:gd name="T9" fmla="*/ 0 h 20"/>
                    <a:gd name="T10" fmla="*/ 186496758 w 64"/>
                    <a:gd name="T11" fmla="*/ 0 h 20"/>
                    <a:gd name="T12" fmla="*/ 271269135 w 64"/>
                    <a:gd name="T13" fmla="*/ 78756867 h 20"/>
                    <a:gd name="T14" fmla="*/ 0 60000 65536"/>
                    <a:gd name="T15" fmla="*/ 0 60000 65536"/>
                    <a:gd name="T16" fmla="*/ 0 60000 65536"/>
                    <a:gd name="T17" fmla="*/ 0 60000 65536"/>
                    <a:gd name="T18" fmla="*/ 0 60000 65536"/>
                    <a:gd name="T19" fmla="*/ 0 60000 65536"/>
                    <a:gd name="T20" fmla="*/ 0 60000 65536"/>
                    <a:gd name="T21" fmla="*/ 0 w 64"/>
                    <a:gd name="T22" fmla="*/ 0 h 20"/>
                    <a:gd name="T23" fmla="*/ 64 w 6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24" name="Freeform 7"/>
                <p:cNvSpPr>
                  <a:spLocks noChangeArrowheads="1"/>
                </p:cNvSpPr>
                <p:nvPr/>
              </p:nvSpPr>
              <p:spPr bwMode="auto">
                <a:xfrm>
                  <a:off x="115888" y="220662"/>
                  <a:ext cx="130175" cy="39688"/>
                </a:xfrm>
                <a:custGeom>
                  <a:avLst/>
                  <a:gdLst>
                    <a:gd name="T0" fmla="*/ 33096994 w 64"/>
                    <a:gd name="T1" fmla="*/ 78756867 h 20"/>
                    <a:gd name="T2" fmla="*/ 0 w 64"/>
                    <a:gd name="T3" fmla="*/ 78756867 h 20"/>
                    <a:gd name="T4" fmla="*/ 82742484 w 64"/>
                    <a:gd name="T5" fmla="*/ 0 h 20"/>
                    <a:gd name="T6" fmla="*/ 264773916 w 64"/>
                    <a:gd name="T7" fmla="*/ 0 h 20"/>
                    <a:gd name="T8" fmla="*/ 264773916 w 64"/>
                    <a:gd name="T9" fmla="*/ 31502350 h 20"/>
                    <a:gd name="T10" fmla="*/ 82742484 w 64"/>
                    <a:gd name="T11" fmla="*/ 31502350 h 20"/>
                    <a:gd name="T12" fmla="*/ 33096994 w 64"/>
                    <a:gd name="T13" fmla="*/ 78756867 h 20"/>
                    <a:gd name="T14" fmla="*/ 0 60000 65536"/>
                    <a:gd name="T15" fmla="*/ 0 60000 65536"/>
                    <a:gd name="T16" fmla="*/ 0 60000 65536"/>
                    <a:gd name="T17" fmla="*/ 0 60000 65536"/>
                    <a:gd name="T18" fmla="*/ 0 60000 65536"/>
                    <a:gd name="T19" fmla="*/ 0 60000 65536"/>
                    <a:gd name="T20" fmla="*/ 0 60000 65536"/>
                    <a:gd name="T21" fmla="*/ 0 w 64"/>
                    <a:gd name="T22" fmla="*/ 0 h 20"/>
                    <a:gd name="T23" fmla="*/ 64 w 6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25" name="Freeform 8"/>
                <p:cNvSpPr>
                  <a:spLocks noChangeArrowheads="1"/>
                </p:cNvSpPr>
                <p:nvPr/>
              </p:nvSpPr>
              <p:spPr bwMode="auto">
                <a:xfrm>
                  <a:off x="0" y="0"/>
                  <a:ext cx="131762" cy="203200"/>
                </a:xfrm>
                <a:custGeom>
                  <a:avLst/>
                  <a:gdLst>
                    <a:gd name="T0" fmla="*/ 203450822 w 64"/>
                    <a:gd name="T1" fmla="*/ 412902400 h 100"/>
                    <a:gd name="T2" fmla="*/ 0 w 64"/>
                    <a:gd name="T3" fmla="*/ 412902400 h 100"/>
                    <a:gd name="T4" fmla="*/ 0 w 64"/>
                    <a:gd name="T5" fmla="*/ 0 h 100"/>
                    <a:gd name="T6" fmla="*/ 186496758 w 64"/>
                    <a:gd name="T7" fmla="*/ 0 h 100"/>
                    <a:gd name="T8" fmla="*/ 271269135 w 64"/>
                    <a:gd name="T9" fmla="*/ 82580480 h 100"/>
                    <a:gd name="T10" fmla="*/ 237361008 w 64"/>
                    <a:gd name="T11" fmla="*/ 82580480 h 100"/>
                    <a:gd name="T12" fmla="*/ 186496758 w 64"/>
                    <a:gd name="T13" fmla="*/ 33032192 h 100"/>
                    <a:gd name="T14" fmla="*/ 33908127 w 64"/>
                    <a:gd name="T15" fmla="*/ 33032192 h 100"/>
                    <a:gd name="T16" fmla="*/ 33908127 w 64"/>
                    <a:gd name="T17" fmla="*/ 379870208 h 100"/>
                    <a:gd name="T18" fmla="*/ 203450822 w 64"/>
                    <a:gd name="T19" fmla="*/ 379870208 h 100"/>
                    <a:gd name="T20" fmla="*/ 203450822 w 64"/>
                    <a:gd name="T21" fmla="*/ 4129024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0"/>
                    <a:gd name="T35" fmla="*/ 64 w 6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26" name="Freeform 9"/>
                <p:cNvSpPr>
                  <a:spLocks noChangeArrowheads="1"/>
                </p:cNvSpPr>
                <p:nvPr/>
              </p:nvSpPr>
              <p:spPr bwMode="auto">
                <a:xfrm>
                  <a:off x="115888" y="0"/>
                  <a:ext cx="130175" cy="203200"/>
                </a:xfrm>
                <a:custGeom>
                  <a:avLst/>
                  <a:gdLst>
                    <a:gd name="T0" fmla="*/ 264773916 w 64"/>
                    <a:gd name="T1" fmla="*/ 412902400 h 100"/>
                    <a:gd name="T2" fmla="*/ 66193988 w 64"/>
                    <a:gd name="T3" fmla="*/ 412902400 h 100"/>
                    <a:gd name="T4" fmla="*/ 66193988 w 64"/>
                    <a:gd name="T5" fmla="*/ 379870208 h 100"/>
                    <a:gd name="T6" fmla="*/ 231676922 w 64"/>
                    <a:gd name="T7" fmla="*/ 379870208 h 100"/>
                    <a:gd name="T8" fmla="*/ 231676922 w 64"/>
                    <a:gd name="T9" fmla="*/ 33032192 h 100"/>
                    <a:gd name="T10" fmla="*/ 82742484 w 64"/>
                    <a:gd name="T11" fmla="*/ 33032192 h 100"/>
                    <a:gd name="T12" fmla="*/ 33096994 w 64"/>
                    <a:gd name="T13" fmla="*/ 82580480 h 100"/>
                    <a:gd name="T14" fmla="*/ 0 w 64"/>
                    <a:gd name="T15" fmla="*/ 82580480 h 100"/>
                    <a:gd name="T16" fmla="*/ 82742484 w 64"/>
                    <a:gd name="T17" fmla="*/ 0 h 100"/>
                    <a:gd name="T18" fmla="*/ 264773916 w 64"/>
                    <a:gd name="T19" fmla="*/ 0 h 100"/>
                    <a:gd name="T20" fmla="*/ 264773916 w 64"/>
                    <a:gd name="T21" fmla="*/ 4129024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0"/>
                    <a:gd name="T35" fmla="*/ 64 w 6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sp>
            <p:nvSpPr>
              <p:cNvPr id="21" name="矩形 126"/>
              <p:cNvSpPr>
                <a:spLocks noChangeArrowheads="1"/>
              </p:cNvSpPr>
              <p:nvPr/>
            </p:nvSpPr>
            <p:spPr bwMode="auto">
              <a:xfrm>
                <a:off x="450753" y="-1"/>
                <a:ext cx="3503111" cy="5830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lnSpc>
                    <a:spcPct val="130000"/>
                  </a:lnSpc>
                  <a:spcBef>
                    <a:spcPts val="0"/>
                  </a:spcBef>
                  <a:buNone/>
                </a:pPr>
                <a:r>
                  <a:rPr lang="zh-CN" altLang="en-US" sz="1600" dirty="0">
                    <a:solidFill>
                      <a:srgbClr val="FFFFFF">
                        <a:lumMod val="50000"/>
                      </a:srgb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nvGrpSpPr>
            <p:cNvPr id="13" name="组合 133"/>
            <p:cNvGrpSpPr/>
            <p:nvPr/>
          </p:nvGrpSpPr>
          <p:grpSpPr bwMode="auto">
            <a:xfrm>
              <a:off x="6613752" y="2417309"/>
              <a:ext cx="3960812" cy="582629"/>
              <a:chOff x="0" y="0"/>
              <a:chExt cx="3960750" cy="583005"/>
            </a:xfrm>
            <a:grpFill/>
          </p:grpSpPr>
          <p:grpSp>
            <p:nvGrpSpPr>
              <p:cNvPr id="14" name="组合 142"/>
              <p:cNvGrpSpPr/>
              <p:nvPr/>
            </p:nvGrpSpPr>
            <p:grpSpPr bwMode="auto">
              <a:xfrm>
                <a:off x="0" y="35609"/>
                <a:ext cx="371979" cy="371980"/>
                <a:chOff x="0" y="0"/>
                <a:chExt cx="257175" cy="257176"/>
              </a:xfrm>
              <a:grpFill/>
            </p:grpSpPr>
            <p:sp>
              <p:nvSpPr>
                <p:cNvPr id="16" name="Freeform 16"/>
                <p:cNvSpPr>
                  <a:spLocks noChangeArrowheads="1"/>
                </p:cNvSpPr>
                <p:nvPr/>
              </p:nvSpPr>
              <p:spPr bwMode="auto">
                <a:xfrm>
                  <a:off x="30162" y="150813"/>
                  <a:ext cx="195262" cy="106363"/>
                </a:xfrm>
                <a:custGeom>
                  <a:avLst/>
                  <a:gdLst>
                    <a:gd name="T0" fmla="*/ 309977631 w 123"/>
                    <a:gd name="T1" fmla="*/ 168852056 h 67"/>
                    <a:gd name="T2" fmla="*/ 0 w 123"/>
                    <a:gd name="T3" fmla="*/ 168852056 h 67"/>
                    <a:gd name="T4" fmla="*/ 0 w 123"/>
                    <a:gd name="T5" fmla="*/ 0 h 67"/>
                    <a:gd name="T6" fmla="*/ 25201498 w 123"/>
                    <a:gd name="T7" fmla="*/ 0 h 67"/>
                    <a:gd name="T8" fmla="*/ 25201498 w 123"/>
                    <a:gd name="T9" fmla="*/ 143650375 h 67"/>
                    <a:gd name="T10" fmla="*/ 284776133 w 123"/>
                    <a:gd name="T11" fmla="*/ 143650375 h 67"/>
                    <a:gd name="T12" fmla="*/ 284776133 w 123"/>
                    <a:gd name="T13" fmla="*/ 0 h 67"/>
                    <a:gd name="T14" fmla="*/ 309977631 w 123"/>
                    <a:gd name="T15" fmla="*/ 0 h 67"/>
                    <a:gd name="T16" fmla="*/ 309977631 w 123"/>
                    <a:gd name="T17" fmla="*/ 16885205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67"/>
                    <a:gd name="T29" fmla="*/ 123 w 12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17" name="Freeform 17"/>
                <p:cNvSpPr>
                  <a:spLocks noChangeArrowheads="1"/>
                </p:cNvSpPr>
                <p:nvPr/>
              </p:nvSpPr>
              <p:spPr bwMode="auto">
                <a:xfrm>
                  <a:off x="0" y="0"/>
                  <a:ext cx="257175" cy="149225"/>
                </a:xfrm>
                <a:custGeom>
                  <a:avLst/>
                  <a:gdLst>
                    <a:gd name="T0" fmla="*/ 388104063 w 162"/>
                    <a:gd name="T1" fmla="*/ 236894688 h 94"/>
                    <a:gd name="T2" fmla="*/ 204133450 w 162"/>
                    <a:gd name="T3" fmla="*/ 37801550 h 94"/>
                    <a:gd name="T4" fmla="*/ 17640300 w 162"/>
                    <a:gd name="T5" fmla="*/ 236894688 h 94"/>
                    <a:gd name="T6" fmla="*/ 0 w 162"/>
                    <a:gd name="T7" fmla="*/ 216733438 h 94"/>
                    <a:gd name="T8" fmla="*/ 204133450 w 162"/>
                    <a:gd name="T9" fmla="*/ 0 h 94"/>
                    <a:gd name="T10" fmla="*/ 408265313 w 162"/>
                    <a:gd name="T11" fmla="*/ 216733438 h 94"/>
                    <a:gd name="T12" fmla="*/ 388104063 w 162"/>
                    <a:gd name="T13" fmla="*/ 236894688 h 94"/>
                    <a:gd name="T14" fmla="*/ 0 60000 65536"/>
                    <a:gd name="T15" fmla="*/ 0 60000 65536"/>
                    <a:gd name="T16" fmla="*/ 0 60000 65536"/>
                    <a:gd name="T17" fmla="*/ 0 60000 65536"/>
                    <a:gd name="T18" fmla="*/ 0 60000 65536"/>
                    <a:gd name="T19" fmla="*/ 0 60000 65536"/>
                    <a:gd name="T20" fmla="*/ 0 60000 65536"/>
                    <a:gd name="T21" fmla="*/ 0 w 162"/>
                    <a:gd name="T22" fmla="*/ 0 h 94"/>
                    <a:gd name="T23" fmla="*/ 162 w 16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18" name="Freeform 18"/>
                <p:cNvSpPr>
                  <a:spLocks noChangeArrowheads="1"/>
                </p:cNvSpPr>
                <p:nvPr/>
              </p:nvSpPr>
              <p:spPr bwMode="auto">
                <a:xfrm>
                  <a:off x="95250" y="150813"/>
                  <a:ext cx="65087" cy="73025"/>
                </a:xfrm>
                <a:custGeom>
                  <a:avLst/>
                  <a:gdLst>
                    <a:gd name="T0" fmla="*/ 103324819 w 41"/>
                    <a:gd name="T1" fmla="*/ 115927188 h 46"/>
                    <a:gd name="T2" fmla="*/ 78123450 w 41"/>
                    <a:gd name="T3" fmla="*/ 115927188 h 46"/>
                    <a:gd name="T4" fmla="*/ 78123450 w 41"/>
                    <a:gd name="T5" fmla="*/ 25201563 h 46"/>
                    <a:gd name="T6" fmla="*/ 25201369 w 41"/>
                    <a:gd name="T7" fmla="*/ 25201563 h 46"/>
                    <a:gd name="T8" fmla="*/ 25201369 w 41"/>
                    <a:gd name="T9" fmla="*/ 115927188 h 46"/>
                    <a:gd name="T10" fmla="*/ 0 w 41"/>
                    <a:gd name="T11" fmla="*/ 115927188 h 46"/>
                    <a:gd name="T12" fmla="*/ 0 w 41"/>
                    <a:gd name="T13" fmla="*/ 0 h 46"/>
                    <a:gd name="T14" fmla="*/ 103324819 w 41"/>
                    <a:gd name="T15" fmla="*/ 0 h 46"/>
                    <a:gd name="T16" fmla="*/ 103324819 w 41"/>
                    <a:gd name="T17" fmla="*/ 11592718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19" name="Freeform 19"/>
                <p:cNvSpPr>
                  <a:spLocks noEditPoints="1" noChangeArrowheads="1"/>
                </p:cNvSpPr>
                <p:nvPr/>
              </p:nvSpPr>
              <p:spPr bwMode="auto">
                <a:xfrm>
                  <a:off x="95250" y="69850"/>
                  <a:ext cx="65087" cy="65088"/>
                </a:xfrm>
                <a:custGeom>
                  <a:avLst/>
                  <a:gdLst>
                    <a:gd name="T0" fmla="*/ 66193479 w 32"/>
                    <a:gd name="T1" fmla="*/ 132388992 h 32"/>
                    <a:gd name="T2" fmla="*/ 0 w 32"/>
                    <a:gd name="T3" fmla="*/ 66194496 h 32"/>
                    <a:gd name="T4" fmla="*/ 66193479 w 32"/>
                    <a:gd name="T5" fmla="*/ 0 h 32"/>
                    <a:gd name="T6" fmla="*/ 132384924 w 32"/>
                    <a:gd name="T7" fmla="*/ 66194496 h 32"/>
                    <a:gd name="T8" fmla="*/ 66193479 w 32"/>
                    <a:gd name="T9" fmla="*/ 132388992 h 32"/>
                    <a:gd name="T10" fmla="*/ 66193479 w 32"/>
                    <a:gd name="T11" fmla="*/ 33097248 h 32"/>
                    <a:gd name="T12" fmla="*/ 33096740 w 32"/>
                    <a:gd name="T13" fmla="*/ 66194496 h 32"/>
                    <a:gd name="T14" fmla="*/ 66193479 w 32"/>
                    <a:gd name="T15" fmla="*/ 99291744 h 32"/>
                    <a:gd name="T16" fmla="*/ 99288185 w 32"/>
                    <a:gd name="T17" fmla="*/ 66194496 h 32"/>
                    <a:gd name="T18" fmla="*/ 66193479 w 32"/>
                    <a:gd name="T19" fmla="*/ 3309724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sp>
            <p:nvSpPr>
              <p:cNvPr id="15" name="矩形 143"/>
              <p:cNvSpPr>
                <a:spLocks noChangeArrowheads="1"/>
              </p:cNvSpPr>
              <p:nvPr/>
            </p:nvSpPr>
            <p:spPr bwMode="auto">
              <a:xfrm>
                <a:off x="457639" y="0"/>
                <a:ext cx="3503111" cy="5830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36" name="组合 35"/>
          <p:cNvGrpSpPr/>
          <p:nvPr/>
        </p:nvGrpSpPr>
        <p:grpSpPr>
          <a:xfrm>
            <a:off x="1538514" y="2267929"/>
            <a:ext cx="3969067" cy="3575499"/>
            <a:chOff x="3211191" y="2064296"/>
            <a:chExt cx="2641600" cy="2379662"/>
          </a:xfrm>
          <a:solidFill>
            <a:srgbClr val="417580"/>
          </a:solidFill>
        </p:grpSpPr>
        <p:sp>
          <p:nvSpPr>
            <p:cNvPr id="37" name="Freeform 8"/>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dirty="0">
                  <a:ln>
                    <a:noFill/>
                  </a:ln>
                  <a:solidFill>
                    <a:srgbClr val="FFFFFF"/>
                  </a:solidFill>
                  <a:effectLst/>
                  <a:uLnTx/>
                  <a:uFillTx/>
                  <a:latin typeface="Roboto Bold" charset="0"/>
                </a:rPr>
                <a:t>03</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rgbClr val="FFFFFF"/>
                </a:solidFill>
                <a:effectLst/>
                <a:uLnTx/>
                <a:uFillTx/>
                <a:latin typeface="Roboto Bold" charset="0"/>
              </a:endParaRPr>
            </a:p>
          </p:txBody>
        </p:sp>
        <p:sp>
          <p:nvSpPr>
            <p:cNvPr id="38" name="Freeform 9"/>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600" b="0" i="0" u="none" strike="noStrike" kern="0" cap="none" spc="0" normalizeH="0" baseline="0" noProof="0" dirty="0">
                  <a:ln>
                    <a:noFill/>
                  </a:ln>
                  <a:solidFill>
                    <a:srgbClr val="FFFFFF"/>
                  </a:solidFill>
                  <a:effectLst/>
                  <a:uLnTx/>
                  <a:uFillTx/>
                  <a:latin typeface="Roboto Bold" charset="0"/>
                </a:rPr>
                <a:t>01</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rgbClr val="FFFFFF"/>
                </a:solidFill>
                <a:effectLst/>
                <a:uLnTx/>
                <a:uFillTx/>
                <a:latin typeface="Roboto Bold" charset="0"/>
              </a:endParaRPr>
            </a:p>
          </p:txBody>
        </p:sp>
        <p:sp>
          <p:nvSpPr>
            <p:cNvPr id="39" name="Freeform 10"/>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3000" b="0" i="0" u="none" strike="noStrike" kern="0" cap="none" spc="0" normalizeH="0" baseline="0" noProof="0">
                  <a:ln>
                    <a:noFill/>
                  </a:ln>
                  <a:solidFill>
                    <a:srgbClr val="FFFFFF"/>
                  </a:solidFill>
                  <a:effectLst/>
                  <a:uLnTx/>
                  <a:uFillTx/>
                  <a:latin typeface="Roboto Bold" charset="0"/>
                </a:rPr>
                <a:t>02</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a:ln>
                  <a:noFill/>
                </a:ln>
                <a:solidFill>
                  <a:srgbClr val="FFFFFF"/>
                </a:solidFill>
                <a:effectLst/>
                <a:uLnTx/>
                <a:uFillTx/>
                <a:latin typeface="Roboto Bold" charset="0"/>
              </a:endParaRPr>
            </a:p>
          </p:txBody>
        </p:sp>
        <p:sp>
          <p:nvSpPr>
            <p:cNvPr id="40" name="Freeform 5"/>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p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a:ln>
                    <a:noFill/>
                  </a:ln>
                  <a:solidFill>
                    <a:srgbClr val="FFFFFF"/>
                  </a:solidFill>
                  <a:effectLst/>
                  <a:uLnTx/>
                  <a:uFillTx/>
                  <a:latin typeface="Roboto Bold" charset="0"/>
                </a:rPr>
                <a:t>04</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a:ln>
                  <a:noFill/>
                </a:ln>
                <a:solidFill>
                  <a:srgbClr val="FFFFFF"/>
                </a:solidFill>
                <a:effectLst/>
                <a:uLnTx/>
                <a:uFillTx/>
                <a:latin typeface="Roboto Bold"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0-#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sp>
        <p:nvSpPr>
          <p:cNvPr id="5" name="3"/>
          <p:cNvSpPr/>
          <p:nvPr/>
        </p:nvSpPr>
        <p:spPr>
          <a:xfrm>
            <a:off x="5556139" y="1918580"/>
            <a:ext cx="5213458" cy="4065680"/>
          </a:xfrm>
          <a:prstGeom prst="rect">
            <a:avLst/>
          </a:prstGeom>
          <a:noFill/>
          <a:ln>
            <a:solidFill>
              <a:srgbClr val="41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TextBox 19"/>
          <p:cNvSpPr txBox="1"/>
          <p:nvPr/>
        </p:nvSpPr>
        <p:spPr>
          <a:xfrm>
            <a:off x="5939568" y="2444929"/>
            <a:ext cx="3646748" cy="369332"/>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加入标题描述</a:t>
            </a:r>
          </a:p>
        </p:txBody>
      </p:sp>
      <p:sp>
        <p:nvSpPr>
          <p:cNvPr id="7" name="TextBox 106"/>
          <p:cNvSpPr txBox="1"/>
          <p:nvPr/>
        </p:nvSpPr>
        <p:spPr>
          <a:xfrm>
            <a:off x="5905910" y="3100370"/>
            <a:ext cx="4718544" cy="646331"/>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TextBox 19"/>
          <p:cNvSpPr txBox="1"/>
          <p:nvPr/>
        </p:nvSpPr>
        <p:spPr>
          <a:xfrm>
            <a:off x="5939568" y="4171678"/>
            <a:ext cx="3646748" cy="369332"/>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加入标题描述</a:t>
            </a:r>
          </a:p>
        </p:txBody>
      </p:sp>
      <p:sp>
        <p:nvSpPr>
          <p:cNvPr id="10" name="TextBox 106"/>
          <p:cNvSpPr txBox="1"/>
          <p:nvPr/>
        </p:nvSpPr>
        <p:spPr>
          <a:xfrm>
            <a:off x="5905910" y="4770194"/>
            <a:ext cx="4718543" cy="646331"/>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13" name="30"/>
          <p:cNvCxnSpPr/>
          <p:nvPr/>
        </p:nvCxnSpPr>
        <p:spPr>
          <a:xfrm>
            <a:off x="6118255" y="2918851"/>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31"/>
          <p:cNvCxnSpPr/>
          <p:nvPr/>
        </p:nvCxnSpPr>
        <p:spPr>
          <a:xfrm>
            <a:off x="6118255" y="4639311"/>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573886" y="2340282"/>
            <a:ext cx="3409762" cy="3409762"/>
          </a:xfrm>
          <a:prstGeom prst="ellipse">
            <a:avLst/>
          </a:prstGeom>
          <a:solidFill>
            <a:srgbClr val="41758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a:solidFill>
                <a:srgbClr val="FFFFFF"/>
              </a:solidFill>
              <a:latin typeface="Calibri" panose="020F0502020204030204"/>
              <a:ea typeface="宋体" panose="02010600030101010101" pitchFamily="2" charset="-122"/>
            </a:endParaRPr>
          </a:p>
        </p:txBody>
      </p:sp>
      <p:sp>
        <p:nvSpPr>
          <p:cNvPr id="16" name="矩形 15"/>
          <p:cNvSpPr/>
          <p:nvPr/>
        </p:nvSpPr>
        <p:spPr>
          <a:xfrm>
            <a:off x="1983026" y="3421938"/>
            <a:ext cx="2555134" cy="1077218"/>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加入你的</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标题描述</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 水, 户外&#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3292857" y="2468167"/>
            <a:ext cx="4247016" cy="800219"/>
            <a:chOff x="4045252" y="3560835"/>
            <a:chExt cx="4722134" cy="800219"/>
          </a:xfrm>
        </p:grpSpPr>
        <p:sp>
          <p:nvSpPr>
            <p:cNvPr id="13" name="矩形 12"/>
            <p:cNvSpPr/>
            <p:nvPr/>
          </p:nvSpPr>
          <p:spPr>
            <a:xfrm>
              <a:off x="4045252"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4" name="矩形 13"/>
            <p:cNvSpPr/>
            <p:nvPr/>
          </p:nvSpPr>
          <p:spPr>
            <a:xfrm>
              <a:off x="7622758"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6025650" y="2893684"/>
              <a:ext cx="800219" cy="2134521"/>
            </a:xfrm>
            <a:prstGeom prst="rect">
              <a:avLst/>
            </a:prstGeom>
            <a:noFill/>
          </p:spPr>
          <p:txBody>
            <a:bodyPr vert="eaVert" wrap="none" rtlCol="0">
              <a:spAutoFit/>
            </a:bodyPr>
            <a:lstStyle/>
            <a:p>
              <a:pPr algn="ctr"/>
              <a:r>
                <a:rPr lang="zh-CN" altLang="en-US" sz="4000" spc="600" dirty="0">
                  <a:solidFill>
                    <a:schemeClr val="bg1"/>
                  </a:solidFill>
                  <a:latin typeface="华文新魏" panose="02010800040101010101" pitchFamily="2" charset="-122"/>
                  <a:ea typeface="华文新魏" panose="02010800040101010101" pitchFamily="2" charset="-122"/>
                </a:rPr>
                <a:t>第四章</a:t>
              </a:r>
              <a:endParaRPr lang="en-US" altLang="zh-CN" sz="4000" spc="600" dirty="0">
                <a:solidFill>
                  <a:schemeClr val="bg1"/>
                </a:solidFill>
                <a:latin typeface="华文新魏" panose="02010800040101010101" pitchFamily="2" charset="-122"/>
                <a:ea typeface="华文新魏" panose="02010800040101010101" pitchFamily="2" charset="-122"/>
              </a:endParaRPr>
            </a:p>
          </p:txBody>
        </p:sp>
      </p:grpSp>
      <p:grpSp>
        <p:nvGrpSpPr>
          <p:cNvPr id="16" name="组合 15"/>
          <p:cNvGrpSpPr/>
          <p:nvPr/>
        </p:nvGrpSpPr>
        <p:grpSpPr>
          <a:xfrm>
            <a:off x="6173028" y="1169891"/>
            <a:ext cx="769759" cy="3319195"/>
            <a:chOff x="5363732" y="2592872"/>
            <a:chExt cx="542376" cy="2338721"/>
          </a:xfrm>
          <a:noFill/>
        </p:grpSpPr>
        <p:sp>
          <p:nvSpPr>
            <p:cNvPr id="18" name="Freeform 10"/>
            <p:cNvSpPr/>
            <p:nvPr/>
          </p:nvSpPr>
          <p:spPr bwMode="auto">
            <a:xfrm rot="16200000" flipH="1">
              <a:off x="4468915" y="3487689"/>
              <a:ext cx="2332010" cy="54237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2800">
                <a:solidFill>
                  <a:schemeClr val="bg1">
                    <a:lumMod val="50000"/>
                  </a:schemeClr>
                </a:solidFill>
                <a:latin typeface="华文新魏" panose="02010800040101010101" pitchFamily="2" charset="-122"/>
                <a:ea typeface="华文新魏" panose="02010800040101010101" pitchFamily="2" charset="-122"/>
              </a:endParaRPr>
            </a:p>
          </p:txBody>
        </p:sp>
        <p:sp>
          <p:nvSpPr>
            <p:cNvPr id="19" name="TextBox 105"/>
            <p:cNvSpPr txBox="1">
              <a:spLocks noChangeArrowheads="1"/>
            </p:cNvSpPr>
            <p:nvPr/>
          </p:nvSpPr>
          <p:spPr bwMode="auto">
            <a:xfrm flipH="1">
              <a:off x="5391348" y="2599582"/>
              <a:ext cx="487911" cy="233201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a:solidFill>
                    <a:schemeClr val="bg1"/>
                  </a:solidFill>
                  <a:latin typeface="华文新魏" panose="02010800040101010101" pitchFamily="2" charset="-122"/>
                  <a:ea typeface="华文新魏" panose="02010800040101010101" pitchFamily="2" charset="-122"/>
                </a:rPr>
                <a:t>明年工作计划</a:t>
              </a:r>
              <a:endParaRPr lang="en-US" altLang="zh-CN" sz="3600"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树, 水, 户外&#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p:cNvGrpSpPr/>
          <p:nvPr/>
        </p:nvGrpSpPr>
        <p:grpSpPr>
          <a:xfrm rot="5400000">
            <a:off x="2699354" y="2180829"/>
            <a:ext cx="3463242" cy="1015663"/>
            <a:chOff x="4045252" y="3444271"/>
            <a:chExt cx="4722134" cy="1015663"/>
          </a:xfrm>
        </p:grpSpPr>
        <p:sp>
          <p:nvSpPr>
            <p:cNvPr id="36" name="矩形 35"/>
            <p:cNvSpPr/>
            <p:nvPr/>
          </p:nvSpPr>
          <p:spPr>
            <a:xfrm>
              <a:off x="4045252"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华文新魏" panose="02010800040101010101" pitchFamily="2" charset="-122"/>
                <a:ea typeface="华文新魏" panose="02010800040101010101" pitchFamily="2" charset="-122"/>
              </a:endParaRPr>
            </a:p>
          </p:txBody>
        </p:sp>
        <p:sp>
          <p:nvSpPr>
            <p:cNvPr id="37" name="矩形 36"/>
            <p:cNvSpPr/>
            <p:nvPr/>
          </p:nvSpPr>
          <p:spPr>
            <a:xfrm>
              <a:off x="7622758"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华文新魏" panose="02010800040101010101" pitchFamily="2" charset="-122"/>
                <a:ea typeface="华文新魏" panose="02010800040101010101" pitchFamily="2" charset="-122"/>
              </a:endParaRPr>
            </a:p>
          </p:txBody>
        </p:sp>
        <p:sp>
          <p:nvSpPr>
            <p:cNvPr id="38" name="TextBox 4"/>
            <p:cNvSpPr txBox="1"/>
            <p:nvPr/>
          </p:nvSpPr>
          <p:spPr>
            <a:xfrm rot="16200000">
              <a:off x="5908506" y="2805049"/>
              <a:ext cx="1015663" cy="2294107"/>
            </a:xfrm>
            <a:prstGeom prst="rect">
              <a:avLst/>
            </a:prstGeom>
            <a:noFill/>
          </p:spPr>
          <p:txBody>
            <a:bodyPr vert="eaVert" wrap="non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目录</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grpSp>
      <p:grpSp>
        <p:nvGrpSpPr>
          <p:cNvPr id="39" name="组合 38"/>
          <p:cNvGrpSpPr/>
          <p:nvPr/>
        </p:nvGrpSpPr>
        <p:grpSpPr>
          <a:xfrm>
            <a:off x="5129307" y="1014190"/>
            <a:ext cx="3704051" cy="3352475"/>
            <a:chOff x="3797722" y="2274041"/>
            <a:chExt cx="2621190" cy="2372397"/>
          </a:xfrm>
        </p:grpSpPr>
        <p:sp>
          <p:nvSpPr>
            <p:cNvPr id="40" name="椭圆 39"/>
            <p:cNvSpPr/>
            <p:nvPr/>
          </p:nvSpPr>
          <p:spPr>
            <a:xfrm>
              <a:off x="3797722" y="2274041"/>
              <a:ext cx="399023" cy="39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solidFill>
                    <a:srgbClr val="417580"/>
                  </a:solidFill>
                  <a:latin typeface="华文新魏" panose="02010800040101010101" pitchFamily="2" charset="-122"/>
                  <a:ea typeface="华文新魏" panose="02010800040101010101" pitchFamily="2" charset="-122"/>
                </a:rPr>
                <a:t>1</a:t>
              </a:r>
              <a:endParaRPr lang="zh-CN" altLang="en-US" sz="2400" noProof="1">
                <a:solidFill>
                  <a:srgbClr val="417580"/>
                </a:solidFill>
                <a:latin typeface="华文新魏" panose="02010800040101010101" pitchFamily="2" charset="-122"/>
                <a:ea typeface="华文新魏" panose="02010800040101010101" pitchFamily="2" charset="-122"/>
              </a:endParaRPr>
            </a:p>
          </p:txBody>
        </p:sp>
        <p:sp>
          <p:nvSpPr>
            <p:cNvPr id="41" name="椭圆 40"/>
            <p:cNvSpPr/>
            <p:nvPr/>
          </p:nvSpPr>
          <p:spPr>
            <a:xfrm>
              <a:off x="3797722" y="2931380"/>
              <a:ext cx="399021" cy="399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solidFill>
                    <a:srgbClr val="417580"/>
                  </a:solidFill>
                  <a:latin typeface="华文新魏" panose="02010800040101010101" pitchFamily="2" charset="-122"/>
                  <a:ea typeface="华文新魏" panose="02010800040101010101" pitchFamily="2" charset="-122"/>
                </a:rPr>
                <a:t>2</a:t>
              </a:r>
              <a:endParaRPr lang="zh-CN" altLang="en-US" sz="2400" noProof="1">
                <a:solidFill>
                  <a:srgbClr val="417580"/>
                </a:solidFill>
                <a:latin typeface="华文新魏" panose="02010800040101010101" pitchFamily="2" charset="-122"/>
                <a:ea typeface="华文新魏" panose="02010800040101010101" pitchFamily="2" charset="-122"/>
              </a:endParaRPr>
            </a:p>
          </p:txBody>
        </p:sp>
        <p:sp>
          <p:nvSpPr>
            <p:cNvPr id="42" name="椭圆 41"/>
            <p:cNvSpPr/>
            <p:nvPr/>
          </p:nvSpPr>
          <p:spPr>
            <a:xfrm>
              <a:off x="3797722" y="3590079"/>
              <a:ext cx="399023" cy="39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solidFill>
                    <a:srgbClr val="417580"/>
                  </a:solidFill>
                  <a:latin typeface="华文新魏" panose="02010800040101010101" pitchFamily="2" charset="-122"/>
                  <a:ea typeface="华文新魏" panose="02010800040101010101" pitchFamily="2" charset="-122"/>
                </a:rPr>
                <a:t>3</a:t>
              </a:r>
              <a:endParaRPr lang="zh-CN" altLang="en-US" sz="2400" noProof="1">
                <a:solidFill>
                  <a:srgbClr val="417580"/>
                </a:solidFill>
                <a:latin typeface="华文新魏" panose="02010800040101010101" pitchFamily="2" charset="-122"/>
                <a:ea typeface="华文新魏" panose="02010800040101010101" pitchFamily="2" charset="-122"/>
              </a:endParaRPr>
            </a:p>
          </p:txBody>
        </p:sp>
        <p:sp>
          <p:nvSpPr>
            <p:cNvPr id="43" name="椭圆 42"/>
            <p:cNvSpPr/>
            <p:nvPr/>
          </p:nvSpPr>
          <p:spPr>
            <a:xfrm>
              <a:off x="3797722" y="4247417"/>
              <a:ext cx="399023" cy="399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noProof="1">
                  <a:solidFill>
                    <a:srgbClr val="417580"/>
                  </a:solidFill>
                  <a:latin typeface="华文新魏" panose="02010800040101010101" pitchFamily="2" charset="-122"/>
                  <a:ea typeface="华文新魏" panose="02010800040101010101" pitchFamily="2" charset="-122"/>
                </a:rPr>
                <a:t>4</a:t>
              </a:r>
              <a:endParaRPr lang="zh-CN" altLang="en-US" sz="2400" noProof="1">
                <a:solidFill>
                  <a:srgbClr val="417580"/>
                </a:solidFill>
                <a:latin typeface="华文新魏" panose="02010800040101010101" pitchFamily="2" charset="-122"/>
                <a:ea typeface="华文新魏" panose="02010800040101010101" pitchFamily="2" charset="-122"/>
              </a:endParaRPr>
            </a:p>
          </p:txBody>
        </p:sp>
        <p:sp>
          <p:nvSpPr>
            <p:cNvPr id="44" name="矩形 43"/>
            <p:cNvSpPr/>
            <p:nvPr/>
          </p:nvSpPr>
          <p:spPr>
            <a:xfrm>
              <a:off x="4239294" y="2275928"/>
              <a:ext cx="2179618" cy="370259"/>
            </a:xfrm>
            <a:prstGeom prst="rect">
              <a:avLst/>
            </a:prstGeom>
          </p:spPr>
          <p:txBody>
            <a:bodyPr wrap="square">
              <a:spAutoFit/>
            </a:bodyPr>
            <a:lstStyle/>
            <a:p>
              <a:pPr>
                <a:defRPr/>
              </a:pPr>
              <a:r>
                <a:rPr lang="zh-CN" altLang="en-US" sz="28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rPr>
                <a:t>季度工作概述</a:t>
              </a:r>
              <a:endParaRPr lang="zh-CN" altLang="en-US" sz="12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5" name="矩形 44"/>
            <p:cNvSpPr/>
            <p:nvPr/>
          </p:nvSpPr>
          <p:spPr>
            <a:xfrm>
              <a:off x="4239294" y="2921289"/>
              <a:ext cx="2179618" cy="370259"/>
            </a:xfrm>
            <a:prstGeom prst="rect">
              <a:avLst/>
            </a:prstGeom>
          </p:spPr>
          <p:txBody>
            <a:bodyPr wrap="square">
              <a:spAutoFit/>
            </a:bodyPr>
            <a:lstStyle/>
            <a:p>
              <a:pPr lvl="0">
                <a:defRPr/>
              </a:pPr>
              <a:r>
                <a:rPr lang="zh-CN" altLang="en-US" sz="28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rPr>
                <a:t>工作完成情况</a:t>
              </a:r>
              <a:endParaRPr lang="zh-CN" altLang="en-US" sz="12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6" name="矩形 45"/>
            <p:cNvSpPr/>
            <p:nvPr/>
          </p:nvSpPr>
          <p:spPr>
            <a:xfrm>
              <a:off x="4239294" y="3590079"/>
              <a:ext cx="2179618" cy="370259"/>
            </a:xfrm>
            <a:prstGeom prst="rect">
              <a:avLst/>
            </a:prstGeom>
          </p:spPr>
          <p:txBody>
            <a:bodyPr wrap="square">
              <a:spAutoFit/>
            </a:bodyPr>
            <a:lstStyle/>
            <a:p>
              <a:pPr lvl="0">
                <a:defRPr/>
              </a:pPr>
              <a:r>
                <a:rPr lang="zh-CN" altLang="en-US" sz="28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rPr>
                <a:t>成功项目展示</a:t>
              </a:r>
              <a:endParaRPr lang="zh-CN" altLang="en-US" sz="12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7" name="矩形 46"/>
            <p:cNvSpPr/>
            <p:nvPr/>
          </p:nvSpPr>
          <p:spPr>
            <a:xfrm>
              <a:off x="4239294" y="4250408"/>
              <a:ext cx="2179618" cy="370259"/>
            </a:xfrm>
            <a:prstGeom prst="rect">
              <a:avLst/>
            </a:prstGeom>
          </p:spPr>
          <p:txBody>
            <a:bodyPr wrap="square">
              <a:spAutoFit/>
            </a:bodyPr>
            <a:lstStyle/>
            <a:p>
              <a:pPr lvl="0">
                <a:defRPr/>
              </a:pPr>
              <a:r>
                <a:rPr lang="zh-CN" altLang="en-US" sz="28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rPr>
                <a:t>明年工作计划</a:t>
              </a:r>
              <a:endParaRPr lang="zh-CN" altLang="en-US" sz="1200" spc="300" noProof="1">
                <a:solidFill>
                  <a:schemeClr val="bg1"/>
                </a:solidFill>
                <a:latin typeface="华文新魏" panose="02010800040101010101" pitchFamily="2" charset="-122"/>
                <a:ea typeface="华文新魏" panose="02010800040101010101" pitchFamily="2"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 calcmode="lin" valueType="num">
                                          <p:cBhvr>
                                            <p:cTn id="13" dur="1000" fill="hold"/>
                                            <p:tgtEl>
                                              <p:spTgt spid="35"/>
                                            </p:tgtEl>
                                            <p:attrNameLst>
                                              <p:attrName>style.rotation</p:attrName>
                                            </p:attrNameLst>
                                          </p:cBhvr>
                                          <p:tavLst>
                                            <p:tav tm="0">
                                              <p:val>
                                                <p:fltVal val="90"/>
                                              </p:val>
                                            </p:tav>
                                            <p:tav tm="100000">
                                              <p:val>
                                                <p:fltVal val="0"/>
                                              </p:val>
                                            </p:tav>
                                          </p:tavLst>
                                        </p:anim>
                                        <p:animEffect transition="in" filter="fade">
                                          <p:cBhvr>
                                            <p:cTn id="14" dur="1000"/>
                                            <p:tgtEl>
                                              <p:spTgt spid="35"/>
                                            </p:tgtEl>
                                          </p:cBhvr>
                                        </p:animEffect>
                                      </p:childTnLst>
                                    </p:cTn>
                                  </p:par>
                                </p:childTnLst>
                              </p:cTn>
                            </p:par>
                            <p:par>
                              <p:cTn id="15" fill="hold">
                                <p:stCondLst>
                                  <p:cond delay="2000"/>
                                </p:stCondLst>
                                <p:childTnLst>
                                  <p:par>
                                    <p:cTn id="16" presetID="2" presetClass="entr" presetSubtype="8" fill="hold" nodeType="afterEffect" p14:presetBounceEnd="70000">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14:bounceEnd="70000">
                                          <p:cBhvr additive="base">
                                            <p:cTn id="18" dur="1250" fill="hold"/>
                                            <p:tgtEl>
                                              <p:spTgt spid="39"/>
                                            </p:tgtEl>
                                            <p:attrNameLst>
                                              <p:attrName>ppt_x</p:attrName>
                                            </p:attrNameLst>
                                          </p:cBhvr>
                                          <p:tavLst>
                                            <p:tav tm="0">
                                              <p:val>
                                                <p:strVal val="0-#ppt_w/2"/>
                                              </p:val>
                                            </p:tav>
                                            <p:tav tm="100000">
                                              <p:val>
                                                <p:strVal val="#ppt_x"/>
                                              </p:val>
                                            </p:tav>
                                          </p:tavLst>
                                        </p:anim>
                                        <p:anim calcmode="lin" valueType="num" p14:bounceEnd="70000">
                                          <p:cBhvr additive="base">
                                            <p:cTn id="19" dur="12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 calcmode="lin" valueType="num">
                                          <p:cBhvr>
                                            <p:cTn id="13" dur="1000" fill="hold"/>
                                            <p:tgtEl>
                                              <p:spTgt spid="35"/>
                                            </p:tgtEl>
                                            <p:attrNameLst>
                                              <p:attrName>style.rotation</p:attrName>
                                            </p:attrNameLst>
                                          </p:cBhvr>
                                          <p:tavLst>
                                            <p:tav tm="0">
                                              <p:val>
                                                <p:fltVal val="90"/>
                                              </p:val>
                                            </p:tav>
                                            <p:tav tm="100000">
                                              <p:val>
                                                <p:fltVal val="0"/>
                                              </p:val>
                                            </p:tav>
                                          </p:tavLst>
                                        </p:anim>
                                        <p:animEffect transition="in" filter="fade">
                                          <p:cBhvr>
                                            <p:cTn id="14" dur="1000"/>
                                            <p:tgtEl>
                                              <p:spTgt spid="35"/>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250" fill="hold"/>
                                            <p:tgtEl>
                                              <p:spTgt spid="39"/>
                                            </p:tgtEl>
                                            <p:attrNameLst>
                                              <p:attrName>ppt_x</p:attrName>
                                            </p:attrNameLst>
                                          </p:cBhvr>
                                          <p:tavLst>
                                            <p:tav tm="0">
                                              <p:val>
                                                <p:strVal val="0-#ppt_w/2"/>
                                              </p:val>
                                            </p:tav>
                                            <p:tav tm="100000">
                                              <p:val>
                                                <p:strVal val="#ppt_x"/>
                                              </p:val>
                                            </p:tav>
                                          </p:tavLst>
                                        </p:anim>
                                        <p:anim calcmode="lin" valueType="num">
                                          <p:cBhvr additive="base">
                                            <p:cTn id="19" dur="12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grpSp>
        <p:nvGrpSpPr>
          <p:cNvPr id="5" name="组合 4"/>
          <p:cNvGrpSpPr/>
          <p:nvPr/>
        </p:nvGrpSpPr>
        <p:grpSpPr>
          <a:xfrm>
            <a:off x="245707" y="1894942"/>
            <a:ext cx="11648776" cy="3878255"/>
            <a:chOff x="380032" y="2348812"/>
            <a:chExt cx="11648776" cy="3878255"/>
          </a:xfrm>
        </p:grpSpPr>
        <p:cxnSp>
          <p:nvCxnSpPr>
            <p:cNvPr id="6" name="Straight Connector 80"/>
            <p:cNvCxnSpPr/>
            <p:nvPr/>
          </p:nvCxnSpPr>
          <p:spPr>
            <a:xfrm flipH="1">
              <a:off x="9069022" y="2358943"/>
              <a:ext cx="0" cy="38681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 Box 10"/>
            <p:cNvSpPr txBox="1">
              <a:spLocks noChangeArrowheads="1"/>
            </p:cNvSpPr>
            <p:nvPr/>
          </p:nvSpPr>
          <p:spPr bwMode="auto">
            <a:xfrm flipH="1">
              <a:off x="9250180" y="2731095"/>
              <a:ext cx="2776116" cy="1338828"/>
            </a:xfrm>
            <a:prstGeom prst="rect">
              <a:avLst/>
            </a:prstGeom>
            <a:noFill/>
            <a:ln w="9525">
              <a:noFill/>
              <a:miter lim="800000"/>
            </a:ln>
          </p:spPr>
          <p:txBody>
            <a:bodyPr wrap="square" lIns="45720" tIns="22860" rIns="45720" bIns="2286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Text Box 10"/>
            <p:cNvSpPr txBox="1">
              <a:spLocks noChangeArrowheads="1"/>
            </p:cNvSpPr>
            <p:nvPr/>
          </p:nvSpPr>
          <p:spPr bwMode="auto">
            <a:xfrm flipH="1">
              <a:off x="9250181" y="4375049"/>
              <a:ext cx="2778627" cy="1554272"/>
            </a:xfrm>
            <a:prstGeom prst="rect">
              <a:avLst/>
            </a:prstGeom>
            <a:noFill/>
            <a:ln w="9525">
              <a:noFill/>
              <a:miter lim="800000"/>
            </a:ln>
          </p:spPr>
          <p:txBody>
            <a:bodyPr wrap="square" lIns="45720" tIns="22860" rIns="45720" bIns="2286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0" name="组合 9"/>
            <p:cNvGrpSpPr/>
            <p:nvPr/>
          </p:nvGrpSpPr>
          <p:grpSpPr>
            <a:xfrm>
              <a:off x="3704778" y="2358943"/>
              <a:ext cx="4999502" cy="3857993"/>
              <a:chOff x="6408665" y="1809469"/>
              <a:chExt cx="2672855" cy="3342631"/>
            </a:xfrm>
          </p:grpSpPr>
          <p:sp>
            <p:nvSpPr>
              <p:cNvPr id="16" name="矩形 15"/>
              <p:cNvSpPr/>
              <p:nvPr/>
            </p:nvSpPr>
            <p:spPr>
              <a:xfrm>
                <a:off x="6408665" y="1809469"/>
                <a:ext cx="2672855" cy="2857829"/>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dirty="0">
                  <a:solidFill>
                    <a:prstClr val="white"/>
                  </a:solidFill>
                  <a:latin typeface="Calibri" panose="020F0502020204030204"/>
                  <a:ea typeface="宋体" panose="02010600030101010101" pitchFamily="2" charset="-122"/>
                </a:endParaRPr>
              </a:p>
            </p:txBody>
          </p:sp>
          <p:sp>
            <p:nvSpPr>
              <p:cNvPr id="17" name="矩形 16"/>
              <p:cNvSpPr/>
              <p:nvPr/>
            </p:nvSpPr>
            <p:spPr>
              <a:xfrm>
                <a:off x="6408665" y="4760616"/>
                <a:ext cx="2672855" cy="391484"/>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 name="文本框 4"/>
              <p:cNvSpPr txBox="1"/>
              <p:nvPr/>
            </p:nvSpPr>
            <p:spPr>
              <a:xfrm>
                <a:off x="6714937" y="4795034"/>
                <a:ext cx="1942228" cy="322648"/>
              </a:xfrm>
              <a:prstGeom prst="rect">
                <a:avLst/>
              </a:prstGeom>
              <a:noFill/>
            </p:spPr>
            <p:txBody>
              <a:bodyPr wrap="square" lIns="91424" tIns="45712" rIns="91424" bIns="45712" rtlCol="0">
                <a:spAutoFit/>
              </a:bodyPr>
              <a:lstStyle/>
              <a:p>
                <a:pPr algn="ctr" defTabSz="457200">
                  <a:lnSpc>
                    <a:spcPct val="130000"/>
                  </a:lnSpc>
                </a:pPr>
                <a:r>
                  <a:rPr lang="zh-CN" altLang="en-US" sz="1400" dirty="0">
                    <a:solidFill>
                      <a:schemeClr val="bg1"/>
                    </a:solidFill>
                    <a:latin typeface="Century Gothic" panose="020B0502020202020204"/>
                    <a:ea typeface="微软雅黑" panose="020B0503020204020204" pitchFamily="34" charset="-122"/>
                  </a:rPr>
                  <a:t>添加标题</a:t>
                </a:r>
                <a:endParaRPr lang="en-US" altLang="zh-CN" sz="1400" dirty="0">
                  <a:solidFill>
                    <a:schemeClr val="bg1"/>
                  </a:solidFill>
                  <a:latin typeface="Century Gothic" panose="020B0502020202020204"/>
                  <a:ea typeface="微软雅黑" panose="020B0503020204020204" pitchFamily="34" charset="-122"/>
                </a:endParaRPr>
              </a:p>
            </p:txBody>
          </p:sp>
        </p:grpSp>
        <p:cxnSp>
          <p:nvCxnSpPr>
            <p:cNvPr id="13" name="Straight Connector 80"/>
            <p:cNvCxnSpPr/>
            <p:nvPr/>
          </p:nvCxnSpPr>
          <p:spPr>
            <a:xfrm flipH="1">
              <a:off x="3323074" y="2348812"/>
              <a:ext cx="0" cy="38681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flipH="1">
              <a:off x="380032" y="2731095"/>
              <a:ext cx="2776116" cy="1338828"/>
            </a:xfrm>
            <a:prstGeom prst="rect">
              <a:avLst/>
            </a:prstGeom>
            <a:noFill/>
            <a:ln w="9525">
              <a:noFill/>
              <a:miter lim="800000"/>
            </a:ln>
          </p:spPr>
          <p:txBody>
            <a:bodyPr wrap="square" lIns="45720" tIns="22860" rIns="45720" bIns="22860">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Text Box 10"/>
            <p:cNvSpPr txBox="1">
              <a:spLocks noChangeArrowheads="1"/>
            </p:cNvSpPr>
            <p:nvPr/>
          </p:nvSpPr>
          <p:spPr bwMode="auto">
            <a:xfrm flipH="1">
              <a:off x="380033" y="4375049"/>
              <a:ext cx="2778627" cy="1554272"/>
            </a:xfrm>
            <a:prstGeom prst="rect">
              <a:avLst/>
            </a:prstGeom>
            <a:noFill/>
            <a:ln w="9525">
              <a:noFill/>
              <a:miter lim="800000"/>
            </a:ln>
          </p:spPr>
          <p:txBody>
            <a:bodyPr wrap="square" lIns="45720" tIns="22860" rIns="45720" bIns="22860">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grpSp>
        <p:nvGrpSpPr>
          <p:cNvPr id="5" name="组合 14"/>
          <p:cNvGrpSpPr/>
          <p:nvPr/>
        </p:nvGrpSpPr>
        <p:grpSpPr bwMode="auto">
          <a:xfrm>
            <a:off x="1428832" y="2180735"/>
            <a:ext cx="4321544" cy="1211440"/>
            <a:chOff x="0" y="0"/>
            <a:chExt cx="3143064" cy="879692"/>
          </a:xfrm>
        </p:grpSpPr>
        <p:sp>
          <p:nvSpPr>
            <p:cNvPr id="6" name="矩形 15"/>
            <p:cNvSpPr>
              <a:spLocks noChangeArrowheads="1"/>
            </p:cNvSpPr>
            <p:nvPr/>
          </p:nvSpPr>
          <p:spPr bwMode="auto">
            <a:xfrm>
              <a:off x="95245" y="72172"/>
              <a:ext cx="358757" cy="229911"/>
            </a:xfrm>
            <a:prstGeom prst="rect">
              <a:avLst/>
            </a:prstGeom>
            <a:solidFill>
              <a:srgbClr val="417580"/>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16"/>
            <p:cNvSpPr>
              <a:spLocks noChangeArrowheads="1"/>
            </p:cNvSpPr>
            <p:nvPr/>
          </p:nvSpPr>
          <p:spPr bwMode="auto">
            <a:xfrm>
              <a:off x="0" y="343308"/>
              <a:ext cx="3143064" cy="53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9" name="矩形 17"/>
            <p:cNvSpPr>
              <a:spLocks noChangeArrowheads="1"/>
            </p:cNvSpPr>
            <p:nvPr/>
          </p:nvSpPr>
          <p:spPr bwMode="auto">
            <a:xfrm>
              <a:off x="558773" y="0"/>
              <a:ext cx="2020788" cy="26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p>
          </p:txBody>
        </p:sp>
      </p:grpSp>
      <p:grpSp>
        <p:nvGrpSpPr>
          <p:cNvPr id="10" name="组合 18"/>
          <p:cNvGrpSpPr/>
          <p:nvPr/>
        </p:nvGrpSpPr>
        <p:grpSpPr bwMode="auto">
          <a:xfrm>
            <a:off x="1428832" y="3526909"/>
            <a:ext cx="4321546" cy="1239875"/>
            <a:chOff x="0" y="0"/>
            <a:chExt cx="3143062" cy="901786"/>
          </a:xfrm>
        </p:grpSpPr>
        <p:sp>
          <p:nvSpPr>
            <p:cNvPr id="13" name="矩形 19"/>
            <p:cNvSpPr>
              <a:spLocks noChangeArrowheads="1"/>
            </p:cNvSpPr>
            <p:nvPr/>
          </p:nvSpPr>
          <p:spPr bwMode="auto">
            <a:xfrm>
              <a:off x="95245" y="92989"/>
              <a:ext cx="358757" cy="230264"/>
            </a:xfrm>
            <a:prstGeom prst="rect">
              <a:avLst/>
            </a:prstGeom>
            <a:solidFill>
              <a:srgbClr val="417580"/>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20"/>
            <p:cNvSpPr>
              <a:spLocks noChangeArrowheads="1"/>
            </p:cNvSpPr>
            <p:nvPr/>
          </p:nvSpPr>
          <p:spPr bwMode="auto">
            <a:xfrm>
              <a:off x="0" y="364541"/>
              <a:ext cx="3143062" cy="53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5" name="矩形 21"/>
            <p:cNvSpPr>
              <a:spLocks noChangeArrowheads="1"/>
            </p:cNvSpPr>
            <p:nvPr/>
          </p:nvSpPr>
          <p:spPr bwMode="auto">
            <a:xfrm>
              <a:off x="558772" y="0"/>
              <a:ext cx="2020787" cy="2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6" name="组合 22"/>
          <p:cNvGrpSpPr/>
          <p:nvPr/>
        </p:nvGrpSpPr>
        <p:grpSpPr bwMode="auto">
          <a:xfrm>
            <a:off x="1428832" y="4936277"/>
            <a:ext cx="4321545" cy="1193665"/>
            <a:chOff x="0" y="0"/>
            <a:chExt cx="3143061" cy="867794"/>
          </a:xfrm>
        </p:grpSpPr>
        <p:sp>
          <p:nvSpPr>
            <p:cNvPr id="17" name="矩形 23"/>
            <p:cNvSpPr>
              <a:spLocks noChangeArrowheads="1"/>
            </p:cNvSpPr>
            <p:nvPr/>
          </p:nvSpPr>
          <p:spPr bwMode="auto">
            <a:xfrm>
              <a:off x="95245" y="59234"/>
              <a:ext cx="358757" cy="230264"/>
            </a:xfrm>
            <a:prstGeom prst="rect">
              <a:avLst/>
            </a:prstGeom>
            <a:solidFill>
              <a:srgbClr val="417580"/>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TextBox 24"/>
            <p:cNvSpPr>
              <a:spLocks noChangeArrowheads="1"/>
            </p:cNvSpPr>
            <p:nvPr/>
          </p:nvSpPr>
          <p:spPr bwMode="auto">
            <a:xfrm>
              <a:off x="0" y="330786"/>
              <a:ext cx="3143061" cy="53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9" name="矩形 25"/>
            <p:cNvSpPr>
              <a:spLocks noChangeArrowheads="1"/>
            </p:cNvSpPr>
            <p:nvPr/>
          </p:nvSpPr>
          <p:spPr bwMode="auto">
            <a:xfrm>
              <a:off x="558772" y="0"/>
              <a:ext cx="2020787"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894430" y="2253749"/>
            <a:ext cx="5201025" cy="3848221"/>
            <a:chOff x="1108178" y="2379935"/>
            <a:chExt cx="3750263" cy="2774808"/>
          </a:xfrm>
        </p:grpSpPr>
        <p:sp>
          <p:nvSpPr>
            <p:cNvPr id="21" name="Rectangle 89"/>
            <p:cNvSpPr/>
            <p:nvPr/>
          </p:nvSpPr>
          <p:spPr>
            <a:xfrm>
              <a:off x="1108178" y="47372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37"/>
            <p:cNvGrpSpPr/>
            <p:nvPr/>
          </p:nvGrpSpPr>
          <p:grpSpPr>
            <a:xfrm>
              <a:off x="1445078" y="2379935"/>
              <a:ext cx="301358" cy="2317121"/>
              <a:chOff x="1074408" y="1485901"/>
              <a:chExt cx="214311" cy="1647821"/>
            </a:xfrm>
            <a:solidFill>
              <a:srgbClr val="71BA9F"/>
            </a:solidFill>
          </p:grpSpPr>
          <p:cxnSp>
            <p:nvCxnSpPr>
              <p:cNvPr id="44"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94"/>
              <p:cNvSpPr/>
              <p:nvPr/>
            </p:nvSpPr>
            <p:spPr>
              <a:xfrm>
                <a:off x="1074408" y="2190750"/>
                <a:ext cx="214311" cy="942972"/>
              </a:xfrm>
              <a:prstGeom prst="round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38"/>
            <p:cNvGrpSpPr/>
            <p:nvPr/>
          </p:nvGrpSpPr>
          <p:grpSpPr>
            <a:xfrm>
              <a:off x="1978689" y="2379935"/>
              <a:ext cx="301358" cy="2317121"/>
              <a:chOff x="1447800" y="1485901"/>
              <a:chExt cx="214311" cy="1647821"/>
            </a:xfrm>
            <a:solidFill>
              <a:srgbClr val="71BA9F"/>
            </a:solidFill>
          </p:grpSpPr>
          <p:cxnSp>
            <p:nvCxnSpPr>
              <p:cNvPr id="42"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Rounded Rectangle 100"/>
              <p:cNvSpPr/>
              <p:nvPr/>
            </p:nvSpPr>
            <p:spPr>
              <a:xfrm>
                <a:off x="1447800" y="1962150"/>
                <a:ext cx="214311" cy="1171572"/>
              </a:xfrm>
              <a:prstGeom prst="round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39"/>
            <p:cNvGrpSpPr/>
            <p:nvPr/>
          </p:nvGrpSpPr>
          <p:grpSpPr>
            <a:xfrm>
              <a:off x="2512301" y="2379935"/>
              <a:ext cx="301358" cy="2317121"/>
              <a:chOff x="1828800" y="1485901"/>
              <a:chExt cx="214311" cy="1647821"/>
            </a:xfrm>
            <a:solidFill>
              <a:srgbClr val="71BA9F"/>
            </a:solidFill>
          </p:grpSpPr>
          <p:cxnSp>
            <p:nvCxnSpPr>
              <p:cNvPr id="40"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106"/>
              <p:cNvSpPr/>
              <p:nvPr/>
            </p:nvSpPr>
            <p:spPr>
              <a:xfrm>
                <a:off x="1828800" y="1809750"/>
                <a:ext cx="214311" cy="1323972"/>
              </a:xfrm>
              <a:prstGeom prst="round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0"/>
            <p:cNvGrpSpPr/>
            <p:nvPr/>
          </p:nvGrpSpPr>
          <p:grpSpPr>
            <a:xfrm>
              <a:off x="3045913" y="2379935"/>
              <a:ext cx="301358" cy="2317121"/>
              <a:chOff x="2209800" y="1485901"/>
              <a:chExt cx="214311" cy="1647821"/>
            </a:xfrm>
            <a:solidFill>
              <a:srgbClr val="71BA9F"/>
            </a:solidFill>
          </p:grpSpPr>
          <p:cxnSp>
            <p:nvCxnSpPr>
              <p:cNvPr id="38" name="Straight Connector 107"/>
              <p:cNvCxnSpPr/>
              <p:nvPr/>
            </p:nvCxnSpPr>
            <p:spPr>
              <a:xfrm rot="16200000" flipV="1">
                <a:off x="1494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120"/>
              <p:cNvSpPr/>
              <p:nvPr/>
            </p:nvSpPr>
            <p:spPr>
              <a:xfrm>
                <a:off x="2209800" y="2419350"/>
                <a:ext cx="214311" cy="714372"/>
              </a:xfrm>
              <a:prstGeom prst="round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41"/>
            <p:cNvGrpSpPr/>
            <p:nvPr/>
          </p:nvGrpSpPr>
          <p:grpSpPr>
            <a:xfrm>
              <a:off x="3579524" y="2379935"/>
              <a:ext cx="301358" cy="2317121"/>
              <a:chOff x="2667000" y="1485901"/>
              <a:chExt cx="214311" cy="1647821"/>
            </a:xfrm>
            <a:solidFill>
              <a:srgbClr val="71BA9F"/>
            </a:solidFill>
          </p:grpSpPr>
          <p:cxnSp>
            <p:nvCxnSpPr>
              <p:cNvPr id="36"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Rounded Rectangle 128"/>
              <p:cNvSpPr/>
              <p:nvPr/>
            </p:nvSpPr>
            <p:spPr>
              <a:xfrm>
                <a:off x="2667000" y="1962150"/>
                <a:ext cx="214311" cy="1171572"/>
              </a:xfrm>
              <a:prstGeom prst="round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42"/>
            <p:cNvGrpSpPr/>
            <p:nvPr/>
          </p:nvGrpSpPr>
          <p:grpSpPr>
            <a:xfrm>
              <a:off x="4113139" y="2379935"/>
              <a:ext cx="301358" cy="2317121"/>
              <a:chOff x="2971800" y="1485901"/>
              <a:chExt cx="214311" cy="1647821"/>
            </a:xfrm>
            <a:solidFill>
              <a:srgbClr val="71BA9F"/>
            </a:solidFill>
          </p:grpSpPr>
          <p:cxnSp>
            <p:nvCxnSpPr>
              <p:cNvPr id="34"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ounded Rectangle 136"/>
              <p:cNvSpPr/>
              <p:nvPr/>
            </p:nvSpPr>
            <p:spPr>
              <a:xfrm>
                <a:off x="2971800" y="1809750"/>
                <a:ext cx="214311" cy="1323972"/>
              </a:xfrm>
              <a:prstGeom prst="round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Rectangle 143"/>
            <p:cNvSpPr/>
            <p:nvPr/>
          </p:nvSpPr>
          <p:spPr>
            <a:xfrm>
              <a:off x="1475681" y="48864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9" name="Rectangle 144"/>
            <p:cNvSpPr/>
            <p:nvPr/>
          </p:nvSpPr>
          <p:spPr>
            <a:xfrm>
              <a:off x="2013952" y="48864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0" name="Rectangle 145"/>
            <p:cNvSpPr/>
            <p:nvPr/>
          </p:nvSpPr>
          <p:spPr>
            <a:xfrm>
              <a:off x="2552223" y="48864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1" name="Rectangle 146"/>
            <p:cNvSpPr/>
            <p:nvPr/>
          </p:nvSpPr>
          <p:spPr>
            <a:xfrm>
              <a:off x="3090494" y="48864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2" name="Rectangle 147"/>
            <p:cNvSpPr/>
            <p:nvPr/>
          </p:nvSpPr>
          <p:spPr>
            <a:xfrm>
              <a:off x="3628765" y="48864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3" name="Rectangle 148"/>
            <p:cNvSpPr/>
            <p:nvPr/>
          </p:nvSpPr>
          <p:spPr>
            <a:xfrm>
              <a:off x="4167036" y="48864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p:cBhvr>
                                        <p:cTn id="23" dur="750"/>
                                        <p:tgtEl>
                                          <p:spTgt spid="16"/>
                                        </p:tgtEl>
                                      </p:cBhvr>
                                    </p:animEffect>
                                    <p:anim calcmode="lin" valueType="num">
                                      <p:cBhvr>
                                        <p:cTn id="24" dur="750" fill="hold"/>
                                        <p:tgtEl>
                                          <p:spTgt spid="16"/>
                                        </p:tgtEl>
                                        <p:attrNameLst>
                                          <p:attrName>ppt_x</p:attrName>
                                        </p:attrNameLst>
                                      </p:cBhvr>
                                      <p:tavLst>
                                        <p:tav tm="0">
                                          <p:val>
                                            <p:strVal val="#ppt_x"/>
                                          </p:val>
                                        </p:tav>
                                        <p:tav tm="100000">
                                          <p:val>
                                            <p:strVal val="#ppt_x"/>
                                          </p:val>
                                        </p:tav>
                                      </p:tavLst>
                                    </p:anim>
                                    <p:anim calcmode="lin" valueType="num">
                                      <p:cBhvr>
                                        <p:cTn id="25" dur="75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sp>
        <p:nvSpPr>
          <p:cNvPr id="5" name="文本框 4"/>
          <p:cNvSpPr txBox="1"/>
          <p:nvPr/>
        </p:nvSpPr>
        <p:spPr>
          <a:xfrm>
            <a:off x="917141" y="4594705"/>
            <a:ext cx="2507280" cy="1169551"/>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Shape 897"/>
          <p:cNvSpPr>
            <a:spLocks noChangeAspect="1"/>
          </p:cNvSpPr>
          <p:nvPr/>
        </p:nvSpPr>
        <p:spPr>
          <a:xfrm>
            <a:off x="2018549" y="3757640"/>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417580"/>
          </a:solidFill>
          <a:ln>
            <a:noFill/>
          </a:ln>
        </p:spPr>
        <p:txBody>
          <a:bodyPr lIns="91425" tIns="91425" rIns="91425" bIns="91425" anchor="ctr" anchorCtr="0">
            <a:noAutofit/>
          </a:bodyPr>
          <a:lstStyle/>
          <a:p>
            <a:pPr algn="ctr">
              <a:spcBef>
                <a:spcPts val="0"/>
              </a:spcBef>
              <a:buNone/>
            </a:pPr>
            <a:endParaRPr dirty="0"/>
          </a:p>
        </p:txBody>
      </p:sp>
      <p:sp>
        <p:nvSpPr>
          <p:cNvPr id="7" name="文本框 6"/>
          <p:cNvSpPr txBox="1"/>
          <p:nvPr/>
        </p:nvSpPr>
        <p:spPr>
          <a:xfrm>
            <a:off x="3529727" y="4594705"/>
            <a:ext cx="2507280" cy="1169551"/>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Shape 897"/>
          <p:cNvSpPr>
            <a:spLocks noChangeAspect="1"/>
          </p:cNvSpPr>
          <p:nvPr/>
        </p:nvSpPr>
        <p:spPr>
          <a:xfrm>
            <a:off x="4631135" y="3757640"/>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417580"/>
          </a:solidFill>
          <a:ln>
            <a:noFill/>
          </a:ln>
        </p:spPr>
        <p:txBody>
          <a:bodyPr lIns="91425" tIns="91425" rIns="91425" bIns="91425" anchor="ctr" anchorCtr="0">
            <a:noAutofit/>
          </a:bodyPr>
          <a:lstStyle/>
          <a:p>
            <a:pPr algn="ctr">
              <a:spcBef>
                <a:spcPts val="0"/>
              </a:spcBef>
              <a:buNone/>
            </a:pPr>
            <a:endParaRPr dirty="0"/>
          </a:p>
        </p:txBody>
      </p:sp>
      <p:sp>
        <p:nvSpPr>
          <p:cNvPr id="10" name="文本框 9"/>
          <p:cNvSpPr txBox="1"/>
          <p:nvPr/>
        </p:nvSpPr>
        <p:spPr>
          <a:xfrm>
            <a:off x="6142313" y="4594704"/>
            <a:ext cx="2507280" cy="1169551"/>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Shape 897"/>
          <p:cNvSpPr>
            <a:spLocks noChangeAspect="1"/>
          </p:cNvSpPr>
          <p:nvPr/>
        </p:nvSpPr>
        <p:spPr>
          <a:xfrm>
            <a:off x="7243721" y="3757640"/>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417580"/>
          </a:solidFill>
          <a:ln>
            <a:noFill/>
          </a:ln>
        </p:spPr>
        <p:txBody>
          <a:bodyPr lIns="91425" tIns="91425" rIns="91425" bIns="91425" anchor="ctr" anchorCtr="0">
            <a:noAutofit/>
          </a:bodyPr>
          <a:lstStyle/>
          <a:p>
            <a:pPr algn="ctr">
              <a:spcBef>
                <a:spcPts val="0"/>
              </a:spcBef>
              <a:buNone/>
            </a:pPr>
            <a:endParaRPr dirty="0"/>
          </a:p>
        </p:txBody>
      </p:sp>
      <p:sp>
        <p:nvSpPr>
          <p:cNvPr id="14" name="文本框 13"/>
          <p:cNvSpPr txBox="1"/>
          <p:nvPr/>
        </p:nvSpPr>
        <p:spPr>
          <a:xfrm>
            <a:off x="8754899" y="4594704"/>
            <a:ext cx="2507280" cy="1169551"/>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Shape 897"/>
          <p:cNvSpPr>
            <a:spLocks noChangeAspect="1"/>
          </p:cNvSpPr>
          <p:nvPr/>
        </p:nvSpPr>
        <p:spPr>
          <a:xfrm>
            <a:off x="9856307" y="3757640"/>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417580"/>
          </a:solidFill>
          <a:ln>
            <a:noFill/>
          </a:ln>
        </p:spPr>
        <p:txBody>
          <a:bodyPr lIns="91425" tIns="91425" rIns="91425" bIns="91425" anchor="ctr" anchorCtr="0">
            <a:noAutofit/>
          </a:bodyPr>
          <a:lstStyle/>
          <a:p>
            <a:pPr algn="ctr">
              <a:spcBef>
                <a:spcPts val="0"/>
              </a:spcBef>
              <a:buNone/>
            </a:pPr>
            <a:endParaRPr dirty="0"/>
          </a:p>
        </p:txBody>
      </p:sp>
      <p:sp>
        <p:nvSpPr>
          <p:cNvPr id="16" name="等腰三角形 15"/>
          <p:cNvSpPr/>
          <p:nvPr/>
        </p:nvSpPr>
        <p:spPr>
          <a:xfrm>
            <a:off x="1689276" y="2389042"/>
            <a:ext cx="1219200" cy="1051034"/>
          </a:xfrm>
          <a:prstGeom prst="triangle">
            <a:avLst/>
          </a:prstGeom>
          <a:noFill/>
          <a:ln>
            <a:solidFill>
              <a:srgbClr val="41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1689276" y="2635785"/>
            <a:ext cx="1219200" cy="1051034"/>
          </a:xfrm>
          <a:prstGeom prst="triangl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73367" y="2389042"/>
            <a:ext cx="1219200" cy="1051034"/>
          </a:xfrm>
          <a:prstGeom prst="triangle">
            <a:avLst/>
          </a:prstGeom>
          <a:noFill/>
          <a:ln>
            <a:solidFill>
              <a:srgbClr val="41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4273367" y="2635785"/>
            <a:ext cx="1219200" cy="1051034"/>
          </a:xfrm>
          <a:prstGeom prst="triangl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6868606" y="2389042"/>
            <a:ext cx="1219200" cy="1051034"/>
          </a:xfrm>
          <a:prstGeom prst="triangle">
            <a:avLst/>
          </a:prstGeom>
          <a:noFill/>
          <a:ln>
            <a:solidFill>
              <a:srgbClr val="41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6868606" y="2635785"/>
            <a:ext cx="1219200" cy="1051034"/>
          </a:xfrm>
          <a:prstGeom prst="triangl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9541905" y="2409063"/>
            <a:ext cx="1219200" cy="1051034"/>
          </a:xfrm>
          <a:prstGeom prst="triangle">
            <a:avLst/>
          </a:prstGeom>
          <a:noFill/>
          <a:ln>
            <a:solidFill>
              <a:srgbClr val="41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9541905" y="2655806"/>
            <a:ext cx="1219200" cy="1051034"/>
          </a:xfrm>
          <a:prstGeom prst="triangl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4"/>
          <p:cNvGrpSpPr>
            <a:grpSpLocks noChangeAspect="1"/>
          </p:cNvGrpSpPr>
          <p:nvPr/>
        </p:nvGrpSpPr>
        <p:grpSpPr bwMode="auto">
          <a:xfrm>
            <a:off x="2065746" y="2751817"/>
            <a:ext cx="466725" cy="503238"/>
            <a:chOff x="1287" y="1434"/>
            <a:chExt cx="294" cy="317"/>
          </a:xfrm>
          <a:solidFill>
            <a:schemeClr val="bg1"/>
          </a:solidFill>
        </p:grpSpPr>
        <p:sp>
          <p:nvSpPr>
            <p:cNvPr id="25" name="Freeform 6"/>
            <p:cNvSpPr>
              <a:spLocks noEditPoints="1"/>
            </p:cNvSpPr>
            <p:nvPr/>
          </p:nvSpPr>
          <p:spPr bwMode="auto">
            <a:xfrm>
              <a:off x="1287" y="1434"/>
              <a:ext cx="294" cy="317"/>
            </a:xfrm>
            <a:custGeom>
              <a:avLst/>
              <a:gdLst>
                <a:gd name="T0" fmla="*/ 1280 w 3232"/>
                <a:gd name="T1" fmla="*/ 3131 h 3487"/>
                <a:gd name="T2" fmla="*/ 1746 w 3232"/>
                <a:gd name="T3" fmla="*/ 3324 h 3487"/>
                <a:gd name="T4" fmla="*/ 2169 w 3232"/>
                <a:gd name="T5" fmla="*/ 2895 h 3487"/>
                <a:gd name="T6" fmla="*/ 2020 w 3232"/>
                <a:gd name="T7" fmla="*/ 2577 h 3487"/>
                <a:gd name="T8" fmla="*/ 2344 w 3232"/>
                <a:gd name="T9" fmla="*/ 2378 h 3487"/>
                <a:gd name="T10" fmla="*/ 1363 w 3232"/>
                <a:gd name="T11" fmla="*/ 2621 h 3487"/>
                <a:gd name="T12" fmla="*/ 2609 w 3232"/>
                <a:gd name="T13" fmla="*/ 2175 h 3487"/>
                <a:gd name="T14" fmla="*/ 2613 w 3232"/>
                <a:gd name="T15" fmla="*/ 2764 h 3487"/>
                <a:gd name="T16" fmla="*/ 2914 w 3232"/>
                <a:gd name="T17" fmla="*/ 2580 h 3487"/>
                <a:gd name="T18" fmla="*/ 3081 w 3232"/>
                <a:gd name="T19" fmla="*/ 2314 h 3487"/>
                <a:gd name="T20" fmla="*/ 349 w 3232"/>
                <a:gd name="T21" fmla="*/ 1934 h 3487"/>
                <a:gd name="T22" fmla="*/ 288 w 3232"/>
                <a:gd name="T23" fmla="*/ 2375 h 3487"/>
                <a:gd name="T24" fmla="*/ 287 w 3232"/>
                <a:gd name="T25" fmla="*/ 2576 h 3487"/>
                <a:gd name="T26" fmla="*/ 759 w 3232"/>
                <a:gd name="T27" fmla="*/ 2772 h 3487"/>
                <a:gd name="T28" fmla="*/ 688 w 3232"/>
                <a:gd name="T29" fmla="*/ 2175 h 3487"/>
                <a:gd name="T30" fmla="*/ 2554 w 3232"/>
                <a:gd name="T31" fmla="*/ 1936 h 3487"/>
                <a:gd name="T32" fmla="*/ 749 w 3232"/>
                <a:gd name="T33" fmla="*/ 1459 h 3487"/>
                <a:gd name="T34" fmla="*/ 739 w 3232"/>
                <a:gd name="T35" fmla="*/ 1841 h 3487"/>
                <a:gd name="T36" fmla="*/ 1084 w 3232"/>
                <a:gd name="T37" fmla="*/ 1199 h 3487"/>
                <a:gd name="T38" fmla="*/ 916 w 3232"/>
                <a:gd name="T39" fmla="*/ 2166 h 3487"/>
                <a:gd name="T40" fmla="*/ 1840 w 3232"/>
                <a:gd name="T41" fmla="*/ 2502 h 3487"/>
                <a:gd name="T42" fmla="*/ 2411 w 3232"/>
                <a:gd name="T43" fmla="*/ 1744 h 3487"/>
                <a:gd name="T44" fmla="*/ 1776 w 3232"/>
                <a:gd name="T45" fmla="*/ 954 h 3487"/>
                <a:gd name="T46" fmla="*/ 2187 w 3232"/>
                <a:gd name="T47" fmla="*/ 1006 h 3487"/>
                <a:gd name="T48" fmla="*/ 976 w 3232"/>
                <a:gd name="T49" fmla="*/ 1009 h 3487"/>
                <a:gd name="T50" fmla="*/ 1157 w 3232"/>
                <a:gd name="T51" fmla="*/ 749 h 3487"/>
                <a:gd name="T52" fmla="*/ 2522 w 3232"/>
                <a:gd name="T53" fmla="*/ 1241 h 3487"/>
                <a:gd name="T54" fmla="*/ 3054 w 3232"/>
                <a:gd name="T55" fmla="*/ 1325 h 3487"/>
                <a:gd name="T56" fmla="*/ 2981 w 3232"/>
                <a:gd name="T57" fmla="*/ 877 h 3487"/>
                <a:gd name="T58" fmla="*/ 2470 w 3232"/>
                <a:gd name="T59" fmla="*/ 714 h 3487"/>
                <a:gd name="T60" fmla="*/ 349 w 3232"/>
                <a:gd name="T61" fmla="*/ 846 h 3487"/>
                <a:gd name="T62" fmla="*/ 229 w 3232"/>
                <a:gd name="T63" fmla="*/ 1270 h 3487"/>
                <a:gd name="T64" fmla="*/ 687 w 3232"/>
                <a:gd name="T65" fmla="*/ 1313 h 3487"/>
                <a:gd name="T66" fmla="*/ 1649 w 3232"/>
                <a:gd name="T67" fmla="*/ 149 h 3487"/>
                <a:gd name="T68" fmla="*/ 1336 w 3232"/>
                <a:gd name="T69" fmla="*/ 362 h 3487"/>
                <a:gd name="T70" fmla="*/ 1229 w 3232"/>
                <a:gd name="T71" fmla="*/ 611 h 3487"/>
                <a:gd name="T72" fmla="*/ 2133 w 3232"/>
                <a:gd name="T73" fmla="*/ 525 h 3487"/>
                <a:gd name="T74" fmla="*/ 1699 w 3232"/>
                <a:gd name="T75" fmla="*/ 152 h 3487"/>
                <a:gd name="T76" fmla="*/ 2076 w 3232"/>
                <a:gd name="T77" fmla="*/ 199 h 3487"/>
                <a:gd name="T78" fmla="*/ 2617 w 3232"/>
                <a:gd name="T79" fmla="*/ 573 h 3487"/>
                <a:gd name="T80" fmla="*/ 3133 w 3232"/>
                <a:gd name="T81" fmla="*/ 827 h 3487"/>
                <a:gd name="T82" fmla="*/ 3195 w 3232"/>
                <a:gd name="T83" fmla="*/ 1375 h 3487"/>
                <a:gd name="T84" fmla="*/ 3121 w 3232"/>
                <a:gd name="T85" fmla="*/ 1933 h 3487"/>
                <a:gd name="T86" fmla="*/ 3206 w 3232"/>
                <a:gd name="T87" fmla="*/ 2517 h 3487"/>
                <a:gd name="T88" fmla="*/ 3067 w 3232"/>
                <a:gd name="T89" fmla="*/ 2811 h 3487"/>
                <a:gd name="T90" fmla="*/ 2750 w 3232"/>
                <a:gd name="T91" fmla="*/ 2891 h 3487"/>
                <a:gd name="T92" fmla="*/ 2168 w 3232"/>
                <a:gd name="T93" fmla="*/ 3183 h 3487"/>
                <a:gd name="T94" fmla="*/ 1649 w 3232"/>
                <a:gd name="T95" fmla="*/ 3487 h 3487"/>
                <a:gd name="T96" fmla="*/ 1129 w 3232"/>
                <a:gd name="T97" fmla="*/ 3183 h 3487"/>
                <a:gd name="T98" fmla="*/ 546 w 3232"/>
                <a:gd name="T99" fmla="*/ 2891 h 3487"/>
                <a:gd name="T100" fmla="*/ 124 w 3232"/>
                <a:gd name="T101" fmla="*/ 2593 h 3487"/>
                <a:gd name="T102" fmla="*/ 8 w 3232"/>
                <a:gd name="T103" fmla="*/ 2381 h 3487"/>
                <a:gd name="T104" fmla="*/ 200 w 3232"/>
                <a:gd name="T105" fmla="*/ 1888 h 3487"/>
                <a:gd name="T106" fmla="*/ 85 w 3232"/>
                <a:gd name="T107" fmla="*/ 1312 h 3487"/>
                <a:gd name="T108" fmla="*/ 196 w 3232"/>
                <a:gd name="T109" fmla="*/ 787 h 3487"/>
                <a:gd name="T110" fmla="*/ 751 w 3232"/>
                <a:gd name="T111" fmla="*/ 566 h 3487"/>
                <a:gd name="T112" fmla="*/ 1044 w 3232"/>
                <a:gd name="T113" fmla="*/ 302 h 3487"/>
                <a:gd name="T114" fmla="*/ 1278 w 3232"/>
                <a:gd name="T115" fmla="*/ 149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2" h="3487">
                  <a:moveTo>
                    <a:pt x="1648" y="2748"/>
                  </a:moveTo>
                  <a:lnTo>
                    <a:pt x="1542" y="2786"/>
                  </a:lnTo>
                  <a:lnTo>
                    <a:pt x="1437" y="2821"/>
                  </a:lnTo>
                  <a:lnTo>
                    <a:pt x="1332" y="2851"/>
                  </a:lnTo>
                  <a:lnTo>
                    <a:pt x="1229" y="2875"/>
                  </a:lnTo>
                  <a:lnTo>
                    <a:pt x="1127" y="2895"/>
                  </a:lnTo>
                  <a:lnTo>
                    <a:pt x="1163" y="2961"/>
                  </a:lnTo>
                  <a:lnTo>
                    <a:pt x="1201" y="3022"/>
                  </a:lnTo>
                  <a:lnTo>
                    <a:pt x="1239" y="3079"/>
                  </a:lnTo>
                  <a:lnTo>
                    <a:pt x="1280" y="3131"/>
                  </a:lnTo>
                  <a:lnTo>
                    <a:pt x="1321" y="3177"/>
                  </a:lnTo>
                  <a:lnTo>
                    <a:pt x="1365" y="3219"/>
                  </a:lnTo>
                  <a:lnTo>
                    <a:pt x="1409" y="3253"/>
                  </a:lnTo>
                  <a:lnTo>
                    <a:pt x="1456" y="3283"/>
                  </a:lnTo>
                  <a:lnTo>
                    <a:pt x="1503" y="3307"/>
                  </a:lnTo>
                  <a:lnTo>
                    <a:pt x="1550" y="3324"/>
                  </a:lnTo>
                  <a:lnTo>
                    <a:pt x="1599" y="3335"/>
                  </a:lnTo>
                  <a:lnTo>
                    <a:pt x="1649" y="3338"/>
                  </a:lnTo>
                  <a:lnTo>
                    <a:pt x="1699" y="3335"/>
                  </a:lnTo>
                  <a:lnTo>
                    <a:pt x="1746" y="3324"/>
                  </a:lnTo>
                  <a:lnTo>
                    <a:pt x="1795" y="3307"/>
                  </a:lnTo>
                  <a:lnTo>
                    <a:pt x="1842" y="3283"/>
                  </a:lnTo>
                  <a:lnTo>
                    <a:pt x="1887" y="3253"/>
                  </a:lnTo>
                  <a:lnTo>
                    <a:pt x="1932" y="3219"/>
                  </a:lnTo>
                  <a:lnTo>
                    <a:pt x="1975" y="3177"/>
                  </a:lnTo>
                  <a:lnTo>
                    <a:pt x="2018" y="3131"/>
                  </a:lnTo>
                  <a:lnTo>
                    <a:pt x="2058" y="3079"/>
                  </a:lnTo>
                  <a:lnTo>
                    <a:pt x="2096" y="3022"/>
                  </a:lnTo>
                  <a:lnTo>
                    <a:pt x="2133" y="2961"/>
                  </a:lnTo>
                  <a:lnTo>
                    <a:pt x="2169" y="2895"/>
                  </a:lnTo>
                  <a:lnTo>
                    <a:pt x="2067" y="2875"/>
                  </a:lnTo>
                  <a:lnTo>
                    <a:pt x="1965" y="2851"/>
                  </a:lnTo>
                  <a:lnTo>
                    <a:pt x="1860" y="2821"/>
                  </a:lnTo>
                  <a:lnTo>
                    <a:pt x="1754" y="2787"/>
                  </a:lnTo>
                  <a:lnTo>
                    <a:pt x="1648" y="2748"/>
                  </a:lnTo>
                  <a:close/>
                  <a:moveTo>
                    <a:pt x="2344" y="2378"/>
                  </a:moveTo>
                  <a:lnTo>
                    <a:pt x="2267" y="2430"/>
                  </a:lnTo>
                  <a:lnTo>
                    <a:pt x="2186" y="2481"/>
                  </a:lnTo>
                  <a:lnTo>
                    <a:pt x="2104" y="2531"/>
                  </a:lnTo>
                  <a:lnTo>
                    <a:pt x="2020" y="2577"/>
                  </a:lnTo>
                  <a:lnTo>
                    <a:pt x="1934" y="2621"/>
                  </a:lnTo>
                  <a:lnTo>
                    <a:pt x="1849" y="2662"/>
                  </a:lnTo>
                  <a:lnTo>
                    <a:pt x="1948" y="2691"/>
                  </a:lnTo>
                  <a:lnTo>
                    <a:pt x="2044" y="2718"/>
                  </a:lnTo>
                  <a:lnTo>
                    <a:pt x="2139" y="2738"/>
                  </a:lnTo>
                  <a:lnTo>
                    <a:pt x="2233" y="2754"/>
                  </a:lnTo>
                  <a:lnTo>
                    <a:pt x="2265" y="2666"/>
                  </a:lnTo>
                  <a:lnTo>
                    <a:pt x="2295" y="2574"/>
                  </a:lnTo>
                  <a:lnTo>
                    <a:pt x="2322" y="2477"/>
                  </a:lnTo>
                  <a:lnTo>
                    <a:pt x="2344" y="2378"/>
                  </a:lnTo>
                  <a:close/>
                  <a:moveTo>
                    <a:pt x="953" y="2378"/>
                  </a:moveTo>
                  <a:lnTo>
                    <a:pt x="976" y="2477"/>
                  </a:lnTo>
                  <a:lnTo>
                    <a:pt x="1001" y="2574"/>
                  </a:lnTo>
                  <a:lnTo>
                    <a:pt x="1031" y="2666"/>
                  </a:lnTo>
                  <a:lnTo>
                    <a:pt x="1064" y="2754"/>
                  </a:lnTo>
                  <a:lnTo>
                    <a:pt x="1157" y="2738"/>
                  </a:lnTo>
                  <a:lnTo>
                    <a:pt x="1252" y="2718"/>
                  </a:lnTo>
                  <a:lnTo>
                    <a:pt x="1349" y="2691"/>
                  </a:lnTo>
                  <a:lnTo>
                    <a:pt x="1447" y="2662"/>
                  </a:lnTo>
                  <a:lnTo>
                    <a:pt x="1363" y="2621"/>
                  </a:lnTo>
                  <a:lnTo>
                    <a:pt x="1277" y="2577"/>
                  </a:lnTo>
                  <a:lnTo>
                    <a:pt x="1192" y="2531"/>
                  </a:lnTo>
                  <a:lnTo>
                    <a:pt x="1110" y="2481"/>
                  </a:lnTo>
                  <a:lnTo>
                    <a:pt x="1030" y="2430"/>
                  </a:lnTo>
                  <a:lnTo>
                    <a:pt x="953" y="2378"/>
                  </a:lnTo>
                  <a:close/>
                  <a:moveTo>
                    <a:pt x="2908" y="1869"/>
                  </a:moveTo>
                  <a:lnTo>
                    <a:pt x="2841" y="1947"/>
                  </a:lnTo>
                  <a:lnTo>
                    <a:pt x="2769" y="2025"/>
                  </a:lnTo>
                  <a:lnTo>
                    <a:pt x="2691" y="2101"/>
                  </a:lnTo>
                  <a:lnTo>
                    <a:pt x="2609" y="2175"/>
                  </a:lnTo>
                  <a:lnTo>
                    <a:pt x="2522" y="2246"/>
                  </a:lnTo>
                  <a:lnTo>
                    <a:pt x="2503" y="2358"/>
                  </a:lnTo>
                  <a:lnTo>
                    <a:pt x="2480" y="2468"/>
                  </a:lnTo>
                  <a:lnTo>
                    <a:pt x="2453" y="2573"/>
                  </a:lnTo>
                  <a:lnTo>
                    <a:pt x="2422" y="2673"/>
                  </a:lnTo>
                  <a:lnTo>
                    <a:pt x="2388" y="2770"/>
                  </a:lnTo>
                  <a:lnTo>
                    <a:pt x="2430" y="2772"/>
                  </a:lnTo>
                  <a:lnTo>
                    <a:pt x="2470" y="2773"/>
                  </a:lnTo>
                  <a:lnTo>
                    <a:pt x="2543" y="2771"/>
                  </a:lnTo>
                  <a:lnTo>
                    <a:pt x="2613" y="2764"/>
                  </a:lnTo>
                  <a:lnTo>
                    <a:pt x="2678" y="2755"/>
                  </a:lnTo>
                  <a:lnTo>
                    <a:pt x="2738" y="2740"/>
                  </a:lnTo>
                  <a:lnTo>
                    <a:pt x="2794" y="2722"/>
                  </a:lnTo>
                  <a:lnTo>
                    <a:pt x="2798" y="2693"/>
                  </a:lnTo>
                  <a:lnTo>
                    <a:pt x="2807" y="2666"/>
                  </a:lnTo>
                  <a:lnTo>
                    <a:pt x="2822" y="2642"/>
                  </a:lnTo>
                  <a:lnTo>
                    <a:pt x="2840" y="2621"/>
                  </a:lnTo>
                  <a:lnTo>
                    <a:pt x="2861" y="2603"/>
                  </a:lnTo>
                  <a:lnTo>
                    <a:pt x="2886" y="2589"/>
                  </a:lnTo>
                  <a:lnTo>
                    <a:pt x="2914" y="2580"/>
                  </a:lnTo>
                  <a:lnTo>
                    <a:pt x="2944" y="2578"/>
                  </a:lnTo>
                  <a:lnTo>
                    <a:pt x="2972" y="2581"/>
                  </a:lnTo>
                  <a:lnTo>
                    <a:pt x="2999" y="2589"/>
                  </a:lnTo>
                  <a:lnTo>
                    <a:pt x="3017" y="2566"/>
                  </a:lnTo>
                  <a:lnTo>
                    <a:pt x="3033" y="2540"/>
                  </a:lnTo>
                  <a:lnTo>
                    <a:pt x="3053" y="2500"/>
                  </a:lnTo>
                  <a:lnTo>
                    <a:pt x="3068" y="2457"/>
                  </a:lnTo>
                  <a:lnTo>
                    <a:pt x="3077" y="2411"/>
                  </a:lnTo>
                  <a:lnTo>
                    <a:pt x="3082" y="2363"/>
                  </a:lnTo>
                  <a:lnTo>
                    <a:pt x="3081" y="2314"/>
                  </a:lnTo>
                  <a:lnTo>
                    <a:pt x="3076" y="2262"/>
                  </a:lnTo>
                  <a:lnTo>
                    <a:pt x="3066" y="2209"/>
                  </a:lnTo>
                  <a:lnTo>
                    <a:pt x="3050" y="2156"/>
                  </a:lnTo>
                  <a:lnTo>
                    <a:pt x="3031" y="2100"/>
                  </a:lnTo>
                  <a:lnTo>
                    <a:pt x="3006" y="2044"/>
                  </a:lnTo>
                  <a:lnTo>
                    <a:pt x="2978" y="1987"/>
                  </a:lnTo>
                  <a:lnTo>
                    <a:pt x="2945" y="1928"/>
                  </a:lnTo>
                  <a:lnTo>
                    <a:pt x="2908" y="1869"/>
                  </a:lnTo>
                  <a:close/>
                  <a:moveTo>
                    <a:pt x="389" y="1869"/>
                  </a:moveTo>
                  <a:lnTo>
                    <a:pt x="349" y="1934"/>
                  </a:lnTo>
                  <a:lnTo>
                    <a:pt x="313" y="1998"/>
                  </a:lnTo>
                  <a:lnTo>
                    <a:pt x="283" y="2061"/>
                  </a:lnTo>
                  <a:lnTo>
                    <a:pt x="259" y="2123"/>
                  </a:lnTo>
                  <a:lnTo>
                    <a:pt x="239" y="2183"/>
                  </a:lnTo>
                  <a:lnTo>
                    <a:pt x="226" y="2242"/>
                  </a:lnTo>
                  <a:lnTo>
                    <a:pt x="218" y="2299"/>
                  </a:lnTo>
                  <a:lnTo>
                    <a:pt x="239" y="2313"/>
                  </a:lnTo>
                  <a:lnTo>
                    <a:pt x="260" y="2331"/>
                  </a:lnTo>
                  <a:lnTo>
                    <a:pt x="276" y="2352"/>
                  </a:lnTo>
                  <a:lnTo>
                    <a:pt x="288" y="2375"/>
                  </a:lnTo>
                  <a:lnTo>
                    <a:pt x="296" y="2402"/>
                  </a:lnTo>
                  <a:lnTo>
                    <a:pt x="298" y="2429"/>
                  </a:lnTo>
                  <a:lnTo>
                    <a:pt x="296" y="2457"/>
                  </a:lnTo>
                  <a:lnTo>
                    <a:pt x="287" y="2483"/>
                  </a:lnTo>
                  <a:lnTo>
                    <a:pt x="274" y="2507"/>
                  </a:lnTo>
                  <a:lnTo>
                    <a:pt x="257" y="2529"/>
                  </a:lnTo>
                  <a:lnTo>
                    <a:pt x="260" y="2533"/>
                  </a:lnTo>
                  <a:lnTo>
                    <a:pt x="262" y="2537"/>
                  </a:lnTo>
                  <a:lnTo>
                    <a:pt x="264" y="2540"/>
                  </a:lnTo>
                  <a:lnTo>
                    <a:pt x="287" y="2576"/>
                  </a:lnTo>
                  <a:lnTo>
                    <a:pt x="316" y="2610"/>
                  </a:lnTo>
                  <a:lnTo>
                    <a:pt x="349" y="2640"/>
                  </a:lnTo>
                  <a:lnTo>
                    <a:pt x="387" y="2667"/>
                  </a:lnTo>
                  <a:lnTo>
                    <a:pt x="428" y="2691"/>
                  </a:lnTo>
                  <a:lnTo>
                    <a:pt x="474" y="2712"/>
                  </a:lnTo>
                  <a:lnTo>
                    <a:pt x="523" y="2731"/>
                  </a:lnTo>
                  <a:lnTo>
                    <a:pt x="576" y="2746"/>
                  </a:lnTo>
                  <a:lnTo>
                    <a:pt x="634" y="2758"/>
                  </a:lnTo>
                  <a:lnTo>
                    <a:pt x="695" y="2766"/>
                  </a:lnTo>
                  <a:lnTo>
                    <a:pt x="759" y="2772"/>
                  </a:lnTo>
                  <a:lnTo>
                    <a:pt x="827" y="2773"/>
                  </a:lnTo>
                  <a:lnTo>
                    <a:pt x="853" y="2773"/>
                  </a:lnTo>
                  <a:lnTo>
                    <a:pt x="881" y="2771"/>
                  </a:lnTo>
                  <a:lnTo>
                    <a:pt x="908" y="2768"/>
                  </a:lnTo>
                  <a:lnTo>
                    <a:pt x="874" y="2673"/>
                  </a:lnTo>
                  <a:lnTo>
                    <a:pt x="843" y="2573"/>
                  </a:lnTo>
                  <a:lnTo>
                    <a:pt x="817" y="2467"/>
                  </a:lnTo>
                  <a:lnTo>
                    <a:pt x="794" y="2358"/>
                  </a:lnTo>
                  <a:lnTo>
                    <a:pt x="775" y="2246"/>
                  </a:lnTo>
                  <a:lnTo>
                    <a:pt x="688" y="2175"/>
                  </a:lnTo>
                  <a:lnTo>
                    <a:pt x="606" y="2101"/>
                  </a:lnTo>
                  <a:lnTo>
                    <a:pt x="529" y="2025"/>
                  </a:lnTo>
                  <a:lnTo>
                    <a:pt x="456" y="1947"/>
                  </a:lnTo>
                  <a:lnTo>
                    <a:pt x="389" y="1869"/>
                  </a:lnTo>
                  <a:close/>
                  <a:moveTo>
                    <a:pt x="2547" y="1459"/>
                  </a:moveTo>
                  <a:lnTo>
                    <a:pt x="2554" y="1552"/>
                  </a:lnTo>
                  <a:lnTo>
                    <a:pt x="2558" y="1647"/>
                  </a:lnTo>
                  <a:lnTo>
                    <a:pt x="2559" y="1744"/>
                  </a:lnTo>
                  <a:lnTo>
                    <a:pt x="2558" y="1841"/>
                  </a:lnTo>
                  <a:lnTo>
                    <a:pt x="2554" y="1936"/>
                  </a:lnTo>
                  <a:lnTo>
                    <a:pt x="2547" y="2030"/>
                  </a:lnTo>
                  <a:lnTo>
                    <a:pt x="2622" y="1960"/>
                  </a:lnTo>
                  <a:lnTo>
                    <a:pt x="2691" y="1889"/>
                  </a:lnTo>
                  <a:lnTo>
                    <a:pt x="2757" y="1817"/>
                  </a:lnTo>
                  <a:lnTo>
                    <a:pt x="2818" y="1744"/>
                  </a:lnTo>
                  <a:lnTo>
                    <a:pt x="2758" y="1672"/>
                  </a:lnTo>
                  <a:lnTo>
                    <a:pt x="2693" y="1601"/>
                  </a:lnTo>
                  <a:lnTo>
                    <a:pt x="2623" y="1530"/>
                  </a:lnTo>
                  <a:lnTo>
                    <a:pt x="2547" y="1459"/>
                  </a:lnTo>
                  <a:close/>
                  <a:moveTo>
                    <a:pt x="749" y="1459"/>
                  </a:moveTo>
                  <a:lnTo>
                    <a:pt x="674" y="1530"/>
                  </a:lnTo>
                  <a:lnTo>
                    <a:pt x="604" y="1601"/>
                  </a:lnTo>
                  <a:lnTo>
                    <a:pt x="538" y="1673"/>
                  </a:lnTo>
                  <a:lnTo>
                    <a:pt x="479" y="1745"/>
                  </a:lnTo>
                  <a:lnTo>
                    <a:pt x="539" y="1817"/>
                  </a:lnTo>
                  <a:lnTo>
                    <a:pt x="605" y="1889"/>
                  </a:lnTo>
                  <a:lnTo>
                    <a:pt x="675" y="1960"/>
                  </a:lnTo>
                  <a:lnTo>
                    <a:pt x="749" y="2030"/>
                  </a:lnTo>
                  <a:lnTo>
                    <a:pt x="743" y="1937"/>
                  </a:lnTo>
                  <a:lnTo>
                    <a:pt x="739" y="1841"/>
                  </a:lnTo>
                  <a:lnTo>
                    <a:pt x="738" y="1744"/>
                  </a:lnTo>
                  <a:lnTo>
                    <a:pt x="739" y="1647"/>
                  </a:lnTo>
                  <a:lnTo>
                    <a:pt x="743" y="1552"/>
                  </a:lnTo>
                  <a:lnTo>
                    <a:pt x="749" y="1459"/>
                  </a:lnTo>
                  <a:close/>
                  <a:moveTo>
                    <a:pt x="1648" y="899"/>
                  </a:moveTo>
                  <a:lnTo>
                    <a:pt x="1521" y="954"/>
                  </a:lnTo>
                  <a:lnTo>
                    <a:pt x="1393" y="1017"/>
                  </a:lnTo>
                  <a:lnTo>
                    <a:pt x="1267" y="1085"/>
                  </a:lnTo>
                  <a:lnTo>
                    <a:pt x="1174" y="1141"/>
                  </a:lnTo>
                  <a:lnTo>
                    <a:pt x="1084" y="1199"/>
                  </a:lnTo>
                  <a:lnTo>
                    <a:pt x="998" y="1260"/>
                  </a:lnTo>
                  <a:lnTo>
                    <a:pt x="916" y="1321"/>
                  </a:lnTo>
                  <a:lnTo>
                    <a:pt x="903" y="1424"/>
                  </a:lnTo>
                  <a:lnTo>
                    <a:pt x="893" y="1529"/>
                  </a:lnTo>
                  <a:lnTo>
                    <a:pt x="888" y="1635"/>
                  </a:lnTo>
                  <a:lnTo>
                    <a:pt x="886" y="1744"/>
                  </a:lnTo>
                  <a:lnTo>
                    <a:pt x="888" y="1852"/>
                  </a:lnTo>
                  <a:lnTo>
                    <a:pt x="893" y="1959"/>
                  </a:lnTo>
                  <a:lnTo>
                    <a:pt x="903" y="2064"/>
                  </a:lnTo>
                  <a:lnTo>
                    <a:pt x="916" y="2166"/>
                  </a:lnTo>
                  <a:lnTo>
                    <a:pt x="999" y="2229"/>
                  </a:lnTo>
                  <a:lnTo>
                    <a:pt x="1085" y="2289"/>
                  </a:lnTo>
                  <a:lnTo>
                    <a:pt x="1175" y="2346"/>
                  </a:lnTo>
                  <a:lnTo>
                    <a:pt x="1267" y="2402"/>
                  </a:lnTo>
                  <a:lnTo>
                    <a:pt x="1362" y="2454"/>
                  </a:lnTo>
                  <a:lnTo>
                    <a:pt x="1457" y="2502"/>
                  </a:lnTo>
                  <a:lnTo>
                    <a:pt x="1552" y="2547"/>
                  </a:lnTo>
                  <a:lnTo>
                    <a:pt x="1648" y="2588"/>
                  </a:lnTo>
                  <a:lnTo>
                    <a:pt x="1744" y="2547"/>
                  </a:lnTo>
                  <a:lnTo>
                    <a:pt x="1840" y="2502"/>
                  </a:lnTo>
                  <a:lnTo>
                    <a:pt x="1935" y="2454"/>
                  </a:lnTo>
                  <a:lnTo>
                    <a:pt x="2029" y="2402"/>
                  </a:lnTo>
                  <a:lnTo>
                    <a:pt x="2122" y="2346"/>
                  </a:lnTo>
                  <a:lnTo>
                    <a:pt x="2211" y="2288"/>
                  </a:lnTo>
                  <a:lnTo>
                    <a:pt x="2297" y="2229"/>
                  </a:lnTo>
                  <a:lnTo>
                    <a:pt x="2381" y="2166"/>
                  </a:lnTo>
                  <a:lnTo>
                    <a:pt x="2394" y="2064"/>
                  </a:lnTo>
                  <a:lnTo>
                    <a:pt x="2403" y="1959"/>
                  </a:lnTo>
                  <a:lnTo>
                    <a:pt x="2409" y="1852"/>
                  </a:lnTo>
                  <a:lnTo>
                    <a:pt x="2411" y="1744"/>
                  </a:lnTo>
                  <a:lnTo>
                    <a:pt x="2409" y="1635"/>
                  </a:lnTo>
                  <a:lnTo>
                    <a:pt x="2403" y="1528"/>
                  </a:lnTo>
                  <a:lnTo>
                    <a:pt x="2394" y="1423"/>
                  </a:lnTo>
                  <a:lnTo>
                    <a:pt x="2381" y="1321"/>
                  </a:lnTo>
                  <a:lnTo>
                    <a:pt x="2298" y="1260"/>
                  </a:lnTo>
                  <a:lnTo>
                    <a:pt x="2213" y="1199"/>
                  </a:lnTo>
                  <a:lnTo>
                    <a:pt x="2122" y="1141"/>
                  </a:lnTo>
                  <a:lnTo>
                    <a:pt x="2029" y="1085"/>
                  </a:lnTo>
                  <a:lnTo>
                    <a:pt x="1903" y="1017"/>
                  </a:lnTo>
                  <a:lnTo>
                    <a:pt x="1776" y="954"/>
                  </a:lnTo>
                  <a:lnTo>
                    <a:pt x="1648" y="899"/>
                  </a:lnTo>
                  <a:close/>
                  <a:moveTo>
                    <a:pt x="2233" y="733"/>
                  </a:moveTo>
                  <a:lnTo>
                    <a:pt x="2139" y="749"/>
                  </a:lnTo>
                  <a:lnTo>
                    <a:pt x="2044" y="769"/>
                  </a:lnTo>
                  <a:lnTo>
                    <a:pt x="1948" y="795"/>
                  </a:lnTo>
                  <a:lnTo>
                    <a:pt x="1849" y="824"/>
                  </a:lnTo>
                  <a:lnTo>
                    <a:pt x="1934" y="865"/>
                  </a:lnTo>
                  <a:lnTo>
                    <a:pt x="2020" y="910"/>
                  </a:lnTo>
                  <a:lnTo>
                    <a:pt x="2104" y="956"/>
                  </a:lnTo>
                  <a:lnTo>
                    <a:pt x="2187" y="1006"/>
                  </a:lnTo>
                  <a:lnTo>
                    <a:pt x="2267" y="1057"/>
                  </a:lnTo>
                  <a:lnTo>
                    <a:pt x="2344" y="1110"/>
                  </a:lnTo>
                  <a:lnTo>
                    <a:pt x="2322" y="1009"/>
                  </a:lnTo>
                  <a:lnTo>
                    <a:pt x="2295" y="913"/>
                  </a:lnTo>
                  <a:lnTo>
                    <a:pt x="2265" y="821"/>
                  </a:lnTo>
                  <a:lnTo>
                    <a:pt x="2233" y="733"/>
                  </a:lnTo>
                  <a:close/>
                  <a:moveTo>
                    <a:pt x="1064" y="733"/>
                  </a:moveTo>
                  <a:lnTo>
                    <a:pt x="1031" y="821"/>
                  </a:lnTo>
                  <a:lnTo>
                    <a:pt x="1001" y="913"/>
                  </a:lnTo>
                  <a:lnTo>
                    <a:pt x="976" y="1009"/>
                  </a:lnTo>
                  <a:lnTo>
                    <a:pt x="953" y="1110"/>
                  </a:lnTo>
                  <a:lnTo>
                    <a:pt x="1030" y="1057"/>
                  </a:lnTo>
                  <a:lnTo>
                    <a:pt x="1109" y="1006"/>
                  </a:lnTo>
                  <a:lnTo>
                    <a:pt x="1192" y="956"/>
                  </a:lnTo>
                  <a:lnTo>
                    <a:pt x="1277" y="910"/>
                  </a:lnTo>
                  <a:lnTo>
                    <a:pt x="1363" y="866"/>
                  </a:lnTo>
                  <a:lnTo>
                    <a:pt x="1447" y="825"/>
                  </a:lnTo>
                  <a:lnTo>
                    <a:pt x="1349" y="795"/>
                  </a:lnTo>
                  <a:lnTo>
                    <a:pt x="1252" y="769"/>
                  </a:lnTo>
                  <a:lnTo>
                    <a:pt x="1157" y="749"/>
                  </a:lnTo>
                  <a:lnTo>
                    <a:pt x="1064" y="733"/>
                  </a:lnTo>
                  <a:close/>
                  <a:moveTo>
                    <a:pt x="2470" y="714"/>
                  </a:moveTo>
                  <a:lnTo>
                    <a:pt x="2444" y="714"/>
                  </a:lnTo>
                  <a:lnTo>
                    <a:pt x="2416" y="716"/>
                  </a:lnTo>
                  <a:lnTo>
                    <a:pt x="2388" y="717"/>
                  </a:lnTo>
                  <a:lnTo>
                    <a:pt x="2422" y="814"/>
                  </a:lnTo>
                  <a:lnTo>
                    <a:pt x="2453" y="914"/>
                  </a:lnTo>
                  <a:lnTo>
                    <a:pt x="2480" y="1019"/>
                  </a:lnTo>
                  <a:lnTo>
                    <a:pt x="2503" y="1127"/>
                  </a:lnTo>
                  <a:lnTo>
                    <a:pt x="2522" y="1241"/>
                  </a:lnTo>
                  <a:lnTo>
                    <a:pt x="2610" y="1313"/>
                  </a:lnTo>
                  <a:lnTo>
                    <a:pt x="2694" y="1387"/>
                  </a:lnTo>
                  <a:lnTo>
                    <a:pt x="2771" y="1463"/>
                  </a:lnTo>
                  <a:lnTo>
                    <a:pt x="2843" y="1541"/>
                  </a:lnTo>
                  <a:lnTo>
                    <a:pt x="2910" y="1618"/>
                  </a:lnTo>
                  <a:lnTo>
                    <a:pt x="2948" y="1556"/>
                  </a:lnTo>
                  <a:lnTo>
                    <a:pt x="2982" y="1496"/>
                  </a:lnTo>
                  <a:lnTo>
                    <a:pt x="3010" y="1438"/>
                  </a:lnTo>
                  <a:lnTo>
                    <a:pt x="3034" y="1380"/>
                  </a:lnTo>
                  <a:lnTo>
                    <a:pt x="3054" y="1325"/>
                  </a:lnTo>
                  <a:lnTo>
                    <a:pt x="3068" y="1270"/>
                  </a:lnTo>
                  <a:lnTo>
                    <a:pt x="3077" y="1218"/>
                  </a:lnTo>
                  <a:lnTo>
                    <a:pt x="3082" y="1168"/>
                  </a:lnTo>
                  <a:lnTo>
                    <a:pt x="3082" y="1119"/>
                  </a:lnTo>
                  <a:lnTo>
                    <a:pt x="3077" y="1073"/>
                  </a:lnTo>
                  <a:lnTo>
                    <a:pt x="3068" y="1028"/>
                  </a:lnTo>
                  <a:lnTo>
                    <a:pt x="3053" y="986"/>
                  </a:lnTo>
                  <a:lnTo>
                    <a:pt x="3033" y="947"/>
                  </a:lnTo>
                  <a:lnTo>
                    <a:pt x="3009" y="910"/>
                  </a:lnTo>
                  <a:lnTo>
                    <a:pt x="2981" y="877"/>
                  </a:lnTo>
                  <a:lnTo>
                    <a:pt x="2948" y="846"/>
                  </a:lnTo>
                  <a:lnTo>
                    <a:pt x="2910" y="819"/>
                  </a:lnTo>
                  <a:lnTo>
                    <a:pt x="2868" y="795"/>
                  </a:lnTo>
                  <a:lnTo>
                    <a:pt x="2823" y="773"/>
                  </a:lnTo>
                  <a:lnTo>
                    <a:pt x="2773" y="756"/>
                  </a:lnTo>
                  <a:lnTo>
                    <a:pt x="2720" y="741"/>
                  </a:lnTo>
                  <a:lnTo>
                    <a:pt x="2663" y="729"/>
                  </a:lnTo>
                  <a:lnTo>
                    <a:pt x="2601" y="721"/>
                  </a:lnTo>
                  <a:lnTo>
                    <a:pt x="2538" y="715"/>
                  </a:lnTo>
                  <a:lnTo>
                    <a:pt x="2470" y="714"/>
                  </a:lnTo>
                  <a:close/>
                  <a:moveTo>
                    <a:pt x="827" y="714"/>
                  </a:moveTo>
                  <a:lnTo>
                    <a:pt x="759" y="715"/>
                  </a:lnTo>
                  <a:lnTo>
                    <a:pt x="695" y="721"/>
                  </a:lnTo>
                  <a:lnTo>
                    <a:pt x="634" y="729"/>
                  </a:lnTo>
                  <a:lnTo>
                    <a:pt x="576" y="741"/>
                  </a:lnTo>
                  <a:lnTo>
                    <a:pt x="523" y="756"/>
                  </a:lnTo>
                  <a:lnTo>
                    <a:pt x="474" y="773"/>
                  </a:lnTo>
                  <a:lnTo>
                    <a:pt x="428" y="795"/>
                  </a:lnTo>
                  <a:lnTo>
                    <a:pt x="387" y="820"/>
                  </a:lnTo>
                  <a:lnTo>
                    <a:pt x="349" y="846"/>
                  </a:lnTo>
                  <a:lnTo>
                    <a:pt x="316" y="877"/>
                  </a:lnTo>
                  <a:lnTo>
                    <a:pt x="287" y="910"/>
                  </a:lnTo>
                  <a:lnTo>
                    <a:pt x="264" y="947"/>
                  </a:lnTo>
                  <a:lnTo>
                    <a:pt x="244" y="986"/>
                  </a:lnTo>
                  <a:lnTo>
                    <a:pt x="229" y="1028"/>
                  </a:lnTo>
                  <a:lnTo>
                    <a:pt x="219" y="1073"/>
                  </a:lnTo>
                  <a:lnTo>
                    <a:pt x="214" y="1119"/>
                  </a:lnTo>
                  <a:lnTo>
                    <a:pt x="214" y="1168"/>
                  </a:lnTo>
                  <a:lnTo>
                    <a:pt x="219" y="1218"/>
                  </a:lnTo>
                  <a:lnTo>
                    <a:pt x="229" y="1270"/>
                  </a:lnTo>
                  <a:lnTo>
                    <a:pt x="244" y="1325"/>
                  </a:lnTo>
                  <a:lnTo>
                    <a:pt x="263" y="1381"/>
                  </a:lnTo>
                  <a:lnTo>
                    <a:pt x="286" y="1438"/>
                  </a:lnTo>
                  <a:lnTo>
                    <a:pt x="315" y="1496"/>
                  </a:lnTo>
                  <a:lnTo>
                    <a:pt x="349" y="1556"/>
                  </a:lnTo>
                  <a:lnTo>
                    <a:pt x="387" y="1618"/>
                  </a:lnTo>
                  <a:lnTo>
                    <a:pt x="454" y="1541"/>
                  </a:lnTo>
                  <a:lnTo>
                    <a:pt x="526" y="1463"/>
                  </a:lnTo>
                  <a:lnTo>
                    <a:pt x="603" y="1388"/>
                  </a:lnTo>
                  <a:lnTo>
                    <a:pt x="687" y="1313"/>
                  </a:lnTo>
                  <a:lnTo>
                    <a:pt x="775" y="1241"/>
                  </a:lnTo>
                  <a:lnTo>
                    <a:pt x="794" y="1127"/>
                  </a:lnTo>
                  <a:lnTo>
                    <a:pt x="817" y="1019"/>
                  </a:lnTo>
                  <a:lnTo>
                    <a:pt x="843" y="914"/>
                  </a:lnTo>
                  <a:lnTo>
                    <a:pt x="874" y="814"/>
                  </a:lnTo>
                  <a:lnTo>
                    <a:pt x="908" y="717"/>
                  </a:lnTo>
                  <a:lnTo>
                    <a:pt x="881" y="716"/>
                  </a:lnTo>
                  <a:lnTo>
                    <a:pt x="853" y="714"/>
                  </a:lnTo>
                  <a:lnTo>
                    <a:pt x="827" y="714"/>
                  </a:lnTo>
                  <a:close/>
                  <a:moveTo>
                    <a:pt x="1649" y="149"/>
                  </a:moveTo>
                  <a:lnTo>
                    <a:pt x="1601" y="152"/>
                  </a:lnTo>
                  <a:lnTo>
                    <a:pt x="1553" y="163"/>
                  </a:lnTo>
                  <a:lnTo>
                    <a:pt x="1508" y="179"/>
                  </a:lnTo>
                  <a:lnTo>
                    <a:pt x="1462" y="201"/>
                  </a:lnTo>
                  <a:lnTo>
                    <a:pt x="1418" y="228"/>
                  </a:lnTo>
                  <a:lnTo>
                    <a:pt x="1374" y="261"/>
                  </a:lnTo>
                  <a:lnTo>
                    <a:pt x="1333" y="300"/>
                  </a:lnTo>
                  <a:lnTo>
                    <a:pt x="1337" y="316"/>
                  </a:lnTo>
                  <a:lnTo>
                    <a:pt x="1339" y="332"/>
                  </a:lnTo>
                  <a:lnTo>
                    <a:pt x="1336" y="362"/>
                  </a:lnTo>
                  <a:lnTo>
                    <a:pt x="1328" y="391"/>
                  </a:lnTo>
                  <a:lnTo>
                    <a:pt x="1314" y="416"/>
                  </a:lnTo>
                  <a:lnTo>
                    <a:pt x="1296" y="439"/>
                  </a:lnTo>
                  <a:lnTo>
                    <a:pt x="1274" y="456"/>
                  </a:lnTo>
                  <a:lnTo>
                    <a:pt x="1248" y="470"/>
                  </a:lnTo>
                  <a:lnTo>
                    <a:pt x="1220" y="479"/>
                  </a:lnTo>
                  <a:lnTo>
                    <a:pt x="1190" y="482"/>
                  </a:lnTo>
                  <a:lnTo>
                    <a:pt x="1158" y="535"/>
                  </a:lnTo>
                  <a:lnTo>
                    <a:pt x="1127" y="592"/>
                  </a:lnTo>
                  <a:lnTo>
                    <a:pt x="1229" y="611"/>
                  </a:lnTo>
                  <a:lnTo>
                    <a:pt x="1332" y="636"/>
                  </a:lnTo>
                  <a:lnTo>
                    <a:pt x="1437" y="665"/>
                  </a:lnTo>
                  <a:lnTo>
                    <a:pt x="1542" y="700"/>
                  </a:lnTo>
                  <a:lnTo>
                    <a:pt x="1648" y="739"/>
                  </a:lnTo>
                  <a:lnTo>
                    <a:pt x="1754" y="700"/>
                  </a:lnTo>
                  <a:lnTo>
                    <a:pt x="1860" y="665"/>
                  </a:lnTo>
                  <a:lnTo>
                    <a:pt x="1965" y="635"/>
                  </a:lnTo>
                  <a:lnTo>
                    <a:pt x="2067" y="611"/>
                  </a:lnTo>
                  <a:lnTo>
                    <a:pt x="2168" y="591"/>
                  </a:lnTo>
                  <a:lnTo>
                    <a:pt x="2133" y="525"/>
                  </a:lnTo>
                  <a:lnTo>
                    <a:pt x="2096" y="464"/>
                  </a:lnTo>
                  <a:lnTo>
                    <a:pt x="2058" y="408"/>
                  </a:lnTo>
                  <a:lnTo>
                    <a:pt x="2016" y="356"/>
                  </a:lnTo>
                  <a:lnTo>
                    <a:pt x="1975" y="310"/>
                  </a:lnTo>
                  <a:lnTo>
                    <a:pt x="1932" y="268"/>
                  </a:lnTo>
                  <a:lnTo>
                    <a:pt x="1887" y="232"/>
                  </a:lnTo>
                  <a:lnTo>
                    <a:pt x="1842" y="204"/>
                  </a:lnTo>
                  <a:lnTo>
                    <a:pt x="1795" y="180"/>
                  </a:lnTo>
                  <a:lnTo>
                    <a:pt x="1746" y="163"/>
                  </a:lnTo>
                  <a:lnTo>
                    <a:pt x="1699" y="152"/>
                  </a:lnTo>
                  <a:lnTo>
                    <a:pt x="1649" y="149"/>
                  </a:lnTo>
                  <a:close/>
                  <a:moveTo>
                    <a:pt x="1649" y="0"/>
                  </a:moveTo>
                  <a:lnTo>
                    <a:pt x="1706" y="3"/>
                  </a:lnTo>
                  <a:lnTo>
                    <a:pt x="1763" y="13"/>
                  </a:lnTo>
                  <a:lnTo>
                    <a:pt x="1818" y="30"/>
                  </a:lnTo>
                  <a:lnTo>
                    <a:pt x="1873" y="52"/>
                  </a:lnTo>
                  <a:lnTo>
                    <a:pt x="1926" y="80"/>
                  </a:lnTo>
                  <a:lnTo>
                    <a:pt x="1977" y="114"/>
                  </a:lnTo>
                  <a:lnTo>
                    <a:pt x="2028" y="154"/>
                  </a:lnTo>
                  <a:lnTo>
                    <a:pt x="2076" y="199"/>
                  </a:lnTo>
                  <a:lnTo>
                    <a:pt x="2122" y="249"/>
                  </a:lnTo>
                  <a:lnTo>
                    <a:pt x="2168" y="304"/>
                  </a:lnTo>
                  <a:lnTo>
                    <a:pt x="2210" y="365"/>
                  </a:lnTo>
                  <a:lnTo>
                    <a:pt x="2252" y="429"/>
                  </a:lnTo>
                  <a:lnTo>
                    <a:pt x="2290" y="498"/>
                  </a:lnTo>
                  <a:lnTo>
                    <a:pt x="2327" y="572"/>
                  </a:lnTo>
                  <a:lnTo>
                    <a:pt x="2400" y="566"/>
                  </a:lnTo>
                  <a:lnTo>
                    <a:pt x="2470" y="565"/>
                  </a:lnTo>
                  <a:lnTo>
                    <a:pt x="2545" y="566"/>
                  </a:lnTo>
                  <a:lnTo>
                    <a:pt x="2617" y="573"/>
                  </a:lnTo>
                  <a:lnTo>
                    <a:pt x="2686" y="582"/>
                  </a:lnTo>
                  <a:lnTo>
                    <a:pt x="2751" y="595"/>
                  </a:lnTo>
                  <a:lnTo>
                    <a:pt x="2812" y="612"/>
                  </a:lnTo>
                  <a:lnTo>
                    <a:pt x="2871" y="633"/>
                  </a:lnTo>
                  <a:lnTo>
                    <a:pt x="2925" y="656"/>
                  </a:lnTo>
                  <a:lnTo>
                    <a:pt x="2974" y="684"/>
                  </a:lnTo>
                  <a:lnTo>
                    <a:pt x="3021" y="715"/>
                  </a:lnTo>
                  <a:lnTo>
                    <a:pt x="3062" y="749"/>
                  </a:lnTo>
                  <a:lnTo>
                    <a:pt x="3100" y="787"/>
                  </a:lnTo>
                  <a:lnTo>
                    <a:pt x="3133" y="827"/>
                  </a:lnTo>
                  <a:lnTo>
                    <a:pt x="3163" y="872"/>
                  </a:lnTo>
                  <a:lnTo>
                    <a:pt x="3187" y="919"/>
                  </a:lnTo>
                  <a:lnTo>
                    <a:pt x="3206" y="970"/>
                  </a:lnTo>
                  <a:lnTo>
                    <a:pt x="3220" y="1022"/>
                  </a:lnTo>
                  <a:lnTo>
                    <a:pt x="3229" y="1077"/>
                  </a:lnTo>
                  <a:lnTo>
                    <a:pt x="3232" y="1133"/>
                  </a:lnTo>
                  <a:lnTo>
                    <a:pt x="3231" y="1191"/>
                  </a:lnTo>
                  <a:lnTo>
                    <a:pt x="3223" y="1251"/>
                  </a:lnTo>
                  <a:lnTo>
                    <a:pt x="3212" y="1312"/>
                  </a:lnTo>
                  <a:lnTo>
                    <a:pt x="3195" y="1375"/>
                  </a:lnTo>
                  <a:lnTo>
                    <a:pt x="3171" y="1439"/>
                  </a:lnTo>
                  <a:lnTo>
                    <a:pt x="3145" y="1504"/>
                  </a:lnTo>
                  <a:lnTo>
                    <a:pt x="3112" y="1570"/>
                  </a:lnTo>
                  <a:lnTo>
                    <a:pt x="3075" y="1638"/>
                  </a:lnTo>
                  <a:lnTo>
                    <a:pt x="3033" y="1705"/>
                  </a:lnTo>
                  <a:lnTo>
                    <a:pt x="3019" y="1723"/>
                  </a:lnTo>
                  <a:lnTo>
                    <a:pt x="3005" y="1742"/>
                  </a:lnTo>
                  <a:lnTo>
                    <a:pt x="3048" y="1806"/>
                  </a:lnTo>
                  <a:lnTo>
                    <a:pt x="3086" y="1869"/>
                  </a:lnTo>
                  <a:lnTo>
                    <a:pt x="3121" y="1933"/>
                  </a:lnTo>
                  <a:lnTo>
                    <a:pt x="3150" y="1996"/>
                  </a:lnTo>
                  <a:lnTo>
                    <a:pt x="3176" y="2058"/>
                  </a:lnTo>
                  <a:lnTo>
                    <a:pt x="3196" y="2120"/>
                  </a:lnTo>
                  <a:lnTo>
                    <a:pt x="3212" y="2181"/>
                  </a:lnTo>
                  <a:lnTo>
                    <a:pt x="3223" y="2240"/>
                  </a:lnTo>
                  <a:lnTo>
                    <a:pt x="3230" y="2298"/>
                  </a:lnTo>
                  <a:lnTo>
                    <a:pt x="3232" y="2355"/>
                  </a:lnTo>
                  <a:lnTo>
                    <a:pt x="3229" y="2411"/>
                  </a:lnTo>
                  <a:lnTo>
                    <a:pt x="3220" y="2465"/>
                  </a:lnTo>
                  <a:lnTo>
                    <a:pt x="3206" y="2517"/>
                  </a:lnTo>
                  <a:lnTo>
                    <a:pt x="3187" y="2567"/>
                  </a:lnTo>
                  <a:lnTo>
                    <a:pt x="3163" y="2615"/>
                  </a:lnTo>
                  <a:lnTo>
                    <a:pt x="3141" y="2648"/>
                  </a:lnTo>
                  <a:lnTo>
                    <a:pt x="3116" y="2680"/>
                  </a:lnTo>
                  <a:lnTo>
                    <a:pt x="3089" y="2709"/>
                  </a:lnTo>
                  <a:lnTo>
                    <a:pt x="3091" y="2719"/>
                  </a:lnTo>
                  <a:lnTo>
                    <a:pt x="3092" y="2727"/>
                  </a:lnTo>
                  <a:lnTo>
                    <a:pt x="3089" y="2757"/>
                  </a:lnTo>
                  <a:lnTo>
                    <a:pt x="3080" y="2785"/>
                  </a:lnTo>
                  <a:lnTo>
                    <a:pt x="3067" y="2811"/>
                  </a:lnTo>
                  <a:lnTo>
                    <a:pt x="3049" y="2833"/>
                  </a:lnTo>
                  <a:lnTo>
                    <a:pt x="3026" y="2851"/>
                  </a:lnTo>
                  <a:lnTo>
                    <a:pt x="3002" y="2865"/>
                  </a:lnTo>
                  <a:lnTo>
                    <a:pt x="2973" y="2873"/>
                  </a:lnTo>
                  <a:lnTo>
                    <a:pt x="2944" y="2876"/>
                  </a:lnTo>
                  <a:lnTo>
                    <a:pt x="2917" y="2873"/>
                  </a:lnTo>
                  <a:lnTo>
                    <a:pt x="2892" y="2866"/>
                  </a:lnTo>
                  <a:lnTo>
                    <a:pt x="2868" y="2854"/>
                  </a:lnTo>
                  <a:lnTo>
                    <a:pt x="2811" y="2874"/>
                  </a:lnTo>
                  <a:lnTo>
                    <a:pt x="2750" y="2891"/>
                  </a:lnTo>
                  <a:lnTo>
                    <a:pt x="2685" y="2905"/>
                  </a:lnTo>
                  <a:lnTo>
                    <a:pt x="2617" y="2914"/>
                  </a:lnTo>
                  <a:lnTo>
                    <a:pt x="2545" y="2920"/>
                  </a:lnTo>
                  <a:lnTo>
                    <a:pt x="2470" y="2922"/>
                  </a:lnTo>
                  <a:lnTo>
                    <a:pt x="2400" y="2921"/>
                  </a:lnTo>
                  <a:lnTo>
                    <a:pt x="2327" y="2915"/>
                  </a:lnTo>
                  <a:lnTo>
                    <a:pt x="2290" y="2988"/>
                  </a:lnTo>
                  <a:lnTo>
                    <a:pt x="2252" y="3058"/>
                  </a:lnTo>
                  <a:lnTo>
                    <a:pt x="2210" y="3122"/>
                  </a:lnTo>
                  <a:lnTo>
                    <a:pt x="2168" y="3183"/>
                  </a:lnTo>
                  <a:lnTo>
                    <a:pt x="2124" y="3238"/>
                  </a:lnTo>
                  <a:lnTo>
                    <a:pt x="2076" y="3288"/>
                  </a:lnTo>
                  <a:lnTo>
                    <a:pt x="2028" y="3333"/>
                  </a:lnTo>
                  <a:lnTo>
                    <a:pt x="1978" y="3373"/>
                  </a:lnTo>
                  <a:lnTo>
                    <a:pt x="1926" y="3407"/>
                  </a:lnTo>
                  <a:lnTo>
                    <a:pt x="1873" y="3435"/>
                  </a:lnTo>
                  <a:lnTo>
                    <a:pt x="1819" y="3457"/>
                  </a:lnTo>
                  <a:lnTo>
                    <a:pt x="1763" y="3474"/>
                  </a:lnTo>
                  <a:lnTo>
                    <a:pt x="1707" y="3484"/>
                  </a:lnTo>
                  <a:lnTo>
                    <a:pt x="1649" y="3487"/>
                  </a:lnTo>
                  <a:lnTo>
                    <a:pt x="1591" y="3484"/>
                  </a:lnTo>
                  <a:lnTo>
                    <a:pt x="1534" y="3474"/>
                  </a:lnTo>
                  <a:lnTo>
                    <a:pt x="1478" y="3457"/>
                  </a:lnTo>
                  <a:lnTo>
                    <a:pt x="1424" y="3435"/>
                  </a:lnTo>
                  <a:lnTo>
                    <a:pt x="1370" y="3407"/>
                  </a:lnTo>
                  <a:lnTo>
                    <a:pt x="1319" y="3373"/>
                  </a:lnTo>
                  <a:lnTo>
                    <a:pt x="1268" y="3333"/>
                  </a:lnTo>
                  <a:lnTo>
                    <a:pt x="1221" y="3288"/>
                  </a:lnTo>
                  <a:lnTo>
                    <a:pt x="1174" y="3238"/>
                  </a:lnTo>
                  <a:lnTo>
                    <a:pt x="1129" y="3183"/>
                  </a:lnTo>
                  <a:lnTo>
                    <a:pt x="1086" y="3122"/>
                  </a:lnTo>
                  <a:lnTo>
                    <a:pt x="1045" y="3058"/>
                  </a:lnTo>
                  <a:lnTo>
                    <a:pt x="1006" y="2988"/>
                  </a:lnTo>
                  <a:lnTo>
                    <a:pt x="970" y="2915"/>
                  </a:lnTo>
                  <a:lnTo>
                    <a:pt x="896" y="2921"/>
                  </a:lnTo>
                  <a:lnTo>
                    <a:pt x="827" y="2922"/>
                  </a:lnTo>
                  <a:lnTo>
                    <a:pt x="751" y="2920"/>
                  </a:lnTo>
                  <a:lnTo>
                    <a:pt x="679" y="2914"/>
                  </a:lnTo>
                  <a:lnTo>
                    <a:pt x="611" y="2905"/>
                  </a:lnTo>
                  <a:lnTo>
                    <a:pt x="546" y="2891"/>
                  </a:lnTo>
                  <a:lnTo>
                    <a:pt x="484" y="2874"/>
                  </a:lnTo>
                  <a:lnTo>
                    <a:pt x="427" y="2854"/>
                  </a:lnTo>
                  <a:lnTo>
                    <a:pt x="372" y="2830"/>
                  </a:lnTo>
                  <a:lnTo>
                    <a:pt x="322" y="2802"/>
                  </a:lnTo>
                  <a:lnTo>
                    <a:pt x="276" y="2772"/>
                  </a:lnTo>
                  <a:lnTo>
                    <a:pt x="234" y="2738"/>
                  </a:lnTo>
                  <a:lnTo>
                    <a:pt x="196" y="2700"/>
                  </a:lnTo>
                  <a:lnTo>
                    <a:pt x="163" y="2660"/>
                  </a:lnTo>
                  <a:lnTo>
                    <a:pt x="134" y="2615"/>
                  </a:lnTo>
                  <a:lnTo>
                    <a:pt x="124" y="2593"/>
                  </a:lnTo>
                  <a:lnTo>
                    <a:pt x="113" y="2571"/>
                  </a:lnTo>
                  <a:lnTo>
                    <a:pt x="87" y="2561"/>
                  </a:lnTo>
                  <a:lnTo>
                    <a:pt x="63" y="2549"/>
                  </a:lnTo>
                  <a:lnTo>
                    <a:pt x="41" y="2531"/>
                  </a:lnTo>
                  <a:lnTo>
                    <a:pt x="24" y="2510"/>
                  </a:lnTo>
                  <a:lnTo>
                    <a:pt x="11" y="2485"/>
                  </a:lnTo>
                  <a:lnTo>
                    <a:pt x="2" y="2458"/>
                  </a:lnTo>
                  <a:lnTo>
                    <a:pt x="0" y="2429"/>
                  </a:lnTo>
                  <a:lnTo>
                    <a:pt x="2" y="2404"/>
                  </a:lnTo>
                  <a:lnTo>
                    <a:pt x="8" y="2381"/>
                  </a:lnTo>
                  <a:lnTo>
                    <a:pt x="18" y="2360"/>
                  </a:lnTo>
                  <a:lnTo>
                    <a:pt x="32" y="2339"/>
                  </a:lnTo>
                  <a:lnTo>
                    <a:pt x="48" y="2323"/>
                  </a:lnTo>
                  <a:lnTo>
                    <a:pt x="66" y="2308"/>
                  </a:lnTo>
                  <a:lnTo>
                    <a:pt x="73" y="2241"/>
                  </a:lnTo>
                  <a:lnTo>
                    <a:pt x="86" y="2173"/>
                  </a:lnTo>
                  <a:lnTo>
                    <a:pt x="106" y="2103"/>
                  </a:lnTo>
                  <a:lnTo>
                    <a:pt x="131" y="2032"/>
                  </a:lnTo>
                  <a:lnTo>
                    <a:pt x="163" y="1961"/>
                  </a:lnTo>
                  <a:lnTo>
                    <a:pt x="200" y="1888"/>
                  </a:lnTo>
                  <a:lnTo>
                    <a:pt x="243" y="1815"/>
                  </a:lnTo>
                  <a:lnTo>
                    <a:pt x="291" y="1742"/>
                  </a:lnTo>
                  <a:lnTo>
                    <a:pt x="279" y="1723"/>
                  </a:lnTo>
                  <a:lnTo>
                    <a:pt x="265" y="1705"/>
                  </a:lnTo>
                  <a:lnTo>
                    <a:pt x="223" y="1638"/>
                  </a:lnTo>
                  <a:lnTo>
                    <a:pt x="184" y="1570"/>
                  </a:lnTo>
                  <a:lnTo>
                    <a:pt x="153" y="1504"/>
                  </a:lnTo>
                  <a:lnTo>
                    <a:pt x="125" y="1439"/>
                  </a:lnTo>
                  <a:lnTo>
                    <a:pt x="103" y="1375"/>
                  </a:lnTo>
                  <a:lnTo>
                    <a:pt x="85" y="1312"/>
                  </a:lnTo>
                  <a:lnTo>
                    <a:pt x="73" y="1251"/>
                  </a:lnTo>
                  <a:lnTo>
                    <a:pt x="66" y="1191"/>
                  </a:lnTo>
                  <a:lnTo>
                    <a:pt x="65" y="1133"/>
                  </a:lnTo>
                  <a:lnTo>
                    <a:pt x="68" y="1077"/>
                  </a:lnTo>
                  <a:lnTo>
                    <a:pt x="76" y="1022"/>
                  </a:lnTo>
                  <a:lnTo>
                    <a:pt x="90" y="970"/>
                  </a:lnTo>
                  <a:lnTo>
                    <a:pt x="109" y="919"/>
                  </a:lnTo>
                  <a:lnTo>
                    <a:pt x="134" y="872"/>
                  </a:lnTo>
                  <a:lnTo>
                    <a:pt x="163" y="827"/>
                  </a:lnTo>
                  <a:lnTo>
                    <a:pt x="196" y="787"/>
                  </a:lnTo>
                  <a:lnTo>
                    <a:pt x="234" y="749"/>
                  </a:lnTo>
                  <a:lnTo>
                    <a:pt x="276" y="715"/>
                  </a:lnTo>
                  <a:lnTo>
                    <a:pt x="322" y="684"/>
                  </a:lnTo>
                  <a:lnTo>
                    <a:pt x="372" y="656"/>
                  </a:lnTo>
                  <a:lnTo>
                    <a:pt x="427" y="633"/>
                  </a:lnTo>
                  <a:lnTo>
                    <a:pt x="484" y="612"/>
                  </a:lnTo>
                  <a:lnTo>
                    <a:pt x="546" y="595"/>
                  </a:lnTo>
                  <a:lnTo>
                    <a:pt x="611" y="582"/>
                  </a:lnTo>
                  <a:lnTo>
                    <a:pt x="679" y="573"/>
                  </a:lnTo>
                  <a:lnTo>
                    <a:pt x="751" y="566"/>
                  </a:lnTo>
                  <a:lnTo>
                    <a:pt x="827" y="565"/>
                  </a:lnTo>
                  <a:lnTo>
                    <a:pt x="896" y="566"/>
                  </a:lnTo>
                  <a:lnTo>
                    <a:pt x="970" y="572"/>
                  </a:lnTo>
                  <a:lnTo>
                    <a:pt x="999" y="512"/>
                  </a:lnTo>
                  <a:lnTo>
                    <a:pt x="1030" y="458"/>
                  </a:lnTo>
                  <a:lnTo>
                    <a:pt x="1062" y="405"/>
                  </a:lnTo>
                  <a:lnTo>
                    <a:pt x="1051" y="383"/>
                  </a:lnTo>
                  <a:lnTo>
                    <a:pt x="1044" y="358"/>
                  </a:lnTo>
                  <a:lnTo>
                    <a:pt x="1041" y="332"/>
                  </a:lnTo>
                  <a:lnTo>
                    <a:pt x="1044" y="302"/>
                  </a:lnTo>
                  <a:lnTo>
                    <a:pt x="1052" y="275"/>
                  </a:lnTo>
                  <a:lnTo>
                    <a:pt x="1066" y="249"/>
                  </a:lnTo>
                  <a:lnTo>
                    <a:pt x="1084" y="227"/>
                  </a:lnTo>
                  <a:lnTo>
                    <a:pt x="1106" y="209"/>
                  </a:lnTo>
                  <a:lnTo>
                    <a:pt x="1132" y="195"/>
                  </a:lnTo>
                  <a:lnTo>
                    <a:pt x="1159" y="187"/>
                  </a:lnTo>
                  <a:lnTo>
                    <a:pt x="1190" y="184"/>
                  </a:lnTo>
                  <a:lnTo>
                    <a:pt x="1210" y="186"/>
                  </a:lnTo>
                  <a:lnTo>
                    <a:pt x="1230" y="192"/>
                  </a:lnTo>
                  <a:lnTo>
                    <a:pt x="1278" y="149"/>
                  </a:lnTo>
                  <a:lnTo>
                    <a:pt x="1327" y="111"/>
                  </a:lnTo>
                  <a:lnTo>
                    <a:pt x="1378" y="78"/>
                  </a:lnTo>
                  <a:lnTo>
                    <a:pt x="1429" y="51"/>
                  </a:lnTo>
                  <a:lnTo>
                    <a:pt x="1482" y="29"/>
                  </a:lnTo>
                  <a:lnTo>
                    <a:pt x="1536" y="13"/>
                  </a:lnTo>
                  <a:lnTo>
                    <a:pt x="1592" y="3"/>
                  </a:lnTo>
                  <a:lnTo>
                    <a:pt x="164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7"/>
            <p:cNvSpPr/>
            <p:nvPr/>
          </p:nvSpPr>
          <p:spPr bwMode="auto">
            <a:xfrm>
              <a:off x="1410" y="1565"/>
              <a:ext cx="54" cy="55"/>
            </a:xfrm>
            <a:custGeom>
              <a:avLst/>
              <a:gdLst>
                <a:gd name="T0" fmla="*/ 298 w 598"/>
                <a:gd name="T1" fmla="*/ 0 h 595"/>
                <a:gd name="T2" fmla="*/ 342 w 598"/>
                <a:gd name="T3" fmla="*/ 3 h 595"/>
                <a:gd name="T4" fmla="*/ 385 w 598"/>
                <a:gd name="T5" fmla="*/ 12 h 595"/>
                <a:gd name="T6" fmla="*/ 424 w 598"/>
                <a:gd name="T7" fmla="*/ 27 h 595"/>
                <a:gd name="T8" fmla="*/ 461 w 598"/>
                <a:gd name="T9" fmla="*/ 47 h 595"/>
                <a:gd name="T10" fmla="*/ 495 w 598"/>
                <a:gd name="T11" fmla="*/ 72 h 595"/>
                <a:gd name="T12" fmla="*/ 523 w 598"/>
                <a:gd name="T13" fmla="*/ 102 h 595"/>
                <a:gd name="T14" fmla="*/ 549 w 598"/>
                <a:gd name="T15" fmla="*/ 135 h 595"/>
                <a:gd name="T16" fmla="*/ 569 w 598"/>
                <a:gd name="T17" fmla="*/ 172 h 595"/>
                <a:gd name="T18" fmla="*/ 585 w 598"/>
                <a:gd name="T19" fmla="*/ 211 h 595"/>
                <a:gd name="T20" fmla="*/ 594 w 598"/>
                <a:gd name="T21" fmla="*/ 253 h 595"/>
                <a:gd name="T22" fmla="*/ 598 w 598"/>
                <a:gd name="T23" fmla="*/ 298 h 595"/>
                <a:gd name="T24" fmla="*/ 594 w 598"/>
                <a:gd name="T25" fmla="*/ 342 h 595"/>
                <a:gd name="T26" fmla="*/ 585 w 598"/>
                <a:gd name="T27" fmla="*/ 384 h 595"/>
                <a:gd name="T28" fmla="*/ 569 w 598"/>
                <a:gd name="T29" fmla="*/ 423 h 595"/>
                <a:gd name="T30" fmla="*/ 549 w 598"/>
                <a:gd name="T31" fmla="*/ 460 h 595"/>
                <a:gd name="T32" fmla="*/ 523 w 598"/>
                <a:gd name="T33" fmla="*/ 493 h 595"/>
                <a:gd name="T34" fmla="*/ 495 w 598"/>
                <a:gd name="T35" fmla="*/ 523 h 595"/>
                <a:gd name="T36" fmla="*/ 461 w 598"/>
                <a:gd name="T37" fmla="*/ 548 h 595"/>
                <a:gd name="T38" fmla="*/ 424 w 598"/>
                <a:gd name="T39" fmla="*/ 568 h 595"/>
                <a:gd name="T40" fmla="*/ 385 w 598"/>
                <a:gd name="T41" fmla="*/ 583 h 595"/>
                <a:gd name="T42" fmla="*/ 342 w 598"/>
                <a:gd name="T43" fmla="*/ 592 h 595"/>
                <a:gd name="T44" fmla="*/ 298 w 598"/>
                <a:gd name="T45" fmla="*/ 595 h 595"/>
                <a:gd name="T46" fmla="*/ 253 w 598"/>
                <a:gd name="T47" fmla="*/ 592 h 595"/>
                <a:gd name="T48" fmla="*/ 212 w 598"/>
                <a:gd name="T49" fmla="*/ 583 h 595"/>
                <a:gd name="T50" fmla="*/ 172 w 598"/>
                <a:gd name="T51" fmla="*/ 568 h 595"/>
                <a:gd name="T52" fmla="*/ 136 w 598"/>
                <a:gd name="T53" fmla="*/ 548 h 595"/>
                <a:gd name="T54" fmla="*/ 102 w 598"/>
                <a:gd name="T55" fmla="*/ 523 h 595"/>
                <a:gd name="T56" fmla="*/ 73 w 598"/>
                <a:gd name="T57" fmla="*/ 493 h 595"/>
                <a:gd name="T58" fmla="*/ 48 w 598"/>
                <a:gd name="T59" fmla="*/ 460 h 595"/>
                <a:gd name="T60" fmla="*/ 28 w 598"/>
                <a:gd name="T61" fmla="*/ 423 h 595"/>
                <a:gd name="T62" fmla="*/ 13 w 598"/>
                <a:gd name="T63" fmla="*/ 384 h 595"/>
                <a:gd name="T64" fmla="*/ 3 w 598"/>
                <a:gd name="T65" fmla="*/ 342 h 595"/>
                <a:gd name="T66" fmla="*/ 0 w 598"/>
                <a:gd name="T67" fmla="*/ 298 h 595"/>
                <a:gd name="T68" fmla="*/ 3 w 598"/>
                <a:gd name="T69" fmla="*/ 253 h 595"/>
                <a:gd name="T70" fmla="*/ 13 w 598"/>
                <a:gd name="T71" fmla="*/ 211 h 595"/>
                <a:gd name="T72" fmla="*/ 28 w 598"/>
                <a:gd name="T73" fmla="*/ 172 h 595"/>
                <a:gd name="T74" fmla="*/ 48 w 598"/>
                <a:gd name="T75" fmla="*/ 135 h 595"/>
                <a:gd name="T76" fmla="*/ 73 w 598"/>
                <a:gd name="T77" fmla="*/ 102 h 595"/>
                <a:gd name="T78" fmla="*/ 102 w 598"/>
                <a:gd name="T79" fmla="*/ 72 h 595"/>
                <a:gd name="T80" fmla="*/ 136 w 598"/>
                <a:gd name="T81" fmla="*/ 47 h 595"/>
                <a:gd name="T82" fmla="*/ 172 w 598"/>
                <a:gd name="T83" fmla="*/ 27 h 595"/>
                <a:gd name="T84" fmla="*/ 212 w 598"/>
                <a:gd name="T85" fmla="*/ 12 h 595"/>
                <a:gd name="T86" fmla="*/ 253 w 598"/>
                <a:gd name="T87" fmla="*/ 3 h 595"/>
                <a:gd name="T88" fmla="*/ 298 w 598"/>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 h="595">
                  <a:moveTo>
                    <a:pt x="298" y="0"/>
                  </a:moveTo>
                  <a:lnTo>
                    <a:pt x="342" y="3"/>
                  </a:lnTo>
                  <a:lnTo>
                    <a:pt x="385" y="12"/>
                  </a:lnTo>
                  <a:lnTo>
                    <a:pt x="424" y="27"/>
                  </a:lnTo>
                  <a:lnTo>
                    <a:pt x="461" y="47"/>
                  </a:lnTo>
                  <a:lnTo>
                    <a:pt x="495" y="72"/>
                  </a:lnTo>
                  <a:lnTo>
                    <a:pt x="523" y="102"/>
                  </a:lnTo>
                  <a:lnTo>
                    <a:pt x="549" y="135"/>
                  </a:lnTo>
                  <a:lnTo>
                    <a:pt x="569" y="172"/>
                  </a:lnTo>
                  <a:lnTo>
                    <a:pt x="585" y="211"/>
                  </a:lnTo>
                  <a:lnTo>
                    <a:pt x="594" y="253"/>
                  </a:lnTo>
                  <a:lnTo>
                    <a:pt x="598" y="298"/>
                  </a:lnTo>
                  <a:lnTo>
                    <a:pt x="594" y="342"/>
                  </a:lnTo>
                  <a:lnTo>
                    <a:pt x="585" y="384"/>
                  </a:lnTo>
                  <a:lnTo>
                    <a:pt x="569" y="423"/>
                  </a:lnTo>
                  <a:lnTo>
                    <a:pt x="549" y="460"/>
                  </a:lnTo>
                  <a:lnTo>
                    <a:pt x="523" y="493"/>
                  </a:lnTo>
                  <a:lnTo>
                    <a:pt x="495" y="523"/>
                  </a:lnTo>
                  <a:lnTo>
                    <a:pt x="461" y="548"/>
                  </a:lnTo>
                  <a:lnTo>
                    <a:pt x="424" y="568"/>
                  </a:lnTo>
                  <a:lnTo>
                    <a:pt x="385" y="583"/>
                  </a:lnTo>
                  <a:lnTo>
                    <a:pt x="342" y="592"/>
                  </a:lnTo>
                  <a:lnTo>
                    <a:pt x="298" y="595"/>
                  </a:lnTo>
                  <a:lnTo>
                    <a:pt x="253" y="592"/>
                  </a:lnTo>
                  <a:lnTo>
                    <a:pt x="212" y="583"/>
                  </a:lnTo>
                  <a:lnTo>
                    <a:pt x="172" y="568"/>
                  </a:lnTo>
                  <a:lnTo>
                    <a:pt x="136" y="548"/>
                  </a:lnTo>
                  <a:lnTo>
                    <a:pt x="102" y="523"/>
                  </a:lnTo>
                  <a:lnTo>
                    <a:pt x="73" y="493"/>
                  </a:lnTo>
                  <a:lnTo>
                    <a:pt x="48" y="460"/>
                  </a:lnTo>
                  <a:lnTo>
                    <a:pt x="28" y="423"/>
                  </a:lnTo>
                  <a:lnTo>
                    <a:pt x="13" y="384"/>
                  </a:lnTo>
                  <a:lnTo>
                    <a:pt x="3" y="342"/>
                  </a:lnTo>
                  <a:lnTo>
                    <a:pt x="0" y="298"/>
                  </a:lnTo>
                  <a:lnTo>
                    <a:pt x="3" y="253"/>
                  </a:lnTo>
                  <a:lnTo>
                    <a:pt x="13" y="211"/>
                  </a:lnTo>
                  <a:lnTo>
                    <a:pt x="28" y="172"/>
                  </a:lnTo>
                  <a:lnTo>
                    <a:pt x="48" y="135"/>
                  </a:lnTo>
                  <a:lnTo>
                    <a:pt x="73" y="102"/>
                  </a:lnTo>
                  <a:lnTo>
                    <a:pt x="102" y="72"/>
                  </a:lnTo>
                  <a:lnTo>
                    <a:pt x="136" y="47"/>
                  </a:lnTo>
                  <a:lnTo>
                    <a:pt x="172" y="27"/>
                  </a:lnTo>
                  <a:lnTo>
                    <a:pt x="212" y="12"/>
                  </a:lnTo>
                  <a:lnTo>
                    <a:pt x="253" y="3"/>
                  </a:lnTo>
                  <a:lnTo>
                    <a:pt x="298"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7" name="Group 10"/>
          <p:cNvGrpSpPr>
            <a:grpSpLocks noChangeAspect="1"/>
          </p:cNvGrpSpPr>
          <p:nvPr/>
        </p:nvGrpSpPr>
        <p:grpSpPr bwMode="auto">
          <a:xfrm>
            <a:off x="4678463" y="2785155"/>
            <a:ext cx="396875" cy="396875"/>
            <a:chOff x="2989" y="1455"/>
            <a:chExt cx="250" cy="250"/>
          </a:xfrm>
          <a:solidFill>
            <a:schemeClr val="bg1"/>
          </a:solidFill>
        </p:grpSpPr>
        <p:sp>
          <p:nvSpPr>
            <p:cNvPr id="28" name="Freeform 12"/>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3"/>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4"/>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1" name="Group 17"/>
          <p:cNvGrpSpPr>
            <a:grpSpLocks noChangeAspect="1"/>
          </p:cNvGrpSpPr>
          <p:nvPr/>
        </p:nvGrpSpPr>
        <p:grpSpPr bwMode="auto">
          <a:xfrm>
            <a:off x="7321391" y="2764517"/>
            <a:ext cx="293688" cy="490538"/>
            <a:chOff x="4703" y="1442"/>
            <a:chExt cx="185" cy="309"/>
          </a:xfrm>
          <a:solidFill>
            <a:schemeClr val="bg1"/>
          </a:solidFill>
        </p:grpSpPr>
        <p:sp>
          <p:nvSpPr>
            <p:cNvPr id="32" name="Freeform 19"/>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20"/>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4" name="Freeform 21"/>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5" name="Group 24"/>
          <p:cNvGrpSpPr>
            <a:grpSpLocks noChangeAspect="1"/>
          </p:cNvGrpSpPr>
          <p:nvPr/>
        </p:nvGrpSpPr>
        <p:grpSpPr bwMode="auto">
          <a:xfrm>
            <a:off x="9935990" y="2804205"/>
            <a:ext cx="431800" cy="433387"/>
            <a:chOff x="6350" y="1467"/>
            <a:chExt cx="272" cy="273"/>
          </a:xfrm>
          <a:solidFill>
            <a:schemeClr val="bg1"/>
          </a:solidFill>
        </p:grpSpPr>
        <p:sp>
          <p:nvSpPr>
            <p:cNvPr id="36" name="Freeform 26"/>
            <p:cNvSpPr/>
            <p:nvPr/>
          </p:nvSpPr>
          <p:spPr bwMode="auto">
            <a:xfrm>
              <a:off x="6350" y="1467"/>
              <a:ext cx="272" cy="273"/>
            </a:xfrm>
            <a:custGeom>
              <a:avLst/>
              <a:gdLst>
                <a:gd name="T0" fmla="*/ 379 w 3536"/>
                <a:gd name="T1" fmla="*/ 13 h 3549"/>
                <a:gd name="T2" fmla="*/ 489 w 3536"/>
                <a:gd name="T3" fmla="*/ 72 h 3549"/>
                <a:gd name="T4" fmla="*/ 563 w 3536"/>
                <a:gd name="T5" fmla="*/ 171 h 3549"/>
                <a:gd name="T6" fmla="*/ 589 w 3536"/>
                <a:gd name="T7" fmla="*/ 296 h 3549"/>
                <a:gd name="T8" fmla="*/ 618 w 3536"/>
                <a:gd name="T9" fmla="*/ 555 h 3549"/>
                <a:gd name="T10" fmla="*/ 699 w 3536"/>
                <a:gd name="T11" fmla="*/ 794 h 3549"/>
                <a:gd name="T12" fmla="*/ 827 w 3536"/>
                <a:gd name="T13" fmla="*/ 1008 h 3549"/>
                <a:gd name="T14" fmla="*/ 995 w 3536"/>
                <a:gd name="T15" fmla="*/ 1188 h 3549"/>
                <a:gd name="T16" fmla="*/ 1198 w 3536"/>
                <a:gd name="T17" fmla="*/ 1331 h 3549"/>
                <a:gd name="T18" fmla="*/ 1428 w 3536"/>
                <a:gd name="T19" fmla="*/ 1428 h 3549"/>
                <a:gd name="T20" fmla="*/ 1680 w 3536"/>
                <a:gd name="T21" fmla="*/ 1476 h 3549"/>
                <a:gd name="T22" fmla="*/ 1981 w 3536"/>
                <a:gd name="T23" fmla="*/ 1492 h 3549"/>
                <a:gd name="T24" fmla="*/ 2287 w 3536"/>
                <a:gd name="T25" fmla="*/ 1557 h 3549"/>
                <a:gd name="T26" fmla="*/ 2571 w 3536"/>
                <a:gd name="T27" fmla="*/ 1672 h 3549"/>
                <a:gd name="T28" fmla="*/ 2828 w 3536"/>
                <a:gd name="T29" fmla="*/ 1834 h 3549"/>
                <a:gd name="T30" fmla="*/ 3053 w 3536"/>
                <a:gd name="T31" fmla="*/ 2035 h 3549"/>
                <a:gd name="T32" fmla="*/ 3240 w 3536"/>
                <a:gd name="T33" fmla="*/ 2272 h 3549"/>
                <a:gd name="T34" fmla="*/ 3387 w 3536"/>
                <a:gd name="T35" fmla="*/ 2540 h 3549"/>
                <a:gd name="T36" fmla="*/ 3486 w 3536"/>
                <a:gd name="T37" fmla="*/ 2833 h 3549"/>
                <a:gd name="T38" fmla="*/ 3533 w 3536"/>
                <a:gd name="T39" fmla="*/ 3146 h 3549"/>
                <a:gd name="T40" fmla="*/ 3523 w 3536"/>
                <a:gd name="T41" fmla="*/ 3338 h 3549"/>
                <a:gd name="T42" fmla="*/ 3464 w 3536"/>
                <a:gd name="T43" fmla="*/ 3447 h 3549"/>
                <a:gd name="T44" fmla="*/ 3366 w 3536"/>
                <a:gd name="T45" fmla="*/ 3521 h 3549"/>
                <a:gd name="T46" fmla="*/ 3241 w 3536"/>
                <a:gd name="T47" fmla="*/ 3549 h 3549"/>
                <a:gd name="T48" fmla="*/ 3117 w 3536"/>
                <a:gd name="T49" fmla="*/ 3521 h 3549"/>
                <a:gd name="T50" fmla="*/ 3018 w 3536"/>
                <a:gd name="T51" fmla="*/ 3447 h 3549"/>
                <a:gd name="T52" fmla="*/ 2960 w 3536"/>
                <a:gd name="T53" fmla="*/ 3338 h 3549"/>
                <a:gd name="T54" fmla="*/ 2943 w 3536"/>
                <a:gd name="T55" fmla="*/ 3165 h 3549"/>
                <a:gd name="T56" fmla="*/ 2896 w 3536"/>
                <a:gd name="T57" fmla="*/ 2912 h 3549"/>
                <a:gd name="T58" fmla="*/ 2799 w 3536"/>
                <a:gd name="T59" fmla="*/ 2681 h 3549"/>
                <a:gd name="T60" fmla="*/ 2657 w 3536"/>
                <a:gd name="T61" fmla="*/ 2478 h 3549"/>
                <a:gd name="T62" fmla="*/ 2477 w 3536"/>
                <a:gd name="T63" fmla="*/ 2309 h 3549"/>
                <a:gd name="T64" fmla="*/ 2264 w 3536"/>
                <a:gd name="T65" fmla="*/ 2180 h 3549"/>
                <a:gd name="T66" fmla="*/ 2026 w 3536"/>
                <a:gd name="T67" fmla="*/ 2098 h 3549"/>
                <a:gd name="T68" fmla="*/ 1768 w 3536"/>
                <a:gd name="T69" fmla="*/ 2070 h 3549"/>
                <a:gd name="T70" fmla="*/ 1451 w 3536"/>
                <a:gd name="T71" fmla="*/ 2041 h 3549"/>
                <a:gd name="T72" fmla="*/ 1152 w 3536"/>
                <a:gd name="T73" fmla="*/ 1959 h 3549"/>
                <a:gd name="T74" fmla="*/ 876 w 3536"/>
                <a:gd name="T75" fmla="*/ 1827 h 3549"/>
                <a:gd name="T76" fmla="*/ 630 w 3536"/>
                <a:gd name="T77" fmla="*/ 1652 h 3549"/>
                <a:gd name="T78" fmla="*/ 417 w 3536"/>
                <a:gd name="T79" fmla="*/ 1438 h 3549"/>
                <a:gd name="T80" fmla="*/ 242 w 3536"/>
                <a:gd name="T81" fmla="*/ 1191 h 3549"/>
                <a:gd name="T82" fmla="*/ 110 w 3536"/>
                <a:gd name="T83" fmla="*/ 914 h 3549"/>
                <a:gd name="T84" fmla="*/ 29 w 3536"/>
                <a:gd name="T85" fmla="*/ 614 h 3549"/>
                <a:gd name="T86" fmla="*/ 0 w 3536"/>
                <a:gd name="T87" fmla="*/ 296 h 3549"/>
                <a:gd name="T88" fmla="*/ 28 w 3536"/>
                <a:gd name="T89" fmla="*/ 171 h 3549"/>
                <a:gd name="T90" fmla="*/ 102 w 3536"/>
                <a:gd name="T91" fmla="*/ 72 h 3549"/>
                <a:gd name="T92" fmla="*/ 210 w 3536"/>
                <a:gd name="T93" fmla="*/ 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6" h="3549">
                  <a:moveTo>
                    <a:pt x="295" y="0"/>
                  </a:moveTo>
                  <a:lnTo>
                    <a:pt x="339" y="3"/>
                  </a:lnTo>
                  <a:lnTo>
                    <a:pt x="379" y="13"/>
                  </a:lnTo>
                  <a:lnTo>
                    <a:pt x="419" y="28"/>
                  </a:lnTo>
                  <a:lnTo>
                    <a:pt x="455" y="47"/>
                  </a:lnTo>
                  <a:lnTo>
                    <a:pt x="489" y="72"/>
                  </a:lnTo>
                  <a:lnTo>
                    <a:pt x="518" y="102"/>
                  </a:lnTo>
                  <a:lnTo>
                    <a:pt x="542" y="134"/>
                  </a:lnTo>
                  <a:lnTo>
                    <a:pt x="563" y="171"/>
                  </a:lnTo>
                  <a:lnTo>
                    <a:pt x="576" y="211"/>
                  </a:lnTo>
                  <a:lnTo>
                    <a:pt x="586" y="252"/>
                  </a:lnTo>
                  <a:lnTo>
                    <a:pt x="589" y="296"/>
                  </a:lnTo>
                  <a:lnTo>
                    <a:pt x="593" y="384"/>
                  </a:lnTo>
                  <a:lnTo>
                    <a:pt x="602" y="470"/>
                  </a:lnTo>
                  <a:lnTo>
                    <a:pt x="618" y="555"/>
                  </a:lnTo>
                  <a:lnTo>
                    <a:pt x="640" y="637"/>
                  </a:lnTo>
                  <a:lnTo>
                    <a:pt x="666" y="717"/>
                  </a:lnTo>
                  <a:lnTo>
                    <a:pt x="699" y="794"/>
                  </a:lnTo>
                  <a:lnTo>
                    <a:pt x="737" y="868"/>
                  </a:lnTo>
                  <a:lnTo>
                    <a:pt x="780" y="940"/>
                  </a:lnTo>
                  <a:lnTo>
                    <a:pt x="827" y="1008"/>
                  </a:lnTo>
                  <a:lnTo>
                    <a:pt x="879" y="1071"/>
                  </a:lnTo>
                  <a:lnTo>
                    <a:pt x="935" y="1132"/>
                  </a:lnTo>
                  <a:lnTo>
                    <a:pt x="995" y="1188"/>
                  </a:lnTo>
                  <a:lnTo>
                    <a:pt x="1059" y="1240"/>
                  </a:lnTo>
                  <a:lnTo>
                    <a:pt x="1127" y="1288"/>
                  </a:lnTo>
                  <a:lnTo>
                    <a:pt x="1198" y="1331"/>
                  </a:lnTo>
                  <a:lnTo>
                    <a:pt x="1272" y="1369"/>
                  </a:lnTo>
                  <a:lnTo>
                    <a:pt x="1348" y="1401"/>
                  </a:lnTo>
                  <a:lnTo>
                    <a:pt x="1428" y="1428"/>
                  </a:lnTo>
                  <a:lnTo>
                    <a:pt x="1510" y="1451"/>
                  </a:lnTo>
                  <a:lnTo>
                    <a:pt x="1594" y="1466"/>
                  </a:lnTo>
                  <a:lnTo>
                    <a:pt x="1680" y="1476"/>
                  </a:lnTo>
                  <a:lnTo>
                    <a:pt x="1768" y="1479"/>
                  </a:lnTo>
                  <a:lnTo>
                    <a:pt x="1875" y="1482"/>
                  </a:lnTo>
                  <a:lnTo>
                    <a:pt x="1981" y="1492"/>
                  </a:lnTo>
                  <a:lnTo>
                    <a:pt x="2085" y="1508"/>
                  </a:lnTo>
                  <a:lnTo>
                    <a:pt x="2187" y="1529"/>
                  </a:lnTo>
                  <a:lnTo>
                    <a:pt x="2287" y="1557"/>
                  </a:lnTo>
                  <a:lnTo>
                    <a:pt x="2384" y="1590"/>
                  </a:lnTo>
                  <a:lnTo>
                    <a:pt x="2478" y="1628"/>
                  </a:lnTo>
                  <a:lnTo>
                    <a:pt x="2571" y="1672"/>
                  </a:lnTo>
                  <a:lnTo>
                    <a:pt x="2660" y="1722"/>
                  </a:lnTo>
                  <a:lnTo>
                    <a:pt x="2745" y="1776"/>
                  </a:lnTo>
                  <a:lnTo>
                    <a:pt x="2828" y="1834"/>
                  </a:lnTo>
                  <a:lnTo>
                    <a:pt x="2906" y="1897"/>
                  </a:lnTo>
                  <a:lnTo>
                    <a:pt x="2981" y="1964"/>
                  </a:lnTo>
                  <a:lnTo>
                    <a:pt x="3053" y="2035"/>
                  </a:lnTo>
                  <a:lnTo>
                    <a:pt x="3119" y="2111"/>
                  </a:lnTo>
                  <a:lnTo>
                    <a:pt x="3182" y="2190"/>
                  </a:lnTo>
                  <a:lnTo>
                    <a:pt x="3240" y="2272"/>
                  </a:lnTo>
                  <a:lnTo>
                    <a:pt x="3294" y="2358"/>
                  </a:lnTo>
                  <a:lnTo>
                    <a:pt x="3343" y="2448"/>
                  </a:lnTo>
                  <a:lnTo>
                    <a:pt x="3387" y="2540"/>
                  </a:lnTo>
                  <a:lnTo>
                    <a:pt x="3426" y="2635"/>
                  </a:lnTo>
                  <a:lnTo>
                    <a:pt x="3458" y="2733"/>
                  </a:lnTo>
                  <a:lnTo>
                    <a:pt x="3486" y="2833"/>
                  </a:lnTo>
                  <a:lnTo>
                    <a:pt x="3507" y="2935"/>
                  </a:lnTo>
                  <a:lnTo>
                    <a:pt x="3523" y="3039"/>
                  </a:lnTo>
                  <a:lnTo>
                    <a:pt x="3533" y="3146"/>
                  </a:lnTo>
                  <a:lnTo>
                    <a:pt x="3536" y="3253"/>
                  </a:lnTo>
                  <a:lnTo>
                    <a:pt x="3533" y="3297"/>
                  </a:lnTo>
                  <a:lnTo>
                    <a:pt x="3523" y="3338"/>
                  </a:lnTo>
                  <a:lnTo>
                    <a:pt x="3508" y="3378"/>
                  </a:lnTo>
                  <a:lnTo>
                    <a:pt x="3489" y="3415"/>
                  </a:lnTo>
                  <a:lnTo>
                    <a:pt x="3464" y="3447"/>
                  </a:lnTo>
                  <a:lnTo>
                    <a:pt x="3434" y="3477"/>
                  </a:lnTo>
                  <a:lnTo>
                    <a:pt x="3402" y="3502"/>
                  </a:lnTo>
                  <a:lnTo>
                    <a:pt x="3366" y="3521"/>
                  </a:lnTo>
                  <a:lnTo>
                    <a:pt x="3326" y="3536"/>
                  </a:lnTo>
                  <a:lnTo>
                    <a:pt x="3285" y="3546"/>
                  </a:lnTo>
                  <a:lnTo>
                    <a:pt x="3241" y="3549"/>
                  </a:lnTo>
                  <a:lnTo>
                    <a:pt x="3197" y="3546"/>
                  </a:lnTo>
                  <a:lnTo>
                    <a:pt x="3157" y="3536"/>
                  </a:lnTo>
                  <a:lnTo>
                    <a:pt x="3117" y="3521"/>
                  </a:lnTo>
                  <a:lnTo>
                    <a:pt x="3081" y="3502"/>
                  </a:lnTo>
                  <a:lnTo>
                    <a:pt x="3047" y="3477"/>
                  </a:lnTo>
                  <a:lnTo>
                    <a:pt x="3018" y="3447"/>
                  </a:lnTo>
                  <a:lnTo>
                    <a:pt x="2994" y="3415"/>
                  </a:lnTo>
                  <a:lnTo>
                    <a:pt x="2973" y="3378"/>
                  </a:lnTo>
                  <a:lnTo>
                    <a:pt x="2960" y="3338"/>
                  </a:lnTo>
                  <a:lnTo>
                    <a:pt x="2950" y="3297"/>
                  </a:lnTo>
                  <a:lnTo>
                    <a:pt x="2947" y="3253"/>
                  </a:lnTo>
                  <a:lnTo>
                    <a:pt x="2943" y="3165"/>
                  </a:lnTo>
                  <a:lnTo>
                    <a:pt x="2934" y="3079"/>
                  </a:lnTo>
                  <a:lnTo>
                    <a:pt x="2918" y="2994"/>
                  </a:lnTo>
                  <a:lnTo>
                    <a:pt x="2896" y="2912"/>
                  </a:lnTo>
                  <a:lnTo>
                    <a:pt x="2870" y="2832"/>
                  </a:lnTo>
                  <a:lnTo>
                    <a:pt x="2837" y="2755"/>
                  </a:lnTo>
                  <a:lnTo>
                    <a:pt x="2799" y="2681"/>
                  </a:lnTo>
                  <a:lnTo>
                    <a:pt x="2756" y="2609"/>
                  </a:lnTo>
                  <a:lnTo>
                    <a:pt x="2709" y="2541"/>
                  </a:lnTo>
                  <a:lnTo>
                    <a:pt x="2657" y="2478"/>
                  </a:lnTo>
                  <a:lnTo>
                    <a:pt x="2601" y="2417"/>
                  </a:lnTo>
                  <a:lnTo>
                    <a:pt x="2541" y="2361"/>
                  </a:lnTo>
                  <a:lnTo>
                    <a:pt x="2477" y="2309"/>
                  </a:lnTo>
                  <a:lnTo>
                    <a:pt x="2409" y="2261"/>
                  </a:lnTo>
                  <a:lnTo>
                    <a:pt x="2338" y="2218"/>
                  </a:lnTo>
                  <a:lnTo>
                    <a:pt x="2264" y="2180"/>
                  </a:lnTo>
                  <a:lnTo>
                    <a:pt x="2188" y="2148"/>
                  </a:lnTo>
                  <a:lnTo>
                    <a:pt x="2108" y="2121"/>
                  </a:lnTo>
                  <a:lnTo>
                    <a:pt x="2026" y="2098"/>
                  </a:lnTo>
                  <a:lnTo>
                    <a:pt x="1942" y="2083"/>
                  </a:lnTo>
                  <a:lnTo>
                    <a:pt x="1856" y="2073"/>
                  </a:lnTo>
                  <a:lnTo>
                    <a:pt x="1768" y="2070"/>
                  </a:lnTo>
                  <a:lnTo>
                    <a:pt x="1661" y="2067"/>
                  </a:lnTo>
                  <a:lnTo>
                    <a:pt x="1555" y="2057"/>
                  </a:lnTo>
                  <a:lnTo>
                    <a:pt x="1451" y="2041"/>
                  </a:lnTo>
                  <a:lnTo>
                    <a:pt x="1349" y="2020"/>
                  </a:lnTo>
                  <a:lnTo>
                    <a:pt x="1249" y="1992"/>
                  </a:lnTo>
                  <a:lnTo>
                    <a:pt x="1152" y="1959"/>
                  </a:lnTo>
                  <a:lnTo>
                    <a:pt x="1058" y="1921"/>
                  </a:lnTo>
                  <a:lnTo>
                    <a:pt x="965" y="1877"/>
                  </a:lnTo>
                  <a:lnTo>
                    <a:pt x="876" y="1827"/>
                  </a:lnTo>
                  <a:lnTo>
                    <a:pt x="791" y="1773"/>
                  </a:lnTo>
                  <a:lnTo>
                    <a:pt x="708" y="1715"/>
                  </a:lnTo>
                  <a:lnTo>
                    <a:pt x="630" y="1652"/>
                  </a:lnTo>
                  <a:lnTo>
                    <a:pt x="555" y="1585"/>
                  </a:lnTo>
                  <a:lnTo>
                    <a:pt x="483" y="1514"/>
                  </a:lnTo>
                  <a:lnTo>
                    <a:pt x="417" y="1438"/>
                  </a:lnTo>
                  <a:lnTo>
                    <a:pt x="354" y="1359"/>
                  </a:lnTo>
                  <a:lnTo>
                    <a:pt x="296" y="1277"/>
                  </a:lnTo>
                  <a:lnTo>
                    <a:pt x="242" y="1191"/>
                  </a:lnTo>
                  <a:lnTo>
                    <a:pt x="193" y="1101"/>
                  </a:lnTo>
                  <a:lnTo>
                    <a:pt x="149" y="1009"/>
                  </a:lnTo>
                  <a:lnTo>
                    <a:pt x="110" y="914"/>
                  </a:lnTo>
                  <a:lnTo>
                    <a:pt x="78" y="816"/>
                  </a:lnTo>
                  <a:lnTo>
                    <a:pt x="50" y="716"/>
                  </a:lnTo>
                  <a:lnTo>
                    <a:pt x="29" y="614"/>
                  </a:lnTo>
                  <a:lnTo>
                    <a:pt x="13" y="510"/>
                  </a:lnTo>
                  <a:lnTo>
                    <a:pt x="3" y="403"/>
                  </a:lnTo>
                  <a:lnTo>
                    <a:pt x="0" y="296"/>
                  </a:lnTo>
                  <a:lnTo>
                    <a:pt x="3" y="252"/>
                  </a:lnTo>
                  <a:lnTo>
                    <a:pt x="13" y="211"/>
                  </a:lnTo>
                  <a:lnTo>
                    <a:pt x="28" y="171"/>
                  </a:lnTo>
                  <a:lnTo>
                    <a:pt x="47" y="134"/>
                  </a:lnTo>
                  <a:lnTo>
                    <a:pt x="72" y="102"/>
                  </a:lnTo>
                  <a:lnTo>
                    <a:pt x="102" y="72"/>
                  </a:lnTo>
                  <a:lnTo>
                    <a:pt x="134" y="47"/>
                  </a:lnTo>
                  <a:lnTo>
                    <a:pt x="170" y="28"/>
                  </a:lnTo>
                  <a:lnTo>
                    <a:pt x="210" y="13"/>
                  </a:lnTo>
                  <a:lnTo>
                    <a:pt x="251" y="3"/>
                  </a:lnTo>
                  <a:lnTo>
                    <a:pt x="295"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27"/>
            <p:cNvSpPr/>
            <p:nvPr/>
          </p:nvSpPr>
          <p:spPr bwMode="auto">
            <a:xfrm>
              <a:off x="6350" y="1613"/>
              <a:ext cx="211" cy="127"/>
            </a:xfrm>
            <a:custGeom>
              <a:avLst/>
              <a:gdLst>
                <a:gd name="T0" fmla="*/ 709 w 2746"/>
                <a:gd name="T1" fmla="*/ 55 h 1650"/>
                <a:gd name="T2" fmla="*/ 879 w 2746"/>
                <a:gd name="T3" fmla="*/ 152 h 1650"/>
                <a:gd name="T4" fmla="*/ 1058 w 2746"/>
                <a:gd name="T5" fmla="*/ 233 h 1650"/>
                <a:gd name="T6" fmla="*/ 1245 w 2746"/>
                <a:gd name="T7" fmla="*/ 295 h 1650"/>
                <a:gd name="T8" fmla="*/ 1112 w 2746"/>
                <a:gd name="T9" fmla="*/ 373 h 1650"/>
                <a:gd name="T10" fmla="*/ 990 w 2746"/>
                <a:gd name="T11" fmla="*/ 468 h 1650"/>
                <a:gd name="T12" fmla="*/ 882 w 2746"/>
                <a:gd name="T13" fmla="*/ 578 h 1650"/>
                <a:gd name="T14" fmla="*/ 2419 w 2746"/>
                <a:gd name="T15" fmla="*/ 622 h 1650"/>
                <a:gd name="T16" fmla="*/ 2516 w 2746"/>
                <a:gd name="T17" fmla="*/ 721 h 1650"/>
                <a:gd name="T18" fmla="*/ 744 w 2746"/>
                <a:gd name="T19" fmla="*/ 776 h 1650"/>
                <a:gd name="T20" fmla="*/ 681 w 2746"/>
                <a:gd name="T21" fmla="*/ 905 h 1650"/>
                <a:gd name="T22" fmla="*/ 634 w 2746"/>
                <a:gd name="T23" fmla="*/ 1041 h 1650"/>
                <a:gd name="T24" fmla="*/ 2717 w 2746"/>
                <a:gd name="T25" fmla="*/ 1112 h 1650"/>
                <a:gd name="T26" fmla="*/ 2740 w 2746"/>
                <a:gd name="T27" fmla="*/ 1242 h 1650"/>
                <a:gd name="T28" fmla="*/ 593 w 2746"/>
                <a:gd name="T29" fmla="*/ 1309 h 1650"/>
                <a:gd name="T30" fmla="*/ 589 w 2746"/>
                <a:gd name="T31" fmla="*/ 1354 h 1650"/>
                <a:gd name="T32" fmla="*/ 576 w 2746"/>
                <a:gd name="T33" fmla="*/ 1439 h 1650"/>
                <a:gd name="T34" fmla="*/ 542 w 2746"/>
                <a:gd name="T35" fmla="*/ 1516 h 1650"/>
                <a:gd name="T36" fmla="*/ 489 w 2746"/>
                <a:gd name="T37" fmla="*/ 1578 h 1650"/>
                <a:gd name="T38" fmla="*/ 419 w 2746"/>
                <a:gd name="T39" fmla="*/ 1622 h 1650"/>
                <a:gd name="T40" fmla="*/ 339 w 2746"/>
                <a:gd name="T41" fmla="*/ 1647 h 1650"/>
                <a:gd name="T42" fmla="*/ 251 w 2746"/>
                <a:gd name="T43" fmla="*/ 1647 h 1650"/>
                <a:gd name="T44" fmla="*/ 170 w 2746"/>
                <a:gd name="T45" fmla="*/ 1622 h 1650"/>
                <a:gd name="T46" fmla="*/ 102 w 2746"/>
                <a:gd name="T47" fmla="*/ 1578 h 1650"/>
                <a:gd name="T48" fmla="*/ 47 w 2746"/>
                <a:gd name="T49" fmla="*/ 1516 h 1650"/>
                <a:gd name="T50" fmla="*/ 13 w 2746"/>
                <a:gd name="T51" fmla="*/ 1439 h 1650"/>
                <a:gd name="T52" fmla="*/ 0 w 2746"/>
                <a:gd name="T53" fmla="*/ 1354 h 1650"/>
                <a:gd name="T54" fmla="*/ 13 w 2746"/>
                <a:gd name="T55" fmla="*/ 1140 h 1650"/>
                <a:gd name="T56" fmla="*/ 50 w 2746"/>
                <a:gd name="T57" fmla="*/ 934 h 1650"/>
                <a:gd name="T58" fmla="*/ 110 w 2746"/>
                <a:gd name="T59" fmla="*/ 737 h 1650"/>
                <a:gd name="T60" fmla="*/ 193 w 2746"/>
                <a:gd name="T61" fmla="*/ 550 h 1650"/>
                <a:gd name="T62" fmla="*/ 295 w 2746"/>
                <a:gd name="T63" fmla="*/ 375 h 1650"/>
                <a:gd name="T64" fmla="*/ 416 w 2746"/>
                <a:gd name="T65" fmla="*/ 213 h 1650"/>
                <a:gd name="T66" fmla="*/ 554 w 2746"/>
                <a:gd name="T67" fmla="*/ 67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6" h="1650">
                  <a:moveTo>
                    <a:pt x="629" y="0"/>
                  </a:moveTo>
                  <a:lnTo>
                    <a:pt x="709" y="55"/>
                  </a:lnTo>
                  <a:lnTo>
                    <a:pt x="793" y="106"/>
                  </a:lnTo>
                  <a:lnTo>
                    <a:pt x="879" y="152"/>
                  </a:lnTo>
                  <a:lnTo>
                    <a:pt x="967" y="195"/>
                  </a:lnTo>
                  <a:lnTo>
                    <a:pt x="1058" y="233"/>
                  </a:lnTo>
                  <a:lnTo>
                    <a:pt x="1151" y="266"/>
                  </a:lnTo>
                  <a:lnTo>
                    <a:pt x="1245" y="295"/>
                  </a:lnTo>
                  <a:lnTo>
                    <a:pt x="1178" y="333"/>
                  </a:lnTo>
                  <a:lnTo>
                    <a:pt x="1112" y="373"/>
                  </a:lnTo>
                  <a:lnTo>
                    <a:pt x="1050" y="420"/>
                  </a:lnTo>
                  <a:lnTo>
                    <a:pt x="990" y="468"/>
                  </a:lnTo>
                  <a:lnTo>
                    <a:pt x="934" y="522"/>
                  </a:lnTo>
                  <a:lnTo>
                    <a:pt x="882" y="578"/>
                  </a:lnTo>
                  <a:lnTo>
                    <a:pt x="2367" y="578"/>
                  </a:lnTo>
                  <a:lnTo>
                    <a:pt x="2419" y="622"/>
                  </a:lnTo>
                  <a:lnTo>
                    <a:pt x="2470" y="670"/>
                  </a:lnTo>
                  <a:lnTo>
                    <a:pt x="2516" y="721"/>
                  </a:lnTo>
                  <a:lnTo>
                    <a:pt x="2559" y="776"/>
                  </a:lnTo>
                  <a:lnTo>
                    <a:pt x="744" y="776"/>
                  </a:lnTo>
                  <a:lnTo>
                    <a:pt x="710" y="839"/>
                  </a:lnTo>
                  <a:lnTo>
                    <a:pt x="681" y="905"/>
                  </a:lnTo>
                  <a:lnTo>
                    <a:pt x="656" y="971"/>
                  </a:lnTo>
                  <a:lnTo>
                    <a:pt x="634" y="1041"/>
                  </a:lnTo>
                  <a:lnTo>
                    <a:pt x="617" y="1112"/>
                  </a:lnTo>
                  <a:lnTo>
                    <a:pt x="2717" y="1112"/>
                  </a:lnTo>
                  <a:lnTo>
                    <a:pt x="2730" y="1177"/>
                  </a:lnTo>
                  <a:lnTo>
                    <a:pt x="2740" y="1242"/>
                  </a:lnTo>
                  <a:lnTo>
                    <a:pt x="2746" y="1309"/>
                  </a:lnTo>
                  <a:lnTo>
                    <a:pt x="593" y="1309"/>
                  </a:lnTo>
                  <a:lnTo>
                    <a:pt x="590" y="1332"/>
                  </a:lnTo>
                  <a:lnTo>
                    <a:pt x="589" y="1354"/>
                  </a:lnTo>
                  <a:lnTo>
                    <a:pt x="586" y="1398"/>
                  </a:lnTo>
                  <a:lnTo>
                    <a:pt x="576" y="1439"/>
                  </a:lnTo>
                  <a:lnTo>
                    <a:pt x="563" y="1479"/>
                  </a:lnTo>
                  <a:lnTo>
                    <a:pt x="542" y="1516"/>
                  </a:lnTo>
                  <a:lnTo>
                    <a:pt x="518" y="1548"/>
                  </a:lnTo>
                  <a:lnTo>
                    <a:pt x="489" y="1578"/>
                  </a:lnTo>
                  <a:lnTo>
                    <a:pt x="455" y="1603"/>
                  </a:lnTo>
                  <a:lnTo>
                    <a:pt x="419" y="1622"/>
                  </a:lnTo>
                  <a:lnTo>
                    <a:pt x="379" y="1637"/>
                  </a:lnTo>
                  <a:lnTo>
                    <a:pt x="339" y="1647"/>
                  </a:lnTo>
                  <a:lnTo>
                    <a:pt x="295" y="1650"/>
                  </a:lnTo>
                  <a:lnTo>
                    <a:pt x="251" y="1647"/>
                  </a:lnTo>
                  <a:lnTo>
                    <a:pt x="210" y="1637"/>
                  </a:lnTo>
                  <a:lnTo>
                    <a:pt x="170" y="1622"/>
                  </a:lnTo>
                  <a:lnTo>
                    <a:pt x="134" y="1603"/>
                  </a:lnTo>
                  <a:lnTo>
                    <a:pt x="102" y="1578"/>
                  </a:lnTo>
                  <a:lnTo>
                    <a:pt x="72" y="1548"/>
                  </a:lnTo>
                  <a:lnTo>
                    <a:pt x="47" y="1516"/>
                  </a:lnTo>
                  <a:lnTo>
                    <a:pt x="28" y="1479"/>
                  </a:lnTo>
                  <a:lnTo>
                    <a:pt x="13" y="1439"/>
                  </a:lnTo>
                  <a:lnTo>
                    <a:pt x="3" y="1398"/>
                  </a:lnTo>
                  <a:lnTo>
                    <a:pt x="0" y="1354"/>
                  </a:lnTo>
                  <a:lnTo>
                    <a:pt x="3" y="1247"/>
                  </a:lnTo>
                  <a:lnTo>
                    <a:pt x="13" y="1140"/>
                  </a:lnTo>
                  <a:lnTo>
                    <a:pt x="29" y="1036"/>
                  </a:lnTo>
                  <a:lnTo>
                    <a:pt x="50" y="934"/>
                  </a:lnTo>
                  <a:lnTo>
                    <a:pt x="78" y="834"/>
                  </a:lnTo>
                  <a:lnTo>
                    <a:pt x="110" y="737"/>
                  </a:lnTo>
                  <a:lnTo>
                    <a:pt x="149" y="642"/>
                  </a:lnTo>
                  <a:lnTo>
                    <a:pt x="193" y="550"/>
                  </a:lnTo>
                  <a:lnTo>
                    <a:pt x="241" y="461"/>
                  </a:lnTo>
                  <a:lnTo>
                    <a:pt x="295" y="375"/>
                  </a:lnTo>
                  <a:lnTo>
                    <a:pt x="354" y="293"/>
                  </a:lnTo>
                  <a:lnTo>
                    <a:pt x="416" y="213"/>
                  </a:lnTo>
                  <a:lnTo>
                    <a:pt x="483" y="138"/>
                  </a:lnTo>
                  <a:lnTo>
                    <a:pt x="554" y="67"/>
                  </a:lnTo>
                  <a:lnTo>
                    <a:pt x="62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28"/>
            <p:cNvSpPr/>
            <p:nvPr/>
          </p:nvSpPr>
          <p:spPr bwMode="auto">
            <a:xfrm>
              <a:off x="6411" y="1467"/>
              <a:ext cx="211" cy="127"/>
            </a:xfrm>
            <a:custGeom>
              <a:avLst/>
              <a:gdLst>
                <a:gd name="T0" fmla="*/ 2494 w 2745"/>
                <a:gd name="T1" fmla="*/ 3 h 1650"/>
                <a:gd name="T2" fmla="*/ 2575 w 2745"/>
                <a:gd name="T3" fmla="*/ 28 h 1650"/>
                <a:gd name="T4" fmla="*/ 2643 w 2745"/>
                <a:gd name="T5" fmla="*/ 72 h 1650"/>
                <a:gd name="T6" fmla="*/ 2698 w 2745"/>
                <a:gd name="T7" fmla="*/ 134 h 1650"/>
                <a:gd name="T8" fmla="*/ 2732 w 2745"/>
                <a:gd name="T9" fmla="*/ 211 h 1650"/>
                <a:gd name="T10" fmla="*/ 2745 w 2745"/>
                <a:gd name="T11" fmla="*/ 296 h 1650"/>
                <a:gd name="T12" fmla="*/ 2732 w 2745"/>
                <a:gd name="T13" fmla="*/ 510 h 1650"/>
                <a:gd name="T14" fmla="*/ 2695 w 2745"/>
                <a:gd name="T15" fmla="*/ 716 h 1650"/>
                <a:gd name="T16" fmla="*/ 2635 w 2745"/>
                <a:gd name="T17" fmla="*/ 913 h 1650"/>
                <a:gd name="T18" fmla="*/ 2552 w 2745"/>
                <a:gd name="T19" fmla="*/ 1100 h 1650"/>
                <a:gd name="T20" fmla="*/ 2450 w 2745"/>
                <a:gd name="T21" fmla="*/ 1274 h 1650"/>
                <a:gd name="T22" fmla="*/ 2329 w 2745"/>
                <a:gd name="T23" fmla="*/ 1437 h 1650"/>
                <a:gd name="T24" fmla="*/ 2191 w 2745"/>
                <a:gd name="T25" fmla="*/ 1583 h 1650"/>
                <a:gd name="T26" fmla="*/ 2036 w 2745"/>
                <a:gd name="T27" fmla="*/ 1595 h 1650"/>
                <a:gd name="T28" fmla="*/ 1866 w 2745"/>
                <a:gd name="T29" fmla="*/ 1498 h 1650"/>
                <a:gd name="T30" fmla="*/ 1687 w 2745"/>
                <a:gd name="T31" fmla="*/ 1417 h 1650"/>
                <a:gd name="T32" fmla="*/ 1500 w 2745"/>
                <a:gd name="T33" fmla="*/ 1354 h 1650"/>
                <a:gd name="T34" fmla="*/ 1633 w 2745"/>
                <a:gd name="T35" fmla="*/ 1277 h 1650"/>
                <a:gd name="T36" fmla="*/ 1755 w 2745"/>
                <a:gd name="T37" fmla="*/ 1181 h 1650"/>
                <a:gd name="T38" fmla="*/ 1863 w 2745"/>
                <a:gd name="T39" fmla="*/ 1072 h 1650"/>
                <a:gd name="T40" fmla="*/ 326 w 2745"/>
                <a:gd name="T41" fmla="*/ 1028 h 1650"/>
                <a:gd name="T42" fmla="*/ 229 w 2745"/>
                <a:gd name="T43" fmla="*/ 929 h 1650"/>
                <a:gd name="T44" fmla="*/ 2001 w 2745"/>
                <a:gd name="T45" fmla="*/ 874 h 1650"/>
                <a:gd name="T46" fmla="*/ 2064 w 2745"/>
                <a:gd name="T47" fmla="*/ 745 h 1650"/>
                <a:gd name="T48" fmla="*/ 2111 w 2745"/>
                <a:gd name="T49" fmla="*/ 609 h 1650"/>
                <a:gd name="T50" fmla="*/ 28 w 2745"/>
                <a:gd name="T51" fmla="*/ 538 h 1650"/>
                <a:gd name="T52" fmla="*/ 5 w 2745"/>
                <a:gd name="T53" fmla="*/ 408 h 1650"/>
                <a:gd name="T54" fmla="*/ 2152 w 2745"/>
                <a:gd name="T55" fmla="*/ 341 h 1650"/>
                <a:gd name="T56" fmla="*/ 2156 w 2745"/>
                <a:gd name="T57" fmla="*/ 296 h 1650"/>
                <a:gd name="T58" fmla="*/ 2169 w 2745"/>
                <a:gd name="T59" fmla="*/ 211 h 1650"/>
                <a:gd name="T60" fmla="*/ 2203 w 2745"/>
                <a:gd name="T61" fmla="*/ 134 h 1650"/>
                <a:gd name="T62" fmla="*/ 2256 w 2745"/>
                <a:gd name="T63" fmla="*/ 72 h 1650"/>
                <a:gd name="T64" fmla="*/ 2326 w 2745"/>
                <a:gd name="T65" fmla="*/ 28 h 1650"/>
                <a:gd name="T66" fmla="*/ 2406 w 2745"/>
                <a:gd name="T67"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5" h="1650">
                  <a:moveTo>
                    <a:pt x="2450" y="0"/>
                  </a:moveTo>
                  <a:lnTo>
                    <a:pt x="2494" y="3"/>
                  </a:lnTo>
                  <a:lnTo>
                    <a:pt x="2535" y="13"/>
                  </a:lnTo>
                  <a:lnTo>
                    <a:pt x="2575" y="28"/>
                  </a:lnTo>
                  <a:lnTo>
                    <a:pt x="2611" y="47"/>
                  </a:lnTo>
                  <a:lnTo>
                    <a:pt x="2643" y="72"/>
                  </a:lnTo>
                  <a:lnTo>
                    <a:pt x="2673" y="102"/>
                  </a:lnTo>
                  <a:lnTo>
                    <a:pt x="2698" y="134"/>
                  </a:lnTo>
                  <a:lnTo>
                    <a:pt x="2717" y="171"/>
                  </a:lnTo>
                  <a:lnTo>
                    <a:pt x="2732" y="211"/>
                  </a:lnTo>
                  <a:lnTo>
                    <a:pt x="2742" y="252"/>
                  </a:lnTo>
                  <a:lnTo>
                    <a:pt x="2745" y="296"/>
                  </a:lnTo>
                  <a:lnTo>
                    <a:pt x="2742" y="403"/>
                  </a:lnTo>
                  <a:lnTo>
                    <a:pt x="2732" y="510"/>
                  </a:lnTo>
                  <a:lnTo>
                    <a:pt x="2716" y="614"/>
                  </a:lnTo>
                  <a:lnTo>
                    <a:pt x="2695" y="716"/>
                  </a:lnTo>
                  <a:lnTo>
                    <a:pt x="2667" y="816"/>
                  </a:lnTo>
                  <a:lnTo>
                    <a:pt x="2635" y="913"/>
                  </a:lnTo>
                  <a:lnTo>
                    <a:pt x="2596" y="1008"/>
                  </a:lnTo>
                  <a:lnTo>
                    <a:pt x="2552" y="1100"/>
                  </a:lnTo>
                  <a:lnTo>
                    <a:pt x="2504" y="1189"/>
                  </a:lnTo>
                  <a:lnTo>
                    <a:pt x="2450" y="1274"/>
                  </a:lnTo>
                  <a:lnTo>
                    <a:pt x="2391" y="1357"/>
                  </a:lnTo>
                  <a:lnTo>
                    <a:pt x="2329" y="1437"/>
                  </a:lnTo>
                  <a:lnTo>
                    <a:pt x="2262" y="1511"/>
                  </a:lnTo>
                  <a:lnTo>
                    <a:pt x="2191" y="1583"/>
                  </a:lnTo>
                  <a:lnTo>
                    <a:pt x="2116" y="1650"/>
                  </a:lnTo>
                  <a:lnTo>
                    <a:pt x="2036" y="1595"/>
                  </a:lnTo>
                  <a:lnTo>
                    <a:pt x="1952" y="1544"/>
                  </a:lnTo>
                  <a:lnTo>
                    <a:pt x="1866" y="1498"/>
                  </a:lnTo>
                  <a:lnTo>
                    <a:pt x="1778" y="1455"/>
                  </a:lnTo>
                  <a:lnTo>
                    <a:pt x="1687" y="1417"/>
                  </a:lnTo>
                  <a:lnTo>
                    <a:pt x="1594" y="1383"/>
                  </a:lnTo>
                  <a:lnTo>
                    <a:pt x="1500" y="1354"/>
                  </a:lnTo>
                  <a:lnTo>
                    <a:pt x="1567" y="1317"/>
                  </a:lnTo>
                  <a:lnTo>
                    <a:pt x="1633" y="1277"/>
                  </a:lnTo>
                  <a:lnTo>
                    <a:pt x="1695" y="1230"/>
                  </a:lnTo>
                  <a:lnTo>
                    <a:pt x="1755" y="1181"/>
                  </a:lnTo>
                  <a:lnTo>
                    <a:pt x="1811" y="1128"/>
                  </a:lnTo>
                  <a:lnTo>
                    <a:pt x="1863" y="1072"/>
                  </a:lnTo>
                  <a:lnTo>
                    <a:pt x="378" y="1072"/>
                  </a:lnTo>
                  <a:lnTo>
                    <a:pt x="326" y="1028"/>
                  </a:lnTo>
                  <a:lnTo>
                    <a:pt x="275" y="980"/>
                  </a:lnTo>
                  <a:lnTo>
                    <a:pt x="229" y="929"/>
                  </a:lnTo>
                  <a:lnTo>
                    <a:pt x="186" y="874"/>
                  </a:lnTo>
                  <a:lnTo>
                    <a:pt x="2001" y="874"/>
                  </a:lnTo>
                  <a:lnTo>
                    <a:pt x="2035" y="811"/>
                  </a:lnTo>
                  <a:lnTo>
                    <a:pt x="2064" y="745"/>
                  </a:lnTo>
                  <a:lnTo>
                    <a:pt x="2089" y="679"/>
                  </a:lnTo>
                  <a:lnTo>
                    <a:pt x="2111" y="609"/>
                  </a:lnTo>
                  <a:lnTo>
                    <a:pt x="2128" y="538"/>
                  </a:lnTo>
                  <a:lnTo>
                    <a:pt x="28" y="538"/>
                  </a:lnTo>
                  <a:lnTo>
                    <a:pt x="15" y="473"/>
                  </a:lnTo>
                  <a:lnTo>
                    <a:pt x="5" y="408"/>
                  </a:lnTo>
                  <a:lnTo>
                    <a:pt x="0" y="341"/>
                  </a:lnTo>
                  <a:lnTo>
                    <a:pt x="2152" y="341"/>
                  </a:lnTo>
                  <a:lnTo>
                    <a:pt x="2155" y="318"/>
                  </a:lnTo>
                  <a:lnTo>
                    <a:pt x="2156" y="296"/>
                  </a:lnTo>
                  <a:lnTo>
                    <a:pt x="2159" y="252"/>
                  </a:lnTo>
                  <a:lnTo>
                    <a:pt x="2169" y="211"/>
                  </a:lnTo>
                  <a:lnTo>
                    <a:pt x="2182" y="171"/>
                  </a:lnTo>
                  <a:lnTo>
                    <a:pt x="2203" y="134"/>
                  </a:lnTo>
                  <a:lnTo>
                    <a:pt x="2227" y="102"/>
                  </a:lnTo>
                  <a:lnTo>
                    <a:pt x="2256" y="72"/>
                  </a:lnTo>
                  <a:lnTo>
                    <a:pt x="2290" y="47"/>
                  </a:lnTo>
                  <a:lnTo>
                    <a:pt x="2326" y="28"/>
                  </a:lnTo>
                  <a:lnTo>
                    <a:pt x="2366" y="13"/>
                  </a:lnTo>
                  <a:lnTo>
                    <a:pt x="2406" y="3"/>
                  </a:lnTo>
                  <a:lnTo>
                    <a:pt x="245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fill="hold"/>
                                        <p:tgtEl>
                                          <p:spTgt spid="16"/>
                                        </p:tgtEl>
                                        <p:attrNameLst>
                                          <p:attrName>ppt_x</p:attrName>
                                        </p:attrNameLst>
                                      </p:cBhvr>
                                      <p:tavLst>
                                        <p:tav tm="0">
                                          <p:val>
                                            <p:strVal val="#ppt_x"/>
                                          </p:val>
                                        </p:tav>
                                        <p:tav tm="100000">
                                          <p:val>
                                            <p:strVal val="#ppt_x"/>
                                          </p:val>
                                        </p:tav>
                                      </p:tavLst>
                                    </p:anim>
                                    <p:anim calcmode="lin" valueType="num">
                                      <p:cBhvr additive="base">
                                        <p:cTn id="12" dur="2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50" fill="hold"/>
                                        <p:tgtEl>
                                          <p:spTgt spid="17"/>
                                        </p:tgtEl>
                                        <p:attrNameLst>
                                          <p:attrName>ppt_x</p:attrName>
                                        </p:attrNameLst>
                                      </p:cBhvr>
                                      <p:tavLst>
                                        <p:tav tm="0">
                                          <p:val>
                                            <p:strVal val="#ppt_x"/>
                                          </p:val>
                                        </p:tav>
                                        <p:tav tm="100000">
                                          <p:val>
                                            <p:strVal val="#ppt_x"/>
                                          </p:val>
                                        </p:tav>
                                      </p:tavLst>
                                    </p:anim>
                                    <p:anim calcmode="lin" valueType="num">
                                      <p:cBhvr additive="base">
                                        <p:cTn id="16" dur="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50" fill="hold"/>
                                        <p:tgtEl>
                                          <p:spTgt spid="18"/>
                                        </p:tgtEl>
                                        <p:attrNameLst>
                                          <p:attrName>ppt_x</p:attrName>
                                        </p:attrNameLst>
                                      </p:cBhvr>
                                      <p:tavLst>
                                        <p:tav tm="0">
                                          <p:val>
                                            <p:strVal val="#ppt_x"/>
                                          </p:val>
                                        </p:tav>
                                        <p:tav tm="100000">
                                          <p:val>
                                            <p:strVal val="#ppt_x"/>
                                          </p:val>
                                        </p:tav>
                                      </p:tavLst>
                                    </p:anim>
                                    <p:anim calcmode="lin" valueType="num">
                                      <p:cBhvr additive="base">
                                        <p:cTn id="20" dur="25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50" fill="hold"/>
                                        <p:tgtEl>
                                          <p:spTgt spid="19"/>
                                        </p:tgtEl>
                                        <p:attrNameLst>
                                          <p:attrName>ppt_x</p:attrName>
                                        </p:attrNameLst>
                                      </p:cBhvr>
                                      <p:tavLst>
                                        <p:tav tm="0">
                                          <p:val>
                                            <p:strVal val="#ppt_x"/>
                                          </p:val>
                                        </p:tav>
                                        <p:tav tm="100000">
                                          <p:val>
                                            <p:strVal val="#ppt_x"/>
                                          </p:val>
                                        </p:tav>
                                      </p:tavLst>
                                    </p:anim>
                                    <p:anim calcmode="lin" valueType="num">
                                      <p:cBhvr additive="base">
                                        <p:cTn id="24" dur="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50" fill="hold"/>
                                        <p:tgtEl>
                                          <p:spTgt spid="20"/>
                                        </p:tgtEl>
                                        <p:attrNameLst>
                                          <p:attrName>ppt_x</p:attrName>
                                        </p:attrNameLst>
                                      </p:cBhvr>
                                      <p:tavLst>
                                        <p:tav tm="0">
                                          <p:val>
                                            <p:strVal val="#ppt_x"/>
                                          </p:val>
                                        </p:tav>
                                        <p:tav tm="100000">
                                          <p:val>
                                            <p:strVal val="#ppt_x"/>
                                          </p:val>
                                        </p:tav>
                                      </p:tavLst>
                                    </p:anim>
                                    <p:anim calcmode="lin" valueType="num">
                                      <p:cBhvr additive="base">
                                        <p:cTn id="28" dur="2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50" fill="hold"/>
                                        <p:tgtEl>
                                          <p:spTgt spid="21"/>
                                        </p:tgtEl>
                                        <p:attrNameLst>
                                          <p:attrName>ppt_x</p:attrName>
                                        </p:attrNameLst>
                                      </p:cBhvr>
                                      <p:tavLst>
                                        <p:tav tm="0">
                                          <p:val>
                                            <p:strVal val="#ppt_x"/>
                                          </p:val>
                                        </p:tav>
                                        <p:tav tm="100000">
                                          <p:val>
                                            <p:strVal val="#ppt_x"/>
                                          </p:val>
                                        </p:tav>
                                      </p:tavLst>
                                    </p:anim>
                                    <p:anim calcmode="lin" valueType="num">
                                      <p:cBhvr additive="base">
                                        <p:cTn id="32" dur="25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250" fill="hold"/>
                                        <p:tgtEl>
                                          <p:spTgt spid="22"/>
                                        </p:tgtEl>
                                        <p:attrNameLst>
                                          <p:attrName>ppt_x</p:attrName>
                                        </p:attrNameLst>
                                      </p:cBhvr>
                                      <p:tavLst>
                                        <p:tav tm="0">
                                          <p:val>
                                            <p:strVal val="#ppt_x"/>
                                          </p:val>
                                        </p:tav>
                                        <p:tav tm="100000">
                                          <p:val>
                                            <p:strVal val="#ppt_x"/>
                                          </p:val>
                                        </p:tav>
                                      </p:tavLst>
                                    </p:anim>
                                    <p:anim calcmode="lin" valueType="num">
                                      <p:cBhvr additive="base">
                                        <p:cTn id="36" dur="25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250" fill="hold"/>
                                        <p:tgtEl>
                                          <p:spTgt spid="23"/>
                                        </p:tgtEl>
                                        <p:attrNameLst>
                                          <p:attrName>ppt_x</p:attrName>
                                        </p:attrNameLst>
                                      </p:cBhvr>
                                      <p:tavLst>
                                        <p:tav tm="0">
                                          <p:val>
                                            <p:strVal val="#ppt_x"/>
                                          </p:val>
                                        </p:tav>
                                        <p:tav tm="100000">
                                          <p:val>
                                            <p:strVal val="#ppt_x"/>
                                          </p:val>
                                        </p:tav>
                                      </p:tavLst>
                                    </p:anim>
                                    <p:anim calcmode="lin" valueType="num">
                                      <p:cBhvr additive="base">
                                        <p:cTn id="40" dur="2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250" fill="hold"/>
                                        <p:tgtEl>
                                          <p:spTgt spid="24"/>
                                        </p:tgtEl>
                                        <p:attrNameLst>
                                          <p:attrName>ppt_x</p:attrName>
                                        </p:attrNameLst>
                                      </p:cBhvr>
                                      <p:tavLst>
                                        <p:tav tm="0">
                                          <p:val>
                                            <p:strVal val="#ppt_x"/>
                                          </p:val>
                                        </p:tav>
                                        <p:tav tm="100000">
                                          <p:val>
                                            <p:strVal val="#ppt_x"/>
                                          </p:val>
                                        </p:tav>
                                      </p:tavLst>
                                    </p:anim>
                                    <p:anim calcmode="lin" valueType="num">
                                      <p:cBhvr additive="base">
                                        <p:cTn id="44" dur="25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250" fill="hold"/>
                                        <p:tgtEl>
                                          <p:spTgt spid="27"/>
                                        </p:tgtEl>
                                        <p:attrNameLst>
                                          <p:attrName>ppt_x</p:attrName>
                                        </p:attrNameLst>
                                      </p:cBhvr>
                                      <p:tavLst>
                                        <p:tav tm="0">
                                          <p:val>
                                            <p:strVal val="#ppt_x"/>
                                          </p:val>
                                        </p:tav>
                                        <p:tav tm="100000">
                                          <p:val>
                                            <p:strVal val="#ppt_x"/>
                                          </p:val>
                                        </p:tav>
                                      </p:tavLst>
                                    </p:anim>
                                    <p:anim calcmode="lin" valueType="num">
                                      <p:cBhvr additive="base">
                                        <p:cTn id="48" dur="25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250" fill="hold"/>
                                        <p:tgtEl>
                                          <p:spTgt spid="31"/>
                                        </p:tgtEl>
                                        <p:attrNameLst>
                                          <p:attrName>ppt_x</p:attrName>
                                        </p:attrNameLst>
                                      </p:cBhvr>
                                      <p:tavLst>
                                        <p:tav tm="0">
                                          <p:val>
                                            <p:strVal val="#ppt_x"/>
                                          </p:val>
                                        </p:tav>
                                        <p:tav tm="100000">
                                          <p:val>
                                            <p:strVal val="#ppt_x"/>
                                          </p:val>
                                        </p:tav>
                                      </p:tavLst>
                                    </p:anim>
                                    <p:anim calcmode="lin" valueType="num">
                                      <p:cBhvr additive="base">
                                        <p:cTn id="52" dur="25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250" fill="hold"/>
                                        <p:tgtEl>
                                          <p:spTgt spid="35"/>
                                        </p:tgtEl>
                                        <p:attrNameLst>
                                          <p:attrName>ppt_x</p:attrName>
                                        </p:attrNameLst>
                                      </p:cBhvr>
                                      <p:tavLst>
                                        <p:tav tm="0">
                                          <p:val>
                                            <p:strVal val="#ppt_x"/>
                                          </p:val>
                                        </p:tav>
                                        <p:tav tm="100000">
                                          <p:val>
                                            <p:strVal val="#ppt_x"/>
                                          </p:val>
                                        </p:tav>
                                      </p:tavLst>
                                    </p:anim>
                                    <p:anim calcmode="lin" valueType="num">
                                      <p:cBhvr additive="base">
                                        <p:cTn id="56" dur="250" fill="hold"/>
                                        <p:tgtEl>
                                          <p:spTgt spid="35"/>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250" fill="hold"/>
                                        <p:tgtEl>
                                          <p:spTgt spid="5"/>
                                        </p:tgtEl>
                                        <p:attrNameLst>
                                          <p:attrName>ppt_x</p:attrName>
                                        </p:attrNameLst>
                                      </p:cBhvr>
                                      <p:tavLst>
                                        <p:tav tm="0">
                                          <p:val>
                                            <p:strVal val="#ppt_x"/>
                                          </p:val>
                                        </p:tav>
                                        <p:tav tm="100000">
                                          <p:val>
                                            <p:strVal val="#ppt_x"/>
                                          </p:val>
                                        </p:tav>
                                      </p:tavLst>
                                    </p:anim>
                                    <p:anim calcmode="lin" valueType="num">
                                      <p:cBhvr additive="base">
                                        <p:cTn id="61" dur="250" fill="hold"/>
                                        <p:tgtEl>
                                          <p:spTgt spid="5"/>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 presetClass="entr" presetSubtype="4"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250" fill="hold"/>
                                        <p:tgtEl>
                                          <p:spTgt spid="6"/>
                                        </p:tgtEl>
                                        <p:attrNameLst>
                                          <p:attrName>ppt_x</p:attrName>
                                        </p:attrNameLst>
                                      </p:cBhvr>
                                      <p:tavLst>
                                        <p:tav tm="0">
                                          <p:val>
                                            <p:strVal val="#ppt_x"/>
                                          </p:val>
                                        </p:tav>
                                        <p:tav tm="100000">
                                          <p:val>
                                            <p:strVal val="#ppt_x"/>
                                          </p:val>
                                        </p:tav>
                                      </p:tavLst>
                                    </p:anim>
                                    <p:anim calcmode="lin" valueType="num">
                                      <p:cBhvr additive="base">
                                        <p:cTn id="66" dur="25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2000"/>
                            </p:stCondLst>
                            <p:childTnLst>
                              <p:par>
                                <p:cTn id="68" presetID="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250" fill="hold"/>
                                        <p:tgtEl>
                                          <p:spTgt spid="7"/>
                                        </p:tgtEl>
                                        <p:attrNameLst>
                                          <p:attrName>ppt_x</p:attrName>
                                        </p:attrNameLst>
                                      </p:cBhvr>
                                      <p:tavLst>
                                        <p:tav tm="0">
                                          <p:val>
                                            <p:strVal val="#ppt_x"/>
                                          </p:val>
                                        </p:tav>
                                        <p:tav tm="100000">
                                          <p:val>
                                            <p:strVal val="#ppt_x"/>
                                          </p:val>
                                        </p:tav>
                                      </p:tavLst>
                                    </p:anim>
                                    <p:anim calcmode="lin" valueType="num">
                                      <p:cBhvr additive="base">
                                        <p:cTn id="71" dur="250" fill="hold"/>
                                        <p:tgtEl>
                                          <p:spTgt spid="7"/>
                                        </p:tgtEl>
                                        <p:attrNameLst>
                                          <p:attrName>ppt_y</p:attrName>
                                        </p:attrNameLst>
                                      </p:cBhvr>
                                      <p:tavLst>
                                        <p:tav tm="0">
                                          <p:val>
                                            <p:strVal val="1+#ppt_h/2"/>
                                          </p:val>
                                        </p:tav>
                                        <p:tav tm="100000">
                                          <p:val>
                                            <p:strVal val="#ppt_y"/>
                                          </p:val>
                                        </p:tav>
                                      </p:tavLst>
                                    </p:anim>
                                  </p:childTnLst>
                                </p:cTn>
                              </p:par>
                            </p:childTnLst>
                          </p:cTn>
                        </p:par>
                        <p:par>
                          <p:cTn id="72" fill="hold">
                            <p:stCondLst>
                              <p:cond delay="2500"/>
                            </p:stCondLst>
                            <p:childTnLst>
                              <p:par>
                                <p:cTn id="73" presetID="2" presetClass="entr" presetSubtype="4"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250" fill="hold"/>
                                        <p:tgtEl>
                                          <p:spTgt spid="9"/>
                                        </p:tgtEl>
                                        <p:attrNameLst>
                                          <p:attrName>ppt_x</p:attrName>
                                        </p:attrNameLst>
                                      </p:cBhvr>
                                      <p:tavLst>
                                        <p:tav tm="0">
                                          <p:val>
                                            <p:strVal val="#ppt_x"/>
                                          </p:val>
                                        </p:tav>
                                        <p:tav tm="100000">
                                          <p:val>
                                            <p:strVal val="#ppt_x"/>
                                          </p:val>
                                        </p:tav>
                                      </p:tavLst>
                                    </p:anim>
                                    <p:anim calcmode="lin" valueType="num">
                                      <p:cBhvr additive="base">
                                        <p:cTn id="76" dur="250" fill="hold"/>
                                        <p:tgtEl>
                                          <p:spTgt spid="9"/>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2" presetClass="entr" presetSubtype="4"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250" fill="hold"/>
                                        <p:tgtEl>
                                          <p:spTgt spid="10"/>
                                        </p:tgtEl>
                                        <p:attrNameLst>
                                          <p:attrName>ppt_x</p:attrName>
                                        </p:attrNameLst>
                                      </p:cBhvr>
                                      <p:tavLst>
                                        <p:tav tm="0">
                                          <p:val>
                                            <p:strVal val="#ppt_x"/>
                                          </p:val>
                                        </p:tav>
                                        <p:tav tm="100000">
                                          <p:val>
                                            <p:strVal val="#ppt_x"/>
                                          </p:val>
                                        </p:tav>
                                      </p:tavLst>
                                    </p:anim>
                                    <p:anim calcmode="lin" valueType="num">
                                      <p:cBhvr additive="base">
                                        <p:cTn id="81" dur="250" fill="hold"/>
                                        <p:tgtEl>
                                          <p:spTgt spid="10"/>
                                        </p:tgtEl>
                                        <p:attrNameLst>
                                          <p:attrName>ppt_y</p:attrName>
                                        </p:attrNameLst>
                                      </p:cBhvr>
                                      <p:tavLst>
                                        <p:tav tm="0">
                                          <p:val>
                                            <p:strVal val="1+#ppt_h/2"/>
                                          </p:val>
                                        </p:tav>
                                        <p:tav tm="100000">
                                          <p:val>
                                            <p:strVal val="#ppt_y"/>
                                          </p:val>
                                        </p:tav>
                                      </p:tavLst>
                                    </p:anim>
                                  </p:childTnLst>
                                </p:cTn>
                              </p:par>
                            </p:childTnLst>
                          </p:cTn>
                        </p:par>
                        <p:par>
                          <p:cTn id="82" fill="hold">
                            <p:stCondLst>
                              <p:cond delay="3500"/>
                            </p:stCondLst>
                            <p:childTnLst>
                              <p:par>
                                <p:cTn id="83" presetID="2" presetClass="entr" presetSubtype="4"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250" fill="hold"/>
                                        <p:tgtEl>
                                          <p:spTgt spid="13"/>
                                        </p:tgtEl>
                                        <p:attrNameLst>
                                          <p:attrName>ppt_x</p:attrName>
                                        </p:attrNameLst>
                                      </p:cBhvr>
                                      <p:tavLst>
                                        <p:tav tm="0">
                                          <p:val>
                                            <p:strVal val="#ppt_x"/>
                                          </p:val>
                                        </p:tav>
                                        <p:tav tm="100000">
                                          <p:val>
                                            <p:strVal val="#ppt_x"/>
                                          </p:val>
                                        </p:tav>
                                      </p:tavLst>
                                    </p:anim>
                                    <p:anim calcmode="lin" valueType="num">
                                      <p:cBhvr additive="base">
                                        <p:cTn id="86" dur="250" fill="hold"/>
                                        <p:tgtEl>
                                          <p:spTgt spid="13"/>
                                        </p:tgtEl>
                                        <p:attrNameLst>
                                          <p:attrName>ppt_y</p:attrName>
                                        </p:attrNameLst>
                                      </p:cBhvr>
                                      <p:tavLst>
                                        <p:tav tm="0">
                                          <p:val>
                                            <p:strVal val="1+#ppt_h/2"/>
                                          </p:val>
                                        </p:tav>
                                        <p:tav tm="100000">
                                          <p:val>
                                            <p:strVal val="#ppt_y"/>
                                          </p:val>
                                        </p:tav>
                                      </p:tavLst>
                                    </p:anim>
                                  </p:childTnLst>
                                </p:cTn>
                              </p:par>
                            </p:childTnLst>
                          </p:cTn>
                        </p:par>
                        <p:par>
                          <p:cTn id="87" fill="hold">
                            <p:stCondLst>
                              <p:cond delay="4000"/>
                            </p:stCondLst>
                            <p:childTnLst>
                              <p:par>
                                <p:cTn id="88" presetID="2" presetClass="entr" presetSubtype="4"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additive="base">
                                        <p:cTn id="90" dur="250" fill="hold"/>
                                        <p:tgtEl>
                                          <p:spTgt spid="14"/>
                                        </p:tgtEl>
                                        <p:attrNameLst>
                                          <p:attrName>ppt_x</p:attrName>
                                        </p:attrNameLst>
                                      </p:cBhvr>
                                      <p:tavLst>
                                        <p:tav tm="0">
                                          <p:val>
                                            <p:strVal val="#ppt_x"/>
                                          </p:val>
                                        </p:tav>
                                        <p:tav tm="100000">
                                          <p:val>
                                            <p:strVal val="#ppt_x"/>
                                          </p:val>
                                        </p:tav>
                                      </p:tavLst>
                                    </p:anim>
                                    <p:anim calcmode="lin" valueType="num">
                                      <p:cBhvr additive="base">
                                        <p:cTn id="91" dur="250" fill="hold"/>
                                        <p:tgtEl>
                                          <p:spTgt spid="14"/>
                                        </p:tgtEl>
                                        <p:attrNameLst>
                                          <p:attrName>ppt_y</p:attrName>
                                        </p:attrNameLst>
                                      </p:cBhvr>
                                      <p:tavLst>
                                        <p:tav tm="0">
                                          <p:val>
                                            <p:strVal val="1+#ppt_h/2"/>
                                          </p:val>
                                        </p:tav>
                                        <p:tav tm="100000">
                                          <p:val>
                                            <p:strVal val="#ppt_y"/>
                                          </p:val>
                                        </p:tav>
                                      </p:tavLst>
                                    </p:anim>
                                  </p:childTnLst>
                                </p:cTn>
                              </p:par>
                            </p:childTnLst>
                          </p:cTn>
                        </p:par>
                        <p:par>
                          <p:cTn id="92" fill="hold">
                            <p:stCondLst>
                              <p:cond delay="4500"/>
                            </p:stCondLst>
                            <p:childTnLst>
                              <p:par>
                                <p:cTn id="93" presetID="2" presetClass="entr" presetSubtype="4"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250" fill="hold"/>
                                        <p:tgtEl>
                                          <p:spTgt spid="15"/>
                                        </p:tgtEl>
                                        <p:attrNameLst>
                                          <p:attrName>ppt_x</p:attrName>
                                        </p:attrNameLst>
                                      </p:cBhvr>
                                      <p:tavLst>
                                        <p:tav tm="0">
                                          <p:val>
                                            <p:strVal val="#ppt_x"/>
                                          </p:val>
                                        </p:tav>
                                        <p:tav tm="100000">
                                          <p:val>
                                            <p:strVal val="#ppt_x"/>
                                          </p:val>
                                        </p:tav>
                                      </p:tavLst>
                                    </p:anim>
                                    <p:anim calcmode="lin" valueType="num">
                                      <p:cBhvr additive="base">
                                        <p:cTn id="96"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animBg="1"/>
      <p:bldP spid="10" grpId="0"/>
      <p:bldP spid="13"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grpSp>
        <p:nvGrpSpPr>
          <p:cNvPr id="5" name="组合 4"/>
          <p:cNvGrpSpPr/>
          <p:nvPr/>
        </p:nvGrpSpPr>
        <p:grpSpPr>
          <a:xfrm>
            <a:off x="2010230" y="1834822"/>
            <a:ext cx="8200570" cy="4133365"/>
            <a:chOff x="3784942" y="2156240"/>
            <a:chExt cx="6341443" cy="3196303"/>
          </a:xfrm>
        </p:grpSpPr>
        <p:cxnSp>
          <p:nvCxnSpPr>
            <p:cNvPr id="6" name="Elbow Connector 6"/>
            <p:cNvCxnSpPr/>
            <p:nvPr/>
          </p:nvCxnSpPr>
          <p:spPr>
            <a:xfrm>
              <a:off x="7340426" y="3887879"/>
              <a:ext cx="616297" cy="171770"/>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Elbow Connector 7"/>
            <p:cNvCxnSpPr/>
            <p:nvPr/>
          </p:nvCxnSpPr>
          <p:spPr>
            <a:xfrm flipV="1">
              <a:off x="7330500" y="3364484"/>
              <a:ext cx="616297" cy="171770"/>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951764" y="3900948"/>
              <a:ext cx="616297" cy="171770"/>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987922" y="3117148"/>
              <a:ext cx="2138463" cy="498525"/>
              <a:chOff x="7699508" y="2223969"/>
              <a:chExt cx="3283266" cy="765303"/>
            </a:xfrm>
          </p:grpSpPr>
          <p:sp>
            <p:nvSpPr>
              <p:cNvPr id="52" name="Round Same Side Corner Rectangle 10"/>
              <p:cNvSpPr/>
              <p:nvPr/>
            </p:nvSpPr>
            <p:spPr>
              <a:xfrm rot="5400000">
                <a:off x="9371697" y="1378195"/>
                <a:ext cx="765300" cy="2456854"/>
              </a:xfrm>
              <a:prstGeom prst="round2SameRect">
                <a:avLst>
                  <a:gd name="adj1" fmla="val 50000"/>
                  <a:gd name="adj2" fmla="val 0"/>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
            <p:cNvGrpSpPr/>
            <p:nvPr/>
          </p:nvGrpSpPr>
          <p:grpSpPr>
            <a:xfrm>
              <a:off x="7987922" y="3813258"/>
              <a:ext cx="2138463" cy="498524"/>
              <a:chOff x="7699508" y="3292593"/>
              <a:chExt cx="3283266" cy="765302"/>
            </a:xfrm>
          </p:grpSpPr>
          <p:sp>
            <p:nvSpPr>
              <p:cNvPr id="50" name="Round Same Side Corner Rectangle 16"/>
              <p:cNvSpPr/>
              <p:nvPr/>
            </p:nvSpPr>
            <p:spPr>
              <a:xfrm rot="5400000">
                <a:off x="9371697" y="2446818"/>
                <a:ext cx="765300" cy="2456854"/>
              </a:xfrm>
              <a:prstGeom prst="round2SameRect">
                <a:avLst>
                  <a:gd name="adj1" fmla="val 50000"/>
                  <a:gd name="adj2" fmla="val 0"/>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1"/>
            <p:cNvGrpSpPr/>
            <p:nvPr/>
          </p:nvGrpSpPr>
          <p:grpSpPr>
            <a:xfrm>
              <a:off x="3784942" y="3125418"/>
              <a:ext cx="2138463" cy="498524"/>
              <a:chOff x="1246506" y="2236667"/>
              <a:chExt cx="3283266" cy="765302"/>
            </a:xfrm>
          </p:grpSpPr>
          <p:sp>
            <p:nvSpPr>
              <p:cNvPr id="48" name="Round Same Side Corner Rectangle 22"/>
              <p:cNvSpPr/>
              <p:nvPr/>
            </p:nvSpPr>
            <p:spPr>
              <a:xfrm rot="5400000" flipH="1" flipV="1">
                <a:off x="2092283" y="1390890"/>
                <a:ext cx="765300" cy="2456854"/>
              </a:xfrm>
              <a:prstGeom prst="round2SameRect">
                <a:avLst>
                  <a:gd name="adj1" fmla="val 50000"/>
                  <a:gd name="adj2" fmla="val 0"/>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27"/>
            <p:cNvGrpSpPr/>
            <p:nvPr/>
          </p:nvGrpSpPr>
          <p:grpSpPr>
            <a:xfrm>
              <a:off x="3784942" y="3821531"/>
              <a:ext cx="2138463" cy="498525"/>
              <a:chOff x="1246506" y="3305290"/>
              <a:chExt cx="3283266" cy="765303"/>
            </a:xfrm>
          </p:grpSpPr>
          <p:sp>
            <p:nvSpPr>
              <p:cNvPr id="46" name="Round Same Side Corner Rectangle 28"/>
              <p:cNvSpPr/>
              <p:nvPr/>
            </p:nvSpPr>
            <p:spPr>
              <a:xfrm rot="5400000" flipH="1" flipV="1">
                <a:off x="2092283" y="2459513"/>
                <a:ext cx="765300" cy="2456854"/>
              </a:xfrm>
              <a:prstGeom prst="round2SameRect">
                <a:avLst>
                  <a:gd name="adj1" fmla="val 50000"/>
                  <a:gd name="adj2" fmla="val 0"/>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6" name="Elbow Connector 33"/>
            <p:cNvCxnSpPr/>
            <p:nvPr/>
          </p:nvCxnSpPr>
          <p:spPr>
            <a:xfrm flipH="1" flipV="1">
              <a:off x="5951764" y="3377553"/>
              <a:ext cx="616297" cy="171770"/>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7" name="Freeform 11"/>
            <p:cNvSpPr>
              <a:spLocks noEditPoints="1"/>
            </p:cNvSpPr>
            <p:nvPr/>
          </p:nvSpPr>
          <p:spPr bwMode="auto">
            <a:xfrm>
              <a:off x="5454726" y="3227211"/>
              <a:ext cx="321906" cy="286050"/>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
            <p:cNvGrpSpPr/>
            <p:nvPr/>
          </p:nvGrpSpPr>
          <p:grpSpPr>
            <a:xfrm>
              <a:off x="5464394" y="3909405"/>
              <a:ext cx="312981" cy="311031"/>
              <a:chOff x="7392564" y="5336936"/>
              <a:chExt cx="556472" cy="552928"/>
            </a:xfrm>
            <a:solidFill>
              <a:schemeClr val="bg1"/>
            </a:solidFill>
          </p:grpSpPr>
          <p:sp>
            <p:nvSpPr>
              <p:cNvPr id="42"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61" tIns="52930" rIns="105861" bIns="52930"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61" tIns="52930" rIns="105861" bIns="52930"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61" tIns="52930" rIns="105861" bIns="52930"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61" tIns="52930" rIns="105861" bIns="52930"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2"/>
            <p:cNvGrpSpPr/>
            <p:nvPr/>
          </p:nvGrpSpPr>
          <p:grpSpPr>
            <a:xfrm>
              <a:off x="8204083" y="3219549"/>
              <a:ext cx="201025" cy="269537"/>
              <a:chOff x="8025047" y="2676140"/>
              <a:chExt cx="308642" cy="413776"/>
            </a:xfrm>
          </p:grpSpPr>
          <p:sp>
            <p:nvSpPr>
              <p:cNvPr id="40"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05861" tIns="52930" rIns="105861" bIns="52930"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05861" tIns="52930" rIns="105861" bIns="52930"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Freeform 58"/>
            <p:cNvSpPr/>
            <p:nvPr/>
          </p:nvSpPr>
          <p:spPr bwMode="auto">
            <a:xfrm>
              <a:off x="8128215" y="3905284"/>
              <a:ext cx="303988" cy="31515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79406" tIns="39703" rIns="79406" bIns="39703" numCol="1" anchor="t" anchorCtr="0" compatLnSpc="1"/>
            <a:lstStyle/>
            <a:p>
              <a:pPr algn="just">
                <a:lnSpc>
                  <a:spcPct val="120000"/>
                </a:lnSpc>
              </a:pPr>
              <a:endParaRPr 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6"/>
            <p:cNvSpPr txBox="1"/>
            <p:nvPr/>
          </p:nvSpPr>
          <p:spPr>
            <a:xfrm>
              <a:off x="8627666" y="3300441"/>
              <a:ext cx="1306847" cy="243959"/>
            </a:xfrm>
            <a:prstGeom prst="rect">
              <a:avLst/>
            </a:prstGeom>
          </p:spPr>
          <p:txBody>
            <a:bodyPr wrap="square" lIns="68589" tIns="34295" rIns="68589" bIns="34295">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 Placeholder 7"/>
            <p:cNvSpPr txBox="1"/>
            <p:nvPr/>
          </p:nvSpPr>
          <p:spPr>
            <a:xfrm>
              <a:off x="8627658" y="3975102"/>
              <a:ext cx="1307221" cy="243959"/>
            </a:xfrm>
            <a:prstGeom prst="rect">
              <a:avLst/>
            </a:prstGeom>
          </p:spPr>
          <p:txBody>
            <a:bodyPr wrap="square" lIns="68589" tIns="34295" rIns="68589" bIns="34295">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TextBox 57"/>
            <p:cNvSpPr txBox="1"/>
            <p:nvPr/>
          </p:nvSpPr>
          <p:spPr>
            <a:xfrm>
              <a:off x="4114694" y="4583470"/>
              <a:ext cx="1257716" cy="228482"/>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58"/>
            <p:cNvSpPr txBox="1"/>
            <p:nvPr/>
          </p:nvSpPr>
          <p:spPr>
            <a:xfrm>
              <a:off x="4118798" y="4752779"/>
              <a:ext cx="1911139" cy="599764"/>
            </a:xfrm>
            <a:prstGeom prst="rect">
              <a:avLst/>
            </a:prstGeom>
            <a:noFill/>
          </p:spPr>
          <p:txBody>
            <a:bodyPr wrap="square" lIns="0" tIns="0" rIns="0" bIns="0" numCol="1" spcCol="270036">
              <a:spAutoFit/>
            </a:bodyPr>
            <a:lstStyle/>
            <a:p>
              <a:pPr algn="just">
                <a:lnSpc>
                  <a:spcPct val="120000"/>
                </a:lnSpc>
                <a:defRPr/>
              </a:pPr>
              <a:r>
                <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57"/>
            <p:cNvSpPr txBox="1"/>
            <p:nvPr/>
          </p:nvSpPr>
          <p:spPr>
            <a:xfrm>
              <a:off x="8211143" y="4583470"/>
              <a:ext cx="1257716" cy="228482"/>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58"/>
            <p:cNvSpPr txBox="1"/>
            <p:nvPr/>
          </p:nvSpPr>
          <p:spPr>
            <a:xfrm>
              <a:off x="8215246" y="4752779"/>
              <a:ext cx="1911139" cy="599764"/>
            </a:xfrm>
            <a:prstGeom prst="rect">
              <a:avLst/>
            </a:prstGeom>
            <a:noFill/>
          </p:spPr>
          <p:txBody>
            <a:bodyPr wrap="square" lIns="0" tIns="0" rIns="0" bIns="0" numCol="1" spcCol="270036">
              <a:spAutoFit/>
            </a:bodyPr>
            <a:lstStyle/>
            <a:p>
              <a:pPr algn="just">
                <a:lnSpc>
                  <a:spcPct val="120000"/>
                </a:lnSpc>
                <a:defRPr/>
              </a:pPr>
              <a:r>
                <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
            <p:cNvGrpSpPr/>
            <p:nvPr/>
          </p:nvGrpSpPr>
          <p:grpSpPr bwMode="auto">
            <a:xfrm>
              <a:off x="6046342" y="3117147"/>
              <a:ext cx="1806989" cy="1329743"/>
              <a:chOff x="0" y="0"/>
              <a:chExt cx="4817568" cy="3544850"/>
            </a:xfrm>
          </p:grpSpPr>
          <p:sp>
            <p:nvSpPr>
              <p:cNvPr id="34" name="AutoShape 3"/>
              <p:cNvSpPr/>
              <p:nvPr/>
            </p:nvSpPr>
            <p:spPr bwMode="auto">
              <a:xfrm>
                <a:off x="0" y="420683"/>
                <a:ext cx="4814391" cy="2619348"/>
              </a:xfrm>
              <a:custGeom>
                <a:avLst/>
                <a:gdLst>
                  <a:gd name="T0" fmla="*/ 2407073 w 19679"/>
                  <a:gd name="T1" fmla="*/ 1437520 h 19679"/>
                  <a:gd name="T2" fmla="*/ 2407073 w 19679"/>
                  <a:gd name="T3" fmla="*/ 1437520 h 19679"/>
                  <a:gd name="T4" fmla="*/ 2407073 w 19679"/>
                  <a:gd name="T5" fmla="*/ 1437520 h 19679"/>
                  <a:gd name="T6" fmla="*/ 2407073 w 19679"/>
                  <a:gd name="T7" fmla="*/ 14375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4"/>
              <p:cNvSpPr/>
              <p:nvPr/>
            </p:nvSpPr>
            <p:spPr bwMode="auto">
              <a:xfrm>
                <a:off x="1115898" y="477832"/>
                <a:ext cx="2619105" cy="2617761"/>
              </a:xfrm>
              <a:custGeom>
                <a:avLst/>
                <a:gdLst>
                  <a:gd name="T0" fmla="*/ 1309486 w 19679"/>
                  <a:gd name="T1" fmla="*/ 1436649 h 19679"/>
                  <a:gd name="T2" fmla="*/ 1309486 w 19679"/>
                  <a:gd name="T3" fmla="*/ 1436649 h 19679"/>
                  <a:gd name="T4" fmla="*/ 1309486 w 19679"/>
                  <a:gd name="T5" fmla="*/ 1436649 h 19679"/>
                  <a:gd name="T6" fmla="*/ 1309486 w 19679"/>
                  <a:gd name="T7" fmla="*/ 143664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5"/>
              <p:cNvSpPr/>
              <p:nvPr/>
            </p:nvSpPr>
            <p:spPr bwMode="auto">
              <a:xfrm>
                <a:off x="1766706" y="1090601"/>
                <a:ext cx="1307965" cy="1306499"/>
              </a:xfrm>
              <a:custGeom>
                <a:avLst/>
                <a:gdLst>
                  <a:gd name="T0" fmla="*/ 653949 w 19679"/>
                  <a:gd name="T1" fmla="*/ 717018 h 19679"/>
                  <a:gd name="T2" fmla="*/ 653949 w 19679"/>
                  <a:gd name="T3" fmla="*/ 717018 h 19679"/>
                  <a:gd name="T4" fmla="*/ 653949 w 19679"/>
                  <a:gd name="T5" fmla="*/ 717018 h 19679"/>
                  <a:gd name="T6" fmla="*/ 653949 w 19679"/>
                  <a:gd name="T7" fmla="*/ 7170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6"/>
              <p:cNvSpPr/>
              <p:nvPr/>
            </p:nvSpPr>
            <p:spPr bwMode="auto">
              <a:xfrm>
                <a:off x="2119094" y="1427147"/>
                <a:ext cx="263498" cy="263522"/>
              </a:xfrm>
              <a:custGeom>
                <a:avLst/>
                <a:gdLst>
                  <a:gd name="T0" fmla="*/ 131742 w 19679"/>
                  <a:gd name="T1" fmla="*/ 144623 h 19679"/>
                  <a:gd name="T2" fmla="*/ 131742 w 19679"/>
                  <a:gd name="T3" fmla="*/ 144623 h 19679"/>
                  <a:gd name="T4" fmla="*/ 131742 w 19679"/>
                  <a:gd name="T5" fmla="*/ 144623 h 19679"/>
                  <a:gd name="T6" fmla="*/ 131742 w 19679"/>
                  <a:gd name="T7" fmla="*/ 14462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7"/>
              <p:cNvSpPr/>
              <p:nvPr/>
            </p:nvSpPr>
            <p:spPr bwMode="auto">
              <a:xfrm>
                <a:off x="1576225" y="755642"/>
                <a:ext cx="566679" cy="566731"/>
              </a:xfrm>
              <a:custGeom>
                <a:avLst/>
                <a:gdLst>
                  <a:gd name="T0" fmla="*/ 283325 w 19679"/>
                  <a:gd name="T1" fmla="*/ 311027 h 19679"/>
                  <a:gd name="T2" fmla="*/ 283325 w 19679"/>
                  <a:gd name="T3" fmla="*/ 311027 h 19679"/>
                  <a:gd name="T4" fmla="*/ 283325 w 19679"/>
                  <a:gd name="T5" fmla="*/ 311027 h 19679"/>
                  <a:gd name="T6" fmla="*/ 283325 w 19679"/>
                  <a:gd name="T7" fmla="*/ 31102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8"/>
              <p:cNvSpPr/>
              <p:nvPr/>
            </p:nvSpPr>
            <p:spPr bwMode="auto">
              <a:xfrm>
                <a:off x="3177" y="0"/>
                <a:ext cx="4814391" cy="3544850"/>
              </a:xfrm>
              <a:custGeom>
                <a:avLst/>
                <a:gdLst>
                  <a:gd name="T0" fmla="*/ 2407196 w 21600"/>
                  <a:gd name="T1" fmla="*/ 1772339 h 20595"/>
                  <a:gd name="T2" fmla="*/ 2407196 w 21600"/>
                  <a:gd name="T3" fmla="*/ 1772339 h 20595"/>
                  <a:gd name="T4" fmla="*/ 2407196 w 21600"/>
                  <a:gd name="T5" fmla="*/ 1772339 h 20595"/>
                  <a:gd name="T6" fmla="*/ 2407196 w 21600"/>
                  <a:gd name="T7" fmla="*/ 1772339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95">
                    <a:moveTo>
                      <a:pt x="10800" y="0"/>
                    </a:moveTo>
                    <a:cubicBezTo>
                      <a:pt x="8035" y="0"/>
                      <a:pt x="5271" y="1005"/>
                      <a:pt x="3162" y="3016"/>
                    </a:cubicBezTo>
                    <a:cubicBezTo>
                      <a:pt x="1053" y="5026"/>
                      <a:pt x="0" y="7662"/>
                      <a:pt x="0" y="10297"/>
                    </a:cubicBezTo>
                    <a:cubicBezTo>
                      <a:pt x="0" y="8930"/>
                      <a:pt x="1053" y="7563"/>
                      <a:pt x="3162" y="6520"/>
                    </a:cubicBezTo>
                    <a:cubicBezTo>
                      <a:pt x="7380" y="4434"/>
                      <a:pt x="14219" y="4434"/>
                      <a:pt x="18437" y="6520"/>
                    </a:cubicBezTo>
                    <a:cubicBezTo>
                      <a:pt x="20546" y="7563"/>
                      <a:pt x="21599" y="8930"/>
                      <a:pt x="21599" y="10297"/>
                    </a:cubicBezTo>
                    <a:cubicBezTo>
                      <a:pt x="21599" y="7662"/>
                      <a:pt x="20546" y="5026"/>
                      <a:pt x="18437" y="3016"/>
                    </a:cubicBezTo>
                    <a:cubicBezTo>
                      <a:pt x="16328" y="1005"/>
                      <a:pt x="13564" y="0"/>
                      <a:pt x="10800" y="0"/>
                    </a:cubicBezTo>
                    <a:close/>
                    <a:moveTo>
                      <a:pt x="21599" y="10297"/>
                    </a:moveTo>
                    <a:cubicBezTo>
                      <a:pt x="21599" y="11664"/>
                      <a:pt x="20546" y="13031"/>
                      <a:pt x="18437" y="14074"/>
                    </a:cubicBezTo>
                    <a:cubicBezTo>
                      <a:pt x="14219" y="16159"/>
                      <a:pt x="7380" y="16159"/>
                      <a:pt x="3162" y="14074"/>
                    </a:cubicBezTo>
                    <a:cubicBezTo>
                      <a:pt x="1053" y="13031"/>
                      <a:pt x="0" y="11664"/>
                      <a:pt x="0" y="10297"/>
                    </a:cubicBezTo>
                    <a:cubicBezTo>
                      <a:pt x="0" y="12932"/>
                      <a:pt x="1053" y="15567"/>
                      <a:pt x="3162" y="17578"/>
                    </a:cubicBezTo>
                    <a:cubicBezTo>
                      <a:pt x="7380" y="21600"/>
                      <a:pt x="14219" y="21599"/>
                      <a:pt x="18437" y="17578"/>
                    </a:cubicBezTo>
                    <a:cubicBezTo>
                      <a:pt x="20546" y="15567"/>
                      <a:pt x="21599" y="12932"/>
                      <a:pt x="21599" y="10297"/>
                    </a:cubicBezTo>
                    <a:close/>
                  </a:path>
                </a:pathLst>
              </a:custGeom>
              <a:solidFill>
                <a:srgbClr val="41758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 Placeholder 6"/>
            <p:cNvSpPr txBox="1"/>
            <p:nvPr/>
          </p:nvSpPr>
          <p:spPr>
            <a:xfrm>
              <a:off x="4072112" y="3253241"/>
              <a:ext cx="1306847" cy="243959"/>
            </a:xfrm>
            <a:prstGeom prst="rect">
              <a:avLst/>
            </a:prstGeom>
          </p:spPr>
          <p:txBody>
            <a:bodyPr wrap="square" lIns="68589" tIns="34295" rIns="68589" bIns="34295">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 Placeholder 6"/>
            <p:cNvSpPr txBox="1"/>
            <p:nvPr/>
          </p:nvSpPr>
          <p:spPr>
            <a:xfrm>
              <a:off x="4045210" y="3952093"/>
              <a:ext cx="1306847" cy="243959"/>
            </a:xfrm>
            <a:prstGeom prst="rect">
              <a:avLst/>
            </a:prstGeom>
          </p:spPr>
          <p:txBody>
            <a:bodyPr wrap="square" lIns="68589" tIns="34295" rIns="68589" bIns="34295">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Box 57"/>
            <p:cNvSpPr txBox="1"/>
            <p:nvPr/>
          </p:nvSpPr>
          <p:spPr>
            <a:xfrm>
              <a:off x="4049609" y="2156240"/>
              <a:ext cx="1257716" cy="228482"/>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58"/>
            <p:cNvSpPr txBox="1"/>
            <p:nvPr/>
          </p:nvSpPr>
          <p:spPr>
            <a:xfrm>
              <a:off x="4053713" y="2325548"/>
              <a:ext cx="1918198" cy="599764"/>
            </a:xfrm>
            <a:prstGeom prst="rect">
              <a:avLst/>
            </a:prstGeom>
            <a:noFill/>
          </p:spPr>
          <p:txBody>
            <a:bodyPr wrap="square" lIns="0" tIns="0" rIns="0" bIns="0" numCol="1" spcCol="270036">
              <a:spAutoFit/>
            </a:bodyPr>
            <a:lstStyle/>
            <a:p>
              <a:pPr algn="just">
                <a:lnSpc>
                  <a:spcPct val="120000"/>
                </a:lnSpc>
                <a:defRPr/>
              </a:pPr>
              <a:r>
                <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57"/>
            <p:cNvSpPr txBox="1"/>
            <p:nvPr/>
          </p:nvSpPr>
          <p:spPr>
            <a:xfrm>
              <a:off x="8204083" y="2168113"/>
              <a:ext cx="1257716" cy="228482"/>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58"/>
            <p:cNvSpPr txBox="1"/>
            <p:nvPr/>
          </p:nvSpPr>
          <p:spPr>
            <a:xfrm>
              <a:off x="8208187" y="2337422"/>
              <a:ext cx="1918198" cy="599764"/>
            </a:xfrm>
            <a:prstGeom prst="rect">
              <a:avLst/>
            </a:prstGeom>
            <a:noFill/>
          </p:spPr>
          <p:txBody>
            <a:bodyPr wrap="square" lIns="0" tIns="0" rIns="0" bIns="0" numCol="1" spcCol="270036">
              <a:spAutoFit/>
            </a:bodyPr>
            <a:lstStyle/>
            <a:p>
              <a:pPr algn="just">
                <a:lnSpc>
                  <a:spcPct val="120000"/>
                </a:lnSpc>
                <a:defRPr/>
              </a:pPr>
              <a:r>
                <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 水, 户外&#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4"/>
          <p:cNvSpPr txBox="1"/>
          <p:nvPr/>
        </p:nvSpPr>
        <p:spPr>
          <a:xfrm>
            <a:off x="2693071" y="1985008"/>
            <a:ext cx="6922088" cy="1107996"/>
          </a:xfrm>
          <a:prstGeom prst="rect">
            <a:avLst/>
          </a:prstGeom>
          <a:noFill/>
        </p:spPr>
        <p:txBody>
          <a:bodyPr wrap="none" rtlCol="0">
            <a:spAutoFit/>
          </a:bodyPr>
          <a:lstStyle/>
          <a:p>
            <a:pPr algn="ctr"/>
            <a:r>
              <a:rPr lang="zh-CN" altLang="en-US" sz="6600" spc="-300" dirty="0">
                <a:solidFill>
                  <a:schemeClr val="bg1"/>
                </a:solidFill>
                <a:latin typeface="华文新魏" panose="02010800040101010101" pitchFamily="2" charset="-122"/>
                <a:ea typeface="华文新魏" panose="02010800040101010101" pitchFamily="2" charset="-122"/>
              </a:rPr>
              <a:t>谢谢观看</a:t>
            </a:r>
            <a:r>
              <a:rPr lang="en-US" altLang="zh-CN" sz="6600" spc="-300" dirty="0">
                <a:solidFill>
                  <a:schemeClr val="bg1"/>
                </a:solidFill>
                <a:latin typeface="华文新魏" panose="02010800040101010101" pitchFamily="2" charset="-122"/>
                <a:ea typeface="华文新魏" panose="02010800040101010101" pitchFamily="2" charset="-122"/>
              </a:rPr>
              <a:t>/</a:t>
            </a:r>
            <a:r>
              <a:rPr lang="zh-CN" altLang="en-US" sz="6600" spc="-300" dirty="0">
                <a:solidFill>
                  <a:schemeClr val="bg1"/>
                </a:solidFill>
                <a:latin typeface="华文新魏" panose="02010800040101010101" pitchFamily="2" charset="-122"/>
                <a:ea typeface="华文新魏" panose="02010800040101010101" pitchFamily="2" charset="-122"/>
              </a:rPr>
              <a:t>欢迎下载</a:t>
            </a:r>
            <a:endParaRPr lang="en-US" altLang="zh-CN" sz="6600" spc="-300" dirty="0">
              <a:solidFill>
                <a:schemeClr val="bg1"/>
              </a:solidFill>
              <a:latin typeface="华文新魏" panose="02010800040101010101" pitchFamily="2" charset="-122"/>
              <a:ea typeface="华文新魏" panose="02010800040101010101" pitchFamily="2" charset="-122"/>
            </a:endParaRPr>
          </a:p>
        </p:txBody>
      </p:sp>
      <p:grpSp>
        <p:nvGrpSpPr>
          <p:cNvPr id="14" name="组合 13"/>
          <p:cNvGrpSpPr/>
          <p:nvPr/>
        </p:nvGrpSpPr>
        <p:grpSpPr>
          <a:xfrm>
            <a:off x="3326366" y="3046457"/>
            <a:ext cx="5669781" cy="584775"/>
            <a:chOff x="3612990" y="3657434"/>
            <a:chExt cx="5669781" cy="584775"/>
          </a:xfrm>
        </p:grpSpPr>
        <p:sp>
          <p:nvSpPr>
            <p:cNvPr id="15" name="矩形 14"/>
            <p:cNvSpPr/>
            <p:nvPr/>
          </p:nvSpPr>
          <p:spPr>
            <a:xfrm>
              <a:off x="3612990" y="3929741"/>
              <a:ext cx="11446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6" name="矩形 15"/>
            <p:cNvSpPr/>
            <p:nvPr/>
          </p:nvSpPr>
          <p:spPr>
            <a:xfrm>
              <a:off x="8138144" y="3929741"/>
              <a:ext cx="11446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7" name="TextBox 4"/>
            <p:cNvSpPr txBox="1"/>
            <p:nvPr/>
          </p:nvSpPr>
          <p:spPr>
            <a:xfrm>
              <a:off x="5082321" y="3657434"/>
              <a:ext cx="2767104" cy="584775"/>
            </a:xfrm>
            <a:prstGeom prst="rect">
              <a:avLst/>
            </a:prstGeom>
            <a:noFill/>
          </p:spPr>
          <p:txBody>
            <a:bodyPr wrap="none" rtlCol="0">
              <a:spAutoFit/>
            </a:bodyPr>
            <a:lstStyle/>
            <a:p>
              <a:pPr algn="ctr"/>
              <a:r>
                <a:rPr lang="en-US" altLang="zh-CN" sz="3200" spc="600" dirty="0">
                  <a:solidFill>
                    <a:schemeClr val="bg1"/>
                  </a:solidFill>
                  <a:latin typeface="华文新魏" panose="02010800040101010101" pitchFamily="2" charset="-122"/>
                  <a:ea typeface="华文新魏" panose="02010800040101010101" pitchFamily="2" charset="-122"/>
                </a:rPr>
                <a:t>SUMMARY</a:t>
              </a:r>
            </a:p>
          </p:txBody>
        </p:sp>
      </p:grpSp>
      <p:sp>
        <p:nvSpPr>
          <p:cNvPr id="18" name="TextBox 5"/>
          <p:cNvSpPr txBox="1"/>
          <p:nvPr/>
        </p:nvSpPr>
        <p:spPr>
          <a:xfrm>
            <a:off x="3201898" y="3605056"/>
            <a:ext cx="5957440" cy="584775"/>
          </a:xfrm>
          <a:prstGeom prst="rect">
            <a:avLst/>
          </a:prstGeom>
          <a:noFill/>
        </p:spPr>
        <p:txBody>
          <a:bodyPr wrap="square" rtlCol="0">
            <a:spAutoFit/>
          </a:bodyPr>
          <a:lstStyle/>
          <a:p>
            <a:pPr algn="ct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INFOGRAPHICLid</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est</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laborum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rumes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untras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Etharums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ser</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quidem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facilis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nemo minima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nemo minima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sit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accusantiumolorab</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illo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inventore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veritatis</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et quasi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architecto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beatae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vitae dicta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sunt</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explicabo</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9" name="文本框 18"/>
          <p:cNvSpPr txBox="1"/>
          <p:nvPr/>
        </p:nvSpPr>
        <p:spPr>
          <a:xfrm>
            <a:off x="3236217" y="1758948"/>
            <a:ext cx="5759930" cy="646075"/>
          </a:xfrm>
          <a:prstGeom prst="rect">
            <a:avLst/>
          </a:prstGeom>
          <a:noFill/>
        </p:spPr>
        <p:txBody>
          <a:bodyPr wrap="none" rtlCol="0">
            <a:prstTxWarp prst="textArchUp">
              <a:avLst/>
            </a:prstTxWarp>
            <a:spAutoFit/>
          </a:bodyPr>
          <a:lstStyle/>
          <a:p>
            <a:pPr algn="ctr"/>
            <a:r>
              <a:rPr lang="en-US" altLang="zh-CN" sz="5400" dirty="0">
                <a:solidFill>
                  <a:schemeClr val="bg1"/>
                </a:solidFill>
                <a:latin typeface="华文新魏" panose="02010800040101010101" pitchFamily="2" charset="-122"/>
                <a:ea typeface="华文新魏" panose="02010800040101010101" pitchFamily="2" charset="-122"/>
              </a:rPr>
              <a:t>QUARTERLY SUMMARY</a:t>
            </a:r>
            <a:endParaRPr lang="zh-CN" altLang="en-US" sz="5400"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 水, 户外&#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3292856" y="2468167"/>
            <a:ext cx="4247016" cy="800219"/>
            <a:chOff x="4045252" y="3560836"/>
            <a:chExt cx="4722134" cy="800219"/>
          </a:xfrm>
        </p:grpSpPr>
        <p:sp>
          <p:nvSpPr>
            <p:cNvPr id="13" name="矩形 12"/>
            <p:cNvSpPr/>
            <p:nvPr/>
          </p:nvSpPr>
          <p:spPr>
            <a:xfrm>
              <a:off x="4045252"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4" name="矩形 13"/>
            <p:cNvSpPr/>
            <p:nvPr/>
          </p:nvSpPr>
          <p:spPr>
            <a:xfrm>
              <a:off x="7622758"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6025650" y="2893685"/>
              <a:ext cx="800219" cy="2134521"/>
            </a:xfrm>
            <a:prstGeom prst="rect">
              <a:avLst/>
            </a:prstGeom>
            <a:noFill/>
          </p:spPr>
          <p:txBody>
            <a:bodyPr vert="eaVert" wrap="none" rtlCol="0">
              <a:spAutoFit/>
            </a:bodyPr>
            <a:lstStyle/>
            <a:p>
              <a:pPr algn="ctr"/>
              <a:r>
                <a:rPr lang="zh-CN" altLang="en-US" sz="4000" spc="600" dirty="0">
                  <a:solidFill>
                    <a:schemeClr val="bg1"/>
                  </a:solidFill>
                  <a:latin typeface="华文新魏" panose="02010800040101010101" pitchFamily="2" charset="-122"/>
                  <a:ea typeface="华文新魏" panose="02010800040101010101" pitchFamily="2" charset="-122"/>
                </a:rPr>
                <a:t>第一章</a:t>
              </a:r>
              <a:endParaRPr lang="en-US" altLang="zh-CN" sz="4000" spc="600" dirty="0">
                <a:solidFill>
                  <a:schemeClr val="bg1"/>
                </a:solidFill>
                <a:latin typeface="华文新魏" panose="02010800040101010101" pitchFamily="2" charset="-122"/>
                <a:ea typeface="华文新魏" panose="02010800040101010101" pitchFamily="2" charset="-122"/>
              </a:endParaRPr>
            </a:p>
          </p:txBody>
        </p:sp>
      </p:grpSp>
      <p:grpSp>
        <p:nvGrpSpPr>
          <p:cNvPr id="16" name="组合 15"/>
          <p:cNvGrpSpPr/>
          <p:nvPr/>
        </p:nvGrpSpPr>
        <p:grpSpPr>
          <a:xfrm>
            <a:off x="6173028" y="1169891"/>
            <a:ext cx="769759" cy="3319195"/>
            <a:chOff x="5363732" y="2592872"/>
            <a:chExt cx="542376" cy="2338721"/>
          </a:xfrm>
          <a:noFill/>
        </p:grpSpPr>
        <p:sp>
          <p:nvSpPr>
            <p:cNvPr id="18" name="Freeform 10"/>
            <p:cNvSpPr/>
            <p:nvPr/>
          </p:nvSpPr>
          <p:spPr bwMode="auto">
            <a:xfrm rot="16200000" flipH="1">
              <a:off x="4468915" y="3487689"/>
              <a:ext cx="2332010" cy="54237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2800">
                <a:solidFill>
                  <a:schemeClr val="bg1">
                    <a:lumMod val="50000"/>
                  </a:schemeClr>
                </a:solidFill>
                <a:latin typeface="华文新魏" panose="02010800040101010101" pitchFamily="2" charset="-122"/>
                <a:ea typeface="华文新魏" panose="02010800040101010101" pitchFamily="2" charset="-122"/>
              </a:endParaRPr>
            </a:p>
          </p:txBody>
        </p:sp>
        <p:sp>
          <p:nvSpPr>
            <p:cNvPr id="19" name="TextBox 105"/>
            <p:cNvSpPr txBox="1">
              <a:spLocks noChangeArrowheads="1"/>
            </p:cNvSpPr>
            <p:nvPr/>
          </p:nvSpPr>
          <p:spPr bwMode="auto">
            <a:xfrm flipH="1">
              <a:off x="5391348" y="2599582"/>
              <a:ext cx="487911" cy="233201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a:solidFill>
                    <a:schemeClr val="bg1"/>
                  </a:solidFill>
                  <a:latin typeface="华文新魏" panose="02010800040101010101" pitchFamily="2" charset="-122"/>
                  <a:ea typeface="华文新魏" panose="02010800040101010101" pitchFamily="2" charset="-122"/>
                </a:rPr>
                <a:t>季度工作概述</a:t>
              </a:r>
              <a:endParaRPr lang="en-US" altLang="zh-CN" sz="3600"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季度工作概述</a:t>
              </a:r>
            </a:p>
          </p:txBody>
        </p:sp>
      </p:grpSp>
      <p:grpSp>
        <p:nvGrpSpPr>
          <p:cNvPr id="5" name="组合 4"/>
          <p:cNvGrpSpPr/>
          <p:nvPr/>
        </p:nvGrpSpPr>
        <p:grpSpPr>
          <a:xfrm>
            <a:off x="6213221" y="1980485"/>
            <a:ext cx="5061591" cy="4156007"/>
            <a:chOff x="6360178" y="1466136"/>
            <a:chExt cx="5061591" cy="4156007"/>
          </a:xfrm>
        </p:grpSpPr>
        <p:grpSp>
          <p:nvGrpSpPr>
            <p:cNvPr id="6" name="组合 5"/>
            <p:cNvGrpSpPr/>
            <p:nvPr/>
          </p:nvGrpSpPr>
          <p:grpSpPr>
            <a:xfrm>
              <a:off x="6360180" y="3905551"/>
              <a:ext cx="5061589" cy="1716592"/>
              <a:chOff x="5650562" y="7011394"/>
              <a:chExt cx="6024562" cy="1725918"/>
            </a:xfrm>
          </p:grpSpPr>
          <p:sp>
            <p:nvSpPr>
              <p:cNvPr id="9" name="矩形 8"/>
              <p:cNvSpPr/>
              <p:nvPr/>
            </p:nvSpPr>
            <p:spPr>
              <a:xfrm>
                <a:off x="5650562" y="7011394"/>
                <a:ext cx="6024562" cy="1704126"/>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schemeClr val="bg1">
                      <a:lumMod val="50000"/>
                    </a:schemeClr>
                  </a:solidFill>
                </a:endParaRPr>
              </a:p>
            </p:txBody>
          </p:sp>
          <p:sp>
            <p:nvSpPr>
              <p:cNvPr id="10" name="文本框 23"/>
              <p:cNvSpPr txBox="1">
                <a:spLocks noChangeArrowheads="1"/>
              </p:cNvSpPr>
              <p:nvPr/>
            </p:nvSpPr>
            <p:spPr bwMode="auto">
              <a:xfrm>
                <a:off x="5860670" y="7561407"/>
                <a:ext cx="5688430" cy="117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3" name="文本框 24"/>
              <p:cNvSpPr txBox="1">
                <a:spLocks noChangeArrowheads="1"/>
              </p:cNvSpPr>
              <p:nvPr/>
            </p:nvSpPr>
            <p:spPr bwMode="auto">
              <a:xfrm>
                <a:off x="6492879" y="7201960"/>
                <a:ext cx="4339927" cy="3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7" name="矩形 6"/>
            <p:cNvSpPr/>
            <p:nvPr/>
          </p:nvSpPr>
          <p:spPr>
            <a:xfrm flipH="1">
              <a:off x="6360178" y="1466136"/>
              <a:ext cx="5061589" cy="234464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grpSp>
      <p:sp>
        <p:nvSpPr>
          <p:cNvPr id="14" name="3"/>
          <p:cNvSpPr/>
          <p:nvPr/>
        </p:nvSpPr>
        <p:spPr>
          <a:xfrm>
            <a:off x="896747" y="1980486"/>
            <a:ext cx="4971560" cy="4156007"/>
          </a:xfrm>
          <a:prstGeom prst="rect">
            <a:avLst/>
          </a:prstGeom>
          <a:noFill/>
          <a:ln>
            <a:solidFill>
              <a:srgbClr val="41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9"/>
          <p:cNvSpPr txBox="1"/>
          <p:nvPr/>
        </p:nvSpPr>
        <p:spPr>
          <a:xfrm>
            <a:off x="1395823" y="2583035"/>
            <a:ext cx="3646748" cy="369332"/>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基本情况简介</a:t>
            </a:r>
          </a:p>
        </p:txBody>
      </p:sp>
      <p:sp>
        <p:nvSpPr>
          <p:cNvPr id="16" name="TextBox 106"/>
          <p:cNvSpPr txBox="1"/>
          <p:nvPr/>
        </p:nvSpPr>
        <p:spPr>
          <a:xfrm>
            <a:off x="1362166" y="3238476"/>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9"/>
          <p:cNvSpPr txBox="1"/>
          <p:nvPr/>
        </p:nvSpPr>
        <p:spPr>
          <a:xfrm>
            <a:off x="1395823" y="4309784"/>
            <a:ext cx="3646748" cy="369332"/>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加入你的标题</a:t>
            </a:r>
          </a:p>
        </p:txBody>
      </p:sp>
      <p:sp>
        <p:nvSpPr>
          <p:cNvPr id="18" name="TextBox 106"/>
          <p:cNvSpPr txBox="1"/>
          <p:nvPr/>
        </p:nvSpPr>
        <p:spPr>
          <a:xfrm>
            <a:off x="1362166" y="4908300"/>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9" name="30"/>
          <p:cNvCxnSpPr/>
          <p:nvPr/>
        </p:nvCxnSpPr>
        <p:spPr>
          <a:xfrm>
            <a:off x="1429367" y="3056957"/>
            <a:ext cx="3888351" cy="1"/>
          </a:xfrm>
          <a:prstGeom prst="line">
            <a:avLst/>
          </a:prstGeom>
          <a:ln w="12700">
            <a:solidFill>
              <a:srgbClr val="417580"/>
            </a:solidFill>
            <a:prstDash val="dash"/>
          </a:ln>
        </p:spPr>
        <p:style>
          <a:lnRef idx="1">
            <a:schemeClr val="accent1"/>
          </a:lnRef>
          <a:fillRef idx="0">
            <a:schemeClr val="accent1"/>
          </a:fillRef>
          <a:effectRef idx="0">
            <a:schemeClr val="accent1"/>
          </a:effectRef>
          <a:fontRef idx="minor">
            <a:schemeClr val="tx1"/>
          </a:fontRef>
        </p:style>
      </p:cxnSp>
      <p:cxnSp>
        <p:nvCxnSpPr>
          <p:cNvPr id="20" name="31"/>
          <p:cNvCxnSpPr/>
          <p:nvPr/>
        </p:nvCxnSpPr>
        <p:spPr>
          <a:xfrm>
            <a:off x="1429367" y="4777417"/>
            <a:ext cx="3888351" cy="1"/>
          </a:xfrm>
          <a:prstGeom prst="line">
            <a:avLst/>
          </a:prstGeom>
          <a:ln w="12700">
            <a:solidFill>
              <a:srgbClr val="41758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季度工作概述</a:t>
              </a:r>
            </a:p>
          </p:txBody>
        </p:sp>
      </p:grpSp>
      <p:grpSp>
        <p:nvGrpSpPr>
          <p:cNvPr id="5" name="组合 4"/>
          <p:cNvGrpSpPr/>
          <p:nvPr/>
        </p:nvGrpSpPr>
        <p:grpSpPr>
          <a:xfrm>
            <a:off x="974503" y="2586200"/>
            <a:ext cx="4388746" cy="3037864"/>
            <a:chOff x="808635" y="1926421"/>
            <a:chExt cx="5568950" cy="3854796"/>
          </a:xfrm>
          <a:solidFill>
            <a:srgbClr val="417580"/>
          </a:solidFill>
        </p:grpSpPr>
        <p:sp>
          <p:nvSpPr>
            <p:cNvPr id="6" name="空心弧 5"/>
            <p:cNvSpPr>
              <a:spLocks noChangeAspect="1"/>
            </p:cNvSpPr>
            <p:nvPr/>
          </p:nvSpPr>
          <p:spPr>
            <a:xfrm>
              <a:off x="808635"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7" name="空心弧 6"/>
            <p:cNvSpPr>
              <a:spLocks noChangeAspect="1"/>
            </p:cNvSpPr>
            <p:nvPr/>
          </p:nvSpPr>
          <p:spPr>
            <a:xfrm flipV="1">
              <a:off x="3497860"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9" name="Freeform 466"/>
            <p:cNvSpPr/>
            <p:nvPr/>
          </p:nvSpPr>
          <p:spPr bwMode="auto">
            <a:xfrm>
              <a:off x="2081810" y="2591583"/>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lt1"/>
                </a:solidFill>
              </a:endParaRPr>
            </a:p>
          </p:txBody>
        </p:sp>
        <p:sp>
          <p:nvSpPr>
            <p:cNvPr id="10" name="任意多边形 20"/>
            <p:cNvSpPr/>
            <p:nvPr/>
          </p:nvSpPr>
          <p:spPr bwMode="auto">
            <a:xfrm>
              <a:off x="4768906" y="2591512"/>
              <a:ext cx="538462" cy="1270618"/>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lt1"/>
                </a:solidFill>
              </a:endParaRPr>
            </a:p>
          </p:txBody>
        </p:sp>
        <p:sp>
          <p:nvSpPr>
            <p:cNvPr id="13" name="文本框 6"/>
            <p:cNvSpPr txBox="1">
              <a:spLocks noChangeArrowheads="1"/>
            </p:cNvSpPr>
            <p:nvPr/>
          </p:nvSpPr>
          <p:spPr bwMode="auto">
            <a:xfrm>
              <a:off x="819748" y="5117295"/>
              <a:ext cx="2678112" cy="663922"/>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Impact" panose="020B0806030902050204" pitchFamily="34" charset="0"/>
                  <a:ea typeface="造字工房尚雅体演示版常规体" pitchFamily="50" charset="-122"/>
                </a:rPr>
                <a:t>加入标题</a:t>
              </a:r>
            </a:p>
          </p:txBody>
        </p:sp>
        <p:sp>
          <p:nvSpPr>
            <p:cNvPr id="14" name="文本框 54"/>
            <p:cNvSpPr txBox="1">
              <a:spLocks noChangeArrowheads="1"/>
            </p:cNvSpPr>
            <p:nvPr/>
          </p:nvSpPr>
          <p:spPr bwMode="auto">
            <a:xfrm>
              <a:off x="3699473" y="5114122"/>
              <a:ext cx="2678112" cy="663923"/>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Impact" panose="020B0806030902050204" pitchFamily="34" charset="0"/>
                  <a:ea typeface="造字工房尚雅体演示版常规体" pitchFamily="50" charset="-122"/>
                </a:rPr>
                <a:t>加入标题</a:t>
              </a:r>
            </a:p>
          </p:txBody>
        </p:sp>
      </p:grpSp>
      <p:grpSp>
        <p:nvGrpSpPr>
          <p:cNvPr id="15" name="组合 14"/>
          <p:cNvGrpSpPr/>
          <p:nvPr/>
        </p:nvGrpSpPr>
        <p:grpSpPr>
          <a:xfrm>
            <a:off x="6117643" y="2143443"/>
            <a:ext cx="5467024" cy="3625203"/>
            <a:chOff x="482600" y="1903736"/>
            <a:chExt cx="5467024" cy="3625203"/>
          </a:xfrm>
        </p:grpSpPr>
        <p:sp>
          <p:nvSpPr>
            <p:cNvPr id="16" name="Rectangle 22"/>
            <p:cNvSpPr>
              <a:spLocks noChangeArrowheads="1"/>
            </p:cNvSpPr>
            <p:nvPr/>
          </p:nvSpPr>
          <p:spPr bwMode="auto">
            <a:xfrm>
              <a:off x="482600" y="1903736"/>
              <a:ext cx="546702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Rectangle 23"/>
            <p:cNvSpPr>
              <a:spLocks noChangeArrowheads="1"/>
            </p:cNvSpPr>
            <p:nvPr/>
          </p:nvSpPr>
          <p:spPr bwMode="auto">
            <a:xfrm>
              <a:off x="482600" y="3018022"/>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9" name="Rectangle 25"/>
            <p:cNvSpPr>
              <a:spLocks noChangeArrowheads="1"/>
            </p:cNvSpPr>
            <p:nvPr/>
          </p:nvSpPr>
          <p:spPr bwMode="auto">
            <a:xfrm>
              <a:off x="482600" y="3929102"/>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0"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21" name="Rectangle 27"/>
            <p:cNvSpPr>
              <a:spLocks noChangeArrowheads="1"/>
            </p:cNvSpPr>
            <p:nvPr/>
          </p:nvSpPr>
          <p:spPr bwMode="auto">
            <a:xfrm>
              <a:off x="482600" y="4882608"/>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2"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季度工作概述</a:t>
              </a:r>
            </a:p>
          </p:txBody>
        </p:sp>
      </p:grpSp>
      <p:sp>
        <p:nvSpPr>
          <p:cNvPr id="5" name="矩形 15"/>
          <p:cNvSpPr/>
          <p:nvPr/>
        </p:nvSpPr>
        <p:spPr bwMode="auto">
          <a:xfrm rot="20047786">
            <a:off x="3414408" y="3003981"/>
            <a:ext cx="461962" cy="201613"/>
          </a:xfrm>
          <a:custGeom>
            <a:avLst/>
            <a:gdLst/>
            <a:ahLst/>
            <a:cxnLst/>
            <a:rect l="l" t="t" r="r" b="b"/>
            <a:pathLst>
              <a:path w="506406" h="219772">
                <a:moveTo>
                  <a:pt x="506406" y="0"/>
                </a:moveTo>
                <a:cubicBezTo>
                  <a:pt x="498768" y="70743"/>
                  <a:pt x="496526" y="140202"/>
                  <a:pt x="498737" y="208221"/>
                </a:cubicBezTo>
                <a:lnTo>
                  <a:pt x="206321" y="219772"/>
                </a:lnTo>
                <a:lnTo>
                  <a:pt x="0" y="219772"/>
                </a:lnTo>
                <a:cubicBezTo>
                  <a:pt x="99257" y="160165"/>
                  <a:pt x="193173" y="87299"/>
                  <a:pt x="280144" y="0"/>
                </a:cubicBezTo>
                <a:close/>
              </a:path>
            </a:pathLst>
          </a:cu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6" name="泪滴形 3"/>
          <p:cNvSpPr/>
          <p:nvPr/>
        </p:nvSpPr>
        <p:spPr bwMode="auto">
          <a:xfrm rot="18807030">
            <a:off x="3223114" y="3542938"/>
            <a:ext cx="1233487" cy="958850"/>
          </a:xfrm>
          <a:custGeom>
            <a:avLst/>
            <a:gdLst/>
            <a:ahLst/>
            <a:cxnLst/>
            <a:rect l="l" t="t" r="r" b="b"/>
            <a:pathLst>
              <a:path w="1348678" h="1069702">
                <a:moveTo>
                  <a:pt x="1348678" y="407928"/>
                </a:moveTo>
                <a:cubicBezTo>
                  <a:pt x="1342822" y="774629"/>
                  <a:pt x="1043374" y="1069702"/>
                  <a:pt x="675006" y="1069702"/>
                </a:cubicBezTo>
                <a:cubicBezTo>
                  <a:pt x="302210" y="1069702"/>
                  <a:pt x="0" y="767492"/>
                  <a:pt x="0" y="394696"/>
                </a:cubicBezTo>
                <a:cubicBezTo>
                  <a:pt x="0" y="246872"/>
                  <a:pt x="47518" y="110145"/>
                  <a:pt x="129549" y="0"/>
                </a:cubicBezTo>
                <a:close/>
              </a:path>
            </a:pathLst>
          </a:cu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7" name="矩形 9"/>
          <p:cNvSpPr/>
          <p:nvPr/>
        </p:nvSpPr>
        <p:spPr bwMode="auto">
          <a:xfrm rot="19912056">
            <a:off x="3558870" y="2667431"/>
            <a:ext cx="241300" cy="258763"/>
          </a:xfrm>
          <a:custGeom>
            <a:avLst/>
            <a:gdLst/>
            <a:ahLst/>
            <a:cxnLst/>
            <a:rect l="l" t="t" r="r" b="b"/>
            <a:pathLst>
              <a:path w="263891" h="282793">
                <a:moveTo>
                  <a:pt x="263891" y="0"/>
                </a:moveTo>
                <a:cubicBezTo>
                  <a:pt x="238133" y="96416"/>
                  <a:pt x="218843" y="190678"/>
                  <a:pt x="206081" y="282793"/>
                </a:cubicBezTo>
                <a:lnTo>
                  <a:pt x="0" y="282793"/>
                </a:lnTo>
                <a:cubicBezTo>
                  <a:pt x="92376" y="200939"/>
                  <a:pt x="180118" y="106427"/>
                  <a:pt x="263891" y="0"/>
                </a:cubicBezTo>
                <a:close/>
              </a:path>
            </a:pathLst>
          </a:cu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9" name="矩形 10"/>
          <p:cNvSpPr/>
          <p:nvPr/>
        </p:nvSpPr>
        <p:spPr bwMode="auto">
          <a:xfrm rot="19912056">
            <a:off x="2985783" y="3335769"/>
            <a:ext cx="1122362" cy="395287"/>
          </a:xfrm>
          <a:custGeom>
            <a:avLst/>
            <a:gdLst/>
            <a:ahLst/>
            <a:cxnLst/>
            <a:rect l="l" t="t" r="r" b="b"/>
            <a:pathLst>
              <a:path w="1228262" h="432048">
                <a:moveTo>
                  <a:pt x="1169394" y="0"/>
                </a:moveTo>
                <a:cubicBezTo>
                  <a:pt x="1169556" y="150452"/>
                  <a:pt x="1188818" y="294578"/>
                  <a:pt x="1228262" y="432048"/>
                </a:cubicBezTo>
                <a:lnTo>
                  <a:pt x="0" y="432048"/>
                </a:lnTo>
                <a:cubicBezTo>
                  <a:pt x="74793" y="270618"/>
                  <a:pt x="213849" y="139862"/>
                  <a:pt x="395974" y="79217"/>
                </a:cubicBezTo>
                <a:cubicBezTo>
                  <a:pt x="461045" y="57549"/>
                  <a:pt x="524657" y="31500"/>
                  <a:pt x="586286" y="0"/>
                </a:cubicBezTo>
                <a:close/>
              </a:path>
            </a:pathLst>
          </a:cu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cxnSp>
        <p:nvCxnSpPr>
          <p:cNvPr id="10" name="直接连接符 9"/>
          <p:cNvCxnSpPr/>
          <p:nvPr/>
        </p:nvCxnSpPr>
        <p:spPr bwMode="auto">
          <a:xfrm flipH="1">
            <a:off x="1791983" y="2867456"/>
            <a:ext cx="184626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flipH="1">
            <a:off x="1791983" y="3242106"/>
            <a:ext cx="1654175" cy="31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flipH="1">
            <a:off x="1791983" y="3734231"/>
            <a:ext cx="13065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flipH="1" flipV="1">
            <a:off x="1791983" y="4367644"/>
            <a:ext cx="1470025" cy="95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42"/>
          <p:cNvSpPr txBox="1">
            <a:spLocks noChangeArrowheads="1"/>
          </p:cNvSpPr>
          <p:nvPr/>
        </p:nvSpPr>
        <p:spPr bwMode="auto">
          <a:xfrm>
            <a:off x="1842728" y="251820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17" name="TextBox 43"/>
          <p:cNvSpPr txBox="1">
            <a:spLocks noChangeArrowheads="1"/>
          </p:cNvSpPr>
          <p:nvPr/>
        </p:nvSpPr>
        <p:spPr bwMode="auto">
          <a:xfrm>
            <a:off x="1848561" y="287554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18" name="TextBox 44"/>
          <p:cNvSpPr txBox="1">
            <a:spLocks noChangeArrowheads="1"/>
          </p:cNvSpPr>
          <p:nvPr/>
        </p:nvSpPr>
        <p:spPr bwMode="auto">
          <a:xfrm>
            <a:off x="1848561" y="330554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19" name="TextBox 45"/>
          <p:cNvSpPr txBox="1">
            <a:spLocks noChangeArrowheads="1"/>
          </p:cNvSpPr>
          <p:nvPr/>
        </p:nvSpPr>
        <p:spPr bwMode="auto">
          <a:xfrm>
            <a:off x="1848561" y="393846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20" name="TextBox 102"/>
          <p:cNvSpPr txBox="1">
            <a:spLocks noChangeArrowheads="1"/>
          </p:cNvSpPr>
          <p:nvPr/>
        </p:nvSpPr>
        <p:spPr bwMode="auto">
          <a:xfrm>
            <a:off x="3400406" y="3957942"/>
            <a:ext cx="758913" cy="3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solidFill>
                  <a:schemeClr val="bg1"/>
                </a:solidFill>
                <a:latin typeface="Impact" panose="020B0806030902050204" pitchFamily="34" charset="0"/>
                <a:ea typeface="造字工房尚雅体演示版常规体" pitchFamily="50" charset="-122"/>
              </a:rPr>
              <a:t>57%</a:t>
            </a:r>
            <a:endParaRPr lang="zh-CN" altLang="en-US" sz="1400" dirty="0">
              <a:solidFill>
                <a:schemeClr val="bg1"/>
              </a:solidFill>
              <a:latin typeface="Impact" panose="020B0806030902050204" pitchFamily="34" charset="0"/>
              <a:ea typeface="造字工房尚雅体演示版常规体" pitchFamily="50" charset="-122"/>
            </a:endParaRPr>
          </a:p>
        </p:txBody>
      </p:sp>
      <p:grpSp>
        <p:nvGrpSpPr>
          <p:cNvPr id="21" name="组合 75"/>
          <p:cNvGrpSpPr/>
          <p:nvPr/>
        </p:nvGrpSpPr>
        <p:grpSpPr bwMode="auto">
          <a:xfrm>
            <a:off x="6111770" y="2701697"/>
            <a:ext cx="1409500" cy="1743734"/>
            <a:chOff x="4052976" y="2552566"/>
            <a:chExt cx="1057178" cy="1307220"/>
          </a:xfrm>
          <a:solidFill>
            <a:srgbClr val="417580"/>
          </a:solidFill>
        </p:grpSpPr>
        <p:sp>
          <p:nvSpPr>
            <p:cNvPr id="22" name="矩形 28"/>
            <p:cNvSpPr/>
            <p:nvPr/>
          </p:nvSpPr>
          <p:spPr>
            <a:xfrm rot="20390166">
              <a:off x="4319539" y="2553060"/>
              <a:ext cx="329820" cy="322517"/>
            </a:xfrm>
            <a:custGeom>
              <a:avLst/>
              <a:gdLst/>
              <a:ahLst/>
              <a:cxnLst/>
              <a:rect l="l" t="t" r="r" b="b"/>
              <a:pathLst>
                <a:path w="329592" h="322868">
                  <a:moveTo>
                    <a:pt x="319462" y="0"/>
                  </a:moveTo>
                  <a:cubicBezTo>
                    <a:pt x="310733" y="113113"/>
                    <a:pt x="313652" y="220801"/>
                    <a:pt x="329592" y="322868"/>
                  </a:cubicBezTo>
                  <a:lnTo>
                    <a:pt x="0" y="322868"/>
                  </a:lnTo>
                  <a:cubicBezTo>
                    <a:pt x="118635" y="240581"/>
                    <a:pt x="224631" y="132277"/>
                    <a:pt x="3194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23" name="矩形 29"/>
            <p:cNvSpPr/>
            <p:nvPr/>
          </p:nvSpPr>
          <p:spPr>
            <a:xfrm rot="20390166">
              <a:off x="4052826" y="2952932"/>
              <a:ext cx="806094" cy="257061"/>
            </a:xfrm>
            <a:custGeom>
              <a:avLst/>
              <a:gdLst/>
              <a:ahLst/>
              <a:cxnLst/>
              <a:rect l="l" t="t" r="r" b="b"/>
              <a:pathLst>
                <a:path w="805509" h="257402">
                  <a:moveTo>
                    <a:pt x="728222" y="0"/>
                  </a:moveTo>
                  <a:cubicBezTo>
                    <a:pt x="743239" y="90565"/>
                    <a:pt x="768779" y="176556"/>
                    <a:pt x="805509" y="257402"/>
                  </a:cubicBezTo>
                  <a:lnTo>
                    <a:pt x="0" y="257402"/>
                  </a:lnTo>
                  <a:cubicBezTo>
                    <a:pt x="44955" y="176788"/>
                    <a:pt x="115102" y="109506"/>
                    <a:pt x="205137" y="67570"/>
                  </a:cubicBezTo>
                  <a:lnTo>
                    <a:pt x="3270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24" name="矩形 30"/>
            <p:cNvSpPr/>
            <p:nvPr/>
          </p:nvSpPr>
          <p:spPr>
            <a:xfrm rot="20390166">
              <a:off x="4107597" y="3256407"/>
              <a:ext cx="922781" cy="282052"/>
            </a:xfrm>
            <a:custGeom>
              <a:avLst/>
              <a:gdLst/>
              <a:ahLst/>
              <a:cxnLst/>
              <a:rect l="l" t="t" r="r" b="b"/>
              <a:pathLst>
                <a:path w="922521" h="282490">
                  <a:moveTo>
                    <a:pt x="890836" y="0"/>
                  </a:moveTo>
                  <a:cubicBezTo>
                    <a:pt x="928552" y="92845"/>
                    <a:pt x="931680" y="191911"/>
                    <a:pt x="905101" y="282490"/>
                  </a:cubicBezTo>
                  <a:lnTo>
                    <a:pt x="16666" y="282490"/>
                  </a:lnTo>
                  <a:cubicBezTo>
                    <a:pt x="-10191" y="187323"/>
                    <a:pt x="-3810" y="88469"/>
                    <a:pt x="302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25" name="矩形 31"/>
            <p:cNvSpPr/>
            <p:nvPr/>
          </p:nvSpPr>
          <p:spPr>
            <a:xfrm rot="20390166">
              <a:off x="4263578" y="3577734"/>
              <a:ext cx="846576" cy="282052"/>
            </a:xfrm>
            <a:custGeom>
              <a:avLst/>
              <a:gdLst/>
              <a:ahLst/>
              <a:cxnLst/>
              <a:rect l="l" t="t" r="r" b="b"/>
              <a:pathLst>
                <a:path w="846940" h="281889">
                  <a:moveTo>
                    <a:pt x="846940" y="0"/>
                  </a:moveTo>
                  <a:cubicBezTo>
                    <a:pt x="805464" y="102036"/>
                    <a:pt x="726225" y="188459"/>
                    <a:pt x="618532" y="238621"/>
                  </a:cubicBezTo>
                  <a:cubicBezTo>
                    <a:pt x="387461" y="346247"/>
                    <a:pt x="112893" y="246177"/>
                    <a:pt x="5266" y="1510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grpSp>
      <p:cxnSp>
        <p:nvCxnSpPr>
          <p:cNvPr id="26" name="直接连接符 25"/>
          <p:cNvCxnSpPr/>
          <p:nvPr/>
        </p:nvCxnSpPr>
        <p:spPr bwMode="auto">
          <a:xfrm flipH="1">
            <a:off x="4673295" y="2991281"/>
            <a:ext cx="1846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flipH="1">
            <a:off x="4673295" y="3437369"/>
            <a:ext cx="1654175"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flipH="1">
            <a:off x="4673295" y="3929494"/>
            <a:ext cx="14843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flipH="1">
            <a:off x="4673295" y="4397806"/>
            <a:ext cx="1846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80"/>
          <p:cNvSpPr txBox="1">
            <a:spLocks noChangeArrowheads="1"/>
          </p:cNvSpPr>
          <p:nvPr/>
        </p:nvSpPr>
        <p:spPr bwMode="auto">
          <a:xfrm>
            <a:off x="4723996" y="264203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31" name="TextBox 81"/>
          <p:cNvSpPr txBox="1">
            <a:spLocks noChangeArrowheads="1"/>
          </p:cNvSpPr>
          <p:nvPr/>
        </p:nvSpPr>
        <p:spPr bwMode="auto">
          <a:xfrm>
            <a:off x="4729829" y="306946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32" name="TextBox 82"/>
          <p:cNvSpPr txBox="1">
            <a:spLocks noChangeArrowheads="1"/>
          </p:cNvSpPr>
          <p:nvPr/>
        </p:nvSpPr>
        <p:spPr bwMode="auto">
          <a:xfrm>
            <a:off x="4729829" y="349990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33" name="TextBox 83"/>
          <p:cNvSpPr txBox="1">
            <a:spLocks noChangeArrowheads="1"/>
          </p:cNvSpPr>
          <p:nvPr/>
        </p:nvSpPr>
        <p:spPr bwMode="auto">
          <a:xfrm>
            <a:off x="4729829" y="396772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34" name="TextBox 103"/>
          <p:cNvSpPr txBox="1">
            <a:spLocks noChangeArrowheads="1"/>
          </p:cNvSpPr>
          <p:nvPr/>
        </p:nvSpPr>
        <p:spPr bwMode="auto">
          <a:xfrm>
            <a:off x="6520096" y="4070129"/>
            <a:ext cx="758849"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chemeClr val="bg1"/>
                </a:solidFill>
                <a:latin typeface="Impact" panose="020B0806030902050204" pitchFamily="34" charset="0"/>
                <a:ea typeface="造字工房尚雅体演示版常规体" pitchFamily="50" charset="-122"/>
              </a:rPr>
              <a:t>26%</a:t>
            </a:r>
            <a:endParaRPr lang="zh-CN" altLang="en-US" sz="1400">
              <a:solidFill>
                <a:schemeClr val="bg1"/>
              </a:solidFill>
              <a:latin typeface="Impact" panose="020B0806030902050204" pitchFamily="34" charset="0"/>
              <a:ea typeface="造字工房尚雅体演示版常规体" pitchFamily="50" charset="-122"/>
            </a:endParaRPr>
          </a:p>
        </p:txBody>
      </p:sp>
      <p:grpSp>
        <p:nvGrpSpPr>
          <p:cNvPr id="35" name="组合 89"/>
          <p:cNvGrpSpPr/>
          <p:nvPr/>
        </p:nvGrpSpPr>
        <p:grpSpPr bwMode="auto">
          <a:xfrm>
            <a:off x="9362668" y="2665844"/>
            <a:ext cx="1454252" cy="1693303"/>
            <a:chOff x="5896835" y="2676144"/>
            <a:chExt cx="1090958" cy="1270944"/>
          </a:xfrm>
          <a:solidFill>
            <a:srgbClr val="417580"/>
          </a:solidFill>
        </p:grpSpPr>
        <p:sp>
          <p:nvSpPr>
            <p:cNvPr id="36" name="矩形 40"/>
            <p:cNvSpPr/>
            <p:nvPr/>
          </p:nvSpPr>
          <p:spPr>
            <a:xfrm rot="20183003">
              <a:off x="6108895" y="2676144"/>
              <a:ext cx="426349" cy="353884"/>
            </a:xfrm>
            <a:custGeom>
              <a:avLst/>
              <a:gdLst/>
              <a:ahLst/>
              <a:cxnLst/>
              <a:rect l="l" t="t" r="r" b="b"/>
              <a:pathLst>
                <a:path w="426564" h="353930">
                  <a:moveTo>
                    <a:pt x="426564" y="0"/>
                  </a:moveTo>
                  <a:cubicBezTo>
                    <a:pt x="409475" y="123700"/>
                    <a:pt x="406868" y="241688"/>
                    <a:pt x="419087" y="353930"/>
                  </a:cubicBezTo>
                  <a:lnTo>
                    <a:pt x="0" y="353930"/>
                  </a:lnTo>
                  <a:cubicBezTo>
                    <a:pt x="157735" y="274961"/>
                    <a:pt x="299577" y="156314"/>
                    <a:pt x="42656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37" name="矩形 41"/>
            <p:cNvSpPr/>
            <p:nvPr/>
          </p:nvSpPr>
          <p:spPr>
            <a:xfrm rot="20183003">
              <a:off x="5896912" y="3088414"/>
              <a:ext cx="855080" cy="280009"/>
            </a:xfrm>
            <a:custGeom>
              <a:avLst/>
              <a:gdLst/>
              <a:ahLst/>
              <a:cxnLst/>
              <a:rect l="l" t="t" r="r" b="b"/>
              <a:pathLst>
                <a:path w="855553" h="278806">
                  <a:moveTo>
                    <a:pt x="786402" y="0"/>
                  </a:moveTo>
                  <a:cubicBezTo>
                    <a:pt x="797138" y="97474"/>
                    <a:pt x="820720" y="190358"/>
                    <a:pt x="855553" y="278806"/>
                  </a:cubicBezTo>
                  <a:lnTo>
                    <a:pt x="0" y="278806"/>
                  </a:lnTo>
                  <a:cubicBezTo>
                    <a:pt x="44790" y="165118"/>
                    <a:pt x="135145" y="70068"/>
                    <a:pt x="257788" y="21703"/>
                  </a:cubicBezTo>
                  <a:lnTo>
                    <a:pt x="3031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38" name="矩形 42"/>
            <p:cNvSpPr/>
            <p:nvPr/>
          </p:nvSpPr>
          <p:spPr>
            <a:xfrm rot="20183003">
              <a:off x="5995758" y="3369615"/>
              <a:ext cx="922962" cy="327671"/>
            </a:xfrm>
            <a:custGeom>
              <a:avLst/>
              <a:gdLst/>
              <a:ahLst/>
              <a:cxnLst/>
              <a:rect l="l" t="t" r="r" b="b"/>
              <a:pathLst>
                <a:path w="922701" h="328215">
                  <a:moveTo>
                    <a:pt x="898034" y="0"/>
                  </a:moveTo>
                  <a:cubicBezTo>
                    <a:pt x="936591" y="110808"/>
                    <a:pt x="928402" y="227358"/>
                    <a:pt x="884247" y="328215"/>
                  </a:cubicBezTo>
                  <a:lnTo>
                    <a:pt x="39948" y="328215"/>
                  </a:lnTo>
                  <a:cubicBezTo>
                    <a:pt x="36346" y="323526"/>
                    <a:pt x="34132" y="318203"/>
                    <a:pt x="32009" y="312819"/>
                  </a:cubicBezTo>
                  <a:cubicBezTo>
                    <a:pt x="-9140" y="208476"/>
                    <a:pt x="-9641" y="98148"/>
                    <a:pt x="249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sp>
          <p:nvSpPr>
            <p:cNvPr id="39" name="矩形 43"/>
            <p:cNvSpPr/>
            <p:nvPr/>
          </p:nvSpPr>
          <p:spPr>
            <a:xfrm rot="20183003">
              <a:off x="6183923" y="3708010"/>
              <a:ext cx="803870" cy="239497"/>
            </a:xfrm>
            <a:custGeom>
              <a:avLst/>
              <a:gdLst/>
              <a:ahLst/>
              <a:cxnLst/>
              <a:rect l="l" t="t" r="r" b="b"/>
              <a:pathLst>
                <a:path w="803675" h="238927">
                  <a:moveTo>
                    <a:pt x="803675" y="0"/>
                  </a:moveTo>
                  <a:cubicBezTo>
                    <a:pt x="755458" y="91484"/>
                    <a:pt x="674846" y="165748"/>
                    <a:pt x="571154" y="206640"/>
                  </a:cubicBezTo>
                  <a:cubicBezTo>
                    <a:pt x="352956" y="292688"/>
                    <a:pt x="108588" y="20098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50000"/>
                  </a:schemeClr>
                </a:solidFill>
              </a:endParaRPr>
            </a:p>
          </p:txBody>
        </p:sp>
      </p:grpSp>
      <p:cxnSp>
        <p:nvCxnSpPr>
          <p:cNvPr id="40" name="直接连接符 39"/>
          <p:cNvCxnSpPr/>
          <p:nvPr/>
        </p:nvCxnSpPr>
        <p:spPr bwMode="auto">
          <a:xfrm flipH="1">
            <a:off x="7894333" y="3016681"/>
            <a:ext cx="184626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auto">
          <a:xfrm flipH="1">
            <a:off x="7894333" y="3462769"/>
            <a:ext cx="1654175"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flipH="1">
            <a:off x="7894333" y="3953306"/>
            <a:ext cx="156368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flipH="1">
            <a:off x="7894333" y="4359706"/>
            <a:ext cx="2035175" cy="6191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94"/>
          <p:cNvSpPr txBox="1">
            <a:spLocks noChangeArrowheads="1"/>
          </p:cNvSpPr>
          <p:nvPr/>
        </p:nvSpPr>
        <p:spPr bwMode="auto">
          <a:xfrm>
            <a:off x="7944929" y="266843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45" name="TextBox 95"/>
          <p:cNvSpPr txBox="1">
            <a:spLocks noChangeArrowheads="1"/>
          </p:cNvSpPr>
          <p:nvPr/>
        </p:nvSpPr>
        <p:spPr bwMode="auto">
          <a:xfrm>
            <a:off x="7950761" y="309535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46" name="TextBox 96"/>
          <p:cNvSpPr txBox="1">
            <a:spLocks noChangeArrowheads="1"/>
          </p:cNvSpPr>
          <p:nvPr/>
        </p:nvSpPr>
        <p:spPr bwMode="auto">
          <a:xfrm>
            <a:off x="7950761" y="352527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47" name="TextBox 97"/>
          <p:cNvSpPr txBox="1">
            <a:spLocks noChangeArrowheads="1"/>
          </p:cNvSpPr>
          <p:nvPr/>
        </p:nvSpPr>
        <p:spPr bwMode="auto">
          <a:xfrm>
            <a:off x="7950761" y="399252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48" name="TextBox 104"/>
          <p:cNvSpPr txBox="1">
            <a:spLocks noChangeArrowheads="1"/>
          </p:cNvSpPr>
          <p:nvPr/>
        </p:nvSpPr>
        <p:spPr bwMode="auto">
          <a:xfrm>
            <a:off x="9898213" y="4018306"/>
            <a:ext cx="758700" cy="30754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chemeClr val="bg1"/>
                </a:solidFill>
                <a:latin typeface="Impact" panose="020B0806030902050204" pitchFamily="34" charset="0"/>
                <a:ea typeface="造字工房尚雅体演示版常规体" pitchFamily="50" charset="-122"/>
              </a:rPr>
              <a:t>24%</a:t>
            </a:r>
            <a:endParaRPr lang="zh-CN" altLang="en-US" sz="1400">
              <a:solidFill>
                <a:schemeClr val="bg1"/>
              </a:solidFill>
              <a:latin typeface="Impact" panose="020B0806030902050204" pitchFamily="34" charset="0"/>
              <a:ea typeface="造字工房尚雅体演示版常规体" pitchFamily="50" charset="-122"/>
            </a:endParaRPr>
          </a:p>
        </p:txBody>
      </p:sp>
      <p:sp>
        <p:nvSpPr>
          <p:cNvPr id="49" name="矩形 109"/>
          <p:cNvSpPr>
            <a:spLocks noChangeArrowheads="1"/>
          </p:cNvSpPr>
          <p:nvPr/>
        </p:nvSpPr>
        <p:spPr bwMode="auto">
          <a:xfrm>
            <a:off x="1791983" y="4707369"/>
            <a:ext cx="2593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0" name="矩形 110"/>
          <p:cNvSpPr>
            <a:spLocks noChangeArrowheads="1"/>
          </p:cNvSpPr>
          <p:nvPr/>
        </p:nvSpPr>
        <p:spPr bwMode="auto">
          <a:xfrm>
            <a:off x="4843158" y="4707369"/>
            <a:ext cx="2593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1" name="矩形 111"/>
          <p:cNvSpPr>
            <a:spLocks noChangeArrowheads="1"/>
          </p:cNvSpPr>
          <p:nvPr/>
        </p:nvSpPr>
        <p:spPr bwMode="auto">
          <a:xfrm>
            <a:off x="7892745" y="4707369"/>
            <a:ext cx="2593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1000"/>
                                        <p:tgtEl>
                                          <p:spTgt spid="31"/>
                                        </p:tgtEl>
                                      </p:cBhvr>
                                    </p:animEffect>
                                    <p:anim calcmode="lin" valueType="num">
                                      <p:cBhvr>
                                        <p:cTn id="106" dur="1000" fill="hold"/>
                                        <p:tgtEl>
                                          <p:spTgt spid="31"/>
                                        </p:tgtEl>
                                        <p:attrNameLst>
                                          <p:attrName>ppt_x</p:attrName>
                                        </p:attrNameLst>
                                      </p:cBhvr>
                                      <p:tavLst>
                                        <p:tav tm="0">
                                          <p:val>
                                            <p:strVal val="#ppt_x"/>
                                          </p:val>
                                        </p:tav>
                                        <p:tav tm="100000">
                                          <p:val>
                                            <p:strVal val="#ppt_x"/>
                                          </p:val>
                                        </p:tav>
                                      </p:tavLst>
                                    </p:anim>
                                    <p:anim calcmode="lin" valueType="num">
                                      <p:cBhvr>
                                        <p:cTn id="107" dur="1000" fill="hold"/>
                                        <p:tgtEl>
                                          <p:spTgt spid="31"/>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000"/>
                                        <p:tgtEl>
                                          <p:spTgt spid="32"/>
                                        </p:tgtEl>
                                      </p:cBhvr>
                                    </p:animEffect>
                                    <p:anim calcmode="lin" valueType="num">
                                      <p:cBhvr>
                                        <p:cTn id="111" dur="1000" fill="hold"/>
                                        <p:tgtEl>
                                          <p:spTgt spid="32"/>
                                        </p:tgtEl>
                                        <p:attrNameLst>
                                          <p:attrName>ppt_x</p:attrName>
                                        </p:attrNameLst>
                                      </p:cBhvr>
                                      <p:tavLst>
                                        <p:tav tm="0">
                                          <p:val>
                                            <p:strVal val="#ppt_x"/>
                                          </p:val>
                                        </p:tav>
                                        <p:tav tm="100000">
                                          <p:val>
                                            <p:strVal val="#ppt_x"/>
                                          </p:val>
                                        </p:tav>
                                      </p:tavLst>
                                    </p:anim>
                                    <p:anim calcmode="lin" valueType="num">
                                      <p:cBhvr>
                                        <p:cTn id="112" dur="1000" fill="hold"/>
                                        <p:tgtEl>
                                          <p:spTgt spid="3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1000"/>
                                        <p:tgtEl>
                                          <p:spTgt spid="33"/>
                                        </p:tgtEl>
                                      </p:cBhvr>
                                    </p:animEffect>
                                    <p:anim calcmode="lin" valueType="num">
                                      <p:cBhvr>
                                        <p:cTn id="116" dur="1000" fill="hold"/>
                                        <p:tgtEl>
                                          <p:spTgt spid="33"/>
                                        </p:tgtEl>
                                        <p:attrNameLst>
                                          <p:attrName>ppt_x</p:attrName>
                                        </p:attrNameLst>
                                      </p:cBhvr>
                                      <p:tavLst>
                                        <p:tav tm="0">
                                          <p:val>
                                            <p:strVal val="#ppt_x"/>
                                          </p:val>
                                        </p:tav>
                                        <p:tav tm="100000">
                                          <p:val>
                                            <p:strVal val="#ppt_x"/>
                                          </p:val>
                                        </p:tav>
                                      </p:tavLst>
                                    </p:anim>
                                    <p:anim calcmode="lin" valueType="num">
                                      <p:cBhvr>
                                        <p:cTn id="117" dur="1000" fill="hold"/>
                                        <p:tgtEl>
                                          <p:spTgt spid="3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1000"/>
                                        <p:tgtEl>
                                          <p:spTgt spid="34"/>
                                        </p:tgtEl>
                                      </p:cBhvr>
                                    </p:animEffect>
                                    <p:anim calcmode="lin" valueType="num">
                                      <p:cBhvr>
                                        <p:cTn id="121" dur="1000" fill="hold"/>
                                        <p:tgtEl>
                                          <p:spTgt spid="34"/>
                                        </p:tgtEl>
                                        <p:attrNameLst>
                                          <p:attrName>ppt_x</p:attrName>
                                        </p:attrNameLst>
                                      </p:cBhvr>
                                      <p:tavLst>
                                        <p:tav tm="0">
                                          <p:val>
                                            <p:strVal val="#ppt_x"/>
                                          </p:val>
                                        </p:tav>
                                        <p:tav tm="100000">
                                          <p:val>
                                            <p:strVal val="#ppt_x"/>
                                          </p:val>
                                        </p:tav>
                                      </p:tavLst>
                                    </p:anim>
                                    <p:anim calcmode="lin" valueType="num">
                                      <p:cBhvr>
                                        <p:cTn id="122" dur="1000" fill="hold"/>
                                        <p:tgtEl>
                                          <p:spTgt spid="34"/>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1000"/>
                                        <p:tgtEl>
                                          <p:spTgt spid="35"/>
                                        </p:tgtEl>
                                      </p:cBhvr>
                                    </p:animEffect>
                                    <p:anim calcmode="lin" valueType="num">
                                      <p:cBhvr>
                                        <p:cTn id="126" dur="1000" fill="hold"/>
                                        <p:tgtEl>
                                          <p:spTgt spid="35"/>
                                        </p:tgtEl>
                                        <p:attrNameLst>
                                          <p:attrName>ppt_x</p:attrName>
                                        </p:attrNameLst>
                                      </p:cBhvr>
                                      <p:tavLst>
                                        <p:tav tm="0">
                                          <p:val>
                                            <p:strVal val="#ppt_x"/>
                                          </p:val>
                                        </p:tav>
                                        <p:tav tm="100000">
                                          <p:val>
                                            <p:strVal val="#ppt_x"/>
                                          </p:val>
                                        </p:tav>
                                      </p:tavLst>
                                    </p:anim>
                                    <p:anim calcmode="lin" valueType="num">
                                      <p:cBhvr>
                                        <p:cTn id="127" dur="1000" fill="hold"/>
                                        <p:tgtEl>
                                          <p:spTgt spid="35"/>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1000"/>
                                        <p:tgtEl>
                                          <p:spTgt spid="40"/>
                                        </p:tgtEl>
                                      </p:cBhvr>
                                    </p:animEffect>
                                    <p:anim calcmode="lin" valueType="num">
                                      <p:cBhvr>
                                        <p:cTn id="131" dur="1000" fill="hold"/>
                                        <p:tgtEl>
                                          <p:spTgt spid="40"/>
                                        </p:tgtEl>
                                        <p:attrNameLst>
                                          <p:attrName>ppt_x</p:attrName>
                                        </p:attrNameLst>
                                      </p:cBhvr>
                                      <p:tavLst>
                                        <p:tav tm="0">
                                          <p:val>
                                            <p:strVal val="#ppt_x"/>
                                          </p:val>
                                        </p:tav>
                                        <p:tav tm="100000">
                                          <p:val>
                                            <p:strVal val="#ppt_x"/>
                                          </p:val>
                                        </p:tav>
                                      </p:tavLst>
                                    </p:anim>
                                    <p:anim calcmode="lin" valueType="num">
                                      <p:cBhvr>
                                        <p:cTn id="132" dur="1000" fill="hold"/>
                                        <p:tgtEl>
                                          <p:spTgt spid="40"/>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1000"/>
                                        <p:tgtEl>
                                          <p:spTgt spid="42"/>
                                        </p:tgtEl>
                                      </p:cBhvr>
                                    </p:animEffect>
                                    <p:anim calcmode="lin" valueType="num">
                                      <p:cBhvr>
                                        <p:cTn id="141" dur="1000" fill="hold"/>
                                        <p:tgtEl>
                                          <p:spTgt spid="42"/>
                                        </p:tgtEl>
                                        <p:attrNameLst>
                                          <p:attrName>ppt_x</p:attrName>
                                        </p:attrNameLst>
                                      </p:cBhvr>
                                      <p:tavLst>
                                        <p:tav tm="0">
                                          <p:val>
                                            <p:strVal val="#ppt_x"/>
                                          </p:val>
                                        </p:tav>
                                        <p:tav tm="100000">
                                          <p:val>
                                            <p:strVal val="#ppt_x"/>
                                          </p:val>
                                        </p:tav>
                                      </p:tavLst>
                                    </p:anim>
                                    <p:anim calcmode="lin" valueType="num">
                                      <p:cBhvr>
                                        <p:cTn id="142" dur="1000" fill="hold"/>
                                        <p:tgtEl>
                                          <p:spTgt spid="42"/>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fade">
                                      <p:cBhvr>
                                        <p:cTn id="145" dur="1000"/>
                                        <p:tgtEl>
                                          <p:spTgt spid="43"/>
                                        </p:tgtEl>
                                      </p:cBhvr>
                                    </p:animEffect>
                                    <p:anim calcmode="lin" valueType="num">
                                      <p:cBhvr>
                                        <p:cTn id="146" dur="1000" fill="hold"/>
                                        <p:tgtEl>
                                          <p:spTgt spid="43"/>
                                        </p:tgtEl>
                                        <p:attrNameLst>
                                          <p:attrName>ppt_x</p:attrName>
                                        </p:attrNameLst>
                                      </p:cBhvr>
                                      <p:tavLst>
                                        <p:tav tm="0">
                                          <p:val>
                                            <p:strVal val="#ppt_x"/>
                                          </p:val>
                                        </p:tav>
                                        <p:tav tm="100000">
                                          <p:val>
                                            <p:strVal val="#ppt_x"/>
                                          </p:val>
                                        </p:tav>
                                      </p:tavLst>
                                    </p:anim>
                                    <p:anim calcmode="lin" valueType="num">
                                      <p:cBhvr>
                                        <p:cTn id="147" dur="1000" fill="hold"/>
                                        <p:tgtEl>
                                          <p:spTgt spid="43"/>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1000"/>
                                        <p:tgtEl>
                                          <p:spTgt spid="44"/>
                                        </p:tgtEl>
                                      </p:cBhvr>
                                    </p:animEffect>
                                    <p:anim calcmode="lin" valueType="num">
                                      <p:cBhvr>
                                        <p:cTn id="151" dur="1000" fill="hold"/>
                                        <p:tgtEl>
                                          <p:spTgt spid="44"/>
                                        </p:tgtEl>
                                        <p:attrNameLst>
                                          <p:attrName>ppt_x</p:attrName>
                                        </p:attrNameLst>
                                      </p:cBhvr>
                                      <p:tavLst>
                                        <p:tav tm="0">
                                          <p:val>
                                            <p:strVal val="#ppt_x"/>
                                          </p:val>
                                        </p:tav>
                                        <p:tav tm="100000">
                                          <p:val>
                                            <p:strVal val="#ppt_x"/>
                                          </p:val>
                                        </p:tav>
                                      </p:tavLst>
                                    </p:anim>
                                    <p:anim calcmode="lin" valueType="num">
                                      <p:cBhvr>
                                        <p:cTn id="152" dur="1000" fill="hold"/>
                                        <p:tgtEl>
                                          <p:spTgt spid="44"/>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fade">
                                      <p:cBhvr>
                                        <p:cTn id="155" dur="1000"/>
                                        <p:tgtEl>
                                          <p:spTgt spid="45"/>
                                        </p:tgtEl>
                                      </p:cBhvr>
                                    </p:animEffect>
                                    <p:anim calcmode="lin" valueType="num">
                                      <p:cBhvr>
                                        <p:cTn id="156" dur="1000" fill="hold"/>
                                        <p:tgtEl>
                                          <p:spTgt spid="45"/>
                                        </p:tgtEl>
                                        <p:attrNameLst>
                                          <p:attrName>ppt_x</p:attrName>
                                        </p:attrNameLst>
                                      </p:cBhvr>
                                      <p:tavLst>
                                        <p:tav tm="0">
                                          <p:val>
                                            <p:strVal val="#ppt_x"/>
                                          </p:val>
                                        </p:tav>
                                        <p:tav tm="100000">
                                          <p:val>
                                            <p:strVal val="#ppt_x"/>
                                          </p:val>
                                        </p:tav>
                                      </p:tavLst>
                                    </p:anim>
                                    <p:anim calcmode="lin" valueType="num">
                                      <p:cBhvr>
                                        <p:cTn id="157" dur="1000" fill="hold"/>
                                        <p:tgtEl>
                                          <p:spTgt spid="45"/>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1000"/>
                                        <p:tgtEl>
                                          <p:spTgt spid="46"/>
                                        </p:tgtEl>
                                      </p:cBhvr>
                                    </p:animEffect>
                                    <p:anim calcmode="lin" valueType="num">
                                      <p:cBhvr>
                                        <p:cTn id="161" dur="1000" fill="hold"/>
                                        <p:tgtEl>
                                          <p:spTgt spid="46"/>
                                        </p:tgtEl>
                                        <p:attrNameLst>
                                          <p:attrName>ppt_x</p:attrName>
                                        </p:attrNameLst>
                                      </p:cBhvr>
                                      <p:tavLst>
                                        <p:tav tm="0">
                                          <p:val>
                                            <p:strVal val="#ppt_x"/>
                                          </p:val>
                                        </p:tav>
                                        <p:tav tm="100000">
                                          <p:val>
                                            <p:strVal val="#ppt_x"/>
                                          </p:val>
                                        </p:tav>
                                      </p:tavLst>
                                    </p:anim>
                                    <p:anim calcmode="lin" valueType="num">
                                      <p:cBhvr>
                                        <p:cTn id="162" dur="1000" fill="hold"/>
                                        <p:tgtEl>
                                          <p:spTgt spid="46"/>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47"/>
                                        </p:tgtEl>
                                        <p:attrNameLst>
                                          <p:attrName>style.visibility</p:attrName>
                                        </p:attrNameLst>
                                      </p:cBhvr>
                                      <p:to>
                                        <p:strVal val="visible"/>
                                      </p:to>
                                    </p:set>
                                    <p:animEffect transition="in" filter="fade">
                                      <p:cBhvr>
                                        <p:cTn id="165" dur="1000"/>
                                        <p:tgtEl>
                                          <p:spTgt spid="47"/>
                                        </p:tgtEl>
                                      </p:cBhvr>
                                    </p:animEffect>
                                    <p:anim calcmode="lin" valueType="num">
                                      <p:cBhvr>
                                        <p:cTn id="166" dur="1000" fill="hold"/>
                                        <p:tgtEl>
                                          <p:spTgt spid="47"/>
                                        </p:tgtEl>
                                        <p:attrNameLst>
                                          <p:attrName>ppt_x</p:attrName>
                                        </p:attrNameLst>
                                      </p:cBhvr>
                                      <p:tavLst>
                                        <p:tav tm="0">
                                          <p:val>
                                            <p:strVal val="#ppt_x"/>
                                          </p:val>
                                        </p:tav>
                                        <p:tav tm="100000">
                                          <p:val>
                                            <p:strVal val="#ppt_x"/>
                                          </p:val>
                                        </p:tav>
                                      </p:tavLst>
                                    </p:anim>
                                    <p:anim calcmode="lin" valueType="num">
                                      <p:cBhvr>
                                        <p:cTn id="167" dur="1000" fill="hold"/>
                                        <p:tgtEl>
                                          <p:spTgt spid="47"/>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48"/>
                                        </p:tgtEl>
                                        <p:attrNameLst>
                                          <p:attrName>style.visibility</p:attrName>
                                        </p:attrNameLst>
                                      </p:cBhvr>
                                      <p:to>
                                        <p:strVal val="visible"/>
                                      </p:to>
                                    </p:set>
                                    <p:animEffect transition="in" filter="fade">
                                      <p:cBhvr>
                                        <p:cTn id="170" dur="1000"/>
                                        <p:tgtEl>
                                          <p:spTgt spid="48"/>
                                        </p:tgtEl>
                                      </p:cBhvr>
                                    </p:animEffect>
                                    <p:anim calcmode="lin" valueType="num">
                                      <p:cBhvr>
                                        <p:cTn id="171" dur="1000" fill="hold"/>
                                        <p:tgtEl>
                                          <p:spTgt spid="48"/>
                                        </p:tgtEl>
                                        <p:attrNameLst>
                                          <p:attrName>ppt_x</p:attrName>
                                        </p:attrNameLst>
                                      </p:cBhvr>
                                      <p:tavLst>
                                        <p:tav tm="0">
                                          <p:val>
                                            <p:strVal val="#ppt_x"/>
                                          </p:val>
                                        </p:tav>
                                        <p:tav tm="100000">
                                          <p:val>
                                            <p:strVal val="#ppt_x"/>
                                          </p:val>
                                        </p:tav>
                                      </p:tavLst>
                                    </p:anim>
                                    <p:anim calcmode="lin" valueType="num">
                                      <p:cBhvr>
                                        <p:cTn id="172" dur="1000" fill="hold"/>
                                        <p:tgtEl>
                                          <p:spTgt spid="48"/>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9"/>
                                        </p:tgtEl>
                                        <p:attrNameLst>
                                          <p:attrName>style.visibility</p:attrName>
                                        </p:attrNameLst>
                                      </p:cBhvr>
                                      <p:to>
                                        <p:strVal val="visible"/>
                                      </p:to>
                                    </p:set>
                                    <p:animEffect transition="in" filter="fade">
                                      <p:cBhvr>
                                        <p:cTn id="175" dur="1000"/>
                                        <p:tgtEl>
                                          <p:spTgt spid="49"/>
                                        </p:tgtEl>
                                      </p:cBhvr>
                                    </p:animEffect>
                                    <p:anim calcmode="lin" valueType="num">
                                      <p:cBhvr>
                                        <p:cTn id="176" dur="1000" fill="hold"/>
                                        <p:tgtEl>
                                          <p:spTgt spid="49"/>
                                        </p:tgtEl>
                                        <p:attrNameLst>
                                          <p:attrName>ppt_x</p:attrName>
                                        </p:attrNameLst>
                                      </p:cBhvr>
                                      <p:tavLst>
                                        <p:tav tm="0">
                                          <p:val>
                                            <p:strVal val="#ppt_x"/>
                                          </p:val>
                                        </p:tav>
                                        <p:tav tm="100000">
                                          <p:val>
                                            <p:strVal val="#ppt_x"/>
                                          </p:val>
                                        </p:tav>
                                      </p:tavLst>
                                    </p:anim>
                                    <p:anim calcmode="lin" valueType="num">
                                      <p:cBhvr>
                                        <p:cTn id="177" dur="1000" fill="hold"/>
                                        <p:tgtEl>
                                          <p:spTgt spid="49"/>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50"/>
                                        </p:tgtEl>
                                        <p:attrNameLst>
                                          <p:attrName>style.visibility</p:attrName>
                                        </p:attrNameLst>
                                      </p:cBhvr>
                                      <p:to>
                                        <p:strVal val="visible"/>
                                      </p:to>
                                    </p:set>
                                    <p:animEffect transition="in" filter="fade">
                                      <p:cBhvr>
                                        <p:cTn id="180" dur="1000"/>
                                        <p:tgtEl>
                                          <p:spTgt spid="50"/>
                                        </p:tgtEl>
                                      </p:cBhvr>
                                    </p:animEffect>
                                    <p:anim calcmode="lin" valueType="num">
                                      <p:cBhvr>
                                        <p:cTn id="181" dur="1000" fill="hold"/>
                                        <p:tgtEl>
                                          <p:spTgt spid="50"/>
                                        </p:tgtEl>
                                        <p:attrNameLst>
                                          <p:attrName>ppt_x</p:attrName>
                                        </p:attrNameLst>
                                      </p:cBhvr>
                                      <p:tavLst>
                                        <p:tav tm="0">
                                          <p:val>
                                            <p:strVal val="#ppt_x"/>
                                          </p:val>
                                        </p:tav>
                                        <p:tav tm="100000">
                                          <p:val>
                                            <p:strVal val="#ppt_x"/>
                                          </p:val>
                                        </p:tav>
                                      </p:tavLst>
                                    </p:anim>
                                    <p:anim calcmode="lin" valueType="num">
                                      <p:cBhvr>
                                        <p:cTn id="182" dur="1000" fill="hold"/>
                                        <p:tgtEl>
                                          <p:spTgt spid="50"/>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51"/>
                                        </p:tgtEl>
                                        <p:attrNameLst>
                                          <p:attrName>style.visibility</p:attrName>
                                        </p:attrNameLst>
                                      </p:cBhvr>
                                      <p:to>
                                        <p:strVal val="visible"/>
                                      </p:to>
                                    </p:set>
                                    <p:animEffect transition="in" filter="fade">
                                      <p:cBhvr>
                                        <p:cTn id="185" dur="1000"/>
                                        <p:tgtEl>
                                          <p:spTgt spid="51"/>
                                        </p:tgtEl>
                                      </p:cBhvr>
                                    </p:animEffect>
                                    <p:anim calcmode="lin" valueType="num">
                                      <p:cBhvr>
                                        <p:cTn id="186" dur="1000" fill="hold"/>
                                        <p:tgtEl>
                                          <p:spTgt spid="51"/>
                                        </p:tgtEl>
                                        <p:attrNameLst>
                                          <p:attrName>ppt_x</p:attrName>
                                        </p:attrNameLst>
                                      </p:cBhvr>
                                      <p:tavLst>
                                        <p:tav tm="0">
                                          <p:val>
                                            <p:strVal val="#ppt_x"/>
                                          </p:val>
                                        </p:tav>
                                        <p:tav tm="100000">
                                          <p:val>
                                            <p:strVal val="#ppt_x"/>
                                          </p:val>
                                        </p:tav>
                                      </p:tavLst>
                                    </p:anim>
                                    <p:anim calcmode="lin" valueType="num">
                                      <p:cBhvr>
                                        <p:cTn id="18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6" grpId="0"/>
      <p:bldP spid="17" grpId="0"/>
      <p:bldP spid="18" grpId="0"/>
      <p:bldP spid="19" grpId="0"/>
      <p:bldP spid="20" grpId="0"/>
      <p:bldP spid="30" grpId="0"/>
      <p:bldP spid="31" grpId="0"/>
      <p:bldP spid="32" grpId="0"/>
      <p:bldP spid="33" grpId="0"/>
      <p:bldP spid="34"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季度工作概述</a:t>
              </a:r>
            </a:p>
          </p:txBody>
        </p:sp>
      </p:grpSp>
      <p:grpSp>
        <p:nvGrpSpPr>
          <p:cNvPr id="5" name="组合 4"/>
          <p:cNvGrpSpPr/>
          <p:nvPr/>
        </p:nvGrpSpPr>
        <p:grpSpPr>
          <a:xfrm>
            <a:off x="1899234" y="1866506"/>
            <a:ext cx="3853640" cy="4186814"/>
            <a:chOff x="1410870" y="1216181"/>
            <a:chExt cx="4709979" cy="5117191"/>
          </a:xfrm>
        </p:grpSpPr>
        <p:sp>
          <p:nvSpPr>
            <p:cNvPr id="6" name="Oval 53"/>
            <p:cNvSpPr>
              <a:spLocks noChangeAspect="1"/>
            </p:cNvSpPr>
            <p:nvPr/>
          </p:nvSpPr>
          <p:spPr>
            <a:xfrm>
              <a:off x="1490662" y="5399072"/>
              <a:ext cx="513547" cy="51368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solidFill>
                  <a:schemeClr val="bg1">
                    <a:lumMod val="50000"/>
                  </a:schemeClr>
                </a:solidFill>
                <a:latin typeface="Lato Light" charset="0"/>
              </a:endParaRPr>
            </a:p>
          </p:txBody>
        </p:sp>
        <p:sp>
          <p:nvSpPr>
            <p:cNvPr id="7" name="Subtitle 2"/>
            <p:cNvSpPr txBox="1"/>
            <p:nvPr/>
          </p:nvSpPr>
          <p:spPr>
            <a:xfrm>
              <a:off x="2102197" y="3148157"/>
              <a:ext cx="4018652" cy="71836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39"/>
            <p:cNvSpPr txBox="1"/>
            <p:nvPr/>
          </p:nvSpPr>
          <p:spPr>
            <a:xfrm>
              <a:off x="2160983" y="2788623"/>
              <a:ext cx="1542294" cy="376170"/>
            </a:xfrm>
            <a:prstGeom prst="rect">
              <a:avLst/>
            </a:prstGeom>
            <a:noFill/>
          </p:spPr>
          <p:txBody>
            <a:bodyPr wrap="none" rtlCol="0" anchor="ctr" anchorCtr="0">
              <a:spAutoFit/>
            </a:bodyPr>
            <a:lstStyle/>
            <a:p>
              <a:r>
                <a:rPr lang="zh-CN" altLang="en-US" sz="1400" b="1" dirty="0">
                  <a:solidFill>
                    <a:schemeClr val="bg1">
                      <a:lumMod val="50000"/>
                    </a:schemeClr>
                  </a:solidFill>
                  <a:latin typeface="Lato" charset="0"/>
                  <a:ea typeface="Lato" charset="0"/>
                  <a:cs typeface="Lato" charset="0"/>
                </a:rPr>
                <a:t>加入标题描述</a:t>
              </a:r>
              <a:endParaRPr lang="en-US" sz="1400" b="1" dirty="0">
                <a:solidFill>
                  <a:schemeClr val="bg1">
                    <a:lumMod val="50000"/>
                  </a:schemeClr>
                </a:solidFill>
                <a:latin typeface="Lato" charset="0"/>
                <a:ea typeface="Lato" charset="0"/>
                <a:cs typeface="Lato" charset="0"/>
              </a:endParaRPr>
            </a:p>
          </p:txBody>
        </p:sp>
        <p:sp>
          <p:nvSpPr>
            <p:cNvPr id="10" name="Subtitle 2"/>
            <p:cNvSpPr txBox="1"/>
            <p:nvPr/>
          </p:nvSpPr>
          <p:spPr>
            <a:xfrm>
              <a:off x="2102197" y="5615004"/>
              <a:ext cx="4018652" cy="71836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41"/>
            <p:cNvSpPr txBox="1"/>
            <p:nvPr/>
          </p:nvSpPr>
          <p:spPr>
            <a:xfrm>
              <a:off x="2160983" y="5255467"/>
              <a:ext cx="1542294" cy="376170"/>
            </a:xfrm>
            <a:prstGeom prst="rect">
              <a:avLst/>
            </a:prstGeom>
            <a:noFill/>
          </p:spPr>
          <p:txBody>
            <a:bodyPr wrap="none" rtlCol="0" anchor="ctr" anchorCtr="0">
              <a:spAutoFit/>
            </a:bodyPr>
            <a:lstStyle/>
            <a:p>
              <a:pPr lvl="0"/>
              <a:r>
                <a:rPr lang="zh-CN" altLang="en-US" sz="1400" b="1" dirty="0">
                  <a:solidFill>
                    <a:srgbClr val="FFFFFF">
                      <a:lumMod val="50000"/>
                    </a:srgbClr>
                  </a:solidFill>
                  <a:latin typeface="Lato" charset="0"/>
                  <a:ea typeface="Lato" charset="0"/>
                  <a:cs typeface="Lato" charset="0"/>
                </a:rPr>
                <a:t>加入标题描述</a:t>
              </a:r>
              <a:endParaRPr lang="en-US" altLang="zh-CN" sz="1400" b="1" dirty="0">
                <a:solidFill>
                  <a:srgbClr val="FFFFFF">
                    <a:lumMod val="50000"/>
                  </a:srgbClr>
                </a:solidFill>
                <a:latin typeface="Lato" charset="0"/>
                <a:ea typeface="Lato" charset="0"/>
                <a:cs typeface="Lato" charset="0"/>
              </a:endParaRPr>
            </a:p>
          </p:txBody>
        </p:sp>
        <p:sp>
          <p:nvSpPr>
            <p:cNvPr id="14" name="Subtitle 2"/>
            <p:cNvSpPr txBox="1"/>
            <p:nvPr/>
          </p:nvSpPr>
          <p:spPr>
            <a:xfrm>
              <a:off x="2102197" y="4383746"/>
              <a:ext cx="4018652" cy="71836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50"/>
            <p:cNvSpPr txBox="1"/>
            <p:nvPr/>
          </p:nvSpPr>
          <p:spPr>
            <a:xfrm>
              <a:off x="2160983" y="4024210"/>
              <a:ext cx="1542294" cy="376170"/>
            </a:xfrm>
            <a:prstGeom prst="rect">
              <a:avLst/>
            </a:prstGeom>
            <a:noFill/>
          </p:spPr>
          <p:txBody>
            <a:bodyPr wrap="none" rtlCol="0" anchor="ctr" anchorCtr="0">
              <a:spAutoFit/>
            </a:bodyPr>
            <a:lstStyle/>
            <a:p>
              <a:pPr lvl="0"/>
              <a:r>
                <a:rPr lang="zh-CN" altLang="en-US" sz="1400" b="1" dirty="0">
                  <a:solidFill>
                    <a:srgbClr val="FFFFFF">
                      <a:lumMod val="50000"/>
                    </a:srgbClr>
                  </a:solidFill>
                  <a:latin typeface="Lato" charset="0"/>
                  <a:ea typeface="Lato" charset="0"/>
                  <a:cs typeface="Lato" charset="0"/>
                </a:rPr>
                <a:t>加入标题描述</a:t>
              </a:r>
              <a:endParaRPr lang="en-US" altLang="zh-CN" sz="1400" b="1" dirty="0">
                <a:solidFill>
                  <a:srgbClr val="FFFFFF">
                    <a:lumMod val="50000"/>
                  </a:srgbClr>
                </a:solidFill>
                <a:latin typeface="Lato" charset="0"/>
                <a:ea typeface="Lato" charset="0"/>
                <a:cs typeface="Lato" charset="0"/>
              </a:endParaRPr>
            </a:p>
          </p:txBody>
        </p:sp>
        <p:sp>
          <p:nvSpPr>
            <p:cNvPr id="16" name="Oval 54"/>
            <p:cNvSpPr>
              <a:spLocks noChangeAspect="1"/>
            </p:cNvSpPr>
            <p:nvPr/>
          </p:nvSpPr>
          <p:spPr>
            <a:xfrm>
              <a:off x="1490662" y="4138026"/>
              <a:ext cx="513547" cy="51368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solidFill>
                  <a:schemeClr val="bg1">
                    <a:lumMod val="50000"/>
                  </a:schemeClr>
                </a:solidFill>
                <a:latin typeface="Lato Light" charset="0"/>
              </a:endParaRPr>
            </a:p>
          </p:txBody>
        </p:sp>
        <p:sp>
          <p:nvSpPr>
            <p:cNvPr id="17" name="Oval 56"/>
            <p:cNvSpPr>
              <a:spLocks noChangeAspect="1"/>
            </p:cNvSpPr>
            <p:nvPr/>
          </p:nvSpPr>
          <p:spPr>
            <a:xfrm>
              <a:off x="1490662" y="2916774"/>
              <a:ext cx="513547" cy="51368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solidFill>
                  <a:schemeClr val="bg1">
                    <a:lumMod val="50000"/>
                  </a:schemeClr>
                </a:solidFill>
                <a:latin typeface="Lato Light" charset="0"/>
              </a:endParaRPr>
            </a:p>
          </p:txBody>
        </p:sp>
        <p:sp>
          <p:nvSpPr>
            <p:cNvPr id="18" name="Shape 2687"/>
            <p:cNvSpPr/>
            <p:nvPr/>
          </p:nvSpPr>
          <p:spPr>
            <a:xfrm>
              <a:off x="1613425" y="30324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solidFill>
                  <a:schemeClr val="bg1">
                    <a:lumMod val="50000"/>
                  </a:schemeClr>
                </a:solidFill>
                <a:latin typeface="Lato Regular" charset="0"/>
                <a:ea typeface="Lato Regular" charset="0"/>
                <a:cs typeface="Lato Regular" charset="0"/>
              </a:endParaRPr>
            </a:p>
          </p:txBody>
        </p:sp>
        <p:sp>
          <p:nvSpPr>
            <p:cNvPr id="19" name="Shape 2783"/>
            <p:cNvSpPr/>
            <p:nvPr/>
          </p:nvSpPr>
          <p:spPr>
            <a:xfrm>
              <a:off x="1613424" y="427795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solidFill>
                  <a:schemeClr val="bg1">
                    <a:lumMod val="50000"/>
                  </a:schemeClr>
                </a:solidFill>
                <a:latin typeface="Lato Regular" charset="0"/>
                <a:ea typeface="Lato Regular" charset="0"/>
                <a:cs typeface="Lato Regular" charset="0"/>
              </a:endParaRPr>
            </a:p>
          </p:txBody>
        </p:sp>
        <p:sp>
          <p:nvSpPr>
            <p:cNvPr id="20" name="Shape 2547"/>
            <p:cNvSpPr/>
            <p:nvPr/>
          </p:nvSpPr>
          <p:spPr>
            <a:xfrm>
              <a:off x="1613424" y="55192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solidFill>
                  <a:schemeClr val="bg1">
                    <a:lumMod val="50000"/>
                  </a:schemeClr>
                </a:solidFill>
                <a:latin typeface="Lato Regular" charset="0"/>
                <a:ea typeface="Lato Regular" charset="0"/>
                <a:cs typeface="Lato Regular" charset="0"/>
              </a:endParaRPr>
            </a:p>
          </p:txBody>
        </p:sp>
        <p:sp>
          <p:nvSpPr>
            <p:cNvPr id="21" name="TextBox 17"/>
            <p:cNvSpPr txBox="1"/>
            <p:nvPr/>
          </p:nvSpPr>
          <p:spPr>
            <a:xfrm>
              <a:off x="1457397" y="1216181"/>
              <a:ext cx="2369844" cy="733520"/>
            </a:xfrm>
            <a:prstGeom prst="rect">
              <a:avLst/>
            </a:prstGeom>
            <a:noFill/>
          </p:spPr>
          <p:txBody>
            <a:bodyPr wrap="none" lIns="45711" tIns="22856" rIns="45711" bIns="22856" rtlCol="0">
              <a:spAutoFit/>
            </a:bodyPr>
            <a:lstStyle/>
            <a:p>
              <a:r>
                <a:rPr lang="zh-CN" altLang="en-US" sz="3600" b="1" dirty="0">
                  <a:solidFill>
                    <a:schemeClr val="bg1">
                      <a:lumMod val="50000"/>
                    </a:schemeClr>
                  </a:solidFill>
                  <a:latin typeface="Lato" charset="0"/>
                  <a:ea typeface="Lato" charset="0"/>
                  <a:cs typeface="Lato" charset="0"/>
                </a:rPr>
                <a:t>加入标题</a:t>
              </a:r>
              <a:endParaRPr lang="id-ID" sz="3600" b="1" dirty="0">
                <a:solidFill>
                  <a:schemeClr val="bg1">
                    <a:lumMod val="50000"/>
                  </a:schemeClr>
                </a:solidFill>
                <a:latin typeface="Lato" charset="0"/>
                <a:ea typeface="Lato" charset="0"/>
                <a:cs typeface="Lato" charset="0"/>
              </a:endParaRPr>
            </a:p>
          </p:txBody>
        </p:sp>
        <p:sp>
          <p:nvSpPr>
            <p:cNvPr id="22" name="Rectangle 18"/>
            <p:cNvSpPr/>
            <p:nvPr/>
          </p:nvSpPr>
          <p:spPr>
            <a:xfrm>
              <a:off x="1490662" y="2275319"/>
              <a:ext cx="776519" cy="45719"/>
            </a:xfrm>
            <a:prstGeom prst="rect">
              <a:avLst/>
            </a:prstGeom>
            <a:solidFill>
              <a:srgbClr val="417580"/>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endParaRPr lang="en-US" sz="700" dirty="0">
                <a:solidFill>
                  <a:schemeClr val="bg1">
                    <a:lumMod val="50000"/>
                  </a:schemeClr>
                </a:solidFill>
                <a:latin typeface="Lato Light" charset="0"/>
              </a:endParaRPr>
            </a:p>
          </p:txBody>
        </p:sp>
        <p:sp>
          <p:nvSpPr>
            <p:cNvPr id="23" name="Subtitle 2"/>
            <p:cNvSpPr txBox="1"/>
            <p:nvPr/>
          </p:nvSpPr>
          <p:spPr>
            <a:xfrm>
              <a:off x="1410870" y="1824746"/>
              <a:ext cx="2525431" cy="405051"/>
            </a:xfrm>
            <a:prstGeom prst="rect">
              <a:avLst/>
            </a:prstGeom>
          </p:spPr>
          <p:txBody>
            <a:bodyPr vert="horz" wrap="non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dirty="0">
                  <a:solidFill>
                    <a:schemeClr val="bg1">
                      <a:lumMod val="50000"/>
                    </a:schemeClr>
                  </a:solidFill>
                  <a:latin typeface="Lato Light"/>
                  <a:cs typeface="Lato Light"/>
                </a:rPr>
                <a:t>加入你的文案文字标题描述</a:t>
              </a:r>
              <a:endParaRPr lang="en-US" sz="1200" dirty="0">
                <a:solidFill>
                  <a:schemeClr val="bg1">
                    <a:lumMod val="50000"/>
                  </a:schemeClr>
                </a:solidFill>
                <a:latin typeface="Lato Light"/>
                <a:cs typeface="Lato Light"/>
              </a:endParaRPr>
            </a:p>
          </p:txBody>
        </p:sp>
      </p:grpSp>
      <p:grpSp>
        <p:nvGrpSpPr>
          <p:cNvPr id="24" name="组合 23"/>
          <p:cNvGrpSpPr/>
          <p:nvPr/>
        </p:nvGrpSpPr>
        <p:grpSpPr>
          <a:xfrm flipH="1">
            <a:off x="6484408" y="1693010"/>
            <a:ext cx="4019112" cy="4360310"/>
            <a:chOff x="3067050" y="1333813"/>
            <a:chExt cx="3814763" cy="4138612"/>
          </a:xfrm>
          <a:solidFill>
            <a:srgbClr val="417580"/>
          </a:solidFill>
        </p:grpSpPr>
        <p:sp>
          <p:nvSpPr>
            <p:cNvPr id="25" name="Oval 4"/>
            <p:cNvSpPr>
              <a:spLocks noChangeArrowheads="1"/>
            </p:cNvSpPr>
            <p:nvPr/>
          </p:nvSpPr>
          <p:spPr bwMode="auto">
            <a:xfrm>
              <a:off x="3370263" y="1665600"/>
              <a:ext cx="3249612" cy="3273425"/>
            </a:xfrm>
            <a:prstGeom prst="ellipse">
              <a:avLst/>
            </a:prstGeom>
            <a:noFill/>
            <a:ln w="12700">
              <a:solidFill>
                <a:srgbClr val="417580"/>
              </a:solidFill>
              <a:prstDash val="dash"/>
              <a:beve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0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Oval 5"/>
            <p:cNvSpPr>
              <a:spLocks noChangeArrowheads="1"/>
            </p:cNvSpPr>
            <p:nvPr/>
          </p:nvSpPr>
          <p:spPr bwMode="auto">
            <a:xfrm>
              <a:off x="3067050" y="1906900"/>
              <a:ext cx="1106488" cy="1114425"/>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4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Oval 6"/>
            <p:cNvSpPr>
              <a:spLocks noChangeArrowheads="1"/>
            </p:cNvSpPr>
            <p:nvPr/>
          </p:nvSpPr>
          <p:spPr bwMode="auto">
            <a:xfrm>
              <a:off x="5775325" y="1906900"/>
              <a:ext cx="1106488" cy="1114425"/>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4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Oval 7"/>
            <p:cNvSpPr>
              <a:spLocks noChangeArrowheads="1"/>
            </p:cNvSpPr>
            <p:nvPr/>
          </p:nvSpPr>
          <p:spPr bwMode="auto">
            <a:xfrm>
              <a:off x="4470400" y="4358000"/>
              <a:ext cx="1108075" cy="1114425"/>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4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Oval 8"/>
            <p:cNvSpPr>
              <a:spLocks noChangeArrowheads="1"/>
            </p:cNvSpPr>
            <p:nvPr/>
          </p:nvSpPr>
          <p:spPr bwMode="auto">
            <a:xfrm>
              <a:off x="4600575" y="1333813"/>
              <a:ext cx="752475" cy="758825"/>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Oval 9"/>
            <p:cNvSpPr>
              <a:spLocks noChangeArrowheads="1"/>
            </p:cNvSpPr>
            <p:nvPr/>
          </p:nvSpPr>
          <p:spPr bwMode="auto">
            <a:xfrm>
              <a:off x="6011863" y="3646800"/>
              <a:ext cx="752475" cy="758825"/>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Oval 10"/>
            <p:cNvSpPr>
              <a:spLocks noChangeArrowheads="1"/>
            </p:cNvSpPr>
            <p:nvPr/>
          </p:nvSpPr>
          <p:spPr bwMode="auto">
            <a:xfrm>
              <a:off x="3181350" y="3683313"/>
              <a:ext cx="752475" cy="758825"/>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32" name="AutoShape 11"/>
            <p:cNvCxnSpPr>
              <a:cxnSpLocks noChangeShapeType="1"/>
            </p:cNvCxnSpPr>
            <p:nvPr/>
          </p:nvCxnSpPr>
          <p:spPr bwMode="auto">
            <a:xfrm flipH="1" flipV="1">
              <a:off x="5014913" y="3899213"/>
              <a:ext cx="9525" cy="441325"/>
            </a:xfrm>
            <a:prstGeom prst="straightConnector1">
              <a:avLst/>
            </a:prstGeom>
            <a:grpFill/>
            <a:ln w="9525">
              <a:solidFill>
                <a:schemeClr val="bg1">
                  <a:lumMod val="50000"/>
                </a:schemeClr>
              </a:solidFill>
              <a:bevel/>
            </a:ln>
          </p:spPr>
        </p:cxnSp>
        <p:cxnSp>
          <p:nvCxnSpPr>
            <p:cNvPr id="33" name="AutoShape 12"/>
            <p:cNvCxnSpPr>
              <a:cxnSpLocks noChangeShapeType="1"/>
            </p:cNvCxnSpPr>
            <p:nvPr/>
          </p:nvCxnSpPr>
          <p:spPr bwMode="auto">
            <a:xfrm flipH="1">
              <a:off x="5537200" y="2878450"/>
              <a:ext cx="398463" cy="106363"/>
            </a:xfrm>
            <a:prstGeom prst="straightConnector1">
              <a:avLst/>
            </a:prstGeom>
            <a:grpFill/>
            <a:ln w="9525">
              <a:solidFill>
                <a:schemeClr val="bg1">
                  <a:lumMod val="50000"/>
                </a:schemeClr>
              </a:solidFill>
              <a:bevel/>
            </a:ln>
          </p:spPr>
        </p:cxnSp>
        <p:cxnSp>
          <p:nvCxnSpPr>
            <p:cNvPr id="34" name="AutoShape 13"/>
            <p:cNvCxnSpPr>
              <a:cxnSpLocks noChangeShapeType="1"/>
            </p:cNvCxnSpPr>
            <p:nvPr/>
          </p:nvCxnSpPr>
          <p:spPr bwMode="auto">
            <a:xfrm>
              <a:off x="3989450" y="2842825"/>
              <a:ext cx="479425" cy="106363"/>
            </a:xfrm>
            <a:prstGeom prst="straightConnector1">
              <a:avLst/>
            </a:prstGeom>
            <a:grpFill/>
            <a:ln w="9525">
              <a:solidFill>
                <a:schemeClr val="bg1">
                  <a:lumMod val="50000"/>
                </a:schemeClr>
              </a:solidFill>
              <a:bevel/>
            </a:ln>
          </p:spPr>
        </p:cxnSp>
        <p:sp>
          <p:nvSpPr>
            <p:cNvPr id="35" name="Oval 16"/>
            <p:cNvSpPr>
              <a:spLocks noChangeArrowheads="1"/>
            </p:cNvSpPr>
            <p:nvPr/>
          </p:nvSpPr>
          <p:spPr bwMode="auto">
            <a:xfrm>
              <a:off x="4283075" y="2511738"/>
              <a:ext cx="1425575" cy="1404937"/>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2636"/>
            <a:ext cx="12190413" cy="723617"/>
            <a:chOff x="0" y="652696"/>
            <a:chExt cx="12190413" cy="723617"/>
          </a:xfrm>
        </p:grpSpPr>
        <p:sp>
          <p:nvSpPr>
            <p:cNvPr id="11" name="矩形 10"/>
            <p:cNvSpPr/>
            <p:nvPr/>
          </p:nvSpPr>
          <p:spPr>
            <a:xfrm flipV="1">
              <a:off x="0" y="1330594"/>
              <a:ext cx="12190413" cy="45719"/>
            </a:xfrm>
            <a:prstGeom prst="rect">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新魏" panose="02010800040101010101" pitchFamily="2" charset="-122"/>
                <a:ea typeface="华文新魏" panose="02010800040101010101" pitchFamily="2" charset="-122"/>
              </a:endParaRPr>
            </a:p>
          </p:txBody>
        </p:sp>
        <p:sp>
          <p:nvSpPr>
            <p:cNvPr id="12" name="TextBox 8"/>
            <p:cNvSpPr txBox="1">
              <a:spLocks noChangeArrowheads="1"/>
            </p:cNvSpPr>
            <p:nvPr/>
          </p:nvSpPr>
          <p:spPr bwMode="auto">
            <a:xfrm>
              <a:off x="4467544" y="65269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417580"/>
                  </a:solidFill>
                  <a:latin typeface="华文新魏" panose="02010800040101010101" pitchFamily="2" charset="-122"/>
                  <a:ea typeface="华文新魏" panose="02010800040101010101" pitchFamily="2" charset="-122"/>
                  <a:sym typeface="Arial" panose="020B0604020202020204" pitchFamily="34" charset="0"/>
                </a:rPr>
                <a:t>季度工作概述</a:t>
              </a:r>
            </a:p>
          </p:txBody>
        </p:sp>
      </p:grpSp>
      <p:grpSp>
        <p:nvGrpSpPr>
          <p:cNvPr id="5" name="组合 4"/>
          <p:cNvGrpSpPr/>
          <p:nvPr/>
        </p:nvGrpSpPr>
        <p:grpSpPr>
          <a:xfrm>
            <a:off x="6839467" y="1817391"/>
            <a:ext cx="3742902" cy="4110956"/>
            <a:chOff x="1206500" y="1945970"/>
            <a:chExt cx="4185415" cy="4596984"/>
          </a:xfrm>
        </p:grpSpPr>
        <p:grpSp>
          <p:nvGrpSpPr>
            <p:cNvPr id="6" name="Group 25"/>
            <p:cNvGrpSpPr/>
            <p:nvPr/>
          </p:nvGrpSpPr>
          <p:grpSpPr>
            <a:xfrm>
              <a:off x="2010041" y="1945970"/>
              <a:ext cx="3381874" cy="1041907"/>
              <a:chOff x="5486666" y="1163938"/>
              <a:chExt cx="2425434" cy="747242"/>
            </a:xfrm>
          </p:grpSpPr>
          <p:sp>
            <p:nvSpPr>
              <p:cNvPr id="23" name="Title 1"/>
              <p:cNvSpPr txBox="1"/>
              <p:nvPr/>
            </p:nvSpPr>
            <p:spPr>
              <a:xfrm>
                <a:off x="5487416" y="1163938"/>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标题</a:t>
                </a:r>
                <a:r>
                  <a:rPr 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 01</a:t>
                </a:r>
              </a:p>
            </p:txBody>
          </p:sp>
          <p:sp>
            <p:nvSpPr>
              <p:cNvPr id="24" name="TextBox 27"/>
              <p:cNvSpPr txBox="1"/>
              <p:nvPr/>
            </p:nvSpPr>
            <p:spPr>
              <a:xfrm>
                <a:off x="5486666" y="1429862"/>
                <a:ext cx="2425434" cy="481318"/>
              </a:xfrm>
              <a:prstGeom prst="rect">
                <a:avLst/>
              </a:prstGeom>
              <a:noFill/>
              <a:ln>
                <a:noFill/>
              </a:ln>
            </p:spPr>
            <p:txBody>
              <a:bodyPr wrap="square"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Group 28"/>
            <p:cNvGrpSpPr/>
            <p:nvPr/>
          </p:nvGrpSpPr>
          <p:grpSpPr>
            <a:xfrm>
              <a:off x="2010041" y="3130995"/>
              <a:ext cx="3381874" cy="1041907"/>
              <a:chOff x="5486666" y="1163938"/>
              <a:chExt cx="2425434" cy="747242"/>
            </a:xfrm>
          </p:grpSpPr>
          <p:sp>
            <p:nvSpPr>
              <p:cNvPr id="21" name="Title 1"/>
              <p:cNvSpPr txBox="1"/>
              <p:nvPr/>
            </p:nvSpPr>
            <p:spPr>
              <a:xfrm>
                <a:off x="5487416" y="1163938"/>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标题 </a:t>
                </a:r>
                <a:r>
                  <a:rPr 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02</a:t>
                </a:r>
              </a:p>
            </p:txBody>
          </p:sp>
          <p:sp>
            <p:nvSpPr>
              <p:cNvPr id="22" name="TextBox 30"/>
              <p:cNvSpPr txBox="1"/>
              <p:nvPr/>
            </p:nvSpPr>
            <p:spPr>
              <a:xfrm>
                <a:off x="5486666" y="1429862"/>
                <a:ext cx="2425434" cy="481318"/>
              </a:xfrm>
              <a:prstGeom prst="rect">
                <a:avLst/>
              </a:prstGeom>
              <a:noFill/>
              <a:ln>
                <a:noFill/>
              </a:ln>
            </p:spPr>
            <p:txBody>
              <a:bodyPr wrap="square"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Group 31"/>
            <p:cNvGrpSpPr/>
            <p:nvPr/>
          </p:nvGrpSpPr>
          <p:grpSpPr>
            <a:xfrm>
              <a:off x="2010041" y="4316020"/>
              <a:ext cx="3381874" cy="1041907"/>
              <a:chOff x="5486666" y="1163938"/>
              <a:chExt cx="2425434" cy="747242"/>
            </a:xfrm>
          </p:grpSpPr>
          <p:sp>
            <p:nvSpPr>
              <p:cNvPr id="19" name="Title 1"/>
              <p:cNvSpPr txBox="1"/>
              <p:nvPr/>
            </p:nvSpPr>
            <p:spPr>
              <a:xfrm>
                <a:off x="5487416" y="1163938"/>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标题 </a:t>
                </a:r>
                <a:r>
                  <a:rPr 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03</a:t>
                </a:r>
              </a:p>
            </p:txBody>
          </p:sp>
          <p:sp>
            <p:nvSpPr>
              <p:cNvPr id="20" name="TextBox 33"/>
              <p:cNvSpPr txBox="1"/>
              <p:nvPr/>
            </p:nvSpPr>
            <p:spPr>
              <a:xfrm>
                <a:off x="5486666" y="1429862"/>
                <a:ext cx="2425434" cy="481318"/>
              </a:xfrm>
              <a:prstGeom prst="rect">
                <a:avLst/>
              </a:prstGeom>
              <a:noFill/>
              <a:ln>
                <a:noFill/>
              </a:ln>
            </p:spPr>
            <p:txBody>
              <a:bodyPr wrap="square"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34"/>
            <p:cNvGrpSpPr/>
            <p:nvPr/>
          </p:nvGrpSpPr>
          <p:grpSpPr>
            <a:xfrm>
              <a:off x="2010041" y="5501047"/>
              <a:ext cx="3381874" cy="1041907"/>
              <a:chOff x="5486666" y="1163938"/>
              <a:chExt cx="2425434" cy="747242"/>
            </a:xfrm>
          </p:grpSpPr>
          <p:sp>
            <p:nvSpPr>
              <p:cNvPr id="17" name="Title 1"/>
              <p:cNvSpPr txBox="1"/>
              <p:nvPr/>
            </p:nvSpPr>
            <p:spPr>
              <a:xfrm>
                <a:off x="5487416" y="1163938"/>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标题 </a:t>
                </a:r>
                <a:r>
                  <a:rPr lang="en-US" sz="2000" dirty="0">
                    <a:solidFill>
                      <a:schemeClr val="bg1">
                        <a:lumMod val="50000"/>
                      </a:schemeClr>
                    </a:solidFill>
                    <a:latin typeface="微软雅黑" panose="020B0503020204020204" pitchFamily="34" charset="-122"/>
                    <a:ea typeface="微软雅黑" panose="020B0503020204020204" pitchFamily="34" charset="-122"/>
                    <a:cs typeface="Roboto condensed"/>
                  </a:rPr>
                  <a:t>04</a:t>
                </a:r>
              </a:p>
            </p:txBody>
          </p:sp>
          <p:sp>
            <p:nvSpPr>
              <p:cNvPr id="18" name="TextBox 36"/>
              <p:cNvSpPr txBox="1"/>
              <p:nvPr/>
            </p:nvSpPr>
            <p:spPr>
              <a:xfrm>
                <a:off x="5486666" y="1429862"/>
                <a:ext cx="2425434" cy="481318"/>
              </a:xfrm>
              <a:prstGeom prst="rect">
                <a:avLst/>
              </a:prstGeom>
              <a:noFill/>
              <a:ln>
                <a:noFill/>
              </a:ln>
            </p:spPr>
            <p:txBody>
              <a:bodyPr wrap="square"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206500" y="2200140"/>
              <a:ext cx="533400" cy="53340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4" name="椭圆 13"/>
            <p:cNvSpPr/>
            <p:nvPr/>
          </p:nvSpPr>
          <p:spPr>
            <a:xfrm>
              <a:off x="1208890" y="3302694"/>
              <a:ext cx="533400" cy="53340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5" name="椭圆 14"/>
            <p:cNvSpPr/>
            <p:nvPr/>
          </p:nvSpPr>
          <p:spPr>
            <a:xfrm>
              <a:off x="1208890" y="4525828"/>
              <a:ext cx="533400" cy="53340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椭圆 15"/>
            <p:cNvSpPr/>
            <p:nvPr/>
          </p:nvSpPr>
          <p:spPr>
            <a:xfrm>
              <a:off x="1206500" y="5670960"/>
              <a:ext cx="533400" cy="533400"/>
            </a:xfrm>
            <a:prstGeom prst="ellipse">
              <a:avLst/>
            </a:prstGeom>
            <a:solidFill>
              <a:srgbClr val="41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832061" y="1817442"/>
            <a:ext cx="4034972" cy="4236718"/>
            <a:chOff x="7703840" y="2548919"/>
            <a:chExt cx="2880321" cy="3024336"/>
          </a:xfrm>
        </p:grpSpPr>
        <p:sp>
          <p:nvSpPr>
            <p:cNvPr id="26" name="Пятиугольник 1"/>
            <p:cNvSpPr/>
            <p:nvPr/>
          </p:nvSpPr>
          <p:spPr>
            <a:xfrm rot="5400000">
              <a:off x="8603940" y="3593035"/>
              <a:ext cx="1080120" cy="2880320"/>
            </a:xfrm>
            <a:prstGeom prst="homePlate">
              <a:avLst>
                <a:gd name="adj" fmla="val 27874"/>
              </a:avLst>
            </a:prstGeom>
            <a:solidFill>
              <a:srgbClr val="4175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27" name="Пятиугольник 2"/>
            <p:cNvSpPr/>
            <p:nvPr/>
          </p:nvSpPr>
          <p:spPr>
            <a:xfrm rot="5400000">
              <a:off x="8567936" y="2908959"/>
              <a:ext cx="1152128" cy="2880320"/>
            </a:xfrm>
            <a:prstGeom prst="homePlate">
              <a:avLst>
                <a:gd name="adj" fmla="val 27874"/>
              </a:avLst>
            </a:prstGeom>
            <a:solidFill>
              <a:srgbClr val="4175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28" name="Пятиугольник 3"/>
            <p:cNvSpPr/>
            <p:nvPr/>
          </p:nvSpPr>
          <p:spPr>
            <a:xfrm rot="5400000">
              <a:off x="8531933" y="2224883"/>
              <a:ext cx="1224136" cy="2880320"/>
            </a:xfrm>
            <a:prstGeom prst="homePlate">
              <a:avLst>
                <a:gd name="adj" fmla="val 27874"/>
              </a:avLst>
            </a:prstGeom>
            <a:solidFill>
              <a:srgbClr val="4175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dirty="0"/>
            </a:p>
          </p:txBody>
        </p:sp>
        <p:sp>
          <p:nvSpPr>
            <p:cNvPr id="29" name="Пятиугольник 4"/>
            <p:cNvSpPr/>
            <p:nvPr/>
          </p:nvSpPr>
          <p:spPr>
            <a:xfrm rot="5400000">
              <a:off x="8603940" y="1648819"/>
              <a:ext cx="1080120" cy="2880320"/>
            </a:xfrm>
            <a:prstGeom prst="homePlate">
              <a:avLst>
                <a:gd name="adj" fmla="val 27874"/>
              </a:avLst>
            </a:prstGeom>
            <a:solidFill>
              <a:srgbClr val="4175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dirty="0"/>
            </a:p>
          </p:txBody>
        </p:sp>
        <p:sp>
          <p:nvSpPr>
            <p:cNvPr id="30" name="Freeform 14"/>
            <p:cNvSpPr>
              <a:spLocks noEditPoints="1"/>
            </p:cNvSpPr>
            <p:nvPr/>
          </p:nvSpPr>
          <p:spPr bwMode="auto">
            <a:xfrm>
              <a:off x="8945113" y="4995149"/>
              <a:ext cx="421391" cy="421391"/>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1" name="Freeform 8"/>
            <p:cNvSpPr>
              <a:spLocks noEditPoints="1"/>
            </p:cNvSpPr>
            <p:nvPr/>
          </p:nvSpPr>
          <p:spPr bwMode="auto">
            <a:xfrm>
              <a:off x="8920131" y="4386213"/>
              <a:ext cx="454632" cy="398730"/>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2" name="Freeform 11"/>
            <p:cNvSpPr>
              <a:spLocks noEditPoints="1"/>
            </p:cNvSpPr>
            <p:nvPr/>
          </p:nvSpPr>
          <p:spPr bwMode="auto">
            <a:xfrm>
              <a:off x="8901880" y="2879419"/>
              <a:ext cx="446326" cy="445000"/>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3" name="Group 83"/>
            <p:cNvGrpSpPr/>
            <p:nvPr/>
          </p:nvGrpSpPr>
          <p:grpSpPr>
            <a:xfrm>
              <a:off x="8936473" y="3741103"/>
              <a:ext cx="435094" cy="435095"/>
              <a:chOff x="-2771775" y="66675"/>
              <a:chExt cx="827087" cy="827088"/>
            </a:xfrm>
            <a:solidFill>
              <a:schemeClr val="bg1"/>
            </a:solidFill>
          </p:grpSpPr>
          <p:sp>
            <p:nvSpPr>
              <p:cNvPr id="34"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 水, 户外&#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3292857" y="2468167"/>
            <a:ext cx="4247016" cy="800219"/>
            <a:chOff x="4045252" y="3560835"/>
            <a:chExt cx="4722134" cy="800219"/>
          </a:xfrm>
        </p:grpSpPr>
        <p:sp>
          <p:nvSpPr>
            <p:cNvPr id="13" name="矩形 12"/>
            <p:cNvSpPr/>
            <p:nvPr/>
          </p:nvSpPr>
          <p:spPr>
            <a:xfrm>
              <a:off x="4045252"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4" name="矩形 13"/>
            <p:cNvSpPr/>
            <p:nvPr/>
          </p:nvSpPr>
          <p:spPr>
            <a:xfrm>
              <a:off x="7622758" y="3929743"/>
              <a:ext cx="11446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0969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6025650" y="2893684"/>
              <a:ext cx="800219" cy="2134521"/>
            </a:xfrm>
            <a:prstGeom prst="rect">
              <a:avLst/>
            </a:prstGeom>
            <a:noFill/>
          </p:spPr>
          <p:txBody>
            <a:bodyPr vert="eaVert" wrap="none" rtlCol="0">
              <a:spAutoFit/>
            </a:bodyPr>
            <a:lstStyle/>
            <a:p>
              <a:pPr algn="ctr"/>
              <a:r>
                <a:rPr lang="zh-CN" altLang="en-US" sz="4000" spc="600" dirty="0">
                  <a:solidFill>
                    <a:schemeClr val="bg1"/>
                  </a:solidFill>
                  <a:latin typeface="华文新魏" panose="02010800040101010101" pitchFamily="2" charset="-122"/>
                  <a:ea typeface="华文新魏" panose="02010800040101010101" pitchFamily="2" charset="-122"/>
                </a:rPr>
                <a:t>第二章</a:t>
              </a:r>
              <a:endParaRPr lang="en-US" altLang="zh-CN" sz="4000" spc="600" dirty="0">
                <a:solidFill>
                  <a:schemeClr val="bg1"/>
                </a:solidFill>
                <a:latin typeface="华文新魏" panose="02010800040101010101" pitchFamily="2" charset="-122"/>
                <a:ea typeface="华文新魏" panose="02010800040101010101" pitchFamily="2" charset="-122"/>
              </a:endParaRPr>
            </a:p>
          </p:txBody>
        </p:sp>
      </p:grpSp>
      <p:grpSp>
        <p:nvGrpSpPr>
          <p:cNvPr id="16" name="组合 15"/>
          <p:cNvGrpSpPr/>
          <p:nvPr/>
        </p:nvGrpSpPr>
        <p:grpSpPr>
          <a:xfrm>
            <a:off x="6173028" y="1169891"/>
            <a:ext cx="769759" cy="3319195"/>
            <a:chOff x="5363732" y="2592872"/>
            <a:chExt cx="542376" cy="2338721"/>
          </a:xfrm>
          <a:noFill/>
        </p:grpSpPr>
        <p:sp>
          <p:nvSpPr>
            <p:cNvPr id="18" name="Freeform 10"/>
            <p:cNvSpPr/>
            <p:nvPr/>
          </p:nvSpPr>
          <p:spPr bwMode="auto">
            <a:xfrm rot="16200000" flipH="1">
              <a:off x="4468915" y="3487689"/>
              <a:ext cx="2332010" cy="54237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2800">
                <a:solidFill>
                  <a:schemeClr val="bg1">
                    <a:lumMod val="50000"/>
                  </a:schemeClr>
                </a:solidFill>
                <a:latin typeface="华文新魏" panose="02010800040101010101" pitchFamily="2" charset="-122"/>
                <a:ea typeface="华文新魏" panose="02010800040101010101" pitchFamily="2" charset="-122"/>
              </a:endParaRPr>
            </a:p>
          </p:txBody>
        </p:sp>
        <p:sp>
          <p:nvSpPr>
            <p:cNvPr id="19" name="TextBox 105"/>
            <p:cNvSpPr txBox="1">
              <a:spLocks noChangeArrowheads="1"/>
            </p:cNvSpPr>
            <p:nvPr/>
          </p:nvSpPr>
          <p:spPr bwMode="auto">
            <a:xfrm flipH="1">
              <a:off x="5391348" y="2599582"/>
              <a:ext cx="487911" cy="233201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a:solidFill>
                    <a:schemeClr val="bg1"/>
                  </a:solidFill>
                  <a:latin typeface="华文新魏" panose="02010800040101010101" pitchFamily="2" charset="-122"/>
                  <a:ea typeface="华文新魏" panose="02010800040101010101" pitchFamily="2" charset="-122"/>
                </a:rPr>
                <a:t>工作完成情况</a:t>
              </a:r>
              <a:endParaRPr lang="en-US" altLang="zh-CN" sz="3600"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2128</Words>
  <Application>Microsoft Office PowerPoint</Application>
  <PresentationFormat>自定义</PresentationFormat>
  <Paragraphs>275</Paragraphs>
  <Slides>24</Slides>
  <Notes>24</Notes>
  <HiddenSlides>0</HiddenSlides>
  <MMClips>1</MMClips>
  <ScaleCrop>false</ScaleCrop>
  <HeadingPairs>
    <vt:vector size="6" baseType="variant">
      <vt:variant>
        <vt:lpstr>已用的字体</vt:lpstr>
      </vt:variant>
      <vt:variant>
        <vt:i4>19</vt:i4>
      </vt:variant>
      <vt:variant>
        <vt:lpstr>主题</vt:lpstr>
      </vt:variant>
      <vt:variant>
        <vt:i4>10</vt:i4>
      </vt:variant>
      <vt:variant>
        <vt:lpstr>幻灯片标题</vt:lpstr>
      </vt:variant>
      <vt:variant>
        <vt:i4>24</vt:i4>
      </vt:variant>
    </vt:vector>
  </HeadingPairs>
  <TitlesOfParts>
    <vt:vector size="53" baseType="lpstr">
      <vt:lpstr>ITC Avant Garde Std Bk</vt:lpstr>
      <vt:lpstr>Lato</vt:lpstr>
      <vt:lpstr>Lato Light</vt:lpstr>
      <vt:lpstr>Lato Regular</vt:lpstr>
      <vt:lpstr>LiHei Pro</vt:lpstr>
      <vt:lpstr>Open Sans</vt:lpstr>
      <vt:lpstr>PT Sans</vt:lpstr>
      <vt:lpstr>Roboto Bold</vt:lpstr>
      <vt:lpstr>Signika</vt:lpstr>
      <vt:lpstr>等线</vt:lpstr>
      <vt:lpstr>等线 Light</vt:lpstr>
      <vt:lpstr>华文新魏</vt:lpstr>
      <vt:lpstr>迷你简汉真广标</vt:lpstr>
      <vt:lpstr>宋体</vt:lpstr>
      <vt:lpstr>微软雅黑</vt:lpstr>
      <vt:lpstr>Arial</vt:lpstr>
      <vt:lpstr>Calibri</vt:lpstr>
      <vt:lpstr>Century Gothic</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3180</cp:revision>
  <dcterms:created xsi:type="dcterms:W3CDTF">2015-12-01T09:06:00Z</dcterms:created>
  <dcterms:modified xsi:type="dcterms:W3CDTF">2021-01-06T00:42:35Z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