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18.xml" ContentType="application/vnd.openxmlformats-officedocument.presentationml.tags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90" r:id="rId2"/>
    <p:sldId id="258" r:id="rId3"/>
    <p:sldId id="259" r:id="rId4"/>
    <p:sldId id="263" r:id="rId5"/>
    <p:sldId id="264" r:id="rId6"/>
    <p:sldId id="265" r:id="rId7"/>
    <p:sldId id="266" r:id="rId8"/>
    <p:sldId id="267" r:id="rId9"/>
    <p:sldId id="268" r:id="rId10"/>
    <p:sldId id="288" r:id="rId11"/>
    <p:sldId id="269" r:id="rId12"/>
    <p:sldId id="270" r:id="rId13"/>
    <p:sldId id="271" r:id="rId14"/>
    <p:sldId id="272" r:id="rId15"/>
    <p:sldId id="273" r:id="rId16"/>
    <p:sldId id="274" r:id="rId17"/>
    <p:sldId id="287" r:id="rId18"/>
    <p:sldId id="275" r:id="rId19"/>
    <p:sldId id="276" r:id="rId20"/>
    <p:sldId id="277" r:id="rId21"/>
    <p:sldId id="278" r:id="rId22"/>
    <p:sldId id="279" r:id="rId23"/>
    <p:sldId id="280" r:id="rId24"/>
    <p:sldId id="286" r:id="rId25"/>
    <p:sldId id="281" r:id="rId26"/>
    <p:sldId id="282" r:id="rId27"/>
    <p:sldId id="283" r:id="rId28"/>
    <p:sldId id="284" r:id="rId29"/>
    <p:sldId id="285" r:id="rId30"/>
    <p:sldId id="291" r:id="rId31"/>
  </p:sldIdLst>
  <p:sldSz cx="9144000" cy="5143500" type="screen16x9"/>
  <p:notesSz cx="6858000" cy="9144000"/>
  <p:custDataLst>
    <p:tags r:id="rId3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4700" autoAdjust="0"/>
  </p:normalViewPr>
  <p:slideViewPr>
    <p:cSldViewPr snapToGrid="0">
      <p:cViewPr varScale="1">
        <p:scale>
          <a:sx n="143" d="100"/>
          <a:sy n="143" d="100"/>
        </p:scale>
        <p:origin x="85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mmm\-yy</c:formatCode>
                <c:ptCount val="4"/>
                <c:pt idx="0">
                  <c:v>41760</c:v>
                </c:pt>
                <c:pt idx="1">
                  <c:v>41791</c:v>
                </c:pt>
                <c:pt idx="2">
                  <c:v>41821</c:v>
                </c:pt>
                <c:pt idx="3">
                  <c:v>41852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0.43</c:v>
                </c:pt>
                <c:pt idx="1">
                  <c:v>0.6</c:v>
                </c:pt>
                <c:pt idx="2">
                  <c:v>0.45</c:v>
                </c:pt>
                <c:pt idx="3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C6-4CD3-8605-D6ED8BDC14A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mmm\-yy</c:formatCode>
                <c:ptCount val="4"/>
                <c:pt idx="0">
                  <c:v>41760</c:v>
                </c:pt>
                <c:pt idx="1">
                  <c:v>41791</c:v>
                </c:pt>
                <c:pt idx="2">
                  <c:v>41821</c:v>
                </c:pt>
                <c:pt idx="3">
                  <c:v>41852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0.24</c:v>
                </c:pt>
                <c:pt idx="1">
                  <c:v>0.7</c:v>
                </c:pt>
                <c:pt idx="2">
                  <c:v>0.56000000000000005</c:v>
                </c:pt>
                <c:pt idx="3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C6-4CD3-8605-D6ED8BDC14A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mmm\-yy</c:formatCode>
                <c:ptCount val="4"/>
                <c:pt idx="0">
                  <c:v>41760</c:v>
                </c:pt>
                <c:pt idx="1">
                  <c:v>41791</c:v>
                </c:pt>
                <c:pt idx="2">
                  <c:v>41821</c:v>
                </c:pt>
                <c:pt idx="3">
                  <c:v>41852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0.2</c:v>
                </c:pt>
                <c:pt idx="1">
                  <c:v>0.3</c:v>
                </c:pt>
                <c:pt idx="2">
                  <c:v>0.8</c:v>
                </c:pt>
                <c:pt idx="3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C6-4CD3-8605-D6ED8BDC14A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mmm\-yy</c:formatCode>
                <c:ptCount val="4"/>
                <c:pt idx="0">
                  <c:v>41760</c:v>
                </c:pt>
                <c:pt idx="1">
                  <c:v>41791</c:v>
                </c:pt>
                <c:pt idx="2">
                  <c:v>41821</c:v>
                </c:pt>
                <c:pt idx="3">
                  <c:v>41852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0.8</c:v>
                </c:pt>
                <c:pt idx="1">
                  <c:v>0.85</c:v>
                </c:pt>
                <c:pt idx="2">
                  <c:v>0.65</c:v>
                </c:pt>
                <c:pt idx="3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C6-4CD3-8605-D6ED8BDC14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1"/>
        <c:axId val="814032632"/>
        <c:axId val="814033024"/>
      </c:barChart>
      <c:dateAx>
        <c:axId val="81403263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814033024"/>
        <c:crosses val="autoZero"/>
        <c:auto val="1"/>
        <c:lblOffset val="100"/>
        <c:baseTimeUnit val="months"/>
      </c:dateAx>
      <c:valAx>
        <c:axId val="81403302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814032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E22E5-00CA-47AE-86DE-CBDF5664C8B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399C5-060F-4DF8-AD75-13489AB702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399C5-060F-4DF8-AD75-13489AB7027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399C5-060F-4DF8-AD75-13489AB7027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399C5-060F-4DF8-AD75-13489AB7027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399C5-060F-4DF8-AD75-13489AB7027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399C5-060F-4DF8-AD75-13489AB7027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399C5-060F-4DF8-AD75-13489AB7027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399C5-060F-4DF8-AD75-13489AB7027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399C5-060F-4DF8-AD75-13489AB7027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399C5-060F-4DF8-AD75-13489AB7027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399C5-060F-4DF8-AD75-13489AB7027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399C5-060F-4DF8-AD75-13489AB7027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399C5-060F-4DF8-AD75-13489AB7027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399C5-060F-4DF8-AD75-13489AB7027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399C5-060F-4DF8-AD75-13489AB7027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399C5-060F-4DF8-AD75-13489AB7027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399C5-060F-4DF8-AD75-13489AB7027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399C5-060F-4DF8-AD75-13489AB7027B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399C5-060F-4DF8-AD75-13489AB7027B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399C5-060F-4DF8-AD75-13489AB7027B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399C5-060F-4DF8-AD75-13489AB7027B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399C5-060F-4DF8-AD75-13489AB7027B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399C5-060F-4DF8-AD75-13489AB7027B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399C5-060F-4DF8-AD75-13489AB7027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399C5-060F-4DF8-AD75-13489AB7027B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399C5-060F-4DF8-AD75-13489AB7027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399C5-060F-4DF8-AD75-13489AB7027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399C5-060F-4DF8-AD75-13489AB7027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399C5-060F-4DF8-AD75-13489AB7027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399C5-060F-4DF8-AD75-13489AB7027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399C5-060F-4DF8-AD75-13489AB7027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/>
          <p:nvPr userDrawn="1"/>
        </p:nvSpPr>
        <p:spPr>
          <a:xfrm>
            <a:off x="-53401" y="38100"/>
            <a:ext cx="856051" cy="707870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pPr algn="ctr"/>
            <a:r>
              <a:rPr lang="en-US" altLang="zh-CN" sz="2000" b="1" spc="-112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LO</a:t>
            </a:r>
          </a:p>
          <a:p>
            <a:pPr algn="ctr"/>
            <a:r>
              <a:rPr lang="en-US" altLang="zh-CN" sz="2000" b="1" spc="-112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GO</a:t>
            </a:r>
            <a:endParaRPr lang="zh-CN" altLang="en-US" sz="2000" b="1" spc="-112" dirty="0">
              <a:solidFill>
                <a:schemeClr val="accent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76EF31D4-1AA4-45E7-8F10-C007A9A6DDB0}" type="datetimeFigureOut">
              <a:rPr lang="zh-HK" altLang="en-US" smtClean="0"/>
              <a:t>6/1/2021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9E45C72C-05F9-42DA-A32C-E89F323A6F21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notesSlide" Target="../notesSlides/notesSlide14.xml"/><Relationship Id="rId2" Type="http://schemas.openxmlformats.org/officeDocument/2006/relationships/tags" Target="../tags/tag4.xml"/><Relationship Id="rId16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38" b="10248"/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4"/>
          <a:stretch>
            <a:fillRect/>
          </a:stretch>
        </p:blipFill>
        <p:spPr>
          <a:xfrm>
            <a:off x="48789" y="-20538"/>
            <a:ext cx="8112460" cy="3798061"/>
          </a:xfrm>
          <a:prstGeom prst="rect">
            <a:avLst/>
          </a:prstGeom>
        </p:spPr>
      </p:pic>
      <p:pic>
        <p:nvPicPr>
          <p:cNvPr id="3" name="商务伴奏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324000" y="-668292"/>
            <a:ext cx="324000" cy="324000"/>
          </a:xfrm>
          <a:prstGeom prst="rect">
            <a:avLst/>
          </a:prstGeom>
        </p:spPr>
      </p:pic>
      <p:sp>
        <p:nvSpPr>
          <p:cNvPr id="5" name="TextBox 7"/>
          <p:cNvSpPr>
            <a:spLocks noChangeArrowheads="1"/>
          </p:cNvSpPr>
          <p:nvPr/>
        </p:nvSpPr>
        <p:spPr bwMode="auto">
          <a:xfrm>
            <a:off x="323528" y="3052040"/>
            <a:ext cx="77036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5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新闻工作报告</a:t>
            </a:r>
          </a:p>
        </p:txBody>
      </p:sp>
      <p:cxnSp>
        <p:nvCxnSpPr>
          <p:cNvPr id="6" name="PA_直接连接符 14"/>
          <p:cNvCxnSpPr/>
          <p:nvPr>
            <p:custDataLst>
              <p:tags r:id="rId3"/>
            </p:custDataLst>
          </p:nvPr>
        </p:nvCxnSpPr>
        <p:spPr>
          <a:xfrm>
            <a:off x="323528" y="3883037"/>
            <a:ext cx="4104456" cy="0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7" name="TextBox 7"/>
          <p:cNvSpPr>
            <a:spLocks noChangeArrowheads="1"/>
          </p:cNvSpPr>
          <p:nvPr/>
        </p:nvSpPr>
        <p:spPr bwMode="auto">
          <a:xfrm>
            <a:off x="361517" y="3981107"/>
            <a:ext cx="453401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年终总结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新年计划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述职报告  工作汇报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61517" y="4241949"/>
            <a:ext cx="3673053" cy="420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464820"/>
            <a:r>
              <a:rPr lang="zh-CN" altLang="en-US" sz="104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Graduation thesis summary templateGraduation thesis summary templateGraduation thesis summary template</a:t>
            </a:r>
          </a:p>
        </p:txBody>
      </p:sp>
      <p:sp>
        <p:nvSpPr>
          <p:cNvPr id="9" name="六边形 8"/>
          <p:cNvSpPr/>
          <p:nvPr/>
        </p:nvSpPr>
        <p:spPr>
          <a:xfrm flipH="1">
            <a:off x="361517" y="4714034"/>
            <a:ext cx="1511774" cy="323952"/>
          </a:xfrm>
          <a:prstGeom prst="hexagon">
            <a:avLst/>
          </a:prstGeom>
          <a:solidFill>
            <a:schemeClr val="accent1"/>
          </a:solidFill>
          <a:ln w="19050">
            <a:gradFill>
              <a:gsLst>
                <a:gs pos="0">
                  <a:schemeClr val="bg1"/>
                </a:gs>
                <a:gs pos="100000">
                  <a:srgbClr val="CBCBCB"/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524281" y="4755810"/>
            <a:ext cx="1223967" cy="21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sz="135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汇报人：</a:t>
            </a:r>
            <a:r>
              <a:rPr lang="en-US" altLang="zh-CN" sz="135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xiazaii</a:t>
            </a:r>
            <a:endParaRPr lang="zh-CN" altLang="en-US" sz="13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六边形 10"/>
          <p:cNvSpPr/>
          <p:nvPr/>
        </p:nvSpPr>
        <p:spPr>
          <a:xfrm flipH="1">
            <a:off x="2242824" y="4714034"/>
            <a:ext cx="1511774" cy="323952"/>
          </a:xfrm>
          <a:prstGeom prst="hexagon">
            <a:avLst/>
          </a:prstGeom>
          <a:solidFill>
            <a:schemeClr val="accent2"/>
          </a:solidFill>
          <a:ln w="19050">
            <a:gradFill>
              <a:gsLst>
                <a:gs pos="0">
                  <a:schemeClr val="bg1"/>
                </a:gs>
                <a:gs pos="100000">
                  <a:srgbClr val="CBCBCB"/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2362147" y="4778424"/>
            <a:ext cx="1165144" cy="195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sz="135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部门：</a:t>
            </a:r>
            <a:r>
              <a:rPr lang="en-US" altLang="zh-CN" sz="135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xxxx</a:t>
            </a:r>
            <a:endParaRPr lang="zh-CN" altLang="zh-CN" sz="13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696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66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866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366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866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7" grpId="0"/>
      <p:bldP spid="8" grpId="0"/>
      <p:bldP spid="9" grpId="0" animBg="1"/>
      <p:bldP spid="10" grpId="0"/>
      <p:bldP spid="11" grpId="0" animBg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/>
          <p:nvPr/>
        </p:nvSpPr>
        <p:spPr>
          <a:xfrm>
            <a:off x="2260740" y="1911000"/>
            <a:ext cx="1230788" cy="1177448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8595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  <a:endParaRPr lang="en-US" sz="859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文本框 58"/>
          <p:cNvSpPr txBox="1"/>
          <p:nvPr/>
        </p:nvSpPr>
        <p:spPr>
          <a:xfrm>
            <a:off x="3626545" y="2509842"/>
            <a:ext cx="2379802" cy="435015"/>
          </a:xfrm>
          <a:prstGeom prst="rect">
            <a:avLst/>
          </a:prstGeom>
          <a:noFill/>
        </p:spPr>
        <p:txBody>
          <a:bodyPr wrap="square" lIns="65012" tIns="32506" rIns="65012" bIns="32506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请输入你的标题</a:t>
            </a:r>
          </a:p>
        </p:txBody>
      </p:sp>
      <p:sp>
        <p:nvSpPr>
          <p:cNvPr id="4" name="文本框 59"/>
          <p:cNvSpPr txBox="1"/>
          <p:nvPr/>
        </p:nvSpPr>
        <p:spPr>
          <a:xfrm>
            <a:off x="3626541" y="2080057"/>
            <a:ext cx="1532318" cy="434851"/>
          </a:xfrm>
          <a:prstGeom prst="rect">
            <a:avLst/>
          </a:prstGeom>
          <a:noFill/>
        </p:spPr>
        <p:txBody>
          <a:bodyPr wrap="none" lIns="65012" tIns="32506" rIns="65012" bIns="32506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>
              <a:defRPr/>
            </a:pPr>
            <a:r>
              <a:rPr lang="en-US" altLang="zh-CN" sz="24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Part TWO</a:t>
            </a:r>
            <a:endParaRPr lang="zh-CN" altLang="en-US" sz="2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等腰三角形 4"/>
          <p:cNvSpPr/>
          <p:nvPr/>
        </p:nvSpPr>
        <p:spPr>
          <a:xfrm rot="9233090">
            <a:off x="6478227" y="1840756"/>
            <a:ext cx="199973" cy="172629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5012" tIns="32506" rIns="65012" bIns="32506" anchor="ctr"/>
          <a:lstStyle/>
          <a:p>
            <a:pPr algn="ctr">
              <a:defRPr/>
            </a:pPr>
            <a:endParaRPr lang="zh-CN" altLang="en-US" sz="1800" kern="0">
              <a:solidFill>
                <a:srgbClr val="FFC20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等腰三角形 5"/>
          <p:cNvSpPr/>
          <p:nvPr/>
        </p:nvSpPr>
        <p:spPr>
          <a:xfrm rot="15569576">
            <a:off x="6213952" y="2346762"/>
            <a:ext cx="297635" cy="257109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5012" tIns="32506" rIns="65012" bIns="32506" anchor="ctr"/>
          <a:lstStyle/>
          <a:p>
            <a:pPr algn="ctr">
              <a:defRPr/>
            </a:pPr>
            <a:endParaRPr lang="zh-CN" altLang="en-US" sz="1800" kern="0">
              <a:solidFill>
                <a:srgbClr val="FFC20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等腰三角形 6"/>
          <p:cNvSpPr/>
          <p:nvPr/>
        </p:nvSpPr>
        <p:spPr>
          <a:xfrm rot="21371394">
            <a:off x="6115181" y="1353827"/>
            <a:ext cx="199973" cy="17262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5012" tIns="32506" rIns="65012" bIns="32506" anchor="ctr"/>
          <a:lstStyle/>
          <a:p>
            <a:pPr algn="ctr">
              <a:defRPr/>
            </a:pPr>
            <a:endParaRPr lang="zh-CN" altLang="en-US" sz="1800" kern="0">
              <a:solidFill>
                <a:srgbClr val="FFC20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等腰三角形 7"/>
          <p:cNvSpPr/>
          <p:nvPr/>
        </p:nvSpPr>
        <p:spPr>
          <a:xfrm rot="12912161">
            <a:off x="6896031" y="2615801"/>
            <a:ext cx="708238" cy="611939"/>
          </a:xfrm>
          <a:prstGeom prst="triangl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5012" tIns="32506" rIns="65012" bIns="32506" anchor="ctr"/>
          <a:lstStyle/>
          <a:p>
            <a:pPr algn="ctr">
              <a:defRPr/>
            </a:pPr>
            <a:endParaRPr lang="zh-CN" altLang="en-US" sz="1800" kern="0">
              <a:solidFill>
                <a:srgbClr val="FFC20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等腰三角形 8"/>
          <p:cNvSpPr/>
          <p:nvPr/>
        </p:nvSpPr>
        <p:spPr>
          <a:xfrm rot="12912161">
            <a:off x="6797232" y="2570559"/>
            <a:ext cx="882026" cy="760757"/>
          </a:xfrm>
          <a:prstGeom prst="triangl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lIns="65012" tIns="32506" rIns="65012" bIns="32506" anchor="ctr"/>
          <a:lstStyle/>
          <a:p>
            <a:pPr algn="ctr">
              <a:defRPr/>
            </a:pPr>
            <a:endParaRPr lang="zh-CN" altLang="en-US" sz="1800" kern="0">
              <a:solidFill>
                <a:srgbClr val="FFC20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 rot="9110320">
            <a:off x="7787577" y="2844387"/>
            <a:ext cx="85703" cy="86909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5012" tIns="32506" rIns="65012" bIns="32506" anchor="ctr"/>
          <a:lstStyle/>
          <a:p>
            <a:pPr algn="ctr">
              <a:defRPr/>
            </a:pPr>
            <a:endParaRPr lang="zh-CN" altLang="en-US" sz="18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 rot="9110320">
            <a:off x="6971020" y="3221789"/>
            <a:ext cx="86894" cy="86910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5012" tIns="32506" rIns="65012" bIns="32506" anchor="ctr"/>
          <a:lstStyle/>
          <a:p>
            <a:pPr algn="ctr">
              <a:defRPr/>
            </a:pPr>
            <a:endParaRPr lang="zh-CN" altLang="en-US" sz="18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 rot="9110320">
            <a:off x="7059103" y="2349121"/>
            <a:ext cx="85703" cy="86909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5012" tIns="32506" rIns="65012" bIns="32506" anchor="ctr"/>
          <a:lstStyle/>
          <a:p>
            <a:pPr algn="ctr">
              <a:defRPr/>
            </a:pPr>
            <a:endParaRPr lang="zh-CN" altLang="en-US" sz="18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等腰三角形 12"/>
          <p:cNvSpPr/>
          <p:nvPr/>
        </p:nvSpPr>
        <p:spPr>
          <a:xfrm rot="18210217">
            <a:off x="5808667" y="1622301"/>
            <a:ext cx="95244" cy="82132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5012" tIns="32506" rIns="65012" bIns="32506" anchor="ctr"/>
          <a:lstStyle/>
          <a:p>
            <a:pPr algn="ctr">
              <a:defRPr/>
            </a:pPr>
            <a:endParaRPr lang="zh-CN" altLang="en-US" sz="1800" kern="0">
              <a:solidFill>
                <a:srgbClr val="FFC20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等腰三角形 13"/>
          <p:cNvSpPr/>
          <p:nvPr/>
        </p:nvSpPr>
        <p:spPr>
          <a:xfrm rot="8748521">
            <a:off x="6077092" y="1735989"/>
            <a:ext cx="96415" cy="82148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5012" tIns="32506" rIns="65012" bIns="32506" anchor="ctr"/>
          <a:lstStyle/>
          <a:p>
            <a:pPr algn="ctr">
              <a:defRPr/>
            </a:pPr>
            <a:endParaRPr lang="zh-CN" altLang="en-US" sz="1800" kern="0">
              <a:solidFill>
                <a:srgbClr val="FFC20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5" name="Straight Connector 13"/>
          <p:cNvCxnSpPr>
            <a:cxnSpLocks noChangeShapeType="1"/>
          </p:cNvCxnSpPr>
          <p:nvPr/>
        </p:nvCxnSpPr>
        <p:spPr bwMode="auto">
          <a:xfrm flipH="1">
            <a:off x="2071250" y="3082493"/>
            <a:ext cx="4228409" cy="0"/>
          </a:xfrm>
          <a:prstGeom prst="line">
            <a:avLst/>
          </a:prstGeom>
          <a:noFill/>
          <a:ln w="19050" cap="sq" algn="ctr">
            <a:solidFill>
              <a:schemeClr val="accent2"/>
            </a:solidFill>
            <a:miter lim="800000"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矩形 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/>
          <p:cNvSpPr txBox="1"/>
          <p:nvPr/>
        </p:nvSpPr>
        <p:spPr>
          <a:xfrm>
            <a:off x="590145" y="1103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596975" y="424176"/>
            <a:ext cx="246285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THE INPUT HEADER CONTENT</a:t>
            </a:r>
            <a:endParaRPr lang="zh-CN" altLang="en-US" sz="9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81417" y="424176"/>
            <a:ext cx="209038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 bwMode="auto">
          <a:xfrm>
            <a:off x="2672774" y="1246662"/>
            <a:ext cx="5569067" cy="562389"/>
          </a:xfrm>
          <a:prstGeom prst="rect">
            <a:avLst/>
          </a:prstGeom>
          <a:solidFill>
            <a:schemeClr val="accent2">
              <a:lumMod val="95000"/>
              <a:alpha val="3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41" tIns="34270" rIns="68541" bIns="34270" numCol="1" rtlCol="0" anchor="t" anchorCtr="0" compatLnSpc="1"/>
          <a:lstStyle/>
          <a:p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右箭头 8"/>
          <p:cNvSpPr/>
          <p:nvPr/>
        </p:nvSpPr>
        <p:spPr bwMode="auto">
          <a:xfrm>
            <a:off x="2618805" y="1354673"/>
            <a:ext cx="431746" cy="346365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41" tIns="34270" rIns="68541" bIns="34270" numCol="1" rtlCol="0" anchor="t" anchorCtr="0" compatLnSpc="1"/>
          <a:lstStyle/>
          <a:p>
            <a:pPr defTabSz="685165" fontAlgn="base">
              <a:spcBef>
                <a:spcPct val="0"/>
              </a:spcBef>
              <a:spcAft>
                <a:spcPct val="0"/>
              </a:spcAft>
            </a:pPr>
            <a:endParaRPr lang="zh-CN" altLang="en-US" sz="1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873128" y="1246662"/>
            <a:ext cx="1834921" cy="56238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41" tIns="34270" rIns="68541" bIns="34270" numCol="1" rtlCol="0" anchor="t" anchorCtr="0" compatLnSpc="1"/>
          <a:lstStyle/>
          <a:p>
            <a:pPr defTabSz="685165" fontAlgn="base">
              <a:spcBef>
                <a:spcPct val="0"/>
              </a:spcBef>
              <a:spcAft>
                <a:spcPct val="0"/>
              </a:spcAft>
            </a:pPr>
            <a:endParaRPr lang="zh-CN" altLang="en-US" sz="1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2672774" y="2086176"/>
            <a:ext cx="5569067" cy="562389"/>
          </a:xfrm>
          <a:prstGeom prst="rect">
            <a:avLst/>
          </a:prstGeom>
          <a:solidFill>
            <a:schemeClr val="accent2">
              <a:lumMod val="95000"/>
              <a:alpha val="3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41" tIns="34270" rIns="68541" bIns="34270" numCol="1" rtlCol="0" anchor="t" anchorCtr="0" compatLnSpc="1"/>
          <a:lstStyle/>
          <a:p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右箭头 11"/>
          <p:cNvSpPr/>
          <p:nvPr/>
        </p:nvSpPr>
        <p:spPr bwMode="auto">
          <a:xfrm>
            <a:off x="2618805" y="2194186"/>
            <a:ext cx="431746" cy="346365"/>
          </a:xfrm>
          <a:prstGeom prst="righ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41" tIns="34270" rIns="68541" bIns="34270" numCol="1" rtlCol="0" anchor="t" anchorCtr="0" compatLnSpc="1"/>
          <a:lstStyle/>
          <a:p>
            <a:pPr defTabSz="685165" fontAlgn="base">
              <a:spcBef>
                <a:spcPct val="0"/>
              </a:spcBef>
              <a:spcAft>
                <a:spcPct val="0"/>
              </a:spcAft>
            </a:pPr>
            <a:endParaRPr lang="zh-CN" altLang="en-US" sz="1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873128" y="2086176"/>
            <a:ext cx="1834921" cy="562389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41" tIns="34270" rIns="68541" bIns="34270" numCol="1" rtlCol="0" anchor="t" anchorCtr="0" compatLnSpc="1"/>
          <a:lstStyle/>
          <a:p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2672774" y="2949338"/>
            <a:ext cx="5569067" cy="562389"/>
          </a:xfrm>
          <a:prstGeom prst="rect">
            <a:avLst/>
          </a:prstGeom>
          <a:solidFill>
            <a:schemeClr val="accent2">
              <a:lumMod val="95000"/>
              <a:alpha val="3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41" tIns="34270" rIns="68541" bIns="34270" numCol="1" rtlCol="0" anchor="t" anchorCtr="0" compatLnSpc="1"/>
          <a:lstStyle/>
          <a:p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右箭头 14"/>
          <p:cNvSpPr/>
          <p:nvPr/>
        </p:nvSpPr>
        <p:spPr bwMode="auto">
          <a:xfrm>
            <a:off x="2618805" y="3057349"/>
            <a:ext cx="431746" cy="346365"/>
          </a:xfrm>
          <a:prstGeom prst="rightArrow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41" tIns="34270" rIns="68541" bIns="34270" numCol="1" rtlCol="0" anchor="t" anchorCtr="0" compatLnSpc="1"/>
          <a:lstStyle/>
          <a:p>
            <a:pPr defTabSz="685165" fontAlgn="base">
              <a:spcBef>
                <a:spcPct val="0"/>
              </a:spcBef>
              <a:spcAft>
                <a:spcPct val="0"/>
              </a:spcAft>
            </a:pPr>
            <a:endParaRPr lang="zh-CN" altLang="en-US" sz="1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873128" y="2949338"/>
            <a:ext cx="1834921" cy="56238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41" tIns="34270" rIns="68541" bIns="34270" numCol="1" rtlCol="0" anchor="t" anchorCtr="0" compatLnSpc="1"/>
          <a:lstStyle/>
          <a:p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2672774" y="3847973"/>
            <a:ext cx="5569067" cy="562389"/>
          </a:xfrm>
          <a:prstGeom prst="rect">
            <a:avLst/>
          </a:prstGeom>
          <a:solidFill>
            <a:schemeClr val="accent2">
              <a:lumMod val="95000"/>
              <a:alpha val="3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41" tIns="34270" rIns="68541" bIns="34270" numCol="1" rtlCol="0" anchor="t" anchorCtr="0" compatLnSpc="1"/>
          <a:lstStyle/>
          <a:p>
            <a:endParaRPr lang="zh-CN" altLang="en-US" sz="180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右箭头 17"/>
          <p:cNvSpPr/>
          <p:nvPr/>
        </p:nvSpPr>
        <p:spPr bwMode="auto">
          <a:xfrm>
            <a:off x="2618805" y="3955984"/>
            <a:ext cx="431746" cy="346365"/>
          </a:xfrm>
          <a:prstGeom prst="rightArrow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41" tIns="34270" rIns="68541" bIns="34270" numCol="1" rtlCol="0" anchor="t" anchorCtr="0" compatLnSpc="1"/>
          <a:lstStyle/>
          <a:p>
            <a:pPr defTabSz="685165" fontAlgn="base">
              <a:spcBef>
                <a:spcPct val="0"/>
              </a:spcBef>
              <a:spcAft>
                <a:spcPct val="0"/>
              </a:spcAft>
            </a:pPr>
            <a:endParaRPr lang="zh-CN" altLang="en-US" sz="1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873128" y="3847973"/>
            <a:ext cx="1834921" cy="562389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41" tIns="34270" rIns="68541" bIns="34270" numCol="1" rtlCol="0" anchor="t" anchorCtr="0" compatLnSpc="1"/>
          <a:lstStyle/>
          <a:p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65623" y="1366273"/>
            <a:ext cx="1253827" cy="253819"/>
          </a:xfrm>
          <a:prstGeom prst="rect">
            <a:avLst/>
          </a:prstGeom>
          <a:noFill/>
        </p:spPr>
        <p:txBody>
          <a:bodyPr wrap="square" lIns="68541" tIns="34270" rIns="68541" bIns="34270" rtlCol="0">
            <a:spAutoFit/>
          </a:bodyPr>
          <a:lstStyle/>
          <a:p>
            <a:pPr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单击添加标题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85738" y="1403321"/>
            <a:ext cx="4803175" cy="207667"/>
          </a:xfrm>
          <a:prstGeom prst="rect">
            <a:avLst/>
          </a:prstGeom>
          <a:noFill/>
        </p:spPr>
        <p:txBody>
          <a:bodyPr wrap="square" lIns="68541" tIns="34270" rIns="68541" bIns="34270" rtlCol="0">
            <a:spAutoFit/>
          </a:bodyPr>
          <a:lstStyle/>
          <a:p>
            <a:pPr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在此录入上述图表的综合描述说明，在此录入上述图表的综合描述说明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65623" y="2193963"/>
            <a:ext cx="1253827" cy="253819"/>
          </a:xfrm>
          <a:prstGeom prst="rect">
            <a:avLst/>
          </a:prstGeom>
          <a:noFill/>
        </p:spPr>
        <p:txBody>
          <a:bodyPr wrap="square" lIns="68541" tIns="34270" rIns="68541" bIns="34270" rtlCol="0">
            <a:spAutoFit/>
          </a:bodyPr>
          <a:lstStyle/>
          <a:p>
            <a:pPr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单击添加标题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68825" y="2250221"/>
            <a:ext cx="4803175" cy="207667"/>
          </a:xfrm>
          <a:prstGeom prst="rect">
            <a:avLst/>
          </a:prstGeom>
          <a:noFill/>
        </p:spPr>
        <p:txBody>
          <a:bodyPr wrap="square" lIns="68541" tIns="34270" rIns="68541" bIns="34270" rtlCol="0">
            <a:spAutoFit/>
          </a:bodyPr>
          <a:lstStyle/>
          <a:p>
            <a:pPr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在此录入上述图表的综合描述说明，在此录入上述图表的综合描述说明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65623" y="3057125"/>
            <a:ext cx="1253827" cy="253819"/>
          </a:xfrm>
          <a:prstGeom prst="rect">
            <a:avLst/>
          </a:prstGeom>
          <a:noFill/>
        </p:spPr>
        <p:txBody>
          <a:bodyPr wrap="square" lIns="68541" tIns="34270" rIns="68541" bIns="34270" rtlCol="0">
            <a:spAutoFit/>
          </a:bodyPr>
          <a:lstStyle/>
          <a:p>
            <a:pPr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单击添加标题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68825" y="3117571"/>
            <a:ext cx="4803175" cy="207667"/>
          </a:xfrm>
          <a:prstGeom prst="rect">
            <a:avLst/>
          </a:prstGeom>
          <a:noFill/>
        </p:spPr>
        <p:txBody>
          <a:bodyPr wrap="square" lIns="68541" tIns="34270" rIns="68541" bIns="34270" rtlCol="0">
            <a:spAutoFit/>
          </a:bodyPr>
          <a:lstStyle/>
          <a:p>
            <a:pPr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在此录入上述图表的综合描述说明，在此录入上述图表的综合描述说明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65623" y="3955760"/>
            <a:ext cx="1253827" cy="253819"/>
          </a:xfrm>
          <a:prstGeom prst="rect">
            <a:avLst/>
          </a:prstGeom>
          <a:noFill/>
        </p:spPr>
        <p:txBody>
          <a:bodyPr wrap="square" lIns="68541" tIns="34270" rIns="68541" bIns="34270" rtlCol="0">
            <a:spAutoFit/>
          </a:bodyPr>
          <a:lstStyle/>
          <a:p>
            <a:pPr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单击添加标题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68825" y="4022164"/>
            <a:ext cx="4803175" cy="207667"/>
          </a:xfrm>
          <a:prstGeom prst="rect">
            <a:avLst/>
          </a:prstGeom>
          <a:noFill/>
        </p:spPr>
        <p:txBody>
          <a:bodyPr wrap="square" lIns="68541" tIns="34270" rIns="68541" bIns="34270" rtlCol="0">
            <a:spAutoFit/>
          </a:bodyPr>
          <a:lstStyle/>
          <a:p>
            <a:pPr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在此录入上述图表的综合描述说明，在此录入上述图表的综合描述说明</a:t>
            </a:r>
          </a:p>
        </p:txBody>
      </p:sp>
      <p:sp>
        <p:nvSpPr>
          <p:cNvPr id="28" name="矩形 2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/>
          <p:cNvSpPr txBox="1"/>
          <p:nvPr/>
        </p:nvSpPr>
        <p:spPr>
          <a:xfrm>
            <a:off x="590145" y="1103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596975" y="424176"/>
            <a:ext cx="246285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THE INPUT HEADER CONTENT</a:t>
            </a:r>
            <a:endParaRPr lang="zh-CN" altLang="en-US" sz="9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81417" y="424176"/>
            <a:ext cx="209038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六边形 4"/>
          <p:cNvSpPr/>
          <p:nvPr/>
        </p:nvSpPr>
        <p:spPr>
          <a:xfrm rot="16200000">
            <a:off x="4439626" y="2257477"/>
            <a:ext cx="1143177" cy="1075266"/>
          </a:xfrm>
          <a:prstGeom prst="hexagon">
            <a:avLst/>
          </a:prstGeom>
          <a:solidFill>
            <a:schemeClr val="accent1"/>
          </a:solid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六边形 8"/>
          <p:cNvSpPr/>
          <p:nvPr/>
        </p:nvSpPr>
        <p:spPr>
          <a:xfrm rot="16200000">
            <a:off x="6111947" y="3496000"/>
            <a:ext cx="1143177" cy="1075266"/>
          </a:xfrm>
          <a:prstGeom prst="hexagon">
            <a:avLst/>
          </a:prstGeom>
          <a:solidFill>
            <a:schemeClr val="accent4"/>
          </a:solid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六边形 9"/>
          <p:cNvSpPr/>
          <p:nvPr/>
        </p:nvSpPr>
        <p:spPr>
          <a:xfrm rot="16200000">
            <a:off x="5910295" y="952211"/>
            <a:ext cx="1143177" cy="1075266"/>
          </a:xfrm>
          <a:prstGeom prst="hexagon">
            <a:avLst/>
          </a:prstGeom>
          <a:solidFill>
            <a:schemeClr val="accent2"/>
          </a:solid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10FAB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六边形 10"/>
          <p:cNvSpPr/>
          <p:nvPr/>
        </p:nvSpPr>
        <p:spPr>
          <a:xfrm rot="16200000">
            <a:off x="7443027" y="2246061"/>
            <a:ext cx="1143177" cy="1075266"/>
          </a:xfrm>
          <a:prstGeom prst="hexagon">
            <a:avLst/>
          </a:prstGeom>
          <a:solidFill>
            <a:schemeClr val="accent3"/>
          </a:solid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10FAB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629" y="2573123"/>
            <a:ext cx="452446" cy="4211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44" y="3750165"/>
            <a:ext cx="600200" cy="62659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274" y="1227888"/>
            <a:ext cx="585220" cy="57359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323" y="2511427"/>
            <a:ext cx="564587" cy="585581"/>
          </a:xfrm>
          <a:prstGeom prst="rect">
            <a:avLst/>
          </a:prstGeom>
        </p:spPr>
      </p:pic>
      <p:sp>
        <p:nvSpPr>
          <p:cNvPr id="16" name="圆角右箭头 15"/>
          <p:cNvSpPr/>
          <p:nvPr/>
        </p:nvSpPr>
        <p:spPr>
          <a:xfrm>
            <a:off x="5017853" y="1321422"/>
            <a:ext cx="757218" cy="733727"/>
          </a:xfrm>
          <a:prstGeom prst="ben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圆角右箭头 16"/>
          <p:cNvSpPr/>
          <p:nvPr/>
        </p:nvSpPr>
        <p:spPr>
          <a:xfrm rot="5400000">
            <a:off x="7393323" y="1333628"/>
            <a:ext cx="757686" cy="733274"/>
          </a:xfrm>
          <a:prstGeom prst="ben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10FAB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圆角右箭头 17"/>
          <p:cNvSpPr/>
          <p:nvPr/>
        </p:nvSpPr>
        <p:spPr>
          <a:xfrm rot="10800000">
            <a:off x="7405530" y="3519685"/>
            <a:ext cx="757218" cy="733727"/>
          </a:xfrm>
          <a:prstGeom prst="ben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10FAB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圆角右箭头 18"/>
          <p:cNvSpPr/>
          <p:nvPr/>
        </p:nvSpPr>
        <p:spPr>
          <a:xfrm rot="16200000">
            <a:off x="5029591" y="3474249"/>
            <a:ext cx="757686" cy="733274"/>
          </a:xfrm>
          <a:prstGeom prst="ben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7"/>
          <p:cNvSpPr txBox="1"/>
          <p:nvPr/>
        </p:nvSpPr>
        <p:spPr>
          <a:xfrm>
            <a:off x="6152494" y="2564206"/>
            <a:ext cx="799972" cy="33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</a:p>
        </p:txBody>
      </p:sp>
      <p:sp>
        <p:nvSpPr>
          <p:cNvPr id="21" name="矩形 20"/>
          <p:cNvSpPr/>
          <p:nvPr/>
        </p:nvSpPr>
        <p:spPr>
          <a:xfrm flipH="1">
            <a:off x="626544" y="1699904"/>
            <a:ext cx="3225598" cy="746100"/>
          </a:xfrm>
          <a:prstGeom prst="rect">
            <a:avLst/>
          </a:prstGeom>
          <a:effectLst/>
        </p:spPr>
        <p:txBody>
          <a:bodyPr wrap="square" lIns="121855" tIns="60927" rIns="121855" bIns="60927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这里输入简单的文字概述这里输入简单文字概述简单的文字概述。这里输入简单的文字概述这里输入简单文字概述简单的文字概述。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36906" y="1350437"/>
            <a:ext cx="2337446" cy="313224"/>
          </a:xfrm>
          <a:prstGeom prst="rect">
            <a:avLst/>
          </a:prstGeom>
        </p:spPr>
        <p:txBody>
          <a:bodyPr wrap="square" lIns="121855" tIns="60927" rIns="121855" bIns="60927">
            <a:spAutoFit/>
          </a:bodyPr>
          <a:lstStyle/>
          <a:p>
            <a:pPr algn="just" defTabSz="1218565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这里填写小标题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 flipH="1">
            <a:off x="612782" y="3363896"/>
            <a:ext cx="3225598" cy="746100"/>
          </a:xfrm>
          <a:prstGeom prst="rect">
            <a:avLst/>
          </a:prstGeom>
          <a:effectLst/>
        </p:spPr>
        <p:txBody>
          <a:bodyPr wrap="square" lIns="121855" tIns="60927" rIns="121855" bIns="60927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这里输入简单的文字概述这里输入简单文字概述简单的文字概述。这里输入简单的文字概述这里输入简单文字概述简单的文字概述。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23145" y="3014429"/>
            <a:ext cx="2337446" cy="313224"/>
          </a:xfrm>
          <a:prstGeom prst="rect">
            <a:avLst/>
          </a:prstGeom>
        </p:spPr>
        <p:txBody>
          <a:bodyPr wrap="square" lIns="121855" tIns="60927" rIns="121855" bIns="60927">
            <a:spAutoFit/>
          </a:bodyPr>
          <a:lstStyle/>
          <a:p>
            <a:pPr algn="just" defTabSz="1218565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这里填写小标题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4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4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2" grpId="1"/>
      <p:bldP spid="23" grpId="0"/>
      <p:bldP spid="24" grpId="0"/>
      <p:bldP spid="2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/>
          <p:cNvSpPr txBox="1"/>
          <p:nvPr/>
        </p:nvSpPr>
        <p:spPr>
          <a:xfrm>
            <a:off x="590145" y="1103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596975" y="424176"/>
            <a:ext cx="246285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THE INPUT HEADER CONTENT</a:t>
            </a:r>
            <a:endParaRPr lang="zh-CN" altLang="en-US" sz="9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81417" y="424176"/>
            <a:ext cx="209038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2"/>
          <p:cNvGrpSpPr/>
          <p:nvPr/>
        </p:nvGrpSpPr>
        <p:grpSpPr>
          <a:xfrm>
            <a:off x="1494302" y="3062561"/>
            <a:ext cx="6587462" cy="430874"/>
            <a:chOff x="1990876" y="4080204"/>
            <a:chExt cx="8784850" cy="574498"/>
          </a:xfrm>
        </p:grpSpPr>
        <p:sp>
          <p:nvSpPr>
            <p:cNvPr id="9" name="矩形 8"/>
            <p:cNvSpPr/>
            <p:nvPr/>
          </p:nvSpPr>
          <p:spPr>
            <a:xfrm>
              <a:off x="1990876" y="4080204"/>
              <a:ext cx="8784850" cy="574498"/>
            </a:xfrm>
            <a:prstGeom prst="rect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464"/>
            <p:cNvSpPr>
              <a:spLocks noEditPoints="1"/>
            </p:cNvSpPr>
            <p:nvPr/>
          </p:nvSpPr>
          <p:spPr bwMode="auto">
            <a:xfrm>
              <a:off x="2166491" y="4203176"/>
              <a:ext cx="346389" cy="381916"/>
            </a:xfrm>
            <a:custGeom>
              <a:avLst/>
              <a:gdLst>
                <a:gd name="T0" fmla="*/ 35 w 117"/>
                <a:gd name="T1" fmla="*/ 114 h 129"/>
                <a:gd name="T2" fmla="*/ 46 w 117"/>
                <a:gd name="T3" fmla="*/ 101 h 129"/>
                <a:gd name="T4" fmla="*/ 51 w 117"/>
                <a:gd name="T5" fmla="*/ 87 h 129"/>
                <a:gd name="T6" fmla="*/ 48 w 117"/>
                <a:gd name="T7" fmla="*/ 79 h 129"/>
                <a:gd name="T8" fmla="*/ 72 w 117"/>
                <a:gd name="T9" fmla="*/ 87 h 129"/>
                <a:gd name="T10" fmla="*/ 68 w 117"/>
                <a:gd name="T11" fmla="*/ 87 h 129"/>
                <a:gd name="T12" fmla="*/ 73 w 117"/>
                <a:gd name="T13" fmla="*/ 101 h 129"/>
                <a:gd name="T14" fmla="*/ 86 w 117"/>
                <a:gd name="T15" fmla="*/ 114 h 129"/>
                <a:gd name="T16" fmla="*/ 97 w 117"/>
                <a:gd name="T17" fmla="*/ 129 h 129"/>
                <a:gd name="T18" fmla="*/ 22 w 117"/>
                <a:gd name="T19" fmla="*/ 114 h 129"/>
                <a:gd name="T20" fmla="*/ 35 w 117"/>
                <a:gd name="T21" fmla="*/ 114 h 129"/>
                <a:gd name="T22" fmla="*/ 46 w 117"/>
                <a:gd name="T23" fmla="*/ 61 h 129"/>
                <a:gd name="T24" fmla="*/ 44 w 117"/>
                <a:gd name="T25" fmla="*/ 66 h 129"/>
                <a:gd name="T26" fmla="*/ 37 w 117"/>
                <a:gd name="T27" fmla="*/ 61 h 129"/>
                <a:gd name="T28" fmla="*/ 33 w 117"/>
                <a:gd name="T29" fmla="*/ 55 h 129"/>
                <a:gd name="T30" fmla="*/ 33 w 117"/>
                <a:gd name="T31" fmla="*/ 54 h 129"/>
                <a:gd name="T32" fmla="*/ 39 w 117"/>
                <a:gd name="T33" fmla="*/ 33 h 129"/>
                <a:gd name="T34" fmla="*/ 42 w 117"/>
                <a:gd name="T35" fmla="*/ 11 h 129"/>
                <a:gd name="T36" fmla="*/ 48 w 117"/>
                <a:gd name="T37" fmla="*/ 11 h 129"/>
                <a:gd name="T38" fmla="*/ 24 w 117"/>
                <a:gd name="T39" fmla="*/ 19 h 129"/>
                <a:gd name="T40" fmla="*/ 9 w 117"/>
                <a:gd name="T41" fmla="*/ 13 h 129"/>
                <a:gd name="T42" fmla="*/ 13 w 117"/>
                <a:gd name="T43" fmla="*/ 24 h 129"/>
                <a:gd name="T44" fmla="*/ 16 w 117"/>
                <a:gd name="T45" fmla="*/ 33 h 129"/>
                <a:gd name="T46" fmla="*/ 29 w 117"/>
                <a:gd name="T47" fmla="*/ 46 h 129"/>
                <a:gd name="T48" fmla="*/ 33 w 117"/>
                <a:gd name="T49" fmla="*/ 30 h 129"/>
                <a:gd name="T50" fmla="*/ 35 w 117"/>
                <a:gd name="T51" fmla="*/ 13 h 129"/>
                <a:gd name="T52" fmla="*/ 31 w 117"/>
                <a:gd name="T53" fmla="*/ 21 h 129"/>
                <a:gd name="T54" fmla="*/ 24 w 117"/>
                <a:gd name="T55" fmla="*/ 6 h 129"/>
                <a:gd name="T56" fmla="*/ 0 w 117"/>
                <a:gd name="T57" fmla="*/ 6 h 129"/>
                <a:gd name="T58" fmla="*/ 2 w 117"/>
                <a:gd name="T59" fmla="*/ 11 h 129"/>
                <a:gd name="T60" fmla="*/ 11 w 117"/>
                <a:gd name="T61" fmla="*/ 37 h 129"/>
                <a:gd name="T62" fmla="*/ 18 w 117"/>
                <a:gd name="T63" fmla="*/ 46 h 129"/>
                <a:gd name="T64" fmla="*/ 27 w 117"/>
                <a:gd name="T65" fmla="*/ 54 h 129"/>
                <a:gd name="T66" fmla="*/ 26 w 117"/>
                <a:gd name="T67" fmla="*/ 57 h 129"/>
                <a:gd name="T68" fmla="*/ 39 w 117"/>
                <a:gd name="T69" fmla="*/ 72 h 129"/>
                <a:gd name="T70" fmla="*/ 59 w 117"/>
                <a:gd name="T71" fmla="*/ 76 h 129"/>
                <a:gd name="T72" fmla="*/ 79 w 117"/>
                <a:gd name="T73" fmla="*/ 72 h 129"/>
                <a:gd name="T74" fmla="*/ 94 w 117"/>
                <a:gd name="T75" fmla="*/ 57 h 129"/>
                <a:gd name="T76" fmla="*/ 90 w 117"/>
                <a:gd name="T77" fmla="*/ 54 h 129"/>
                <a:gd name="T78" fmla="*/ 99 w 117"/>
                <a:gd name="T79" fmla="*/ 46 h 129"/>
                <a:gd name="T80" fmla="*/ 106 w 117"/>
                <a:gd name="T81" fmla="*/ 37 h 129"/>
                <a:gd name="T82" fmla="*/ 116 w 117"/>
                <a:gd name="T83" fmla="*/ 11 h 129"/>
                <a:gd name="T84" fmla="*/ 112 w 117"/>
                <a:gd name="T85" fmla="*/ 6 h 129"/>
                <a:gd name="T86" fmla="*/ 94 w 117"/>
                <a:gd name="T87" fmla="*/ 6 h 129"/>
                <a:gd name="T88" fmla="*/ 79 w 117"/>
                <a:gd name="T89" fmla="*/ 0 h 129"/>
                <a:gd name="T90" fmla="*/ 20 w 117"/>
                <a:gd name="T91" fmla="*/ 0 h 129"/>
                <a:gd name="T92" fmla="*/ 24 w 117"/>
                <a:gd name="T93" fmla="*/ 6 h 129"/>
                <a:gd name="T94" fmla="*/ 84 w 117"/>
                <a:gd name="T95" fmla="*/ 13 h 129"/>
                <a:gd name="T96" fmla="*/ 94 w 117"/>
                <a:gd name="T97" fmla="*/ 19 h 129"/>
                <a:gd name="T98" fmla="*/ 108 w 117"/>
                <a:gd name="T99" fmla="*/ 13 h 129"/>
                <a:gd name="T100" fmla="*/ 105 w 117"/>
                <a:gd name="T101" fmla="*/ 24 h 129"/>
                <a:gd name="T102" fmla="*/ 101 w 117"/>
                <a:gd name="T103" fmla="*/ 33 h 129"/>
                <a:gd name="T104" fmla="*/ 88 w 117"/>
                <a:gd name="T105" fmla="*/ 46 h 129"/>
                <a:gd name="T106" fmla="*/ 84 w 117"/>
                <a:gd name="T107" fmla="*/ 30 h 129"/>
                <a:gd name="T108" fmla="*/ 84 w 117"/>
                <a:gd name="T109" fmla="*/ 13 h 129"/>
                <a:gd name="T110" fmla="*/ 84 w 117"/>
                <a:gd name="T111" fmla="*/ 1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" h="129">
                  <a:moveTo>
                    <a:pt x="35" y="114"/>
                  </a:moveTo>
                  <a:lnTo>
                    <a:pt x="35" y="114"/>
                  </a:lnTo>
                  <a:lnTo>
                    <a:pt x="40" y="109"/>
                  </a:lnTo>
                  <a:lnTo>
                    <a:pt x="46" y="101"/>
                  </a:lnTo>
                  <a:lnTo>
                    <a:pt x="50" y="94"/>
                  </a:lnTo>
                  <a:lnTo>
                    <a:pt x="51" y="87"/>
                  </a:lnTo>
                  <a:lnTo>
                    <a:pt x="48" y="87"/>
                  </a:lnTo>
                  <a:lnTo>
                    <a:pt x="48" y="79"/>
                  </a:lnTo>
                  <a:lnTo>
                    <a:pt x="72" y="79"/>
                  </a:lnTo>
                  <a:lnTo>
                    <a:pt x="72" y="87"/>
                  </a:lnTo>
                  <a:lnTo>
                    <a:pt x="68" y="87"/>
                  </a:lnTo>
                  <a:lnTo>
                    <a:pt x="68" y="87"/>
                  </a:lnTo>
                  <a:lnTo>
                    <a:pt x="70" y="94"/>
                  </a:lnTo>
                  <a:lnTo>
                    <a:pt x="73" y="101"/>
                  </a:lnTo>
                  <a:lnTo>
                    <a:pt x="79" y="109"/>
                  </a:lnTo>
                  <a:lnTo>
                    <a:pt x="86" y="114"/>
                  </a:lnTo>
                  <a:lnTo>
                    <a:pt x="97" y="114"/>
                  </a:lnTo>
                  <a:lnTo>
                    <a:pt x="97" y="129"/>
                  </a:lnTo>
                  <a:lnTo>
                    <a:pt x="22" y="129"/>
                  </a:lnTo>
                  <a:lnTo>
                    <a:pt x="22" y="114"/>
                  </a:lnTo>
                  <a:lnTo>
                    <a:pt x="35" y="114"/>
                  </a:lnTo>
                  <a:lnTo>
                    <a:pt x="35" y="114"/>
                  </a:lnTo>
                  <a:close/>
                  <a:moveTo>
                    <a:pt x="48" y="11"/>
                  </a:moveTo>
                  <a:lnTo>
                    <a:pt x="46" y="61"/>
                  </a:lnTo>
                  <a:lnTo>
                    <a:pt x="44" y="66"/>
                  </a:lnTo>
                  <a:lnTo>
                    <a:pt x="44" y="66"/>
                  </a:lnTo>
                  <a:lnTo>
                    <a:pt x="37" y="61"/>
                  </a:lnTo>
                  <a:lnTo>
                    <a:pt x="37" y="61"/>
                  </a:lnTo>
                  <a:lnTo>
                    <a:pt x="35" y="59"/>
                  </a:lnTo>
                  <a:lnTo>
                    <a:pt x="33" y="55"/>
                  </a:lnTo>
                  <a:lnTo>
                    <a:pt x="33" y="55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39" y="33"/>
                  </a:lnTo>
                  <a:lnTo>
                    <a:pt x="39" y="33"/>
                  </a:lnTo>
                  <a:lnTo>
                    <a:pt x="42" y="11"/>
                  </a:lnTo>
                  <a:lnTo>
                    <a:pt x="48" y="11"/>
                  </a:lnTo>
                  <a:lnTo>
                    <a:pt x="48" y="11"/>
                  </a:lnTo>
                  <a:close/>
                  <a:moveTo>
                    <a:pt x="31" y="21"/>
                  </a:moveTo>
                  <a:lnTo>
                    <a:pt x="24" y="19"/>
                  </a:lnTo>
                  <a:lnTo>
                    <a:pt x="24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3" y="24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22" y="39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33" y="30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33" y="13"/>
                  </a:lnTo>
                  <a:lnTo>
                    <a:pt x="31" y="21"/>
                  </a:lnTo>
                  <a:lnTo>
                    <a:pt x="31" y="21"/>
                  </a:lnTo>
                  <a:close/>
                  <a:moveTo>
                    <a:pt x="24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5" y="24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8" y="46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31" y="66"/>
                  </a:lnTo>
                  <a:lnTo>
                    <a:pt x="39" y="72"/>
                  </a:lnTo>
                  <a:lnTo>
                    <a:pt x="50" y="76"/>
                  </a:lnTo>
                  <a:lnTo>
                    <a:pt x="59" y="76"/>
                  </a:lnTo>
                  <a:lnTo>
                    <a:pt x="70" y="76"/>
                  </a:lnTo>
                  <a:lnTo>
                    <a:pt x="79" y="72"/>
                  </a:lnTo>
                  <a:lnTo>
                    <a:pt x="86" y="66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99" y="46"/>
                  </a:lnTo>
                  <a:lnTo>
                    <a:pt x="106" y="37"/>
                  </a:lnTo>
                  <a:lnTo>
                    <a:pt x="106" y="37"/>
                  </a:lnTo>
                  <a:lnTo>
                    <a:pt x="112" y="24"/>
                  </a:lnTo>
                  <a:lnTo>
                    <a:pt x="116" y="11"/>
                  </a:lnTo>
                  <a:lnTo>
                    <a:pt x="117" y="6"/>
                  </a:lnTo>
                  <a:lnTo>
                    <a:pt x="112" y="6"/>
                  </a:lnTo>
                  <a:lnTo>
                    <a:pt x="94" y="6"/>
                  </a:lnTo>
                  <a:lnTo>
                    <a:pt x="94" y="6"/>
                  </a:lnTo>
                  <a:lnTo>
                    <a:pt x="97" y="0"/>
                  </a:lnTo>
                  <a:lnTo>
                    <a:pt x="79" y="0"/>
                  </a:lnTo>
                  <a:lnTo>
                    <a:pt x="3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6"/>
                  </a:lnTo>
                  <a:lnTo>
                    <a:pt x="24" y="6"/>
                  </a:lnTo>
                  <a:close/>
                  <a:moveTo>
                    <a:pt x="84" y="13"/>
                  </a:moveTo>
                  <a:lnTo>
                    <a:pt x="88" y="21"/>
                  </a:lnTo>
                  <a:lnTo>
                    <a:pt x="94" y="19"/>
                  </a:lnTo>
                  <a:lnTo>
                    <a:pt x="94" y="13"/>
                  </a:lnTo>
                  <a:lnTo>
                    <a:pt x="108" y="13"/>
                  </a:lnTo>
                  <a:lnTo>
                    <a:pt x="108" y="13"/>
                  </a:lnTo>
                  <a:lnTo>
                    <a:pt x="105" y="24"/>
                  </a:lnTo>
                  <a:lnTo>
                    <a:pt x="101" y="33"/>
                  </a:lnTo>
                  <a:lnTo>
                    <a:pt x="101" y="33"/>
                  </a:lnTo>
                  <a:lnTo>
                    <a:pt x="95" y="39"/>
                  </a:lnTo>
                  <a:lnTo>
                    <a:pt x="88" y="46"/>
                  </a:lnTo>
                  <a:lnTo>
                    <a:pt x="88" y="46"/>
                  </a:lnTo>
                  <a:lnTo>
                    <a:pt x="84" y="30"/>
                  </a:lnTo>
                  <a:lnTo>
                    <a:pt x="84" y="13"/>
                  </a:lnTo>
                  <a:lnTo>
                    <a:pt x="84" y="13"/>
                  </a:lnTo>
                  <a:lnTo>
                    <a:pt x="84" y="13"/>
                  </a:lnTo>
                  <a:lnTo>
                    <a:pt x="84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698369" y="4080204"/>
              <a:ext cx="557147" cy="5744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组合 6"/>
          <p:cNvGrpSpPr/>
          <p:nvPr/>
        </p:nvGrpSpPr>
        <p:grpSpPr>
          <a:xfrm>
            <a:off x="1489482" y="3601447"/>
            <a:ext cx="6587462" cy="433055"/>
            <a:chOff x="1984448" y="4798718"/>
            <a:chExt cx="8784850" cy="577407"/>
          </a:xfrm>
        </p:grpSpPr>
        <p:sp>
          <p:nvSpPr>
            <p:cNvPr id="13" name="矩形 12"/>
            <p:cNvSpPr/>
            <p:nvPr/>
          </p:nvSpPr>
          <p:spPr>
            <a:xfrm>
              <a:off x="1984448" y="4798718"/>
              <a:ext cx="8784850" cy="574498"/>
            </a:xfrm>
            <a:prstGeom prst="rect">
              <a:avLst/>
            </a:prstGeom>
            <a:solidFill>
              <a:schemeClr val="accent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471"/>
            <p:cNvSpPr>
              <a:spLocks noEditPoints="1"/>
            </p:cNvSpPr>
            <p:nvPr/>
          </p:nvSpPr>
          <p:spPr bwMode="auto">
            <a:xfrm>
              <a:off x="2139198" y="4927072"/>
              <a:ext cx="438166" cy="367112"/>
            </a:xfrm>
            <a:custGeom>
              <a:avLst/>
              <a:gdLst>
                <a:gd name="T0" fmla="*/ 139 w 148"/>
                <a:gd name="T1" fmla="*/ 0 h 124"/>
                <a:gd name="T2" fmla="*/ 148 w 148"/>
                <a:gd name="T3" fmla="*/ 5 h 124"/>
                <a:gd name="T4" fmla="*/ 148 w 148"/>
                <a:gd name="T5" fmla="*/ 18 h 124"/>
                <a:gd name="T6" fmla="*/ 148 w 148"/>
                <a:gd name="T7" fmla="*/ 86 h 124"/>
                <a:gd name="T8" fmla="*/ 147 w 148"/>
                <a:gd name="T9" fmla="*/ 91 h 124"/>
                <a:gd name="T10" fmla="*/ 128 w 148"/>
                <a:gd name="T11" fmla="*/ 95 h 124"/>
                <a:gd name="T12" fmla="*/ 134 w 148"/>
                <a:gd name="T13" fmla="*/ 86 h 124"/>
                <a:gd name="T14" fmla="*/ 134 w 148"/>
                <a:gd name="T15" fmla="*/ 14 h 124"/>
                <a:gd name="T16" fmla="*/ 130 w 148"/>
                <a:gd name="T17" fmla="*/ 9 h 124"/>
                <a:gd name="T18" fmla="*/ 42 w 148"/>
                <a:gd name="T19" fmla="*/ 9 h 124"/>
                <a:gd name="T20" fmla="*/ 33 w 148"/>
                <a:gd name="T21" fmla="*/ 51 h 124"/>
                <a:gd name="T22" fmla="*/ 33 w 148"/>
                <a:gd name="T23" fmla="*/ 35 h 124"/>
                <a:gd name="T24" fmla="*/ 31 w 148"/>
                <a:gd name="T25" fmla="*/ 33 h 124"/>
                <a:gd name="T26" fmla="*/ 27 w 148"/>
                <a:gd name="T27" fmla="*/ 51 h 124"/>
                <a:gd name="T28" fmla="*/ 24 w 148"/>
                <a:gd name="T29" fmla="*/ 9 h 124"/>
                <a:gd name="T30" fmla="*/ 29 w 148"/>
                <a:gd name="T31" fmla="*/ 0 h 124"/>
                <a:gd name="T32" fmla="*/ 47 w 148"/>
                <a:gd name="T33" fmla="*/ 0 h 124"/>
                <a:gd name="T34" fmla="*/ 132 w 148"/>
                <a:gd name="T35" fmla="*/ 0 h 124"/>
                <a:gd name="T36" fmla="*/ 9 w 148"/>
                <a:gd name="T37" fmla="*/ 112 h 124"/>
                <a:gd name="T38" fmla="*/ 38 w 148"/>
                <a:gd name="T39" fmla="*/ 112 h 124"/>
                <a:gd name="T40" fmla="*/ 2 w 148"/>
                <a:gd name="T41" fmla="*/ 69 h 124"/>
                <a:gd name="T42" fmla="*/ 0 w 148"/>
                <a:gd name="T43" fmla="*/ 79 h 124"/>
                <a:gd name="T44" fmla="*/ 33 w 148"/>
                <a:gd name="T45" fmla="*/ 110 h 124"/>
                <a:gd name="T46" fmla="*/ 36 w 148"/>
                <a:gd name="T47" fmla="*/ 99 h 124"/>
                <a:gd name="T48" fmla="*/ 35 w 148"/>
                <a:gd name="T49" fmla="*/ 88 h 124"/>
                <a:gd name="T50" fmla="*/ 27 w 148"/>
                <a:gd name="T51" fmla="*/ 57 h 124"/>
                <a:gd name="T52" fmla="*/ 25 w 148"/>
                <a:gd name="T53" fmla="*/ 73 h 124"/>
                <a:gd name="T54" fmla="*/ 16 w 148"/>
                <a:gd name="T55" fmla="*/ 53 h 124"/>
                <a:gd name="T56" fmla="*/ 125 w 148"/>
                <a:gd name="T57" fmla="*/ 106 h 124"/>
                <a:gd name="T58" fmla="*/ 126 w 148"/>
                <a:gd name="T59" fmla="*/ 115 h 124"/>
                <a:gd name="T60" fmla="*/ 103 w 148"/>
                <a:gd name="T61" fmla="*/ 40 h 124"/>
                <a:gd name="T62" fmla="*/ 97 w 148"/>
                <a:gd name="T63" fmla="*/ 40 h 124"/>
                <a:gd name="T64" fmla="*/ 93 w 148"/>
                <a:gd name="T65" fmla="*/ 75 h 124"/>
                <a:gd name="T66" fmla="*/ 88 w 148"/>
                <a:gd name="T67" fmla="*/ 68 h 124"/>
                <a:gd name="T68" fmla="*/ 93 w 148"/>
                <a:gd name="T69" fmla="*/ 101 h 124"/>
                <a:gd name="T70" fmla="*/ 117 w 148"/>
                <a:gd name="T71" fmla="*/ 104 h 124"/>
                <a:gd name="T72" fmla="*/ 125 w 148"/>
                <a:gd name="T73" fmla="*/ 75 h 124"/>
                <a:gd name="T74" fmla="*/ 121 w 148"/>
                <a:gd name="T75" fmla="*/ 73 h 124"/>
                <a:gd name="T76" fmla="*/ 117 w 148"/>
                <a:gd name="T77" fmla="*/ 68 h 124"/>
                <a:gd name="T78" fmla="*/ 114 w 148"/>
                <a:gd name="T79" fmla="*/ 69 h 124"/>
                <a:gd name="T80" fmla="*/ 114 w 148"/>
                <a:gd name="T81" fmla="*/ 62 h 124"/>
                <a:gd name="T82" fmla="*/ 106 w 148"/>
                <a:gd name="T83" fmla="*/ 66 h 124"/>
                <a:gd name="T84" fmla="*/ 104 w 148"/>
                <a:gd name="T85" fmla="*/ 66 h 124"/>
                <a:gd name="T86" fmla="*/ 103 w 148"/>
                <a:gd name="T87" fmla="*/ 40 h 124"/>
                <a:gd name="T88" fmla="*/ 82 w 148"/>
                <a:gd name="T89" fmla="*/ 86 h 124"/>
                <a:gd name="T90" fmla="*/ 42 w 148"/>
                <a:gd name="T91" fmla="*/ 88 h 124"/>
                <a:gd name="T92" fmla="*/ 84 w 148"/>
                <a:gd name="T93" fmla="*/ 9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8" h="124">
                  <a:moveTo>
                    <a:pt x="132" y="0"/>
                  </a:moveTo>
                  <a:lnTo>
                    <a:pt x="139" y="0"/>
                  </a:lnTo>
                  <a:lnTo>
                    <a:pt x="139" y="0"/>
                  </a:lnTo>
                  <a:lnTo>
                    <a:pt x="143" y="0"/>
                  </a:lnTo>
                  <a:lnTo>
                    <a:pt x="147" y="2"/>
                  </a:lnTo>
                  <a:lnTo>
                    <a:pt x="148" y="5"/>
                  </a:lnTo>
                  <a:lnTo>
                    <a:pt x="148" y="9"/>
                  </a:lnTo>
                  <a:lnTo>
                    <a:pt x="148" y="11"/>
                  </a:lnTo>
                  <a:lnTo>
                    <a:pt x="148" y="18"/>
                  </a:lnTo>
                  <a:lnTo>
                    <a:pt x="148" y="57"/>
                  </a:lnTo>
                  <a:lnTo>
                    <a:pt x="148" y="77"/>
                  </a:lnTo>
                  <a:lnTo>
                    <a:pt x="148" y="86"/>
                  </a:lnTo>
                  <a:lnTo>
                    <a:pt x="148" y="86"/>
                  </a:lnTo>
                  <a:lnTo>
                    <a:pt x="148" y="90"/>
                  </a:lnTo>
                  <a:lnTo>
                    <a:pt x="147" y="91"/>
                  </a:lnTo>
                  <a:lnTo>
                    <a:pt x="143" y="93"/>
                  </a:lnTo>
                  <a:lnTo>
                    <a:pt x="139" y="95"/>
                  </a:lnTo>
                  <a:lnTo>
                    <a:pt x="128" y="95"/>
                  </a:lnTo>
                  <a:lnTo>
                    <a:pt x="128" y="95"/>
                  </a:lnTo>
                  <a:lnTo>
                    <a:pt x="130" y="86"/>
                  </a:lnTo>
                  <a:lnTo>
                    <a:pt x="134" y="86"/>
                  </a:lnTo>
                  <a:lnTo>
                    <a:pt x="134" y="77"/>
                  </a:lnTo>
                  <a:lnTo>
                    <a:pt x="134" y="62"/>
                  </a:lnTo>
                  <a:lnTo>
                    <a:pt x="134" y="14"/>
                  </a:lnTo>
                  <a:lnTo>
                    <a:pt x="134" y="11"/>
                  </a:lnTo>
                  <a:lnTo>
                    <a:pt x="134" y="9"/>
                  </a:lnTo>
                  <a:lnTo>
                    <a:pt x="130" y="9"/>
                  </a:lnTo>
                  <a:lnTo>
                    <a:pt x="128" y="9"/>
                  </a:lnTo>
                  <a:lnTo>
                    <a:pt x="47" y="9"/>
                  </a:lnTo>
                  <a:lnTo>
                    <a:pt x="42" y="9"/>
                  </a:lnTo>
                  <a:lnTo>
                    <a:pt x="35" y="9"/>
                  </a:lnTo>
                  <a:lnTo>
                    <a:pt x="35" y="51"/>
                  </a:lnTo>
                  <a:lnTo>
                    <a:pt x="33" y="51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29" y="35"/>
                  </a:lnTo>
                  <a:lnTo>
                    <a:pt x="27" y="35"/>
                  </a:lnTo>
                  <a:lnTo>
                    <a:pt x="27" y="51"/>
                  </a:lnTo>
                  <a:lnTo>
                    <a:pt x="24" y="51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5" y="5"/>
                  </a:lnTo>
                  <a:lnTo>
                    <a:pt x="27" y="2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32" y="0"/>
                  </a:lnTo>
                  <a:lnTo>
                    <a:pt x="132" y="0"/>
                  </a:lnTo>
                  <a:close/>
                  <a:moveTo>
                    <a:pt x="38" y="112"/>
                  </a:moveTo>
                  <a:lnTo>
                    <a:pt x="9" y="112"/>
                  </a:lnTo>
                  <a:lnTo>
                    <a:pt x="9" y="124"/>
                  </a:lnTo>
                  <a:lnTo>
                    <a:pt x="38" y="124"/>
                  </a:lnTo>
                  <a:lnTo>
                    <a:pt x="38" y="112"/>
                  </a:lnTo>
                  <a:lnTo>
                    <a:pt x="38" y="112"/>
                  </a:lnTo>
                  <a:close/>
                  <a:moveTo>
                    <a:pt x="2" y="69"/>
                  </a:moveTo>
                  <a:lnTo>
                    <a:pt x="2" y="69"/>
                  </a:lnTo>
                  <a:lnTo>
                    <a:pt x="0" y="7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7" y="93"/>
                  </a:lnTo>
                  <a:lnTo>
                    <a:pt x="14" y="110"/>
                  </a:lnTo>
                  <a:lnTo>
                    <a:pt x="33" y="110"/>
                  </a:lnTo>
                  <a:lnTo>
                    <a:pt x="33" y="110"/>
                  </a:lnTo>
                  <a:lnTo>
                    <a:pt x="36" y="104"/>
                  </a:lnTo>
                  <a:lnTo>
                    <a:pt x="36" y="99"/>
                  </a:lnTo>
                  <a:lnTo>
                    <a:pt x="36" y="93"/>
                  </a:lnTo>
                  <a:lnTo>
                    <a:pt x="35" y="88"/>
                  </a:lnTo>
                  <a:lnTo>
                    <a:pt x="35" y="88"/>
                  </a:lnTo>
                  <a:lnTo>
                    <a:pt x="36" y="73"/>
                  </a:lnTo>
                  <a:lnTo>
                    <a:pt x="35" y="57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5" y="66"/>
                  </a:lnTo>
                  <a:lnTo>
                    <a:pt x="25" y="73"/>
                  </a:lnTo>
                  <a:lnTo>
                    <a:pt x="16" y="73"/>
                  </a:lnTo>
                  <a:lnTo>
                    <a:pt x="16" y="53"/>
                  </a:lnTo>
                  <a:lnTo>
                    <a:pt x="16" y="53"/>
                  </a:lnTo>
                  <a:lnTo>
                    <a:pt x="2" y="69"/>
                  </a:lnTo>
                  <a:lnTo>
                    <a:pt x="2" y="69"/>
                  </a:lnTo>
                  <a:close/>
                  <a:moveTo>
                    <a:pt x="125" y="106"/>
                  </a:moveTo>
                  <a:lnTo>
                    <a:pt x="93" y="113"/>
                  </a:lnTo>
                  <a:lnTo>
                    <a:pt x="95" y="123"/>
                  </a:lnTo>
                  <a:lnTo>
                    <a:pt x="126" y="115"/>
                  </a:lnTo>
                  <a:lnTo>
                    <a:pt x="125" y="106"/>
                  </a:lnTo>
                  <a:lnTo>
                    <a:pt x="125" y="106"/>
                  </a:lnTo>
                  <a:close/>
                  <a:moveTo>
                    <a:pt x="103" y="40"/>
                  </a:moveTo>
                  <a:lnTo>
                    <a:pt x="103" y="40"/>
                  </a:lnTo>
                  <a:lnTo>
                    <a:pt x="97" y="40"/>
                  </a:lnTo>
                  <a:lnTo>
                    <a:pt x="97" y="40"/>
                  </a:lnTo>
                  <a:lnTo>
                    <a:pt x="95" y="57"/>
                  </a:lnTo>
                  <a:lnTo>
                    <a:pt x="97" y="73"/>
                  </a:lnTo>
                  <a:lnTo>
                    <a:pt x="93" y="75"/>
                  </a:lnTo>
                  <a:lnTo>
                    <a:pt x="93" y="62"/>
                  </a:lnTo>
                  <a:lnTo>
                    <a:pt x="88" y="68"/>
                  </a:lnTo>
                  <a:lnTo>
                    <a:pt x="88" y="68"/>
                  </a:lnTo>
                  <a:lnTo>
                    <a:pt x="88" y="80"/>
                  </a:lnTo>
                  <a:lnTo>
                    <a:pt x="90" y="91"/>
                  </a:lnTo>
                  <a:lnTo>
                    <a:pt x="93" y="101"/>
                  </a:lnTo>
                  <a:lnTo>
                    <a:pt x="97" y="108"/>
                  </a:lnTo>
                  <a:lnTo>
                    <a:pt x="97" y="108"/>
                  </a:lnTo>
                  <a:lnTo>
                    <a:pt x="117" y="104"/>
                  </a:lnTo>
                  <a:lnTo>
                    <a:pt x="117" y="104"/>
                  </a:lnTo>
                  <a:lnTo>
                    <a:pt x="123" y="91"/>
                  </a:lnTo>
                  <a:lnTo>
                    <a:pt x="125" y="75"/>
                  </a:lnTo>
                  <a:lnTo>
                    <a:pt x="125" y="75"/>
                  </a:lnTo>
                  <a:lnTo>
                    <a:pt x="121" y="73"/>
                  </a:lnTo>
                  <a:lnTo>
                    <a:pt x="121" y="73"/>
                  </a:lnTo>
                  <a:lnTo>
                    <a:pt x="121" y="68"/>
                  </a:lnTo>
                  <a:lnTo>
                    <a:pt x="121" y="68"/>
                  </a:lnTo>
                  <a:lnTo>
                    <a:pt x="117" y="68"/>
                  </a:lnTo>
                  <a:lnTo>
                    <a:pt x="117" y="68"/>
                  </a:lnTo>
                  <a:lnTo>
                    <a:pt x="115" y="69"/>
                  </a:lnTo>
                  <a:lnTo>
                    <a:pt x="114" y="69"/>
                  </a:lnTo>
                  <a:lnTo>
                    <a:pt x="114" y="69"/>
                  </a:lnTo>
                  <a:lnTo>
                    <a:pt x="114" y="62"/>
                  </a:lnTo>
                  <a:lnTo>
                    <a:pt x="114" y="62"/>
                  </a:lnTo>
                  <a:lnTo>
                    <a:pt x="108" y="62"/>
                  </a:lnTo>
                  <a:lnTo>
                    <a:pt x="108" y="62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4" y="66"/>
                  </a:lnTo>
                  <a:lnTo>
                    <a:pt x="104" y="66"/>
                  </a:lnTo>
                  <a:lnTo>
                    <a:pt x="104" y="53"/>
                  </a:lnTo>
                  <a:lnTo>
                    <a:pt x="103" y="40"/>
                  </a:lnTo>
                  <a:lnTo>
                    <a:pt x="103" y="40"/>
                  </a:lnTo>
                  <a:close/>
                  <a:moveTo>
                    <a:pt x="84" y="95"/>
                  </a:moveTo>
                  <a:lnTo>
                    <a:pt x="84" y="95"/>
                  </a:lnTo>
                  <a:lnTo>
                    <a:pt x="82" y="86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42" y="88"/>
                  </a:lnTo>
                  <a:lnTo>
                    <a:pt x="42" y="88"/>
                  </a:lnTo>
                  <a:lnTo>
                    <a:pt x="44" y="95"/>
                  </a:lnTo>
                  <a:lnTo>
                    <a:pt x="84" y="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698368" y="4801627"/>
              <a:ext cx="557147" cy="5744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组合 10"/>
          <p:cNvGrpSpPr/>
          <p:nvPr/>
        </p:nvGrpSpPr>
        <p:grpSpPr>
          <a:xfrm>
            <a:off x="1489482" y="4141506"/>
            <a:ext cx="6587462" cy="430874"/>
            <a:chOff x="1984448" y="5518798"/>
            <a:chExt cx="8784850" cy="574498"/>
          </a:xfrm>
        </p:grpSpPr>
        <p:sp>
          <p:nvSpPr>
            <p:cNvPr id="17" name="矩形 16"/>
            <p:cNvSpPr/>
            <p:nvPr/>
          </p:nvSpPr>
          <p:spPr>
            <a:xfrm>
              <a:off x="1984448" y="5518798"/>
              <a:ext cx="8784850" cy="574498"/>
            </a:xfrm>
            <a:prstGeom prst="rect">
              <a:avLst/>
            </a:prstGeom>
            <a:solidFill>
              <a:schemeClr val="accent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468"/>
            <p:cNvSpPr>
              <a:spLocks noEditPoints="1"/>
            </p:cNvSpPr>
            <p:nvPr/>
          </p:nvSpPr>
          <p:spPr bwMode="auto">
            <a:xfrm>
              <a:off x="2219134" y="5626931"/>
              <a:ext cx="411519" cy="358230"/>
            </a:xfrm>
            <a:custGeom>
              <a:avLst/>
              <a:gdLst>
                <a:gd name="T0" fmla="*/ 139 w 139"/>
                <a:gd name="T1" fmla="*/ 112 h 121"/>
                <a:gd name="T2" fmla="*/ 0 w 139"/>
                <a:gd name="T3" fmla="*/ 112 h 121"/>
                <a:gd name="T4" fmla="*/ 117 w 139"/>
                <a:gd name="T5" fmla="*/ 66 h 121"/>
                <a:gd name="T6" fmla="*/ 33 w 139"/>
                <a:gd name="T7" fmla="*/ 95 h 121"/>
                <a:gd name="T8" fmla="*/ 33 w 139"/>
                <a:gd name="T9" fmla="*/ 95 h 121"/>
                <a:gd name="T10" fmla="*/ 24 w 139"/>
                <a:gd name="T11" fmla="*/ 95 h 121"/>
                <a:gd name="T12" fmla="*/ 40 w 139"/>
                <a:gd name="T13" fmla="*/ 101 h 121"/>
                <a:gd name="T14" fmla="*/ 53 w 139"/>
                <a:gd name="T15" fmla="*/ 95 h 121"/>
                <a:gd name="T16" fmla="*/ 57 w 139"/>
                <a:gd name="T17" fmla="*/ 95 h 121"/>
                <a:gd name="T18" fmla="*/ 33 w 139"/>
                <a:gd name="T19" fmla="*/ 24 h 121"/>
                <a:gd name="T20" fmla="*/ 33 w 139"/>
                <a:gd name="T21" fmla="*/ 24 h 121"/>
                <a:gd name="T22" fmla="*/ 29 w 139"/>
                <a:gd name="T23" fmla="*/ 29 h 121"/>
                <a:gd name="T24" fmla="*/ 46 w 139"/>
                <a:gd name="T25" fmla="*/ 24 h 121"/>
                <a:gd name="T26" fmla="*/ 40 w 139"/>
                <a:gd name="T27" fmla="*/ 24 h 121"/>
                <a:gd name="T28" fmla="*/ 50 w 139"/>
                <a:gd name="T29" fmla="*/ 29 h 121"/>
                <a:gd name="T30" fmla="*/ 61 w 139"/>
                <a:gd name="T31" fmla="*/ 24 h 121"/>
                <a:gd name="T32" fmla="*/ 33 w 139"/>
                <a:gd name="T33" fmla="*/ 38 h 121"/>
                <a:gd name="T34" fmla="*/ 33 w 139"/>
                <a:gd name="T35" fmla="*/ 44 h 121"/>
                <a:gd name="T36" fmla="*/ 29 w 139"/>
                <a:gd name="T37" fmla="*/ 44 h 121"/>
                <a:gd name="T38" fmla="*/ 40 w 139"/>
                <a:gd name="T39" fmla="*/ 38 h 121"/>
                <a:gd name="T40" fmla="*/ 40 w 139"/>
                <a:gd name="T41" fmla="*/ 38 h 121"/>
                <a:gd name="T42" fmla="*/ 53 w 139"/>
                <a:gd name="T43" fmla="*/ 44 h 121"/>
                <a:gd name="T44" fmla="*/ 61 w 139"/>
                <a:gd name="T45" fmla="*/ 38 h 121"/>
                <a:gd name="T46" fmla="*/ 57 w 139"/>
                <a:gd name="T47" fmla="*/ 38 h 121"/>
                <a:gd name="T48" fmla="*/ 33 w 139"/>
                <a:gd name="T49" fmla="*/ 58 h 121"/>
                <a:gd name="T50" fmla="*/ 29 w 139"/>
                <a:gd name="T51" fmla="*/ 51 h 121"/>
                <a:gd name="T52" fmla="*/ 40 w 139"/>
                <a:gd name="T53" fmla="*/ 51 h 121"/>
                <a:gd name="T54" fmla="*/ 40 w 139"/>
                <a:gd name="T55" fmla="*/ 58 h 121"/>
                <a:gd name="T56" fmla="*/ 53 w 139"/>
                <a:gd name="T57" fmla="*/ 58 h 121"/>
                <a:gd name="T58" fmla="*/ 57 w 139"/>
                <a:gd name="T59" fmla="*/ 51 h 121"/>
                <a:gd name="T60" fmla="*/ 57 w 139"/>
                <a:gd name="T61" fmla="*/ 51 h 121"/>
                <a:gd name="T62" fmla="*/ 37 w 139"/>
                <a:gd name="T63" fmla="*/ 71 h 121"/>
                <a:gd name="T64" fmla="*/ 29 w 139"/>
                <a:gd name="T65" fmla="*/ 66 h 121"/>
                <a:gd name="T66" fmla="*/ 24 w 139"/>
                <a:gd name="T67" fmla="*/ 66 h 121"/>
                <a:gd name="T68" fmla="*/ 40 w 139"/>
                <a:gd name="T69" fmla="*/ 71 h 121"/>
                <a:gd name="T70" fmla="*/ 53 w 139"/>
                <a:gd name="T71" fmla="*/ 66 h 121"/>
                <a:gd name="T72" fmla="*/ 57 w 139"/>
                <a:gd name="T73" fmla="*/ 66 h 121"/>
                <a:gd name="T74" fmla="*/ 57 w 139"/>
                <a:gd name="T75" fmla="*/ 71 h 121"/>
                <a:gd name="T76" fmla="*/ 37 w 139"/>
                <a:gd name="T77" fmla="*/ 86 h 121"/>
                <a:gd name="T78" fmla="*/ 24 w 139"/>
                <a:gd name="T79" fmla="*/ 80 h 121"/>
                <a:gd name="T80" fmla="*/ 24 w 139"/>
                <a:gd name="T81" fmla="*/ 80 h 121"/>
                <a:gd name="T82" fmla="*/ 46 w 139"/>
                <a:gd name="T83" fmla="*/ 86 h 121"/>
                <a:gd name="T84" fmla="*/ 53 w 139"/>
                <a:gd name="T85" fmla="*/ 80 h 121"/>
                <a:gd name="T86" fmla="*/ 50 w 139"/>
                <a:gd name="T87" fmla="*/ 80 h 121"/>
                <a:gd name="T88" fmla="*/ 57 w 139"/>
                <a:gd name="T89" fmla="*/ 86 h 121"/>
                <a:gd name="T90" fmla="*/ 37 w 139"/>
                <a:gd name="T91" fmla="*/ 9 h 121"/>
                <a:gd name="T92" fmla="*/ 24 w 139"/>
                <a:gd name="T93" fmla="*/ 9 h 121"/>
                <a:gd name="T94" fmla="*/ 40 w 139"/>
                <a:gd name="T95" fmla="*/ 9 h 121"/>
                <a:gd name="T96" fmla="*/ 40 w 139"/>
                <a:gd name="T97" fmla="*/ 9 h 121"/>
                <a:gd name="T98" fmla="*/ 53 w 139"/>
                <a:gd name="T99" fmla="*/ 14 h 121"/>
                <a:gd name="T100" fmla="*/ 61 w 139"/>
                <a:gd name="T101" fmla="*/ 14 h 121"/>
                <a:gd name="T102" fmla="*/ 77 w 139"/>
                <a:gd name="T103" fmla="*/ 55 h 121"/>
                <a:gd name="T104" fmla="*/ 117 w 139"/>
                <a:gd name="T105" fmla="*/ 77 h 121"/>
                <a:gd name="T106" fmla="*/ 77 w 139"/>
                <a:gd name="T107" fmla="*/ 84 h 121"/>
                <a:gd name="T108" fmla="*/ 77 w 139"/>
                <a:gd name="T109" fmla="*/ 8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9" h="121">
                  <a:moveTo>
                    <a:pt x="0" y="121"/>
                  </a:moveTo>
                  <a:lnTo>
                    <a:pt x="15" y="121"/>
                  </a:lnTo>
                  <a:lnTo>
                    <a:pt x="66" y="121"/>
                  </a:lnTo>
                  <a:lnTo>
                    <a:pt x="72" y="121"/>
                  </a:lnTo>
                  <a:lnTo>
                    <a:pt x="127" y="121"/>
                  </a:lnTo>
                  <a:lnTo>
                    <a:pt x="139" y="121"/>
                  </a:lnTo>
                  <a:lnTo>
                    <a:pt x="139" y="112"/>
                  </a:lnTo>
                  <a:lnTo>
                    <a:pt x="127" y="112"/>
                  </a:lnTo>
                  <a:lnTo>
                    <a:pt x="127" y="40"/>
                  </a:lnTo>
                  <a:lnTo>
                    <a:pt x="72" y="40"/>
                  </a:lnTo>
                  <a:lnTo>
                    <a:pt x="72" y="0"/>
                  </a:lnTo>
                  <a:lnTo>
                    <a:pt x="15" y="0"/>
                  </a:lnTo>
                  <a:lnTo>
                    <a:pt x="15" y="112"/>
                  </a:lnTo>
                  <a:lnTo>
                    <a:pt x="0" y="112"/>
                  </a:lnTo>
                  <a:lnTo>
                    <a:pt x="0" y="121"/>
                  </a:lnTo>
                  <a:lnTo>
                    <a:pt x="0" y="121"/>
                  </a:lnTo>
                  <a:close/>
                  <a:moveTo>
                    <a:pt x="77" y="60"/>
                  </a:moveTo>
                  <a:lnTo>
                    <a:pt x="77" y="60"/>
                  </a:lnTo>
                  <a:lnTo>
                    <a:pt x="117" y="60"/>
                  </a:lnTo>
                  <a:lnTo>
                    <a:pt x="117" y="60"/>
                  </a:lnTo>
                  <a:lnTo>
                    <a:pt x="117" y="66"/>
                  </a:lnTo>
                  <a:lnTo>
                    <a:pt x="117" y="66"/>
                  </a:lnTo>
                  <a:lnTo>
                    <a:pt x="77" y="66"/>
                  </a:lnTo>
                  <a:lnTo>
                    <a:pt x="77" y="66"/>
                  </a:lnTo>
                  <a:lnTo>
                    <a:pt x="77" y="60"/>
                  </a:lnTo>
                  <a:lnTo>
                    <a:pt x="77" y="60"/>
                  </a:lnTo>
                  <a:close/>
                  <a:moveTo>
                    <a:pt x="33" y="95"/>
                  </a:moveTo>
                  <a:lnTo>
                    <a:pt x="33" y="95"/>
                  </a:lnTo>
                  <a:lnTo>
                    <a:pt x="37" y="95"/>
                  </a:lnTo>
                  <a:lnTo>
                    <a:pt x="37" y="95"/>
                  </a:lnTo>
                  <a:lnTo>
                    <a:pt x="37" y="101"/>
                  </a:lnTo>
                  <a:lnTo>
                    <a:pt x="37" y="101"/>
                  </a:lnTo>
                  <a:lnTo>
                    <a:pt x="33" y="101"/>
                  </a:lnTo>
                  <a:lnTo>
                    <a:pt x="33" y="101"/>
                  </a:lnTo>
                  <a:lnTo>
                    <a:pt x="33" y="95"/>
                  </a:lnTo>
                  <a:lnTo>
                    <a:pt x="33" y="95"/>
                  </a:lnTo>
                  <a:close/>
                  <a:moveTo>
                    <a:pt x="24" y="95"/>
                  </a:moveTo>
                  <a:lnTo>
                    <a:pt x="29" y="95"/>
                  </a:lnTo>
                  <a:lnTo>
                    <a:pt x="29" y="101"/>
                  </a:lnTo>
                  <a:lnTo>
                    <a:pt x="24" y="101"/>
                  </a:lnTo>
                  <a:lnTo>
                    <a:pt x="24" y="95"/>
                  </a:lnTo>
                  <a:lnTo>
                    <a:pt x="24" y="95"/>
                  </a:lnTo>
                  <a:close/>
                  <a:moveTo>
                    <a:pt x="40" y="95"/>
                  </a:moveTo>
                  <a:lnTo>
                    <a:pt x="40" y="95"/>
                  </a:lnTo>
                  <a:lnTo>
                    <a:pt x="46" y="95"/>
                  </a:lnTo>
                  <a:lnTo>
                    <a:pt x="46" y="95"/>
                  </a:lnTo>
                  <a:lnTo>
                    <a:pt x="46" y="101"/>
                  </a:lnTo>
                  <a:lnTo>
                    <a:pt x="46" y="101"/>
                  </a:lnTo>
                  <a:lnTo>
                    <a:pt x="40" y="101"/>
                  </a:lnTo>
                  <a:lnTo>
                    <a:pt x="40" y="101"/>
                  </a:lnTo>
                  <a:lnTo>
                    <a:pt x="40" y="95"/>
                  </a:lnTo>
                  <a:lnTo>
                    <a:pt x="40" y="95"/>
                  </a:lnTo>
                  <a:close/>
                  <a:moveTo>
                    <a:pt x="50" y="95"/>
                  </a:moveTo>
                  <a:lnTo>
                    <a:pt x="50" y="95"/>
                  </a:lnTo>
                  <a:lnTo>
                    <a:pt x="53" y="95"/>
                  </a:lnTo>
                  <a:lnTo>
                    <a:pt x="53" y="95"/>
                  </a:lnTo>
                  <a:lnTo>
                    <a:pt x="53" y="101"/>
                  </a:lnTo>
                  <a:lnTo>
                    <a:pt x="53" y="101"/>
                  </a:lnTo>
                  <a:lnTo>
                    <a:pt x="50" y="101"/>
                  </a:lnTo>
                  <a:lnTo>
                    <a:pt x="50" y="101"/>
                  </a:lnTo>
                  <a:lnTo>
                    <a:pt x="50" y="95"/>
                  </a:lnTo>
                  <a:lnTo>
                    <a:pt x="50" y="95"/>
                  </a:lnTo>
                  <a:close/>
                  <a:moveTo>
                    <a:pt x="57" y="95"/>
                  </a:moveTo>
                  <a:lnTo>
                    <a:pt x="61" y="95"/>
                  </a:lnTo>
                  <a:lnTo>
                    <a:pt x="61" y="101"/>
                  </a:lnTo>
                  <a:lnTo>
                    <a:pt x="57" y="101"/>
                  </a:lnTo>
                  <a:lnTo>
                    <a:pt x="57" y="95"/>
                  </a:lnTo>
                  <a:lnTo>
                    <a:pt x="57" y="95"/>
                  </a:lnTo>
                  <a:close/>
                  <a:moveTo>
                    <a:pt x="33" y="24"/>
                  </a:moveTo>
                  <a:lnTo>
                    <a:pt x="33" y="24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3" y="24"/>
                  </a:lnTo>
                  <a:lnTo>
                    <a:pt x="33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4" y="24"/>
                  </a:lnTo>
                  <a:lnTo>
                    <a:pt x="24" y="24"/>
                  </a:lnTo>
                  <a:close/>
                  <a:moveTo>
                    <a:pt x="40" y="24"/>
                  </a:moveTo>
                  <a:lnTo>
                    <a:pt x="40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29"/>
                  </a:lnTo>
                  <a:lnTo>
                    <a:pt x="46" y="29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40" y="24"/>
                  </a:lnTo>
                  <a:lnTo>
                    <a:pt x="40" y="24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50" y="29"/>
                  </a:lnTo>
                  <a:lnTo>
                    <a:pt x="50" y="29"/>
                  </a:lnTo>
                  <a:lnTo>
                    <a:pt x="50" y="24"/>
                  </a:lnTo>
                  <a:lnTo>
                    <a:pt x="50" y="24"/>
                  </a:lnTo>
                  <a:close/>
                  <a:moveTo>
                    <a:pt x="57" y="24"/>
                  </a:moveTo>
                  <a:lnTo>
                    <a:pt x="57" y="24"/>
                  </a:lnTo>
                  <a:lnTo>
                    <a:pt x="61" y="24"/>
                  </a:lnTo>
                  <a:lnTo>
                    <a:pt x="61" y="24"/>
                  </a:lnTo>
                  <a:lnTo>
                    <a:pt x="61" y="29"/>
                  </a:lnTo>
                  <a:lnTo>
                    <a:pt x="61" y="29"/>
                  </a:lnTo>
                  <a:lnTo>
                    <a:pt x="57" y="29"/>
                  </a:lnTo>
                  <a:lnTo>
                    <a:pt x="57" y="29"/>
                  </a:lnTo>
                  <a:lnTo>
                    <a:pt x="57" y="24"/>
                  </a:lnTo>
                  <a:lnTo>
                    <a:pt x="57" y="24"/>
                  </a:lnTo>
                  <a:close/>
                  <a:moveTo>
                    <a:pt x="33" y="38"/>
                  </a:moveTo>
                  <a:lnTo>
                    <a:pt x="33" y="38"/>
                  </a:lnTo>
                  <a:lnTo>
                    <a:pt x="37" y="38"/>
                  </a:lnTo>
                  <a:lnTo>
                    <a:pt x="37" y="38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3" y="38"/>
                  </a:lnTo>
                  <a:lnTo>
                    <a:pt x="33" y="38"/>
                  </a:lnTo>
                  <a:close/>
                  <a:moveTo>
                    <a:pt x="24" y="38"/>
                  </a:moveTo>
                  <a:lnTo>
                    <a:pt x="24" y="38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4" y="38"/>
                  </a:lnTo>
                  <a:lnTo>
                    <a:pt x="24" y="38"/>
                  </a:lnTo>
                  <a:close/>
                  <a:moveTo>
                    <a:pt x="40" y="38"/>
                  </a:moveTo>
                  <a:lnTo>
                    <a:pt x="4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0" y="38"/>
                  </a:lnTo>
                  <a:lnTo>
                    <a:pt x="40" y="38"/>
                  </a:lnTo>
                  <a:close/>
                  <a:moveTo>
                    <a:pt x="50" y="38"/>
                  </a:moveTo>
                  <a:lnTo>
                    <a:pt x="50" y="38"/>
                  </a:lnTo>
                  <a:lnTo>
                    <a:pt x="53" y="38"/>
                  </a:lnTo>
                  <a:lnTo>
                    <a:pt x="53" y="38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38"/>
                  </a:lnTo>
                  <a:lnTo>
                    <a:pt x="50" y="38"/>
                  </a:lnTo>
                  <a:close/>
                  <a:moveTo>
                    <a:pt x="57" y="38"/>
                  </a:moveTo>
                  <a:lnTo>
                    <a:pt x="57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61" y="44"/>
                  </a:lnTo>
                  <a:lnTo>
                    <a:pt x="61" y="44"/>
                  </a:lnTo>
                  <a:lnTo>
                    <a:pt x="57" y="44"/>
                  </a:lnTo>
                  <a:lnTo>
                    <a:pt x="57" y="44"/>
                  </a:lnTo>
                  <a:lnTo>
                    <a:pt x="57" y="38"/>
                  </a:lnTo>
                  <a:lnTo>
                    <a:pt x="57" y="38"/>
                  </a:lnTo>
                  <a:close/>
                  <a:moveTo>
                    <a:pt x="33" y="51"/>
                  </a:moveTo>
                  <a:lnTo>
                    <a:pt x="33" y="51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7" y="58"/>
                  </a:lnTo>
                  <a:lnTo>
                    <a:pt x="37" y="58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33" y="51"/>
                  </a:lnTo>
                  <a:lnTo>
                    <a:pt x="33" y="51"/>
                  </a:lnTo>
                  <a:close/>
                  <a:moveTo>
                    <a:pt x="24" y="51"/>
                  </a:moveTo>
                  <a:lnTo>
                    <a:pt x="24" y="51"/>
                  </a:lnTo>
                  <a:lnTo>
                    <a:pt x="29" y="51"/>
                  </a:lnTo>
                  <a:lnTo>
                    <a:pt x="29" y="51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4" y="51"/>
                  </a:lnTo>
                  <a:lnTo>
                    <a:pt x="24" y="51"/>
                  </a:lnTo>
                  <a:close/>
                  <a:moveTo>
                    <a:pt x="40" y="51"/>
                  </a:moveTo>
                  <a:lnTo>
                    <a:pt x="40" y="51"/>
                  </a:lnTo>
                  <a:lnTo>
                    <a:pt x="46" y="51"/>
                  </a:lnTo>
                  <a:lnTo>
                    <a:pt x="46" y="51"/>
                  </a:lnTo>
                  <a:lnTo>
                    <a:pt x="46" y="58"/>
                  </a:lnTo>
                  <a:lnTo>
                    <a:pt x="46" y="58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40" y="51"/>
                  </a:lnTo>
                  <a:lnTo>
                    <a:pt x="40" y="51"/>
                  </a:lnTo>
                  <a:close/>
                  <a:moveTo>
                    <a:pt x="50" y="51"/>
                  </a:moveTo>
                  <a:lnTo>
                    <a:pt x="50" y="51"/>
                  </a:lnTo>
                  <a:lnTo>
                    <a:pt x="53" y="51"/>
                  </a:lnTo>
                  <a:lnTo>
                    <a:pt x="53" y="51"/>
                  </a:lnTo>
                  <a:lnTo>
                    <a:pt x="53" y="58"/>
                  </a:lnTo>
                  <a:lnTo>
                    <a:pt x="53" y="58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0" y="51"/>
                  </a:lnTo>
                  <a:lnTo>
                    <a:pt x="50" y="51"/>
                  </a:lnTo>
                  <a:close/>
                  <a:moveTo>
                    <a:pt x="57" y="51"/>
                  </a:moveTo>
                  <a:lnTo>
                    <a:pt x="57" y="51"/>
                  </a:lnTo>
                  <a:lnTo>
                    <a:pt x="61" y="51"/>
                  </a:lnTo>
                  <a:lnTo>
                    <a:pt x="61" y="51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57" y="58"/>
                  </a:lnTo>
                  <a:lnTo>
                    <a:pt x="57" y="58"/>
                  </a:lnTo>
                  <a:lnTo>
                    <a:pt x="57" y="51"/>
                  </a:lnTo>
                  <a:lnTo>
                    <a:pt x="57" y="51"/>
                  </a:lnTo>
                  <a:close/>
                  <a:moveTo>
                    <a:pt x="33" y="66"/>
                  </a:moveTo>
                  <a:lnTo>
                    <a:pt x="33" y="66"/>
                  </a:lnTo>
                  <a:lnTo>
                    <a:pt x="37" y="66"/>
                  </a:lnTo>
                  <a:lnTo>
                    <a:pt x="37" y="66"/>
                  </a:lnTo>
                  <a:lnTo>
                    <a:pt x="37" y="71"/>
                  </a:lnTo>
                  <a:lnTo>
                    <a:pt x="37" y="71"/>
                  </a:lnTo>
                  <a:lnTo>
                    <a:pt x="33" y="71"/>
                  </a:lnTo>
                  <a:lnTo>
                    <a:pt x="33" y="71"/>
                  </a:lnTo>
                  <a:lnTo>
                    <a:pt x="33" y="66"/>
                  </a:lnTo>
                  <a:lnTo>
                    <a:pt x="33" y="66"/>
                  </a:lnTo>
                  <a:close/>
                  <a:moveTo>
                    <a:pt x="24" y="66"/>
                  </a:moveTo>
                  <a:lnTo>
                    <a:pt x="24" y="66"/>
                  </a:lnTo>
                  <a:lnTo>
                    <a:pt x="29" y="66"/>
                  </a:lnTo>
                  <a:lnTo>
                    <a:pt x="29" y="66"/>
                  </a:lnTo>
                  <a:lnTo>
                    <a:pt x="29" y="71"/>
                  </a:lnTo>
                  <a:lnTo>
                    <a:pt x="29" y="71"/>
                  </a:lnTo>
                  <a:lnTo>
                    <a:pt x="24" y="71"/>
                  </a:lnTo>
                  <a:lnTo>
                    <a:pt x="24" y="71"/>
                  </a:lnTo>
                  <a:lnTo>
                    <a:pt x="24" y="66"/>
                  </a:lnTo>
                  <a:lnTo>
                    <a:pt x="24" y="66"/>
                  </a:lnTo>
                  <a:close/>
                  <a:moveTo>
                    <a:pt x="40" y="66"/>
                  </a:moveTo>
                  <a:lnTo>
                    <a:pt x="40" y="66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46" y="71"/>
                  </a:lnTo>
                  <a:lnTo>
                    <a:pt x="46" y="71"/>
                  </a:lnTo>
                  <a:lnTo>
                    <a:pt x="40" y="71"/>
                  </a:lnTo>
                  <a:lnTo>
                    <a:pt x="40" y="71"/>
                  </a:lnTo>
                  <a:lnTo>
                    <a:pt x="40" y="66"/>
                  </a:lnTo>
                  <a:lnTo>
                    <a:pt x="40" y="66"/>
                  </a:lnTo>
                  <a:close/>
                  <a:moveTo>
                    <a:pt x="50" y="66"/>
                  </a:moveTo>
                  <a:lnTo>
                    <a:pt x="50" y="66"/>
                  </a:lnTo>
                  <a:lnTo>
                    <a:pt x="53" y="66"/>
                  </a:lnTo>
                  <a:lnTo>
                    <a:pt x="53" y="66"/>
                  </a:lnTo>
                  <a:lnTo>
                    <a:pt x="53" y="71"/>
                  </a:lnTo>
                  <a:lnTo>
                    <a:pt x="53" y="71"/>
                  </a:lnTo>
                  <a:lnTo>
                    <a:pt x="50" y="71"/>
                  </a:lnTo>
                  <a:lnTo>
                    <a:pt x="50" y="71"/>
                  </a:lnTo>
                  <a:lnTo>
                    <a:pt x="50" y="66"/>
                  </a:lnTo>
                  <a:lnTo>
                    <a:pt x="50" y="66"/>
                  </a:lnTo>
                  <a:close/>
                  <a:moveTo>
                    <a:pt x="57" y="66"/>
                  </a:moveTo>
                  <a:lnTo>
                    <a:pt x="57" y="66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57" y="71"/>
                  </a:lnTo>
                  <a:lnTo>
                    <a:pt x="57" y="71"/>
                  </a:lnTo>
                  <a:lnTo>
                    <a:pt x="57" y="66"/>
                  </a:lnTo>
                  <a:lnTo>
                    <a:pt x="57" y="66"/>
                  </a:lnTo>
                  <a:close/>
                  <a:moveTo>
                    <a:pt x="33" y="80"/>
                  </a:moveTo>
                  <a:lnTo>
                    <a:pt x="33" y="80"/>
                  </a:lnTo>
                  <a:lnTo>
                    <a:pt x="37" y="80"/>
                  </a:lnTo>
                  <a:lnTo>
                    <a:pt x="37" y="80"/>
                  </a:lnTo>
                  <a:lnTo>
                    <a:pt x="37" y="86"/>
                  </a:lnTo>
                  <a:lnTo>
                    <a:pt x="37" y="86"/>
                  </a:lnTo>
                  <a:lnTo>
                    <a:pt x="33" y="86"/>
                  </a:lnTo>
                  <a:lnTo>
                    <a:pt x="33" y="86"/>
                  </a:lnTo>
                  <a:lnTo>
                    <a:pt x="33" y="80"/>
                  </a:lnTo>
                  <a:lnTo>
                    <a:pt x="33" y="80"/>
                  </a:lnTo>
                  <a:close/>
                  <a:moveTo>
                    <a:pt x="24" y="80"/>
                  </a:moveTo>
                  <a:lnTo>
                    <a:pt x="24" y="80"/>
                  </a:lnTo>
                  <a:lnTo>
                    <a:pt x="29" y="80"/>
                  </a:lnTo>
                  <a:lnTo>
                    <a:pt x="29" y="80"/>
                  </a:lnTo>
                  <a:lnTo>
                    <a:pt x="29" y="86"/>
                  </a:lnTo>
                  <a:lnTo>
                    <a:pt x="29" y="86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4" y="80"/>
                  </a:lnTo>
                  <a:lnTo>
                    <a:pt x="24" y="80"/>
                  </a:lnTo>
                  <a:close/>
                  <a:moveTo>
                    <a:pt x="40" y="80"/>
                  </a:moveTo>
                  <a:lnTo>
                    <a:pt x="40" y="80"/>
                  </a:lnTo>
                  <a:lnTo>
                    <a:pt x="46" y="80"/>
                  </a:lnTo>
                  <a:lnTo>
                    <a:pt x="46" y="80"/>
                  </a:lnTo>
                  <a:lnTo>
                    <a:pt x="46" y="86"/>
                  </a:lnTo>
                  <a:lnTo>
                    <a:pt x="46" y="86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40" y="80"/>
                  </a:lnTo>
                  <a:lnTo>
                    <a:pt x="40" y="80"/>
                  </a:lnTo>
                  <a:close/>
                  <a:moveTo>
                    <a:pt x="50" y="80"/>
                  </a:moveTo>
                  <a:lnTo>
                    <a:pt x="50" y="80"/>
                  </a:lnTo>
                  <a:lnTo>
                    <a:pt x="53" y="80"/>
                  </a:lnTo>
                  <a:lnTo>
                    <a:pt x="53" y="80"/>
                  </a:lnTo>
                  <a:lnTo>
                    <a:pt x="53" y="86"/>
                  </a:lnTo>
                  <a:lnTo>
                    <a:pt x="53" y="86"/>
                  </a:lnTo>
                  <a:lnTo>
                    <a:pt x="50" y="86"/>
                  </a:lnTo>
                  <a:lnTo>
                    <a:pt x="50" y="86"/>
                  </a:lnTo>
                  <a:lnTo>
                    <a:pt x="50" y="80"/>
                  </a:lnTo>
                  <a:lnTo>
                    <a:pt x="50" y="80"/>
                  </a:lnTo>
                  <a:close/>
                  <a:moveTo>
                    <a:pt x="57" y="80"/>
                  </a:moveTo>
                  <a:lnTo>
                    <a:pt x="57" y="80"/>
                  </a:lnTo>
                  <a:lnTo>
                    <a:pt x="61" y="80"/>
                  </a:lnTo>
                  <a:lnTo>
                    <a:pt x="61" y="80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0"/>
                  </a:lnTo>
                  <a:lnTo>
                    <a:pt x="57" y="80"/>
                  </a:lnTo>
                  <a:close/>
                  <a:moveTo>
                    <a:pt x="33" y="9"/>
                  </a:moveTo>
                  <a:lnTo>
                    <a:pt x="33" y="9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9"/>
                  </a:lnTo>
                  <a:lnTo>
                    <a:pt x="33" y="9"/>
                  </a:lnTo>
                  <a:close/>
                  <a:moveTo>
                    <a:pt x="24" y="9"/>
                  </a:moveTo>
                  <a:lnTo>
                    <a:pt x="29" y="9"/>
                  </a:lnTo>
                  <a:lnTo>
                    <a:pt x="29" y="14"/>
                  </a:lnTo>
                  <a:lnTo>
                    <a:pt x="24" y="14"/>
                  </a:lnTo>
                  <a:lnTo>
                    <a:pt x="24" y="9"/>
                  </a:lnTo>
                  <a:lnTo>
                    <a:pt x="24" y="9"/>
                  </a:lnTo>
                  <a:close/>
                  <a:moveTo>
                    <a:pt x="40" y="9"/>
                  </a:moveTo>
                  <a:lnTo>
                    <a:pt x="40" y="9"/>
                  </a:lnTo>
                  <a:lnTo>
                    <a:pt x="46" y="9"/>
                  </a:lnTo>
                  <a:lnTo>
                    <a:pt x="46" y="9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9"/>
                  </a:lnTo>
                  <a:lnTo>
                    <a:pt x="40" y="9"/>
                  </a:lnTo>
                  <a:close/>
                  <a:moveTo>
                    <a:pt x="50" y="9"/>
                  </a:moveTo>
                  <a:lnTo>
                    <a:pt x="50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9"/>
                  </a:lnTo>
                  <a:lnTo>
                    <a:pt x="50" y="9"/>
                  </a:lnTo>
                  <a:close/>
                  <a:moveTo>
                    <a:pt x="57" y="9"/>
                  </a:moveTo>
                  <a:lnTo>
                    <a:pt x="61" y="9"/>
                  </a:lnTo>
                  <a:lnTo>
                    <a:pt x="61" y="14"/>
                  </a:lnTo>
                  <a:lnTo>
                    <a:pt x="57" y="14"/>
                  </a:lnTo>
                  <a:lnTo>
                    <a:pt x="57" y="9"/>
                  </a:lnTo>
                  <a:lnTo>
                    <a:pt x="57" y="9"/>
                  </a:lnTo>
                  <a:close/>
                  <a:moveTo>
                    <a:pt x="77" y="49"/>
                  </a:moveTo>
                  <a:lnTo>
                    <a:pt x="117" y="49"/>
                  </a:lnTo>
                  <a:lnTo>
                    <a:pt x="117" y="55"/>
                  </a:lnTo>
                  <a:lnTo>
                    <a:pt x="77" y="55"/>
                  </a:lnTo>
                  <a:lnTo>
                    <a:pt x="77" y="49"/>
                  </a:lnTo>
                  <a:lnTo>
                    <a:pt x="77" y="49"/>
                  </a:lnTo>
                  <a:close/>
                  <a:moveTo>
                    <a:pt x="77" y="71"/>
                  </a:moveTo>
                  <a:lnTo>
                    <a:pt x="77" y="71"/>
                  </a:lnTo>
                  <a:lnTo>
                    <a:pt x="117" y="71"/>
                  </a:lnTo>
                  <a:lnTo>
                    <a:pt x="117" y="71"/>
                  </a:lnTo>
                  <a:lnTo>
                    <a:pt x="117" y="77"/>
                  </a:lnTo>
                  <a:lnTo>
                    <a:pt x="117" y="77"/>
                  </a:lnTo>
                  <a:lnTo>
                    <a:pt x="77" y="77"/>
                  </a:lnTo>
                  <a:lnTo>
                    <a:pt x="77" y="77"/>
                  </a:lnTo>
                  <a:lnTo>
                    <a:pt x="77" y="71"/>
                  </a:lnTo>
                  <a:lnTo>
                    <a:pt x="77" y="71"/>
                  </a:lnTo>
                  <a:close/>
                  <a:moveTo>
                    <a:pt x="77" y="84"/>
                  </a:moveTo>
                  <a:lnTo>
                    <a:pt x="77" y="84"/>
                  </a:lnTo>
                  <a:lnTo>
                    <a:pt x="117" y="84"/>
                  </a:lnTo>
                  <a:lnTo>
                    <a:pt x="117" y="84"/>
                  </a:lnTo>
                  <a:lnTo>
                    <a:pt x="117" y="90"/>
                  </a:lnTo>
                  <a:lnTo>
                    <a:pt x="117" y="90"/>
                  </a:lnTo>
                  <a:lnTo>
                    <a:pt x="77" y="90"/>
                  </a:lnTo>
                  <a:lnTo>
                    <a:pt x="77" y="90"/>
                  </a:lnTo>
                  <a:lnTo>
                    <a:pt x="77" y="84"/>
                  </a:lnTo>
                  <a:lnTo>
                    <a:pt x="77" y="84"/>
                  </a:lnTo>
                  <a:close/>
                  <a:moveTo>
                    <a:pt x="77" y="95"/>
                  </a:moveTo>
                  <a:lnTo>
                    <a:pt x="117" y="95"/>
                  </a:lnTo>
                  <a:lnTo>
                    <a:pt x="117" y="101"/>
                  </a:lnTo>
                  <a:lnTo>
                    <a:pt x="77" y="101"/>
                  </a:lnTo>
                  <a:lnTo>
                    <a:pt x="77" y="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698368" y="5518798"/>
              <a:ext cx="557147" cy="5744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1494301" y="1117170"/>
            <a:ext cx="1326055" cy="1638454"/>
          </a:xfrm>
          <a:prstGeom prst="rect">
            <a:avLst/>
          </a:prstGeom>
          <a:gradFill flip="none" rotWithShape="1">
            <a:gsLst>
              <a:gs pos="89000">
                <a:schemeClr val="bg1">
                  <a:lumMod val="85000"/>
                  <a:alpha val="18000"/>
                </a:schemeClr>
              </a:gs>
              <a:gs pos="0">
                <a:schemeClr val="bg1">
                  <a:alpha val="31000"/>
                </a:schemeClr>
              </a:gs>
            </a:gsLst>
            <a:lin ang="18900000" scaled="1"/>
            <a:tileRect/>
          </a:gra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anchor="ctr"/>
          <a:lstStyle/>
          <a:p>
            <a:pPr algn="ctr" defTabSz="534670">
              <a:defRPr/>
            </a:pPr>
            <a:endParaRPr lang="zh-CN" altLang="en-US" sz="11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45"/>
          <p:cNvSpPr>
            <a:spLocks noEditPoints="1"/>
          </p:cNvSpPr>
          <p:nvPr/>
        </p:nvSpPr>
        <p:spPr bwMode="auto">
          <a:xfrm flipH="1">
            <a:off x="1625990" y="2027212"/>
            <a:ext cx="816623" cy="728662"/>
          </a:xfrm>
          <a:custGeom>
            <a:avLst/>
            <a:gdLst>
              <a:gd name="T0" fmla="*/ 41 w 95"/>
              <a:gd name="T1" fmla="*/ 0 h 120"/>
              <a:gd name="T2" fmla="*/ 29 w 95"/>
              <a:gd name="T3" fmla="*/ 7 h 120"/>
              <a:gd name="T4" fmla="*/ 29 w 95"/>
              <a:gd name="T5" fmla="*/ 7 h 120"/>
              <a:gd name="T6" fmla="*/ 14 w 95"/>
              <a:gd name="T7" fmla="*/ 1 h 120"/>
              <a:gd name="T8" fmla="*/ 3 w 95"/>
              <a:gd name="T9" fmla="*/ 8 h 120"/>
              <a:gd name="T10" fmla="*/ 0 w 95"/>
              <a:gd name="T11" fmla="*/ 21 h 120"/>
              <a:gd name="T12" fmla="*/ 3 w 95"/>
              <a:gd name="T13" fmla="*/ 34 h 120"/>
              <a:gd name="T14" fmla="*/ 14 w 95"/>
              <a:gd name="T15" fmla="*/ 40 h 120"/>
              <a:gd name="T16" fmla="*/ 31 w 95"/>
              <a:gd name="T17" fmla="*/ 37 h 120"/>
              <a:gd name="T18" fmla="*/ 41 w 95"/>
              <a:gd name="T19" fmla="*/ 41 h 120"/>
              <a:gd name="T20" fmla="*/ 43 w 95"/>
              <a:gd name="T21" fmla="*/ 41 h 120"/>
              <a:gd name="T22" fmla="*/ 57 w 95"/>
              <a:gd name="T23" fmla="*/ 56 h 120"/>
              <a:gd name="T24" fmla="*/ 68 w 95"/>
              <a:gd name="T25" fmla="*/ 58 h 120"/>
              <a:gd name="T26" fmla="*/ 66 w 95"/>
              <a:gd name="T27" fmla="*/ 78 h 120"/>
              <a:gd name="T28" fmla="*/ 65 w 95"/>
              <a:gd name="T29" fmla="*/ 120 h 120"/>
              <a:gd name="T30" fmla="*/ 75 w 95"/>
              <a:gd name="T31" fmla="*/ 120 h 120"/>
              <a:gd name="T32" fmla="*/ 77 w 95"/>
              <a:gd name="T33" fmla="*/ 84 h 120"/>
              <a:gd name="T34" fmla="*/ 82 w 95"/>
              <a:gd name="T35" fmla="*/ 84 h 120"/>
              <a:gd name="T36" fmla="*/ 84 w 95"/>
              <a:gd name="T37" fmla="*/ 120 h 120"/>
              <a:gd name="T38" fmla="*/ 95 w 95"/>
              <a:gd name="T39" fmla="*/ 120 h 120"/>
              <a:gd name="T40" fmla="*/ 92 w 95"/>
              <a:gd name="T41" fmla="*/ 78 h 120"/>
              <a:gd name="T42" fmla="*/ 94 w 95"/>
              <a:gd name="T43" fmla="*/ 41 h 120"/>
              <a:gd name="T44" fmla="*/ 74 w 95"/>
              <a:gd name="T45" fmla="*/ 41 h 120"/>
              <a:gd name="T46" fmla="*/ 70 w 95"/>
              <a:gd name="T47" fmla="*/ 35 h 120"/>
              <a:gd name="T48" fmla="*/ 71 w 95"/>
              <a:gd name="T49" fmla="*/ 35 h 120"/>
              <a:gd name="T50" fmla="*/ 79 w 95"/>
              <a:gd name="T51" fmla="*/ 38 h 120"/>
              <a:gd name="T52" fmla="*/ 91 w 95"/>
              <a:gd name="T53" fmla="*/ 26 h 120"/>
              <a:gd name="T54" fmla="*/ 79 w 95"/>
              <a:gd name="T55" fmla="*/ 14 h 120"/>
              <a:gd name="T56" fmla="*/ 71 w 95"/>
              <a:gd name="T57" fmla="*/ 18 h 120"/>
              <a:gd name="T58" fmla="*/ 48 w 95"/>
              <a:gd name="T59" fmla="*/ 2 h 120"/>
              <a:gd name="T60" fmla="*/ 41 w 95"/>
              <a:gd name="T61" fmla="*/ 0 h 120"/>
              <a:gd name="T62" fmla="*/ 65 w 95"/>
              <a:gd name="T63" fmla="*/ 43 h 120"/>
              <a:gd name="T64" fmla="*/ 58 w 95"/>
              <a:gd name="T65" fmla="*/ 46 h 120"/>
              <a:gd name="T66" fmla="*/ 51 w 95"/>
              <a:gd name="T67" fmla="*/ 39 h 120"/>
              <a:gd name="T68" fmla="*/ 62 w 95"/>
              <a:gd name="T69" fmla="*/ 37 h 120"/>
              <a:gd name="T70" fmla="*/ 65 w 95"/>
              <a:gd name="T71" fmla="*/ 43 h 120"/>
              <a:gd name="T72" fmla="*/ 10 w 95"/>
              <a:gd name="T73" fmla="*/ 12 h 120"/>
              <a:gd name="T74" fmla="*/ 14 w 95"/>
              <a:gd name="T75" fmla="*/ 9 h 120"/>
              <a:gd name="T76" fmla="*/ 18 w 95"/>
              <a:gd name="T77" fmla="*/ 12 h 120"/>
              <a:gd name="T78" fmla="*/ 21 w 95"/>
              <a:gd name="T79" fmla="*/ 21 h 120"/>
              <a:gd name="T80" fmla="*/ 18 w 95"/>
              <a:gd name="T81" fmla="*/ 30 h 120"/>
              <a:gd name="T82" fmla="*/ 14 w 95"/>
              <a:gd name="T83" fmla="*/ 32 h 120"/>
              <a:gd name="T84" fmla="*/ 10 w 95"/>
              <a:gd name="T85" fmla="*/ 30 h 120"/>
              <a:gd name="T86" fmla="*/ 7 w 95"/>
              <a:gd name="T87" fmla="*/ 21 h 120"/>
              <a:gd name="T88" fmla="*/ 10 w 95"/>
              <a:gd name="T89" fmla="*/ 12 h 120"/>
              <a:gd name="T90" fmla="*/ 35 w 95"/>
              <a:gd name="T91" fmla="*/ 11 h 120"/>
              <a:gd name="T92" fmla="*/ 41 w 95"/>
              <a:gd name="T93" fmla="*/ 8 h 120"/>
              <a:gd name="T94" fmla="*/ 47 w 95"/>
              <a:gd name="T95" fmla="*/ 11 h 120"/>
              <a:gd name="T96" fmla="*/ 50 w 95"/>
              <a:gd name="T97" fmla="*/ 21 h 120"/>
              <a:gd name="T98" fmla="*/ 47 w 95"/>
              <a:gd name="T99" fmla="*/ 30 h 120"/>
              <a:gd name="T100" fmla="*/ 41 w 95"/>
              <a:gd name="T101" fmla="*/ 34 h 120"/>
              <a:gd name="T102" fmla="*/ 35 w 95"/>
              <a:gd name="T103" fmla="*/ 30 h 120"/>
              <a:gd name="T104" fmla="*/ 33 w 95"/>
              <a:gd name="T105" fmla="*/ 21 h 120"/>
              <a:gd name="T106" fmla="*/ 35 w 95"/>
              <a:gd name="T107" fmla="*/ 11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5" h="120">
                <a:moveTo>
                  <a:pt x="41" y="0"/>
                </a:moveTo>
                <a:cubicBezTo>
                  <a:pt x="37" y="0"/>
                  <a:pt x="32" y="2"/>
                  <a:pt x="29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5" y="6"/>
                  <a:pt x="18" y="1"/>
                  <a:pt x="14" y="1"/>
                </a:cubicBezTo>
                <a:cubicBezTo>
                  <a:pt x="10" y="1"/>
                  <a:pt x="6" y="4"/>
                  <a:pt x="3" y="8"/>
                </a:cubicBezTo>
                <a:cubicBezTo>
                  <a:pt x="1" y="11"/>
                  <a:pt x="0" y="16"/>
                  <a:pt x="0" y="21"/>
                </a:cubicBezTo>
                <a:cubicBezTo>
                  <a:pt x="0" y="26"/>
                  <a:pt x="1" y="30"/>
                  <a:pt x="3" y="34"/>
                </a:cubicBezTo>
                <a:cubicBezTo>
                  <a:pt x="6" y="38"/>
                  <a:pt x="10" y="40"/>
                  <a:pt x="14" y="40"/>
                </a:cubicBezTo>
                <a:cubicBezTo>
                  <a:pt x="18" y="40"/>
                  <a:pt x="27" y="38"/>
                  <a:pt x="31" y="37"/>
                </a:cubicBezTo>
                <a:cubicBezTo>
                  <a:pt x="34" y="40"/>
                  <a:pt x="38" y="41"/>
                  <a:pt x="41" y="41"/>
                </a:cubicBezTo>
                <a:cubicBezTo>
                  <a:pt x="42" y="41"/>
                  <a:pt x="43" y="41"/>
                  <a:pt x="43" y="41"/>
                </a:cubicBezTo>
                <a:cubicBezTo>
                  <a:pt x="57" y="56"/>
                  <a:pt x="57" y="56"/>
                  <a:pt x="57" y="56"/>
                </a:cubicBezTo>
                <a:cubicBezTo>
                  <a:pt x="68" y="58"/>
                  <a:pt x="68" y="58"/>
                  <a:pt x="68" y="58"/>
                </a:cubicBezTo>
                <a:cubicBezTo>
                  <a:pt x="66" y="78"/>
                  <a:pt x="66" y="78"/>
                  <a:pt x="66" y="78"/>
                </a:cubicBezTo>
                <a:cubicBezTo>
                  <a:pt x="65" y="120"/>
                  <a:pt x="65" y="120"/>
                  <a:pt x="65" y="120"/>
                </a:cubicBezTo>
                <a:cubicBezTo>
                  <a:pt x="75" y="120"/>
                  <a:pt x="75" y="120"/>
                  <a:pt x="75" y="120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95" y="120"/>
                  <a:pt x="95" y="120"/>
                  <a:pt x="95" y="120"/>
                </a:cubicBezTo>
                <a:cubicBezTo>
                  <a:pt x="92" y="78"/>
                  <a:pt x="92" y="78"/>
                  <a:pt x="92" y="78"/>
                </a:cubicBezTo>
                <a:cubicBezTo>
                  <a:pt x="94" y="41"/>
                  <a:pt x="94" y="41"/>
                  <a:pt x="94" y="41"/>
                </a:cubicBezTo>
                <a:cubicBezTo>
                  <a:pt x="74" y="41"/>
                  <a:pt x="74" y="41"/>
                  <a:pt x="74" y="41"/>
                </a:cubicBezTo>
                <a:cubicBezTo>
                  <a:pt x="70" y="35"/>
                  <a:pt x="70" y="35"/>
                  <a:pt x="70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3" y="37"/>
                  <a:pt x="76" y="38"/>
                  <a:pt x="79" y="38"/>
                </a:cubicBezTo>
                <a:cubicBezTo>
                  <a:pt x="86" y="38"/>
                  <a:pt x="91" y="33"/>
                  <a:pt x="91" y="26"/>
                </a:cubicBezTo>
                <a:cubicBezTo>
                  <a:pt x="91" y="19"/>
                  <a:pt x="86" y="14"/>
                  <a:pt x="79" y="14"/>
                </a:cubicBezTo>
                <a:cubicBezTo>
                  <a:pt x="76" y="14"/>
                  <a:pt x="73" y="15"/>
                  <a:pt x="71" y="18"/>
                </a:cubicBezTo>
                <a:cubicBezTo>
                  <a:pt x="48" y="2"/>
                  <a:pt x="48" y="2"/>
                  <a:pt x="48" y="2"/>
                </a:cubicBezTo>
                <a:cubicBezTo>
                  <a:pt x="46" y="1"/>
                  <a:pt x="44" y="0"/>
                  <a:pt x="41" y="0"/>
                </a:cubicBezTo>
                <a:close/>
                <a:moveTo>
                  <a:pt x="65" y="43"/>
                </a:moveTo>
                <a:cubicBezTo>
                  <a:pt x="58" y="46"/>
                  <a:pt x="58" y="46"/>
                  <a:pt x="58" y="46"/>
                </a:cubicBezTo>
                <a:cubicBezTo>
                  <a:pt x="51" y="39"/>
                  <a:pt x="51" y="39"/>
                  <a:pt x="51" y="39"/>
                </a:cubicBezTo>
                <a:cubicBezTo>
                  <a:pt x="62" y="37"/>
                  <a:pt x="62" y="37"/>
                  <a:pt x="62" y="37"/>
                </a:cubicBezTo>
                <a:cubicBezTo>
                  <a:pt x="65" y="43"/>
                  <a:pt x="65" y="43"/>
                  <a:pt x="65" y="43"/>
                </a:cubicBezTo>
                <a:close/>
                <a:moveTo>
                  <a:pt x="10" y="12"/>
                </a:moveTo>
                <a:cubicBezTo>
                  <a:pt x="11" y="10"/>
                  <a:pt x="12" y="9"/>
                  <a:pt x="14" y="9"/>
                </a:cubicBezTo>
                <a:cubicBezTo>
                  <a:pt x="16" y="9"/>
                  <a:pt x="17" y="10"/>
                  <a:pt x="18" y="12"/>
                </a:cubicBezTo>
                <a:cubicBezTo>
                  <a:pt x="20" y="14"/>
                  <a:pt x="21" y="17"/>
                  <a:pt x="21" y="21"/>
                </a:cubicBezTo>
                <a:cubicBezTo>
                  <a:pt x="21" y="24"/>
                  <a:pt x="20" y="27"/>
                  <a:pt x="18" y="30"/>
                </a:cubicBezTo>
                <a:cubicBezTo>
                  <a:pt x="17" y="31"/>
                  <a:pt x="16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8" y="27"/>
                  <a:pt x="7" y="24"/>
                  <a:pt x="7" y="21"/>
                </a:cubicBezTo>
                <a:cubicBezTo>
                  <a:pt x="7" y="17"/>
                  <a:pt x="8" y="14"/>
                  <a:pt x="10" y="12"/>
                </a:cubicBezTo>
                <a:close/>
                <a:moveTo>
                  <a:pt x="35" y="11"/>
                </a:moveTo>
                <a:cubicBezTo>
                  <a:pt x="37" y="9"/>
                  <a:pt x="39" y="8"/>
                  <a:pt x="41" y="8"/>
                </a:cubicBezTo>
                <a:cubicBezTo>
                  <a:pt x="43" y="8"/>
                  <a:pt x="45" y="9"/>
                  <a:pt x="47" y="11"/>
                </a:cubicBezTo>
                <a:cubicBezTo>
                  <a:pt x="49" y="13"/>
                  <a:pt x="50" y="17"/>
                  <a:pt x="50" y="21"/>
                </a:cubicBezTo>
                <a:cubicBezTo>
                  <a:pt x="50" y="24"/>
                  <a:pt x="49" y="28"/>
                  <a:pt x="47" y="30"/>
                </a:cubicBezTo>
                <a:cubicBezTo>
                  <a:pt x="45" y="32"/>
                  <a:pt x="43" y="34"/>
                  <a:pt x="41" y="34"/>
                </a:cubicBezTo>
                <a:cubicBezTo>
                  <a:pt x="39" y="34"/>
                  <a:pt x="37" y="32"/>
                  <a:pt x="35" y="30"/>
                </a:cubicBezTo>
                <a:cubicBezTo>
                  <a:pt x="34" y="28"/>
                  <a:pt x="33" y="24"/>
                  <a:pt x="33" y="21"/>
                </a:cubicBezTo>
                <a:cubicBezTo>
                  <a:pt x="33" y="17"/>
                  <a:pt x="34" y="13"/>
                  <a:pt x="35" y="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reeform 45"/>
          <p:cNvSpPr>
            <a:spLocks noEditPoints="1"/>
          </p:cNvSpPr>
          <p:nvPr/>
        </p:nvSpPr>
        <p:spPr bwMode="auto">
          <a:xfrm>
            <a:off x="2034301" y="1453331"/>
            <a:ext cx="1410639" cy="1341835"/>
          </a:xfrm>
          <a:custGeom>
            <a:avLst/>
            <a:gdLst>
              <a:gd name="T0" fmla="*/ 41 w 95"/>
              <a:gd name="T1" fmla="*/ 0 h 120"/>
              <a:gd name="T2" fmla="*/ 29 w 95"/>
              <a:gd name="T3" fmla="*/ 7 h 120"/>
              <a:gd name="T4" fmla="*/ 29 w 95"/>
              <a:gd name="T5" fmla="*/ 7 h 120"/>
              <a:gd name="T6" fmla="*/ 14 w 95"/>
              <a:gd name="T7" fmla="*/ 1 h 120"/>
              <a:gd name="T8" fmla="*/ 3 w 95"/>
              <a:gd name="T9" fmla="*/ 8 h 120"/>
              <a:gd name="T10" fmla="*/ 0 w 95"/>
              <a:gd name="T11" fmla="*/ 21 h 120"/>
              <a:gd name="T12" fmla="*/ 3 w 95"/>
              <a:gd name="T13" fmla="*/ 34 h 120"/>
              <a:gd name="T14" fmla="*/ 14 w 95"/>
              <a:gd name="T15" fmla="*/ 40 h 120"/>
              <a:gd name="T16" fmla="*/ 31 w 95"/>
              <a:gd name="T17" fmla="*/ 37 h 120"/>
              <a:gd name="T18" fmla="*/ 41 w 95"/>
              <a:gd name="T19" fmla="*/ 41 h 120"/>
              <a:gd name="T20" fmla="*/ 43 w 95"/>
              <a:gd name="T21" fmla="*/ 41 h 120"/>
              <a:gd name="T22" fmla="*/ 57 w 95"/>
              <a:gd name="T23" fmla="*/ 56 h 120"/>
              <a:gd name="T24" fmla="*/ 68 w 95"/>
              <a:gd name="T25" fmla="*/ 58 h 120"/>
              <a:gd name="T26" fmla="*/ 66 w 95"/>
              <a:gd name="T27" fmla="*/ 78 h 120"/>
              <a:gd name="T28" fmla="*/ 65 w 95"/>
              <a:gd name="T29" fmla="*/ 120 h 120"/>
              <a:gd name="T30" fmla="*/ 75 w 95"/>
              <a:gd name="T31" fmla="*/ 120 h 120"/>
              <a:gd name="T32" fmla="*/ 77 w 95"/>
              <a:gd name="T33" fmla="*/ 84 h 120"/>
              <a:gd name="T34" fmla="*/ 82 w 95"/>
              <a:gd name="T35" fmla="*/ 84 h 120"/>
              <a:gd name="T36" fmla="*/ 84 w 95"/>
              <a:gd name="T37" fmla="*/ 120 h 120"/>
              <a:gd name="T38" fmla="*/ 95 w 95"/>
              <a:gd name="T39" fmla="*/ 120 h 120"/>
              <a:gd name="T40" fmla="*/ 92 w 95"/>
              <a:gd name="T41" fmla="*/ 78 h 120"/>
              <a:gd name="T42" fmla="*/ 94 w 95"/>
              <a:gd name="T43" fmla="*/ 41 h 120"/>
              <a:gd name="T44" fmla="*/ 74 w 95"/>
              <a:gd name="T45" fmla="*/ 41 h 120"/>
              <a:gd name="T46" fmla="*/ 70 w 95"/>
              <a:gd name="T47" fmla="*/ 35 h 120"/>
              <a:gd name="T48" fmla="*/ 71 w 95"/>
              <a:gd name="T49" fmla="*/ 35 h 120"/>
              <a:gd name="T50" fmla="*/ 79 w 95"/>
              <a:gd name="T51" fmla="*/ 38 h 120"/>
              <a:gd name="T52" fmla="*/ 91 w 95"/>
              <a:gd name="T53" fmla="*/ 26 h 120"/>
              <a:gd name="T54" fmla="*/ 79 w 95"/>
              <a:gd name="T55" fmla="*/ 14 h 120"/>
              <a:gd name="T56" fmla="*/ 71 w 95"/>
              <a:gd name="T57" fmla="*/ 18 h 120"/>
              <a:gd name="T58" fmla="*/ 48 w 95"/>
              <a:gd name="T59" fmla="*/ 2 h 120"/>
              <a:gd name="T60" fmla="*/ 41 w 95"/>
              <a:gd name="T61" fmla="*/ 0 h 120"/>
              <a:gd name="T62" fmla="*/ 65 w 95"/>
              <a:gd name="T63" fmla="*/ 43 h 120"/>
              <a:gd name="T64" fmla="*/ 58 w 95"/>
              <a:gd name="T65" fmla="*/ 46 h 120"/>
              <a:gd name="T66" fmla="*/ 51 w 95"/>
              <a:gd name="T67" fmla="*/ 39 h 120"/>
              <a:gd name="T68" fmla="*/ 62 w 95"/>
              <a:gd name="T69" fmla="*/ 37 h 120"/>
              <a:gd name="T70" fmla="*/ 65 w 95"/>
              <a:gd name="T71" fmla="*/ 43 h 120"/>
              <a:gd name="T72" fmla="*/ 10 w 95"/>
              <a:gd name="T73" fmla="*/ 12 h 120"/>
              <a:gd name="T74" fmla="*/ 14 w 95"/>
              <a:gd name="T75" fmla="*/ 9 h 120"/>
              <a:gd name="T76" fmla="*/ 18 w 95"/>
              <a:gd name="T77" fmla="*/ 12 h 120"/>
              <a:gd name="T78" fmla="*/ 21 w 95"/>
              <a:gd name="T79" fmla="*/ 21 h 120"/>
              <a:gd name="T80" fmla="*/ 18 w 95"/>
              <a:gd name="T81" fmla="*/ 30 h 120"/>
              <a:gd name="T82" fmla="*/ 14 w 95"/>
              <a:gd name="T83" fmla="*/ 32 h 120"/>
              <a:gd name="T84" fmla="*/ 10 w 95"/>
              <a:gd name="T85" fmla="*/ 30 h 120"/>
              <a:gd name="T86" fmla="*/ 7 w 95"/>
              <a:gd name="T87" fmla="*/ 21 h 120"/>
              <a:gd name="T88" fmla="*/ 10 w 95"/>
              <a:gd name="T89" fmla="*/ 12 h 120"/>
              <a:gd name="T90" fmla="*/ 35 w 95"/>
              <a:gd name="T91" fmla="*/ 11 h 120"/>
              <a:gd name="T92" fmla="*/ 41 w 95"/>
              <a:gd name="T93" fmla="*/ 8 h 120"/>
              <a:gd name="T94" fmla="*/ 47 w 95"/>
              <a:gd name="T95" fmla="*/ 11 h 120"/>
              <a:gd name="T96" fmla="*/ 50 w 95"/>
              <a:gd name="T97" fmla="*/ 21 h 120"/>
              <a:gd name="T98" fmla="*/ 47 w 95"/>
              <a:gd name="T99" fmla="*/ 30 h 120"/>
              <a:gd name="T100" fmla="*/ 41 w 95"/>
              <a:gd name="T101" fmla="*/ 34 h 120"/>
              <a:gd name="T102" fmla="*/ 35 w 95"/>
              <a:gd name="T103" fmla="*/ 30 h 120"/>
              <a:gd name="T104" fmla="*/ 33 w 95"/>
              <a:gd name="T105" fmla="*/ 21 h 120"/>
              <a:gd name="T106" fmla="*/ 35 w 95"/>
              <a:gd name="T107" fmla="*/ 11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5" h="120">
                <a:moveTo>
                  <a:pt x="41" y="0"/>
                </a:moveTo>
                <a:cubicBezTo>
                  <a:pt x="37" y="0"/>
                  <a:pt x="32" y="2"/>
                  <a:pt x="29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5" y="6"/>
                  <a:pt x="18" y="1"/>
                  <a:pt x="14" y="1"/>
                </a:cubicBezTo>
                <a:cubicBezTo>
                  <a:pt x="10" y="1"/>
                  <a:pt x="6" y="4"/>
                  <a:pt x="3" y="8"/>
                </a:cubicBezTo>
                <a:cubicBezTo>
                  <a:pt x="1" y="11"/>
                  <a:pt x="0" y="16"/>
                  <a:pt x="0" y="21"/>
                </a:cubicBezTo>
                <a:cubicBezTo>
                  <a:pt x="0" y="26"/>
                  <a:pt x="1" y="30"/>
                  <a:pt x="3" y="34"/>
                </a:cubicBezTo>
                <a:cubicBezTo>
                  <a:pt x="6" y="38"/>
                  <a:pt x="10" y="40"/>
                  <a:pt x="14" y="40"/>
                </a:cubicBezTo>
                <a:cubicBezTo>
                  <a:pt x="18" y="40"/>
                  <a:pt x="27" y="38"/>
                  <a:pt x="31" y="37"/>
                </a:cubicBezTo>
                <a:cubicBezTo>
                  <a:pt x="34" y="40"/>
                  <a:pt x="38" y="41"/>
                  <a:pt x="41" y="41"/>
                </a:cubicBezTo>
                <a:cubicBezTo>
                  <a:pt x="42" y="41"/>
                  <a:pt x="43" y="41"/>
                  <a:pt x="43" y="41"/>
                </a:cubicBezTo>
                <a:cubicBezTo>
                  <a:pt x="57" y="56"/>
                  <a:pt x="57" y="56"/>
                  <a:pt x="57" y="56"/>
                </a:cubicBezTo>
                <a:cubicBezTo>
                  <a:pt x="68" y="58"/>
                  <a:pt x="68" y="58"/>
                  <a:pt x="68" y="58"/>
                </a:cubicBezTo>
                <a:cubicBezTo>
                  <a:pt x="66" y="78"/>
                  <a:pt x="66" y="78"/>
                  <a:pt x="66" y="78"/>
                </a:cubicBezTo>
                <a:cubicBezTo>
                  <a:pt x="65" y="120"/>
                  <a:pt x="65" y="120"/>
                  <a:pt x="65" y="120"/>
                </a:cubicBezTo>
                <a:cubicBezTo>
                  <a:pt x="75" y="120"/>
                  <a:pt x="75" y="120"/>
                  <a:pt x="75" y="120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95" y="120"/>
                  <a:pt x="95" y="120"/>
                  <a:pt x="95" y="120"/>
                </a:cubicBezTo>
                <a:cubicBezTo>
                  <a:pt x="92" y="78"/>
                  <a:pt x="92" y="78"/>
                  <a:pt x="92" y="78"/>
                </a:cubicBezTo>
                <a:cubicBezTo>
                  <a:pt x="94" y="41"/>
                  <a:pt x="94" y="41"/>
                  <a:pt x="94" y="41"/>
                </a:cubicBezTo>
                <a:cubicBezTo>
                  <a:pt x="74" y="41"/>
                  <a:pt x="74" y="41"/>
                  <a:pt x="74" y="41"/>
                </a:cubicBezTo>
                <a:cubicBezTo>
                  <a:pt x="70" y="35"/>
                  <a:pt x="70" y="35"/>
                  <a:pt x="70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3" y="37"/>
                  <a:pt x="76" y="38"/>
                  <a:pt x="79" y="38"/>
                </a:cubicBezTo>
                <a:cubicBezTo>
                  <a:pt x="86" y="38"/>
                  <a:pt x="91" y="33"/>
                  <a:pt x="91" y="26"/>
                </a:cubicBezTo>
                <a:cubicBezTo>
                  <a:pt x="91" y="19"/>
                  <a:pt x="86" y="14"/>
                  <a:pt x="79" y="14"/>
                </a:cubicBezTo>
                <a:cubicBezTo>
                  <a:pt x="76" y="14"/>
                  <a:pt x="73" y="15"/>
                  <a:pt x="71" y="18"/>
                </a:cubicBezTo>
                <a:cubicBezTo>
                  <a:pt x="48" y="2"/>
                  <a:pt x="48" y="2"/>
                  <a:pt x="48" y="2"/>
                </a:cubicBezTo>
                <a:cubicBezTo>
                  <a:pt x="46" y="1"/>
                  <a:pt x="44" y="0"/>
                  <a:pt x="41" y="0"/>
                </a:cubicBezTo>
                <a:close/>
                <a:moveTo>
                  <a:pt x="65" y="43"/>
                </a:moveTo>
                <a:cubicBezTo>
                  <a:pt x="58" y="46"/>
                  <a:pt x="58" y="46"/>
                  <a:pt x="58" y="46"/>
                </a:cubicBezTo>
                <a:cubicBezTo>
                  <a:pt x="51" y="39"/>
                  <a:pt x="51" y="39"/>
                  <a:pt x="51" y="39"/>
                </a:cubicBezTo>
                <a:cubicBezTo>
                  <a:pt x="62" y="37"/>
                  <a:pt x="62" y="37"/>
                  <a:pt x="62" y="37"/>
                </a:cubicBezTo>
                <a:cubicBezTo>
                  <a:pt x="65" y="43"/>
                  <a:pt x="65" y="43"/>
                  <a:pt x="65" y="43"/>
                </a:cubicBezTo>
                <a:close/>
                <a:moveTo>
                  <a:pt x="10" y="12"/>
                </a:moveTo>
                <a:cubicBezTo>
                  <a:pt x="11" y="10"/>
                  <a:pt x="12" y="9"/>
                  <a:pt x="14" y="9"/>
                </a:cubicBezTo>
                <a:cubicBezTo>
                  <a:pt x="16" y="9"/>
                  <a:pt x="17" y="10"/>
                  <a:pt x="18" y="12"/>
                </a:cubicBezTo>
                <a:cubicBezTo>
                  <a:pt x="20" y="14"/>
                  <a:pt x="21" y="17"/>
                  <a:pt x="21" y="21"/>
                </a:cubicBezTo>
                <a:cubicBezTo>
                  <a:pt x="21" y="24"/>
                  <a:pt x="20" y="27"/>
                  <a:pt x="18" y="30"/>
                </a:cubicBezTo>
                <a:cubicBezTo>
                  <a:pt x="17" y="31"/>
                  <a:pt x="16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8" y="27"/>
                  <a:pt x="7" y="24"/>
                  <a:pt x="7" y="21"/>
                </a:cubicBezTo>
                <a:cubicBezTo>
                  <a:pt x="7" y="17"/>
                  <a:pt x="8" y="14"/>
                  <a:pt x="10" y="12"/>
                </a:cubicBezTo>
                <a:close/>
                <a:moveTo>
                  <a:pt x="35" y="11"/>
                </a:moveTo>
                <a:cubicBezTo>
                  <a:pt x="37" y="9"/>
                  <a:pt x="39" y="8"/>
                  <a:pt x="41" y="8"/>
                </a:cubicBezTo>
                <a:cubicBezTo>
                  <a:pt x="43" y="8"/>
                  <a:pt x="45" y="9"/>
                  <a:pt x="47" y="11"/>
                </a:cubicBezTo>
                <a:cubicBezTo>
                  <a:pt x="49" y="13"/>
                  <a:pt x="50" y="17"/>
                  <a:pt x="50" y="21"/>
                </a:cubicBezTo>
                <a:cubicBezTo>
                  <a:pt x="50" y="24"/>
                  <a:pt x="49" y="28"/>
                  <a:pt x="47" y="30"/>
                </a:cubicBezTo>
                <a:cubicBezTo>
                  <a:pt x="45" y="32"/>
                  <a:pt x="43" y="34"/>
                  <a:pt x="41" y="34"/>
                </a:cubicBezTo>
                <a:cubicBezTo>
                  <a:pt x="39" y="34"/>
                  <a:pt x="37" y="32"/>
                  <a:pt x="35" y="30"/>
                </a:cubicBezTo>
                <a:cubicBezTo>
                  <a:pt x="34" y="28"/>
                  <a:pt x="33" y="24"/>
                  <a:pt x="33" y="21"/>
                </a:cubicBezTo>
                <a:cubicBezTo>
                  <a:pt x="33" y="17"/>
                  <a:pt x="34" y="13"/>
                  <a:pt x="35" y="1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/>
          <a:srcRect l="2766" t="57680" r="7205"/>
          <a:stretch>
            <a:fillRect/>
          </a:stretch>
        </p:blipFill>
        <p:spPr bwMode="auto">
          <a:xfrm>
            <a:off x="1360528" y="2772544"/>
            <a:ext cx="6937222" cy="4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矩形 23"/>
          <p:cNvSpPr/>
          <p:nvPr/>
        </p:nvSpPr>
        <p:spPr>
          <a:xfrm>
            <a:off x="3604305" y="1577089"/>
            <a:ext cx="4127421" cy="900234"/>
          </a:xfrm>
          <a:prstGeom prst="rect">
            <a:avLst/>
          </a:prstGeom>
        </p:spPr>
        <p:txBody>
          <a:bodyPr wrap="square" lIns="68568" tIns="34284" rIns="68568" bIns="3428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。输入您的内容或者通过右键复制粘贴您的内容。输入您的内容或者通过右键复制粘贴您的内容，并选择只保留文字。输入您的内容或者通过右键复制粘贴您的内容。输入您的内容或者通过右键复制粘贴您的内容。</a:t>
            </a:r>
          </a:p>
          <a:p>
            <a:pPr>
              <a:lnSpc>
                <a:spcPct val="120000"/>
              </a:lnSpc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929659" y="3154790"/>
            <a:ext cx="5282028" cy="221074"/>
          </a:xfrm>
          <a:prstGeom prst="rect">
            <a:avLst/>
          </a:prstGeom>
        </p:spPr>
        <p:txBody>
          <a:bodyPr wrap="square" lIns="68568" tIns="34284" rIns="68568" bIns="3428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输入您的内容或者通过右键复制粘贴您的内容，并选择只保留文字。</a:t>
            </a:r>
          </a:p>
        </p:txBody>
      </p:sp>
      <p:sp>
        <p:nvSpPr>
          <p:cNvPr id="26" name="矩形 25"/>
          <p:cNvSpPr/>
          <p:nvPr/>
        </p:nvSpPr>
        <p:spPr>
          <a:xfrm>
            <a:off x="2906743" y="3693676"/>
            <a:ext cx="5282028" cy="221074"/>
          </a:xfrm>
          <a:prstGeom prst="rect">
            <a:avLst/>
          </a:prstGeom>
        </p:spPr>
        <p:txBody>
          <a:bodyPr wrap="square" lIns="68568" tIns="34284" rIns="68568" bIns="3428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输入您的内容或者通过右键复制粘贴您的内容，并选择只保留文字。</a:t>
            </a:r>
          </a:p>
        </p:txBody>
      </p:sp>
      <p:sp>
        <p:nvSpPr>
          <p:cNvPr id="27" name="矩形 26"/>
          <p:cNvSpPr/>
          <p:nvPr/>
        </p:nvSpPr>
        <p:spPr>
          <a:xfrm>
            <a:off x="2898113" y="4233736"/>
            <a:ext cx="5282028" cy="221074"/>
          </a:xfrm>
          <a:prstGeom prst="rect">
            <a:avLst/>
          </a:prstGeom>
        </p:spPr>
        <p:txBody>
          <a:bodyPr wrap="square" lIns="68568" tIns="34284" rIns="68568" bIns="3428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输入您的内容或者通过右键复制粘贴您的内容，并选择只保留文字。</a:t>
            </a:r>
          </a:p>
        </p:txBody>
      </p:sp>
      <p:sp>
        <p:nvSpPr>
          <p:cNvPr id="28" name="矩形 2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4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/>
          <p:cNvSpPr txBox="1"/>
          <p:nvPr/>
        </p:nvSpPr>
        <p:spPr>
          <a:xfrm>
            <a:off x="590145" y="1103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596975" y="424176"/>
            <a:ext cx="246285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THE INPUT HEADER CONTENT</a:t>
            </a:r>
            <a:endParaRPr lang="zh-CN" altLang="en-US" sz="9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81417" y="424176"/>
            <a:ext cx="209038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1"/>
          <p:cNvGrpSpPr/>
          <p:nvPr/>
        </p:nvGrpSpPr>
        <p:grpSpPr>
          <a:xfrm>
            <a:off x="569881" y="1071968"/>
            <a:ext cx="7672346" cy="3251382"/>
            <a:chOff x="1955801" y="1920876"/>
            <a:chExt cx="7716837" cy="3144974"/>
          </a:xfrm>
        </p:grpSpPr>
        <p:sp>
          <p:nvSpPr>
            <p:cNvPr id="9" name="MH_Other_1"/>
            <p:cNvSpPr/>
            <p:nvPr>
              <p:custDataLst>
                <p:tags r:id="rId1"/>
              </p:custDataLst>
            </p:nvPr>
          </p:nvSpPr>
          <p:spPr>
            <a:xfrm rot="972597">
              <a:off x="4272197" y="2938232"/>
              <a:ext cx="1182688" cy="1812767"/>
            </a:xfrm>
            <a:prstGeom prst="round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179954" rIns="0" bIns="0"/>
            <a:lstStyle/>
            <a:p>
              <a:pPr algn="ctr">
                <a:spcAft>
                  <a:spcPts val="900"/>
                </a:spcAft>
                <a:defRPr/>
              </a:pPr>
              <a:r>
                <a:rPr lang="en-US" altLang="zh-CN" sz="2400" kern="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aavi" panose="020B0502040204020203" pitchFamily="34" charset="0"/>
                  <a:sym typeface="Arial" panose="020B0604020202020204" pitchFamily="34" charset="0"/>
                </a:rPr>
                <a:t>02</a:t>
              </a:r>
              <a:endParaRPr lang="zh-CN" altLang="en-US" sz="240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aavi" panose="020B0502040204020203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" name="MH_SubTitle_2"/>
            <p:cNvSpPr/>
            <p:nvPr>
              <p:custDataLst>
                <p:tags r:id="rId2"/>
              </p:custDataLst>
            </p:nvPr>
          </p:nvSpPr>
          <p:spPr>
            <a:xfrm rot="972597">
              <a:off x="4266674" y="3626188"/>
              <a:ext cx="1022350" cy="960172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lIns="46788" tIns="107972" rIns="46788" bIns="46788">
              <a:normAutofit/>
            </a:bodyPr>
            <a:lstStyle/>
            <a:p>
              <a:pPr>
                <a:defRPr/>
              </a:pP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>
                <a:defRPr/>
              </a:pP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点击添加标题</a:t>
              </a:r>
              <a:endPara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MH_Other_2"/>
            <p:cNvSpPr/>
            <p:nvPr>
              <p:custDataLst>
                <p:tags r:id="rId3"/>
              </p:custDataLst>
            </p:nvPr>
          </p:nvSpPr>
          <p:spPr>
            <a:xfrm rot="19692632">
              <a:off x="1955801" y="2413001"/>
              <a:ext cx="1933575" cy="1101725"/>
            </a:xfrm>
            <a:prstGeom prst="arc">
              <a:avLst>
                <a:gd name="adj1" fmla="val 16413187"/>
                <a:gd name="adj2" fmla="val 0"/>
              </a:avLst>
            </a:prstGeom>
            <a:noFill/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5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MH_Other_3"/>
            <p:cNvSpPr/>
            <p:nvPr>
              <p:custDataLst>
                <p:tags r:id="rId4"/>
              </p:custDataLst>
            </p:nvPr>
          </p:nvSpPr>
          <p:spPr>
            <a:xfrm rot="1735466">
              <a:off x="3145515" y="2408700"/>
              <a:ext cx="1182687" cy="1872634"/>
            </a:xfrm>
            <a:prstGeom prst="round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179954" rIns="0" bIns="0"/>
            <a:lstStyle/>
            <a:p>
              <a:pPr algn="ctr">
                <a:spcAft>
                  <a:spcPts val="900"/>
                </a:spcAft>
                <a:defRPr/>
              </a:pPr>
              <a:r>
                <a:rPr lang="en-US" altLang="zh-CN" sz="2400" kern="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aavi" panose="020B0502040204020203" pitchFamily="34" charset="0"/>
                  <a:sym typeface="Arial" panose="020B0604020202020204" pitchFamily="34" charset="0"/>
                </a:rPr>
                <a:t>01</a:t>
              </a:r>
              <a:endParaRPr lang="zh-CN" altLang="en-US" sz="240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aavi" panose="020B0502040204020203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" name="MH_SubTitle_1"/>
            <p:cNvSpPr/>
            <p:nvPr>
              <p:custDataLst>
                <p:tags r:id="rId5"/>
              </p:custDataLst>
            </p:nvPr>
          </p:nvSpPr>
          <p:spPr>
            <a:xfrm rot="1735466">
              <a:off x="3086063" y="3076036"/>
              <a:ext cx="1022350" cy="1064799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lIns="46788" tIns="107972" rIns="46788" bIns="46788">
              <a:noAutofit/>
            </a:bodyPr>
            <a:lstStyle/>
            <a:p>
              <a:pPr>
                <a:defRPr/>
              </a:pP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>
                <a:defRPr/>
              </a:pP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点击添加标题</a:t>
              </a:r>
              <a:endPara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MH_Other_4"/>
            <p:cNvSpPr/>
            <p:nvPr>
              <p:custDataLst>
                <p:tags r:id="rId6"/>
              </p:custDataLst>
            </p:nvPr>
          </p:nvSpPr>
          <p:spPr>
            <a:xfrm rot="21573501">
              <a:off x="3679825" y="2376488"/>
              <a:ext cx="139700" cy="139700"/>
            </a:xfrm>
            <a:prstGeom prst="ellipse">
              <a:avLst/>
            </a:prstGeom>
            <a:solidFill>
              <a:srgbClr val="FFFFFF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MH_Other_5"/>
            <p:cNvSpPr/>
            <p:nvPr>
              <p:custDataLst>
                <p:tags r:id="rId7"/>
              </p:custDataLst>
            </p:nvPr>
          </p:nvSpPr>
          <p:spPr>
            <a:xfrm rot="21573501">
              <a:off x="2681289" y="1920876"/>
              <a:ext cx="1062037" cy="550863"/>
            </a:xfrm>
            <a:custGeom>
              <a:avLst/>
              <a:gdLst>
                <a:gd name="connsiteX0" fmla="*/ 1480415 w 2878709"/>
                <a:gd name="connsiteY0" fmla="*/ 269 h 1323091"/>
                <a:gd name="connsiteX1" fmla="*/ 2878709 w 2878709"/>
                <a:gd name="connsiteY1" fmla="*/ 661546 h 1323091"/>
                <a:gd name="connsiteX2" fmla="*/ 1439355 w 2878709"/>
                <a:gd name="connsiteY2" fmla="*/ 661546 h 1323091"/>
                <a:gd name="connsiteX3" fmla="*/ 1480415 w 2878709"/>
                <a:gd name="connsiteY3" fmla="*/ 269 h 1323091"/>
                <a:gd name="connsiteX0-1" fmla="*/ 1480415 w 2878709"/>
                <a:gd name="connsiteY0-2" fmla="*/ 269 h 1323091"/>
                <a:gd name="connsiteX1-3" fmla="*/ 2878709 w 2878709"/>
                <a:gd name="connsiteY1-4" fmla="*/ 661546 h 1323091"/>
                <a:gd name="connsiteX0-5" fmla="*/ 41060 w 1439354"/>
                <a:gd name="connsiteY0-6" fmla="*/ 0 h 661277"/>
                <a:gd name="connsiteX1-7" fmla="*/ 1439354 w 1439354"/>
                <a:gd name="connsiteY1-8" fmla="*/ 661277 h 661277"/>
                <a:gd name="connsiteX2-9" fmla="*/ 0 w 1439354"/>
                <a:gd name="connsiteY2-10" fmla="*/ 661277 h 661277"/>
                <a:gd name="connsiteX3-11" fmla="*/ 41060 w 1439354"/>
                <a:gd name="connsiteY3-12" fmla="*/ 0 h 661277"/>
                <a:gd name="connsiteX0-13" fmla="*/ 41060 w 1439354"/>
                <a:gd name="connsiteY0-14" fmla="*/ 526473 h 661277"/>
                <a:gd name="connsiteX1-15" fmla="*/ 1439354 w 1439354"/>
                <a:gd name="connsiteY1-16" fmla="*/ 661277 h 661277"/>
                <a:gd name="connsiteX0-17" fmla="*/ 41060 w 1442020"/>
                <a:gd name="connsiteY0-18" fmla="*/ 0 h 661277"/>
                <a:gd name="connsiteX1-19" fmla="*/ 1439354 w 1442020"/>
                <a:gd name="connsiteY1-20" fmla="*/ 661277 h 661277"/>
                <a:gd name="connsiteX2-21" fmla="*/ 0 w 1442020"/>
                <a:gd name="connsiteY2-22" fmla="*/ 661277 h 661277"/>
                <a:gd name="connsiteX3-23" fmla="*/ 41060 w 1442020"/>
                <a:gd name="connsiteY3-24" fmla="*/ 0 h 661277"/>
                <a:gd name="connsiteX0-25" fmla="*/ 41060 w 1442020"/>
                <a:gd name="connsiteY0-26" fmla="*/ 526473 h 661277"/>
                <a:gd name="connsiteX1-27" fmla="*/ 1439354 w 1442020"/>
                <a:gd name="connsiteY1-28" fmla="*/ 661277 h 66127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442020" h="661277" stroke="0" extrusionOk="0">
                  <a:moveTo>
                    <a:pt x="41060" y="0"/>
                  </a:moveTo>
                  <a:cubicBezTo>
                    <a:pt x="819686" y="10213"/>
                    <a:pt x="1439354" y="303264"/>
                    <a:pt x="1439354" y="661277"/>
                  </a:cubicBezTo>
                  <a:lnTo>
                    <a:pt x="0" y="661277"/>
                  </a:lnTo>
                  <a:lnTo>
                    <a:pt x="41060" y="0"/>
                  </a:lnTo>
                  <a:close/>
                </a:path>
                <a:path w="1442020" h="661277" fill="none">
                  <a:moveTo>
                    <a:pt x="41060" y="526473"/>
                  </a:moveTo>
                  <a:cubicBezTo>
                    <a:pt x="1567831" y="772213"/>
                    <a:pt x="1439354" y="303264"/>
                    <a:pt x="1439354" y="661277"/>
                  </a:cubicBezTo>
                </a:path>
              </a:pathLst>
            </a:custGeom>
            <a:noFill/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5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MH_Other_6"/>
            <p:cNvSpPr/>
            <p:nvPr>
              <p:custDataLst>
                <p:tags r:id="rId8"/>
              </p:custDataLst>
            </p:nvPr>
          </p:nvSpPr>
          <p:spPr>
            <a:xfrm rot="310424">
              <a:off x="5487558" y="3174614"/>
              <a:ext cx="1182688" cy="1850970"/>
            </a:xfrm>
            <a:prstGeom prst="roundRect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179954" rIns="0" bIns="0"/>
            <a:lstStyle/>
            <a:p>
              <a:pPr algn="ctr">
                <a:spcAft>
                  <a:spcPts val="900"/>
                </a:spcAft>
                <a:defRPr/>
              </a:pPr>
              <a:r>
                <a:rPr lang="en-US" altLang="zh-CN" sz="2400" kern="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aavi" panose="020B0502040204020203" pitchFamily="34" charset="0"/>
                  <a:sym typeface="Arial" panose="020B0604020202020204" pitchFamily="34" charset="0"/>
                </a:rPr>
                <a:t>03</a:t>
              </a:r>
              <a:endParaRPr lang="zh-CN" altLang="en-US" sz="240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aavi" panose="020B0502040204020203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MH_SubTitle_3"/>
            <p:cNvSpPr/>
            <p:nvPr>
              <p:custDataLst>
                <p:tags r:id="rId9"/>
              </p:custDataLst>
            </p:nvPr>
          </p:nvSpPr>
          <p:spPr>
            <a:xfrm rot="310424">
              <a:off x="5532746" y="3874733"/>
              <a:ext cx="1022350" cy="100909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lIns="46788" tIns="107972" rIns="46788" bIns="46788">
              <a:normAutofit/>
            </a:bodyPr>
            <a:lstStyle/>
            <a:p>
              <a:pPr>
                <a:defRPr/>
              </a:pP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>
                <a:defRPr/>
              </a:pP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点击添加标题</a:t>
              </a:r>
              <a:endPara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MH_Other_7"/>
            <p:cNvSpPr/>
            <p:nvPr>
              <p:custDataLst>
                <p:tags r:id="rId10"/>
              </p:custDataLst>
            </p:nvPr>
          </p:nvSpPr>
          <p:spPr>
            <a:xfrm rot="20865428">
              <a:off x="6790382" y="3113875"/>
              <a:ext cx="1182688" cy="1951975"/>
            </a:xfrm>
            <a:prstGeom prst="roundRect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179954" rIns="0" bIns="0"/>
            <a:lstStyle/>
            <a:p>
              <a:pPr algn="ctr">
                <a:spcAft>
                  <a:spcPts val="900"/>
                </a:spcAft>
                <a:defRPr/>
              </a:pPr>
              <a:r>
                <a:rPr lang="en-US" altLang="zh-CN" sz="2400" kern="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aavi" panose="020B0502040204020203" pitchFamily="34" charset="0"/>
                  <a:sym typeface="Arial" panose="020B0604020202020204" pitchFamily="34" charset="0"/>
                </a:rPr>
                <a:t>04</a:t>
              </a:r>
              <a:endParaRPr lang="zh-CN" altLang="en-US" sz="240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aavi" panose="020B0502040204020203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" name="MH_SubTitle_4"/>
            <p:cNvSpPr/>
            <p:nvPr>
              <p:custDataLst>
                <p:tags r:id="rId11"/>
              </p:custDataLst>
            </p:nvPr>
          </p:nvSpPr>
          <p:spPr>
            <a:xfrm rot="20865428">
              <a:off x="6920602" y="3810954"/>
              <a:ext cx="1023937" cy="111350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lIns="46788" tIns="107972" rIns="46788" bIns="46788">
              <a:normAutofit/>
            </a:bodyPr>
            <a:lstStyle/>
            <a:p>
              <a:pPr>
                <a:defRPr/>
              </a:pP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>
                <a:defRPr/>
              </a:pP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点击添加标题</a:t>
              </a:r>
              <a:endPara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MH_Other_9"/>
            <p:cNvSpPr/>
            <p:nvPr>
              <p:custDataLst>
                <p:tags r:id="rId12"/>
              </p:custDataLst>
            </p:nvPr>
          </p:nvSpPr>
          <p:spPr>
            <a:xfrm rot="19960410">
              <a:off x="7882321" y="2515517"/>
              <a:ext cx="1182688" cy="1826104"/>
            </a:xfrm>
            <a:prstGeom prst="roundRect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179954" rIns="0" bIns="0"/>
            <a:lstStyle/>
            <a:p>
              <a:pPr algn="ctr">
                <a:spcAft>
                  <a:spcPts val="900"/>
                </a:spcAft>
                <a:defRPr/>
              </a:pPr>
              <a:r>
                <a:rPr lang="en-US" altLang="zh-CN" sz="2400" kern="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aavi" panose="020B0502040204020203" pitchFamily="34" charset="0"/>
                  <a:sym typeface="Arial" panose="020B0604020202020204" pitchFamily="34" charset="0"/>
                </a:rPr>
                <a:t>05</a:t>
              </a:r>
              <a:endParaRPr lang="zh-CN" altLang="en-US" sz="240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aavi" panose="020B0502040204020203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MH_SubTitle_5"/>
            <p:cNvSpPr/>
            <p:nvPr>
              <p:custDataLst>
                <p:tags r:id="rId13"/>
              </p:custDataLst>
            </p:nvPr>
          </p:nvSpPr>
          <p:spPr>
            <a:xfrm rot="19960410">
              <a:off x="8098104" y="3182682"/>
              <a:ext cx="1023937" cy="99475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lIns="46788" tIns="107972" rIns="46788" bIns="46788">
              <a:normAutofit/>
            </a:bodyPr>
            <a:lstStyle/>
            <a:p>
              <a:pPr>
                <a:defRPr/>
              </a:pP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>
                <a:defRPr/>
              </a:pP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点击添加标题</a:t>
              </a:r>
              <a:endPara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MH_Other_10"/>
            <p:cNvSpPr/>
            <p:nvPr>
              <p:custDataLst>
                <p:tags r:id="rId14"/>
              </p:custDataLst>
            </p:nvPr>
          </p:nvSpPr>
          <p:spPr>
            <a:xfrm rot="524387">
              <a:off x="8428038" y="2482851"/>
              <a:ext cx="139700" cy="138113"/>
            </a:xfrm>
            <a:prstGeom prst="ellipse">
              <a:avLst/>
            </a:prstGeom>
            <a:solidFill>
              <a:srgbClr val="FFFFFF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MH_Other_11"/>
            <p:cNvSpPr/>
            <p:nvPr>
              <p:custDataLst>
                <p:tags r:id="rId15"/>
              </p:custDataLst>
            </p:nvPr>
          </p:nvSpPr>
          <p:spPr>
            <a:xfrm rot="524387" flipH="1">
              <a:off x="8548688" y="2103439"/>
              <a:ext cx="1123950" cy="561975"/>
            </a:xfrm>
            <a:custGeom>
              <a:avLst/>
              <a:gdLst>
                <a:gd name="connsiteX0" fmla="*/ 1480415 w 2878709"/>
                <a:gd name="connsiteY0" fmla="*/ 269 h 1323091"/>
                <a:gd name="connsiteX1" fmla="*/ 2878709 w 2878709"/>
                <a:gd name="connsiteY1" fmla="*/ 661546 h 1323091"/>
                <a:gd name="connsiteX2" fmla="*/ 1439355 w 2878709"/>
                <a:gd name="connsiteY2" fmla="*/ 661546 h 1323091"/>
                <a:gd name="connsiteX3" fmla="*/ 1480415 w 2878709"/>
                <a:gd name="connsiteY3" fmla="*/ 269 h 1323091"/>
                <a:gd name="connsiteX0-1" fmla="*/ 1480415 w 2878709"/>
                <a:gd name="connsiteY0-2" fmla="*/ 269 h 1323091"/>
                <a:gd name="connsiteX1-3" fmla="*/ 2878709 w 2878709"/>
                <a:gd name="connsiteY1-4" fmla="*/ 661546 h 1323091"/>
                <a:gd name="connsiteX0-5" fmla="*/ 41060 w 1439354"/>
                <a:gd name="connsiteY0-6" fmla="*/ 0 h 661277"/>
                <a:gd name="connsiteX1-7" fmla="*/ 1439354 w 1439354"/>
                <a:gd name="connsiteY1-8" fmla="*/ 661277 h 661277"/>
                <a:gd name="connsiteX2-9" fmla="*/ 0 w 1439354"/>
                <a:gd name="connsiteY2-10" fmla="*/ 661277 h 661277"/>
                <a:gd name="connsiteX3-11" fmla="*/ 41060 w 1439354"/>
                <a:gd name="connsiteY3-12" fmla="*/ 0 h 661277"/>
                <a:gd name="connsiteX0-13" fmla="*/ 41060 w 1439354"/>
                <a:gd name="connsiteY0-14" fmla="*/ 526473 h 661277"/>
                <a:gd name="connsiteX1-15" fmla="*/ 1439354 w 1439354"/>
                <a:gd name="connsiteY1-16" fmla="*/ 661277 h 661277"/>
                <a:gd name="connsiteX0-17" fmla="*/ 41060 w 1442020"/>
                <a:gd name="connsiteY0-18" fmla="*/ 0 h 661277"/>
                <a:gd name="connsiteX1-19" fmla="*/ 1439354 w 1442020"/>
                <a:gd name="connsiteY1-20" fmla="*/ 661277 h 661277"/>
                <a:gd name="connsiteX2-21" fmla="*/ 0 w 1442020"/>
                <a:gd name="connsiteY2-22" fmla="*/ 661277 h 661277"/>
                <a:gd name="connsiteX3-23" fmla="*/ 41060 w 1442020"/>
                <a:gd name="connsiteY3-24" fmla="*/ 0 h 661277"/>
                <a:gd name="connsiteX0-25" fmla="*/ 41060 w 1442020"/>
                <a:gd name="connsiteY0-26" fmla="*/ 526473 h 661277"/>
                <a:gd name="connsiteX1-27" fmla="*/ 1439354 w 1442020"/>
                <a:gd name="connsiteY1-28" fmla="*/ 661277 h 66127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442020" h="661277" stroke="0" extrusionOk="0">
                  <a:moveTo>
                    <a:pt x="41060" y="0"/>
                  </a:moveTo>
                  <a:cubicBezTo>
                    <a:pt x="819686" y="10213"/>
                    <a:pt x="1439354" y="303264"/>
                    <a:pt x="1439354" y="661277"/>
                  </a:cubicBezTo>
                  <a:lnTo>
                    <a:pt x="0" y="661277"/>
                  </a:lnTo>
                  <a:lnTo>
                    <a:pt x="41060" y="0"/>
                  </a:lnTo>
                  <a:close/>
                </a:path>
                <a:path w="1442020" h="661277" fill="none">
                  <a:moveTo>
                    <a:pt x="41060" y="526473"/>
                  </a:moveTo>
                  <a:cubicBezTo>
                    <a:pt x="1567831" y="772213"/>
                    <a:pt x="1439354" y="303264"/>
                    <a:pt x="1439354" y="661277"/>
                  </a:cubicBezTo>
                </a:path>
              </a:pathLst>
            </a:custGeom>
            <a:noFill/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5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/>
          <p:cNvSpPr txBox="1"/>
          <p:nvPr/>
        </p:nvSpPr>
        <p:spPr>
          <a:xfrm>
            <a:off x="590145" y="1103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596975" y="424176"/>
            <a:ext cx="246285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THE INPUT HEADER CONTENT</a:t>
            </a:r>
            <a:endParaRPr lang="zh-CN" altLang="en-US" sz="9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81417" y="424176"/>
            <a:ext cx="209038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2801899" y="1832776"/>
            <a:ext cx="1331951" cy="853579"/>
            <a:chOff x="2291702" y="1996460"/>
            <a:chExt cx="1775935" cy="1138105"/>
          </a:xfrm>
        </p:grpSpPr>
        <p:sp>
          <p:nvSpPr>
            <p:cNvPr id="9" name="TextBox 11"/>
            <p:cNvSpPr txBox="1"/>
            <p:nvPr/>
          </p:nvSpPr>
          <p:spPr>
            <a:xfrm>
              <a:off x="2291702" y="2336569"/>
              <a:ext cx="1775935" cy="79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.</a:t>
              </a:r>
            </a:p>
          </p:txBody>
        </p:sp>
        <p:sp>
          <p:nvSpPr>
            <p:cNvPr id="10" name="TextBox 11"/>
            <p:cNvSpPr txBox="1"/>
            <p:nvPr/>
          </p:nvSpPr>
          <p:spPr>
            <a:xfrm>
              <a:off x="2291702" y="1996460"/>
              <a:ext cx="164893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3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标题文字添加</a:t>
              </a:r>
              <a:endParaRPr lang="en-U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792874" y="1832776"/>
            <a:ext cx="1331951" cy="853579"/>
            <a:chOff x="2291702" y="1996460"/>
            <a:chExt cx="1775935" cy="1138105"/>
          </a:xfrm>
        </p:grpSpPr>
        <p:sp>
          <p:nvSpPr>
            <p:cNvPr id="12" name="TextBox 11"/>
            <p:cNvSpPr txBox="1"/>
            <p:nvPr/>
          </p:nvSpPr>
          <p:spPr>
            <a:xfrm>
              <a:off x="2291702" y="2336569"/>
              <a:ext cx="1775935" cy="79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.</a:t>
              </a:r>
            </a:p>
          </p:txBody>
        </p:sp>
        <p:sp>
          <p:nvSpPr>
            <p:cNvPr id="13" name="TextBox 11"/>
            <p:cNvSpPr txBox="1"/>
            <p:nvPr/>
          </p:nvSpPr>
          <p:spPr>
            <a:xfrm>
              <a:off x="2291702" y="1996460"/>
              <a:ext cx="164893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3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标题文字添加</a:t>
              </a:r>
              <a:endParaRPr lang="en-U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4" name="图片占位符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9" r="26329"/>
          <a:stretch>
            <a:fillRect/>
          </a:stretch>
        </p:blipFill>
        <p:spPr>
          <a:xfrm>
            <a:off x="4652785" y="1401052"/>
            <a:ext cx="1836805" cy="2939143"/>
          </a:xfrm>
          <a:custGeom>
            <a:avLst/>
            <a:gdLst>
              <a:gd name="connsiteX0" fmla="*/ 0 w 2449073"/>
              <a:gd name="connsiteY0" fmla="*/ 0 h 3918857"/>
              <a:gd name="connsiteX1" fmla="*/ 2449073 w 2449073"/>
              <a:gd name="connsiteY1" fmla="*/ 0 h 3918857"/>
              <a:gd name="connsiteX2" fmla="*/ 2449073 w 2449073"/>
              <a:gd name="connsiteY2" fmla="*/ 3918857 h 3918857"/>
              <a:gd name="connsiteX3" fmla="*/ 0 w 2449073"/>
              <a:gd name="connsiteY3" fmla="*/ 3918857 h 391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9073" h="3918857">
                <a:moveTo>
                  <a:pt x="0" y="0"/>
                </a:moveTo>
                <a:lnTo>
                  <a:pt x="2449073" y="0"/>
                </a:lnTo>
                <a:lnTo>
                  <a:pt x="2449073" y="3918857"/>
                </a:lnTo>
                <a:lnTo>
                  <a:pt x="0" y="3918857"/>
                </a:lnTo>
                <a:close/>
              </a:path>
            </a:pathLst>
          </a:custGeom>
        </p:spPr>
      </p:pic>
      <p:pic>
        <p:nvPicPr>
          <p:cNvPr id="15" name="图片占位符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0" r="29160"/>
          <a:stretch>
            <a:fillRect/>
          </a:stretch>
        </p:blipFill>
        <p:spPr>
          <a:xfrm>
            <a:off x="656035" y="1401052"/>
            <a:ext cx="1836805" cy="2939143"/>
          </a:xfrm>
          <a:custGeom>
            <a:avLst/>
            <a:gdLst>
              <a:gd name="connsiteX0" fmla="*/ 0 w 2449073"/>
              <a:gd name="connsiteY0" fmla="*/ 0 h 3918857"/>
              <a:gd name="connsiteX1" fmla="*/ 2449073 w 2449073"/>
              <a:gd name="connsiteY1" fmla="*/ 0 h 3918857"/>
              <a:gd name="connsiteX2" fmla="*/ 2449073 w 2449073"/>
              <a:gd name="connsiteY2" fmla="*/ 3918857 h 3918857"/>
              <a:gd name="connsiteX3" fmla="*/ 0 w 2449073"/>
              <a:gd name="connsiteY3" fmla="*/ 3918857 h 391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9073" h="3918857">
                <a:moveTo>
                  <a:pt x="0" y="0"/>
                </a:moveTo>
                <a:lnTo>
                  <a:pt x="2449073" y="0"/>
                </a:lnTo>
                <a:lnTo>
                  <a:pt x="2449073" y="3918857"/>
                </a:lnTo>
                <a:lnTo>
                  <a:pt x="0" y="3918857"/>
                </a:lnTo>
                <a:close/>
              </a:path>
            </a:pathLst>
          </a:custGeom>
        </p:spPr>
      </p:pic>
      <p:sp>
        <p:nvSpPr>
          <p:cNvPr id="16" name="矩形 15"/>
          <p:cNvSpPr/>
          <p:nvPr/>
        </p:nvSpPr>
        <p:spPr>
          <a:xfrm>
            <a:off x="747535" y="1267702"/>
            <a:ext cx="1836805" cy="2939143"/>
          </a:xfrm>
          <a:prstGeom prst="rect">
            <a:avLst/>
          </a:prstGeom>
          <a:solidFill>
            <a:schemeClr val="accent3">
              <a:alpha val="20000"/>
            </a:schemeClr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761564" y="1267702"/>
            <a:ext cx="1836805" cy="2939143"/>
          </a:xfrm>
          <a:prstGeom prst="rect">
            <a:avLst/>
          </a:prstGeom>
          <a:solidFill>
            <a:schemeClr val="accent4">
              <a:alpha val="2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/>
          <p:cNvSpPr txBox="1"/>
          <p:nvPr/>
        </p:nvSpPr>
        <p:spPr>
          <a:xfrm>
            <a:off x="590145" y="1103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596975" y="424176"/>
            <a:ext cx="246285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THE INPUT HEADER CONTENT</a:t>
            </a:r>
            <a:endParaRPr lang="zh-CN" altLang="en-US" sz="9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81417" y="424176"/>
            <a:ext cx="209038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5"/>
          <p:cNvSpPr/>
          <p:nvPr/>
        </p:nvSpPr>
        <p:spPr bwMode="auto">
          <a:xfrm>
            <a:off x="3188141" y="1255263"/>
            <a:ext cx="2413424" cy="2399577"/>
          </a:xfrm>
          <a:custGeom>
            <a:avLst/>
            <a:gdLst>
              <a:gd name="T0" fmla="*/ 2100 w 2100"/>
              <a:gd name="T1" fmla="*/ 630 h 2147"/>
              <a:gd name="T2" fmla="*/ 634 w 2100"/>
              <a:gd name="T3" fmla="*/ 510 h 2147"/>
              <a:gd name="T4" fmla="*/ 1574 w 2100"/>
              <a:gd name="T5" fmla="*/ 1621 h 2147"/>
              <a:gd name="T6" fmla="*/ 991 w 2100"/>
              <a:gd name="T7" fmla="*/ 1572 h 2147"/>
              <a:gd name="T8" fmla="*/ 2100 w 2100"/>
              <a:gd name="T9" fmla="*/ 630 h 2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0" h="2147">
                <a:moveTo>
                  <a:pt x="2100" y="630"/>
                </a:moveTo>
                <a:cubicBezTo>
                  <a:pt x="1728" y="193"/>
                  <a:pt x="1072" y="139"/>
                  <a:pt x="634" y="510"/>
                </a:cubicBezTo>
                <a:cubicBezTo>
                  <a:pt x="0" y="1047"/>
                  <a:pt x="953" y="2147"/>
                  <a:pt x="1574" y="1621"/>
                </a:cubicBezTo>
                <a:cubicBezTo>
                  <a:pt x="1400" y="1768"/>
                  <a:pt x="1139" y="1747"/>
                  <a:pt x="991" y="1572"/>
                </a:cubicBezTo>
                <a:cubicBezTo>
                  <a:pt x="466" y="952"/>
                  <a:pt x="1563" y="0"/>
                  <a:pt x="2100" y="63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6"/>
          <p:cNvSpPr/>
          <p:nvPr/>
        </p:nvSpPr>
        <p:spPr bwMode="auto">
          <a:xfrm>
            <a:off x="3776117" y="1310710"/>
            <a:ext cx="2461398" cy="2344131"/>
          </a:xfrm>
          <a:custGeom>
            <a:avLst/>
            <a:gdLst>
              <a:gd name="T0" fmla="*/ 1521 w 2142"/>
              <a:gd name="T1" fmla="*/ 2097 h 2097"/>
              <a:gd name="T2" fmla="*/ 1637 w 2142"/>
              <a:gd name="T3" fmla="*/ 634 h 2097"/>
              <a:gd name="T4" fmla="*/ 526 w 2142"/>
              <a:gd name="T5" fmla="*/ 1574 h 2097"/>
              <a:gd name="T6" fmla="*/ 575 w 2142"/>
              <a:gd name="T7" fmla="*/ 991 h 2097"/>
              <a:gd name="T8" fmla="*/ 1521 w 2142"/>
              <a:gd name="T9" fmla="*/ 2097 h 2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42" h="2097">
                <a:moveTo>
                  <a:pt x="1521" y="2097"/>
                </a:moveTo>
                <a:cubicBezTo>
                  <a:pt x="1954" y="1724"/>
                  <a:pt x="2007" y="1071"/>
                  <a:pt x="1637" y="634"/>
                </a:cubicBezTo>
                <a:cubicBezTo>
                  <a:pt x="1100" y="0"/>
                  <a:pt x="0" y="953"/>
                  <a:pt x="526" y="1574"/>
                </a:cubicBezTo>
                <a:cubicBezTo>
                  <a:pt x="379" y="1400"/>
                  <a:pt x="400" y="1139"/>
                  <a:pt x="575" y="991"/>
                </a:cubicBezTo>
                <a:cubicBezTo>
                  <a:pt x="1194" y="467"/>
                  <a:pt x="2142" y="1558"/>
                  <a:pt x="1521" y="2097"/>
                </a:cubicBezTo>
                <a:close/>
              </a:path>
            </a:pathLst>
          </a:cu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7"/>
          <p:cNvSpPr/>
          <p:nvPr/>
        </p:nvSpPr>
        <p:spPr bwMode="auto">
          <a:xfrm>
            <a:off x="3132829" y="1904841"/>
            <a:ext cx="2468735" cy="2348522"/>
          </a:xfrm>
          <a:custGeom>
            <a:avLst/>
            <a:gdLst>
              <a:gd name="T0" fmla="*/ 633 w 2148"/>
              <a:gd name="T1" fmla="*/ 0 h 2101"/>
              <a:gd name="T2" fmla="*/ 512 w 2148"/>
              <a:gd name="T3" fmla="*/ 1467 h 2101"/>
              <a:gd name="T4" fmla="*/ 1623 w 2148"/>
              <a:gd name="T5" fmla="*/ 527 h 2101"/>
              <a:gd name="T6" fmla="*/ 1574 w 2148"/>
              <a:gd name="T7" fmla="*/ 1110 h 2101"/>
              <a:gd name="T8" fmla="*/ 633 w 2148"/>
              <a:gd name="T9" fmla="*/ 0 h 2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48" h="2101">
                <a:moveTo>
                  <a:pt x="633" y="0"/>
                </a:moveTo>
                <a:cubicBezTo>
                  <a:pt x="195" y="371"/>
                  <a:pt x="140" y="1028"/>
                  <a:pt x="512" y="1467"/>
                </a:cubicBezTo>
                <a:cubicBezTo>
                  <a:pt x="1048" y="2101"/>
                  <a:pt x="2148" y="1148"/>
                  <a:pt x="1623" y="527"/>
                </a:cubicBezTo>
                <a:cubicBezTo>
                  <a:pt x="1770" y="701"/>
                  <a:pt x="1748" y="962"/>
                  <a:pt x="1574" y="1110"/>
                </a:cubicBezTo>
                <a:cubicBezTo>
                  <a:pt x="953" y="1636"/>
                  <a:pt x="0" y="536"/>
                  <a:pt x="633" y="0"/>
                </a:cubicBezTo>
                <a:close/>
              </a:path>
            </a:pathLst>
          </a:cu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8"/>
          <p:cNvSpPr/>
          <p:nvPr/>
        </p:nvSpPr>
        <p:spPr bwMode="auto">
          <a:xfrm>
            <a:off x="3768780" y="1891390"/>
            <a:ext cx="2410037" cy="2394637"/>
          </a:xfrm>
          <a:custGeom>
            <a:avLst/>
            <a:gdLst>
              <a:gd name="T0" fmla="*/ 0 w 2097"/>
              <a:gd name="T1" fmla="*/ 1520 h 2142"/>
              <a:gd name="T2" fmla="*/ 1463 w 2097"/>
              <a:gd name="T3" fmla="*/ 1636 h 2142"/>
              <a:gd name="T4" fmla="*/ 523 w 2097"/>
              <a:gd name="T5" fmla="*/ 525 h 2142"/>
              <a:gd name="T6" fmla="*/ 1106 w 2097"/>
              <a:gd name="T7" fmla="*/ 574 h 2142"/>
              <a:gd name="T8" fmla="*/ 0 w 2097"/>
              <a:gd name="T9" fmla="*/ 1520 h 2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7" h="2142">
                <a:moveTo>
                  <a:pt x="0" y="1520"/>
                </a:moveTo>
                <a:cubicBezTo>
                  <a:pt x="373" y="1954"/>
                  <a:pt x="1026" y="2006"/>
                  <a:pt x="1463" y="1636"/>
                </a:cubicBezTo>
                <a:cubicBezTo>
                  <a:pt x="2097" y="1100"/>
                  <a:pt x="1144" y="0"/>
                  <a:pt x="523" y="525"/>
                </a:cubicBezTo>
                <a:cubicBezTo>
                  <a:pt x="697" y="378"/>
                  <a:pt x="958" y="400"/>
                  <a:pt x="1106" y="574"/>
                </a:cubicBezTo>
                <a:cubicBezTo>
                  <a:pt x="1630" y="1193"/>
                  <a:pt x="539" y="2142"/>
                  <a:pt x="0" y="152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935084" y="1417778"/>
            <a:ext cx="1937657" cy="912467"/>
            <a:chOff x="1246779" y="1890370"/>
            <a:chExt cx="2583542" cy="1216623"/>
          </a:xfrm>
        </p:grpSpPr>
        <p:sp>
          <p:nvSpPr>
            <p:cNvPr id="13" name="文本框 51"/>
            <p:cNvSpPr txBox="1">
              <a:spLocks noChangeArrowheads="1"/>
            </p:cNvSpPr>
            <p:nvPr/>
          </p:nvSpPr>
          <p:spPr bwMode="auto">
            <a:xfrm>
              <a:off x="2398497" y="1890370"/>
              <a:ext cx="1395766" cy="375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r" defTabSz="685800">
                <a:lnSpc>
                  <a:spcPct val="130000"/>
                </a:lnSpc>
                <a:defRPr/>
              </a:pPr>
              <a:r>
                <a:rPr lang="zh-CN" altLang="en-US" sz="1050" b="1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点击添加标题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246779" y="2171266"/>
              <a:ext cx="2583542" cy="935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2495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zh-CN" altLang="en-US" sz="105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US" altLang="zh-CN" sz="105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394270" y="1412335"/>
            <a:ext cx="1937657" cy="923353"/>
            <a:chOff x="8525693" y="1883113"/>
            <a:chExt cx="2583542" cy="1231136"/>
          </a:xfrm>
        </p:grpSpPr>
        <p:sp>
          <p:nvSpPr>
            <p:cNvPr id="16" name="文本框 51"/>
            <p:cNvSpPr txBox="1">
              <a:spLocks noChangeArrowheads="1"/>
            </p:cNvSpPr>
            <p:nvPr/>
          </p:nvSpPr>
          <p:spPr bwMode="auto">
            <a:xfrm>
              <a:off x="8545296" y="1883113"/>
              <a:ext cx="1395766" cy="375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defTabSz="685800">
                <a:lnSpc>
                  <a:spcPct val="130000"/>
                </a:lnSpc>
                <a:defRPr/>
              </a:pPr>
              <a:r>
                <a:rPr lang="zh-CN" altLang="en-US" sz="1050" b="1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点击添加标题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525693" y="2178523"/>
              <a:ext cx="2583542" cy="935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2495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zh-CN" altLang="en-US" sz="105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US" altLang="zh-CN" sz="105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394270" y="3377203"/>
            <a:ext cx="1937657" cy="923353"/>
            <a:chOff x="8525693" y="4502937"/>
            <a:chExt cx="2583542" cy="1231136"/>
          </a:xfrm>
        </p:grpSpPr>
        <p:sp>
          <p:nvSpPr>
            <p:cNvPr id="19" name="文本框 51"/>
            <p:cNvSpPr txBox="1">
              <a:spLocks noChangeArrowheads="1"/>
            </p:cNvSpPr>
            <p:nvPr/>
          </p:nvSpPr>
          <p:spPr bwMode="auto">
            <a:xfrm>
              <a:off x="8545296" y="4502937"/>
              <a:ext cx="1395766" cy="375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defTabSz="685800">
                <a:lnSpc>
                  <a:spcPct val="130000"/>
                </a:lnSpc>
                <a:defRPr/>
              </a:pPr>
              <a:r>
                <a:rPr lang="zh-CN" altLang="en-US" sz="1050" b="1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点击添加标题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525693" y="4798347"/>
              <a:ext cx="2583542" cy="935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2495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zh-CN" altLang="en-US" sz="105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US" altLang="zh-CN" sz="105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35084" y="3382645"/>
            <a:ext cx="1937657" cy="702410"/>
            <a:chOff x="1246779" y="4510194"/>
            <a:chExt cx="2583542" cy="936547"/>
          </a:xfrm>
        </p:grpSpPr>
        <p:sp>
          <p:nvSpPr>
            <p:cNvPr id="22" name="文本框 51"/>
            <p:cNvSpPr txBox="1">
              <a:spLocks noChangeArrowheads="1"/>
            </p:cNvSpPr>
            <p:nvPr/>
          </p:nvSpPr>
          <p:spPr bwMode="auto">
            <a:xfrm>
              <a:off x="2398497" y="4510194"/>
              <a:ext cx="1395766" cy="375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r" defTabSz="685800">
                <a:lnSpc>
                  <a:spcPct val="130000"/>
                </a:lnSpc>
                <a:defRPr/>
              </a:pPr>
              <a:r>
                <a:rPr lang="zh-CN" altLang="en-US" sz="1050" b="1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点击添加标题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246779" y="4791090"/>
              <a:ext cx="2583542" cy="655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2495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zh-CN" altLang="en-US" sz="105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US" altLang="zh-CN" sz="105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/>
          <p:nvPr/>
        </p:nvSpPr>
        <p:spPr>
          <a:xfrm>
            <a:off x="2260740" y="1911000"/>
            <a:ext cx="1230788" cy="1177448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8595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03</a:t>
            </a:r>
            <a:endParaRPr lang="en-US" sz="8595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文本框 58"/>
          <p:cNvSpPr txBox="1"/>
          <p:nvPr/>
        </p:nvSpPr>
        <p:spPr>
          <a:xfrm>
            <a:off x="3626545" y="2509842"/>
            <a:ext cx="2379802" cy="435015"/>
          </a:xfrm>
          <a:prstGeom prst="rect">
            <a:avLst/>
          </a:prstGeom>
          <a:noFill/>
        </p:spPr>
        <p:txBody>
          <a:bodyPr wrap="square" lIns="65012" tIns="32506" rIns="65012" bIns="32506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请输入你的标题</a:t>
            </a:r>
          </a:p>
        </p:txBody>
      </p:sp>
      <p:sp>
        <p:nvSpPr>
          <p:cNvPr id="4" name="文本框 59"/>
          <p:cNvSpPr txBox="1"/>
          <p:nvPr/>
        </p:nvSpPr>
        <p:spPr>
          <a:xfrm>
            <a:off x="3626541" y="2080057"/>
            <a:ext cx="1859331" cy="434851"/>
          </a:xfrm>
          <a:prstGeom prst="rect">
            <a:avLst/>
          </a:prstGeom>
          <a:noFill/>
        </p:spPr>
        <p:txBody>
          <a:bodyPr wrap="none" lIns="65012" tIns="32506" rIns="65012" bIns="32506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>
              <a:defRPr/>
            </a:pPr>
            <a:r>
              <a:rPr lang="en-US" altLang="zh-CN" sz="240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Part THREE</a:t>
            </a:r>
            <a:endParaRPr lang="zh-CN" altLang="en-US" sz="24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等腰三角形 4"/>
          <p:cNvSpPr/>
          <p:nvPr/>
        </p:nvSpPr>
        <p:spPr>
          <a:xfrm rot="9233090">
            <a:off x="6478227" y="1840756"/>
            <a:ext cx="199973" cy="172629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5012" tIns="32506" rIns="65012" bIns="32506" anchor="ctr"/>
          <a:lstStyle/>
          <a:p>
            <a:pPr algn="ctr">
              <a:defRPr/>
            </a:pPr>
            <a:endParaRPr lang="zh-CN" altLang="en-US" sz="1800" kern="0">
              <a:solidFill>
                <a:srgbClr val="FFC20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等腰三角形 5"/>
          <p:cNvSpPr/>
          <p:nvPr/>
        </p:nvSpPr>
        <p:spPr>
          <a:xfrm rot="15569576">
            <a:off x="6213952" y="2346762"/>
            <a:ext cx="297635" cy="257109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5012" tIns="32506" rIns="65012" bIns="32506" anchor="ctr"/>
          <a:lstStyle/>
          <a:p>
            <a:pPr algn="ctr">
              <a:defRPr/>
            </a:pPr>
            <a:endParaRPr lang="zh-CN" altLang="en-US" sz="1800" kern="0">
              <a:solidFill>
                <a:srgbClr val="FFC20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等腰三角形 6"/>
          <p:cNvSpPr/>
          <p:nvPr/>
        </p:nvSpPr>
        <p:spPr>
          <a:xfrm rot="21371394">
            <a:off x="6115181" y="1353827"/>
            <a:ext cx="199973" cy="172628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5012" tIns="32506" rIns="65012" bIns="32506" anchor="ctr"/>
          <a:lstStyle/>
          <a:p>
            <a:pPr algn="ctr">
              <a:defRPr/>
            </a:pPr>
            <a:endParaRPr lang="zh-CN" altLang="en-US" sz="1800" kern="0">
              <a:solidFill>
                <a:srgbClr val="FFC20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等腰三角形 7"/>
          <p:cNvSpPr/>
          <p:nvPr/>
        </p:nvSpPr>
        <p:spPr>
          <a:xfrm rot="12912161">
            <a:off x="6896031" y="2615801"/>
            <a:ext cx="708238" cy="611939"/>
          </a:xfrm>
          <a:prstGeom prst="triangl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5012" tIns="32506" rIns="65012" bIns="32506" anchor="ctr"/>
          <a:lstStyle/>
          <a:p>
            <a:pPr algn="ctr">
              <a:defRPr/>
            </a:pPr>
            <a:endParaRPr lang="zh-CN" altLang="en-US" sz="1800" kern="0">
              <a:solidFill>
                <a:srgbClr val="FFC20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等腰三角形 8"/>
          <p:cNvSpPr/>
          <p:nvPr/>
        </p:nvSpPr>
        <p:spPr>
          <a:xfrm rot="12912161">
            <a:off x="6797232" y="2570559"/>
            <a:ext cx="882026" cy="760757"/>
          </a:xfrm>
          <a:prstGeom prst="triangle">
            <a:avLst/>
          </a:prstGeom>
          <a:noFill/>
          <a:ln w="1270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lIns="65012" tIns="32506" rIns="65012" bIns="32506" anchor="ctr"/>
          <a:lstStyle/>
          <a:p>
            <a:pPr algn="ctr">
              <a:defRPr/>
            </a:pPr>
            <a:endParaRPr lang="zh-CN" altLang="en-US" sz="1800" kern="0">
              <a:solidFill>
                <a:srgbClr val="FFC20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 rot="9110320">
            <a:off x="7787577" y="2844387"/>
            <a:ext cx="85703" cy="86909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5012" tIns="32506" rIns="65012" bIns="32506" anchor="ctr"/>
          <a:lstStyle/>
          <a:p>
            <a:pPr algn="ctr">
              <a:defRPr/>
            </a:pPr>
            <a:endParaRPr lang="zh-CN" altLang="en-US" sz="18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 rot="9110320">
            <a:off x="6971020" y="3221789"/>
            <a:ext cx="86894" cy="86910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5012" tIns="32506" rIns="65012" bIns="32506" anchor="ctr"/>
          <a:lstStyle/>
          <a:p>
            <a:pPr algn="ctr">
              <a:defRPr/>
            </a:pPr>
            <a:endParaRPr lang="zh-CN" altLang="en-US" sz="18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 rot="9110320">
            <a:off x="7059103" y="2349121"/>
            <a:ext cx="85703" cy="86909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5012" tIns="32506" rIns="65012" bIns="32506" anchor="ctr"/>
          <a:lstStyle/>
          <a:p>
            <a:pPr algn="ctr">
              <a:defRPr/>
            </a:pPr>
            <a:endParaRPr lang="zh-CN" altLang="en-US" sz="18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等腰三角形 12"/>
          <p:cNvSpPr/>
          <p:nvPr/>
        </p:nvSpPr>
        <p:spPr>
          <a:xfrm rot="18210217">
            <a:off x="5808667" y="1622301"/>
            <a:ext cx="95244" cy="82132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5012" tIns="32506" rIns="65012" bIns="32506" anchor="ctr"/>
          <a:lstStyle/>
          <a:p>
            <a:pPr algn="ctr">
              <a:defRPr/>
            </a:pPr>
            <a:endParaRPr lang="zh-CN" altLang="en-US" sz="1800" kern="0">
              <a:solidFill>
                <a:srgbClr val="FFC20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等腰三角形 13"/>
          <p:cNvSpPr/>
          <p:nvPr/>
        </p:nvSpPr>
        <p:spPr>
          <a:xfrm rot="8748521">
            <a:off x="6077092" y="1735989"/>
            <a:ext cx="96415" cy="82148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5012" tIns="32506" rIns="65012" bIns="32506" anchor="ctr"/>
          <a:lstStyle/>
          <a:p>
            <a:pPr algn="ctr">
              <a:defRPr/>
            </a:pPr>
            <a:endParaRPr lang="zh-CN" altLang="en-US" sz="1800" kern="0">
              <a:solidFill>
                <a:srgbClr val="FFC20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5" name="Straight Connector 13"/>
          <p:cNvCxnSpPr>
            <a:cxnSpLocks noChangeShapeType="1"/>
          </p:cNvCxnSpPr>
          <p:nvPr/>
        </p:nvCxnSpPr>
        <p:spPr bwMode="auto">
          <a:xfrm flipH="1">
            <a:off x="2071250" y="3082493"/>
            <a:ext cx="4228409" cy="0"/>
          </a:xfrm>
          <a:prstGeom prst="line">
            <a:avLst/>
          </a:prstGeom>
          <a:noFill/>
          <a:ln w="19050" cap="sq" algn="ctr">
            <a:solidFill>
              <a:schemeClr val="accent3"/>
            </a:solidFill>
            <a:miter lim="800000"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矩形 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/>
          <p:cNvSpPr txBox="1"/>
          <p:nvPr/>
        </p:nvSpPr>
        <p:spPr>
          <a:xfrm>
            <a:off x="590145" y="1103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596975" y="424176"/>
            <a:ext cx="246285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THE INPUT HEADER CONTENT</a:t>
            </a:r>
            <a:endParaRPr lang="zh-CN" altLang="en-US" sz="9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81417" y="424176"/>
            <a:ext cx="209038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176"/>
          <p:cNvGrpSpPr/>
          <p:nvPr/>
        </p:nvGrpSpPr>
        <p:grpSpPr>
          <a:xfrm rot="10800000" flipH="1">
            <a:off x="4047234" y="3764754"/>
            <a:ext cx="143299" cy="561602"/>
            <a:chOff x="4514393" y="1036303"/>
            <a:chExt cx="115214" cy="1487365"/>
          </a:xfrm>
        </p:grpSpPr>
        <p:cxnSp>
          <p:nvCxnSpPr>
            <p:cNvPr id="9" name="Straight Connector 177"/>
            <p:cNvCxnSpPr/>
            <p:nvPr/>
          </p:nvCxnSpPr>
          <p:spPr>
            <a:xfrm flipV="1">
              <a:off x="4629607" y="1041066"/>
              <a:ext cx="0" cy="1482602"/>
            </a:xfrm>
            <a:prstGeom prst="line">
              <a:avLst/>
            </a:prstGeom>
            <a:ln w="19050">
              <a:solidFill>
                <a:schemeClr val="accent4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8"/>
            <p:cNvCxnSpPr/>
            <p:nvPr/>
          </p:nvCxnSpPr>
          <p:spPr>
            <a:xfrm flipH="1">
              <a:off x="4514393" y="1036303"/>
              <a:ext cx="115214" cy="0"/>
            </a:xfrm>
            <a:prstGeom prst="line">
              <a:avLst/>
            </a:prstGeom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79"/>
            <p:cNvCxnSpPr/>
            <p:nvPr/>
          </p:nvCxnSpPr>
          <p:spPr>
            <a:xfrm flipH="1">
              <a:off x="4514393" y="2523668"/>
              <a:ext cx="115214" cy="0"/>
            </a:xfrm>
            <a:prstGeom prst="line">
              <a:avLst/>
            </a:prstGeom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72"/>
          <p:cNvGrpSpPr/>
          <p:nvPr/>
        </p:nvGrpSpPr>
        <p:grpSpPr>
          <a:xfrm rot="10800000" flipH="1">
            <a:off x="4047234" y="2966390"/>
            <a:ext cx="143299" cy="561602"/>
            <a:chOff x="4514393" y="1036303"/>
            <a:chExt cx="115214" cy="1487365"/>
          </a:xfrm>
        </p:grpSpPr>
        <p:cxnSp>
          <p:nvCxnSpPr>
            <p:cNvPr id="13" name="Straight Connector 173"/>
            <p:cNvCxnSpPr/>
            <p:nvPr/>
          </p:nvCxnSpPr>
          <p:spPr>
            <a:xfrm flipV="1">
              <a:off x="4629607" y="1041066"/>
              <a:ext cx="0" cy="1482602"/>
            </a:xfrm>
            <a:prstGeom prst="line">
              <a:avLst/>
            </a:prstGeom>
            <a:ln w="19050">
              <a:solidFill>
                <a:schemeClr val="accent3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74"/>
            <p:cNvCxnSpPr/>
            <p:nvPr/>
          </p:nvCxnSpPr>
          <p:spPr>
            <a:xfrm flipH="1">
              <a:off x="4514393" y="1036303"/>
              <a:ext cx="115214" cy="0"/>
            </a:xfrm>
            <a:prstGeom prst="line">
              <a:avLst/>
            </a:prstGeom>
            <a:ln w="19050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75"/>
            <p:cNvCxnSpPr/>
            <p:nvPr/>
          </p:nvCxnSpPr>
          <p:spPr>
            <a:xfrm flipH="1">
              <a:off x="4514393" y="2523668"/>
              <a:ext cx="115214" cy="0"/>
            </a:xfrm>
            <a:prstGeom prst="line">
              <a:avLst/>
            </a:prstGeom>
            <a:ln w="19050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68"/>
          <p:cNvGrpSpPr/>
          <p:nvPr/>
        </p:nvGrpSpPr>
        <p:grpSpPr>
          <a:xfrm rot="10800000" flipH="1">
            <a:off x="4047234" y="2168027"/>
            <a:ext cx="143299" cy="561602"/>
            <a:chOff x="4514393" y="1036303"/>
            <a:chExt cx="115214" cy="1487365"/>
          </a:xfrm>
        </p:grpSpPr>
        <p:cxnSp>
          <p:nvCxnSpPr>
            <p:cNvPr id="17" name="Straight Connector 169"/>
            <p:cNvCxnSpPr/>
            <p:nvPr/>
          </p:nvCxnSpPr>
          <p:spPr>
            <a:xfrm flipV="1">
              <a:off x="4629607" y="1041066"/>
              <a:ext cx="0" cy="1482602"/>
            </a:xfrm>
            <a:prstGeom prst="line">
              <a:avLst/>
            </a:prstGeom>
            <a:ln w="19050">
              <a:solidFill>
                <a:schemeClr val="accent2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0"/>
            <p:cNvCxnSpPr/>
            <p:nvPr/>
          </p:nvCxnSpPr>
          <p:spPr>
            <a:xfrm flipH="1">
              <a:off x="4514393" y="1036303"/>
              <a:ext cx="115214" cy="0"/>
            </a:xfrm>
            <a:prstGeom prst="line">
              <a:avLst/>
            </a:prstGeom>
            <a:ln w="19050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71"/>
            <p:cNvCxnSpPr/>
            <p:nvPr/>
          </p:nvCxnSpPr>
          <p:spPr>
            <a:xfrm flipH="1">
              <a:off x="4514393" y="2523668"/>
              <a:ext cx="115214" cy="0"/>
            </a:xfrm>
            <a:prstGeom prst="line">
              <a:avLst/>
            </a:prstGeom>
            <a:ln w="19050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52"/>
          <p:cNvGrpSpPr/>
          <p:nvPr/>
        </p:nvGrpSpPr>
        <p:grpSpPr>
          <a:xfrm rot="10800000" flipH="1">
            <a:off x="4047234" y="1288384"/>
            <a:ext cx="143299" cy="561602"/>
            <a:chOff x="4514393" y="1036303"/>
            <a:chExt cx="115214" cy="1487365"/>
          </a:xfrm>
        </p:grpSpPr>
        <p:cxnSp>
          <p:nvCxnSpPr>
            <p:cNvPr id="21" name="Straight Connector 153"/>
            <p:cNvCxnSpPr/>
            <p:nvPr/>
          </p:nvCxnSpPr>
          <p:spPr>
            <a:xfrm flipV="1">
              <a:off x="4629607" y="1041066"/>
              <a:ext cx="0" cy="1482602"/>
            </a:xfrm>
            <a:prstGeom prst="line">
              <a:avLst/>
            </a:prstGeom>
            <a:ln w="19050">
              <a:solidFill>
                <a:schemeClr val="accent1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54"/>
            <p:cNvCxnSpPr/>
            <p:nvPr/>
          </p:nvCxnSpPr>
          <p:spPr>
            <a:xfrm flipH="1">
              <a:off x="4514393" y="1036303"/>
              <a:ext cx="115214" cy="0"/>
            </a:xfrm>
            <a:prstGeom prst="line">
              <a:avLst/>
            </a:prstGeom>
            <a:ln w="1905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55"/>
            <p:cNvCxnSpPr/>
            <p:nvPr/>
          </p:nvCxnSpPr>
          <p:spPr>
            <a:xfrm flipH="1">
              <a:off x="4514393" y="2523668"/>
              <a:ext cx="115214" cy="0"/>
            </a:xfrm>
            <a:prstGeom prst="line">
              <a:avLst/>
            </a:prstGeom>
            <a:ln w="1905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Freeform 66"/>
          <p:cNvSpPr>
            <a:spLocks noEditPoints="1"/>
          </p:cNvSpPr>
          <p:nvPr/>
        </p:nvSpPr>
        <p:spPr bwMode="auto">
          <a:xfrm flipH="1">
            <a:off x="5670725" y="1470410"/>
            <a:ext cx="2828566" cy="2831379"/>
          </a:xfrm>
          <a:custGeom>
            <a:avLst/>
            <a:gdLst/>
            <a:ahLst/>
            <a:cxnLst>
              <a:cxn ang="0">
                <a:pos x="277" y="553"/>
              </a:cxn>
              <a:cxn ang="0">
                <a:pos x="0" y="277"/>
              </a:cxn>
              <a:cxn ang="0">
                <a:pos x="277" y="0"/>
              </a:cxn>
              <a:cxn ang="0">
                <a:pos x="553" y="277"/>
              </a:cxn>
              <a:cxn ang="0">
                <a:pos x="277" y="553"/>
              </a:cxn>
              <a:cxn ang="0">
                <a:pos x="277" y="30"/>
              </a:cxn>
              <a:cxn ang="0">
                <a:pos x="30" y="277"/>
              </a:cxn>
              <a:cxn ang="0">
                <a:pos x="277" y="523"/>
              </a:cxn>
              <a:cxn ang="0">
                <a:pos x="524" y="277"/>
              </a:cxn>
              <a:cxn ang="0">
                <a:pos x="277" y="30"/>
              </a:cxn>
            </a:cxnLst>
            <a:rect l="0" t="0" r="r" b="b"/>
            <a:pathLst>
              <a:path w="553" h="553">
                <a:moveTo>
                  <a:pt x="277" y="553"/>
                </a:moveTo>
                <a:cubicBezTo>
                  <a:pt x="124" y="553"/>
                  <a:pt x="0" y="429"/>
                  <a:pt x="0" y="277"/>
                </a:cubicBezTo>
                <a:cubicBezTo>
                  <a:pt x="0" y="124"/>
                  <a:pt x="124" y="0"/>
                  <a:pt x="277" y="0"/>
                </a:cubicBezTo>
                <a:cubicBezTo>
                  <a:pt x="429" y="0"/>
                  <a:pt x="553" y="124"/>
                  <a:pt x="553" y="277"/>
                </a:cubicBezTo>
                <a:cubicBezTo>
                  <a:pt x="553" y="429"/>
                  <a:pt x="429" y="553"/>
                  <a:pt x="277" y="553"/>
                </a:cubicBezTo>
                <a:close/>
                <a:moveTo>
                  <a:pt x="277" y="30"/>
                </a:moveTo>
                <a:cubicBezTo>
                  <a:pt x="141" y="30"/>
                  <a:pt x="30" y="141"/>
                  <a:pt x="30" y="277"/>
                </a:cubicBezTo>
                <a:cubicBezTo>
                  <a:pt x="30" y="413"/>
                  <a:pt x="141" y="523"/>
                  <a:pt x="277" y="523"/>
                </a:cubicBezTo>
                <a:cubicBezTo>
                  <a:pt x="413" y="523"/>
                  <a:pt x="524" y="413"/>
                  <a:pt x="524" y="277"/>
                </a:cubicBezTo>
                <a:cubicBezTo>
                  <a:pt x="524" y="141"/>
                  <a:pt x="413" y="30"/>
                  <a:pt x="277" y="3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67"/>
          <p:cNvSpPr/>
          <p:nvPr/>
        </p:nvSpPr>
        <p:spPr bwMode="auto">
          <a:xfrm flipH="1">
            <a:off x="7082196" y="1470410"/>
            <a:ext cx="1417095" cy="1417095"/>
          </a:xfrm>
          <a:custGeom>
            <a:avLst/>
            <a:gdLst/>
            <a:ahLst/>
            <a:cxnLst>
              <a:cxn ang="0">
                <a:pos x="30" y="277"/>
              </a:cxn>
              <a:cxn ang="0">
                <a:pos x="0" y="277"/>
              </a:cxn>
              <a:cxn ang="0">
                <a:pos x="277" y="0"/>
              </a:cxn>
              <a:cxn ang="0">
                <a:pos x="277" y="30"/>
              </a:cxn>
              <a:cxn ang="0">
                <a:pos x="30" y="277"/>
              </a:cxn>
            </a:cxnLst>
            <a:rect l="0" t="0" r="r" b="b"/>
            <a:pathLst>
              <a:path w="277" h="277">
                <a:moveTo>
                  <a:pt x="30" y="277"/>
                </a:moveTo>
                <a:cubicBezTo>
                  <a:pt x="0" y="277"/>
                  <a:pt x="0" y="277"/>
                  <a:pt x="0" y="277"/>
                </a:cubicBezTo>
                <a:cubicBezTo>
                  <a:pt x="0" y="124"/>
                  <a:pt x="124" y="0"/>
                  <a:pt x="277" y="0"/>
                </a:cubicBezTo>
                <a:cubicBezTo>
                  <a:pt x="277" y="30"/>
                  <a:pt x="277" y="30"/>
                  <a:pt x="277" y="30"/>
                </a:cubicBezTo>
                <a:cubicBezTo>
                  <a:pt x="141" y="30"/>
                  <a:pt x="30" y="141"/>
                  <a:pt x="30" y="27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Freeform 68"/>
          <p:cNvSpPr>
            <a:spLocks noEditPoints="1"/>
          </p:cNvSpPr>
          <p:nvPr/>
        </p:nvSpPr>
        <p:spPr bwMode="auto">
          <a:xfrm flipH="1">
            <a:off x="5937835" y="1740333"/>
            <a:ext cx="2291533" cy="2294344"/>
          </a:xfrm>
          <a:custGeom>
            <a:avLst/>
            <a:gdLst/>
            <a:ahLst/>
            <a:cxnLst>
              <a:cxn ang="0">
                <a:pos x="224" y="448"/>
              </a:cxn>
              <a:cxn ang="0">
                <a:pos x="0" y="224"/>
              </a:cxn>
              <a:cxn ang="0">
                <a:pos x="224" y="0"/>
              </a:cxn>
              <a:cxn ang="0">
                <a:pos x="448" y="224"/>
              </a:cxn>
              <a:cxn ang="0">
                <a:pos x="224" y="448"/>
              </a:cxn>
              <a:cxn ang="0">
                <a:pos x="224" y="29"/>
              </a:cxn>
              <a:cxn ang="0">
                <a:pos x="29" y="224"/>
              </a:cxn>
              <a:cxn ang="0">
                <a:pos x="224" y="418"/>
              </a:cxn>
              <a:cxn ang="0">
                <a:pos x="418" y="224"/>
              </a:cxn>
              <a:cxn ang="0">
                <a:pos x="224" y="29"/>
              </a:cxn>
            </a:cxnLst>
            <a:rect l="0" t="0" r="r" b="b"/>
            <a:pathLst>
              <a:path w="448" h="448">
                <a:moveTo>
                  <a:pt x="224" y="448"/>
                </a:moveTo>
                <a:cubicBezTo>
                  <a:pt x="100" y="448"/>
                  <a:pt x="0" y="347"/>
                  <a:pt x="0" y="224"/>
                </a:cubicBezTo>
                <a:cubicBezTo>
                  <a:pt x="0" y="100"/>
                  <a:pt x="100" y="0"/>
                  <a:pt x="224" y="0"/>
                </a:cubicBezTo>
                <a:cubicBezTo>
                  <a:pt x="347" y="0"/>
                  <a:pt x="448" y="100"/>
                  <a:pt x="448" y="224"/>
                </a:cubicBezTo>
                <a:cubicBezTo>
                  <a:pt x="448" y="347"/>
                  <a:pt x="347" y="448"/>
                  <a:pt x="224" y="448"/>
                </a:cubicBezTo>
                <a:close/>
                <a:moveTo>
                  <a:pt x="224" y="29"/>
                </a:moveTo>
                <a:cubicBezTo>
                  <a:pt x="116" y="29"/>
                  <a:pt x="29" y="116"/>
                  <a:pt x="29" y="224"/>
                </a:cubicBezTo>
                <a:cubicBezTo>
                  <a:pt x="29" y="331"/>
                  <a:pt x="116" y="418"/>
                  <a:pt x="224" y="418"/>
                </a:cubicBezTo>
                <a:cubicBezTo>
                  <a:pt x="331" y="418"/>
                  <a:pt x="418" y="331"/>
                  <a:pt x="418" y="224"/>
                </a:cubicBezTo>
                <a:cubicBezTo>
                  <a:pt x="418" y="116"/>
                  <a:pt x="331" y="29"/>
                  <a:pt x="224" y="2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Freeform 69"/>
          <p:cNvSpPr/>
          <p:nvPr/>
        </p:nvSpPr>
        <p:spPr bwMode="auto">
          <a:xfrm flipH="1">
            <a:off x="7082196" y="1740333"/>
            <a:ext cx="1147172" cy="2294344"/>
          </a:xfrm>
          <a:custGeom>
            <a:avLst/>
            <a:gdLst/>
            <a:ahLst/>
            <a:cxnLst>
              <a:cxn ang="0">
                <a:pos x="224" y="448"/>
              </a:cxn>
              <a:cxn ang="0">
                <a:pos x="0" y="224"/>
              </a:cxn>
              <a:cxn ang="0">
                <a:pos x="224" y="0"/>
              </a:cxn>
              <a:cxn ang="0">
                <a:pos x="224" y="29"/>
              </a:cxn>
              <a:cxn ang="0">
                <a:pos x="29" y="224"/>
              </a:cxn>
              <a:cxn ang="0">
                <a:pos x="224" y="418"/>
              </a:cxn>
              <a:cxn ang="0">
                <a:pos x="224" y="448"/>
              </a:cxn>
            </a:cxnLst>
            <a:rect l="0" t="0" r="r" b="b"/>
            <a:pathLst>
              <a:path w="224" h="448">
                <a:moveTo>
                  <a:pt x="224" y="448"/>
                </a:moveTo>
                <a:cubicBezTo>
                  <a:pt x="100" y="448"/>
                  <a:pt x="0" y="347"/>
                  <a:pt x="0" y="224"/>
                </a:cubicBezTo>
                <a:cubicBezTo>
                  <a:pt x="0" y="100"/>
                  <a:pt x="100" y="0"/>
                  <a:pt x="224" y="0"/>
                </a:cubicBezTo>
                <a:cubicBezTo>
                  <a:pt x="224" y="29"/>
                  <a:pt x="224" y="29"/>
                  <a:pt x="224" y="29"/>
                </a:cubicBezTo>
                <a:cubicBezTo>
                  <a:pt x="116" y="29"/>
                  <a:pt x="29" y="116"/>
                  <a:pt x="29" y="224"/>
                </a:cubicBezTo>
                <a:cubicBezTo>
                  <a:pt x="29" y="331"/>
                  <a:pt x="116" y="418"/>
                  <a:pt x="224" y="418"/>
                </a:cubicBezTo>
                <a:lnTo>
                  <a:pt x="224" y="44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Freeform 70"/>
          <p:cNvSpPr>
            <a:spLocks noEditPoints="1"/>
          </p:cNvSpPr>
          <p:nvPr/>
        </p:nvSpPr>
        <p:spPr bwMode="auto">
          <a:xfrm flipH="1">
            <a:off x="6207760" y="2007443"/>
            <a:ext cx="1754498" cy="1757311"/>
          </a:xfrm>
          <a:custGeom>
            <a:avLst/>
            <a:gdLst/>
            <a:ahLst/>
            <a:cxnLst>
              <a:cxn ang="0">
                <a:pos x="172" y="343"/>
              </a:cxn>
              <a:cxn ang="0">
                <a:pos x="0" y="172"/>
              </a:cxn>
              <a:cxn ang="0">
                <a:pos x="172" y="0"/>
              </a:cxn>
              <a:cxn ang="0">
                <a:pos x="343" y="172"/>
              </a:cxn>
              <a:cxn ang="0">
                <a:pos x="172" y="343"/>
              </a:cxn>
              <a:cxn ang="0">
                <a:pos x="172" y="29"/>
              </a:cxn>
              <a:cxn ang="0">
                <a:pos x="30" y="172"/>
              </a:cxn>
              <a:cxn ang="0">
                <a:pos x="172" y="314"/>
              </a:cxn>
              <a:cxn ang="0">
                <a:pos x="314" y="172"/>
              </a:cxn>
              <a:cxn ang="0">
                <a:pos x="172" y="29"/>
              </a:cxn>
            </a:cxnLst>
            <a:rect l="0" t="0" r="r" b="b"/>
            <a:pathLst>
              <a:path w="343" h="343">
                <a:moveTo>
                  <a:pt x="172" y="343"/>
                </a:moveTo>
                <a:cubicBezTo>
                  <a:pt x="77" y="343"/>
                  <a:pt x="0" y="266"/>
                  <a:pt x="0" y="172"/>
                </a:cubicBezTo>
                <a:cubicBezTo>
                  <a:pt x="0" y="77"/>
                  <a:pt x="77" y="0"/>
                  <a:pt x="172" y="0"/>
                </a:cubicBezTo>
                <a:cubicBezTo>
                  <a:pt x="266" y="0"/>
                  <a:pt x="343" y="77"/>
                  <a:pt x="343" y="172"/>
                </a:cubicBezTo>
                <a:cubicBezTo>
                  <a:pt x="343" y="266"/>
                  <a:pt x="266" y="343"/>
                  <a:pt x="172" y="343"/>
                </a:cubicBezTo>
                <a:close/>
                <a:moveTo>
                  <a:pt x="172" y="29"/>
                </a:moveTo>
                <a:cubicBezTo>
                  <a:pt x="93" y="29"/>
                  <a:pt x="30" y="93"/>
                  <a:pt x="30" y="172"/>
                </a:cubicBezTo>
                <a:cubicBezTo>
                  <a:pt x="30" y="250"/>
                  <a:pt x="93" y="314"/>
                  <a:pt x="172" y="314"/>
                </a:cubicBezTo>
                <a:cubicBezTo>
                  <a:pt x="250" y="314"/>
                  <a:pt x="314" y="250"/>
                  <a:pt x="314" y="172"/>
                </a:cubicBezTo>
                <a:cubicBezTo>
                  <a:pt x="314" y="93"/>
                  <a:pt x="250" y="29"/>
                  <a:pt x="172" y="2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Freeform 71"/>
          <p:cNvSpPr/>
          <p:nvPr/>
        </p:nvSpPr>
        <p:spPr bwMode="auto">
          <a:xfrm flipH="1">
            <a:off x="6207760" y="2007443"/>
            <a:ext cx="1754498" cy="1757311"/>
          </a:xfrm>
          <a:custGeom>
            <a:avLst/>
            <a:gdLst/>
            <a:ahLst/>
            <a:cxnLst>
              <a:cxn ang="0">
                <a:pos x="172" y="343"/>
              </a:cxn>
              <a:cxn ang="0">
                <a:pos x="0" y="172"/>
              </a:cxn>
              <a:cxn ang="0">
                <a:pos x="172" y="0"/>
              </a:cxn>
              <a:cxn ang="0">
                <a:pos x="172" y="29"/>
              </a:cxn>
              <a:cxn ang="0">
                <a:pos x="30" y="172"/>
              </a:cxn>
              <a:cxn ang="0">
                <a:pos x="172" y="314"/>
              </a:cxn>
              <a:cxn ang="0">
                <a:pos x="314" y="172"/>
              </a:cxn>
              <a:cxn ang="0">
                <a:pos x="343" y="172"/>
              </a:cxn>
              <a:cxn ang="0">
                <a:pos x="172" y="343"/>
              </a:cxn>
            </a:cxnLst>
            <a:rect l="0" t="0" r="r" b="b"/>
            <a:pathLst>
              <a:path w="343" h="343">
                <a:moveTo>
                  <a:pt x="172" y="343"/>
                </a:moveTo>
                <a:cubicBezTo>
                  <a:pt x="77" y="343"/>
                  <a:pt x="0" y="266"/>
                  <a:pt x="0" y="172"/>
                </a:cubicBezTo>
                <a:cubicBezTo>
                  <a:pt x="0" y="77"/>
                  <a:pt x="77" y="0"/>
                  <a:pt x="172" y="0"/>
                </a:cubicBezTo>
                <a:cubicBezTo>
                  <a:pt x="172" y="29"/>
                  <a:pt x="172" y="29"/>
                  <a:pt x="172" y="29"/>
                </a:cubicBezTo>
                <a:cubicBezTo>
                  <a:pt x="93" y="29"/>
                  <a:pt x="30" y="93"/>
                  <a:pt x="30" y="172"/>
                </a:cubicBezTo>
                <a:cubicBezTo>
                  <a:pt x="30" y="250"/>
                  <a:pt x="93" y="314"/>
                  <a:pt x="172" y="314"/>
                </a:cubicBezTo>
                <a:cubicBezTo>
                  <a:pt x="250" y="314"/>
                  <a:pt x="314" y="250"/>
                  <a:pt x="314" y="172"/>
                </a:cubicBezTo>
                <a:cubicBezTo>
                  <a:pt x="343" y="172"/>
                  <a:pt x="343" y="172"/>
                  <a:pt x="343" y="172"/>
                </a:cubicBezTo>
                <a:cubicBezTo>
                  <a:pt x="343" y="266"/>
                  <a:pt x="266" y="343"/>
                  <a:pt x="172" y="343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Freeform 72"/>
          <p:cNvSpPr>
            <a:spLocks noEditPoints="1"/>
          </p:cNvSpPr>
          <p:nvPr/>
        </p:nvSpPr>
        <p:spPr bwMode="auto">
          <a:xfrm flipH="1">
            <a:off x="6474870" y="2274555"/>
            <a:ext cx="1220276" cy="1223089"/>
          </a:xfrm>
          <a:custGeom>
            <a:avLst/>
            <a:gdLst/>
            <a:ahLst/>
            <a:cxnLst>
              <a:cxn ang="0">
                <a:pos x="120" y="239"/>
              </a:cxn>
              <a:cxn ang="0">
                <a:pos x="0" y="120"/>
              </a:cxn>
              <a:cxn ang="0">
                <a:pos x="120" y="0"/>
              </a:cxn>
              <a:cxn ang="0">
                <a:pos x="239" y="120"/>
              </a:cxn>
              <a:cxn ang="0">
                <a:pos x="120" y="239"/>
              </a:cxn>
              <a:cxn ang="0">
                <a:pos x="120" y="30"/>
              </a:cxn>
              <a:cxn ang="0">
                <a:pos x="30" y="120"/>
              </a:cxn>
              <a:cxn ang="0">
                <a:pos x="120" y="209"/>
              </a:cxn>
              <a:cxn ang="0">
                <a:pos x="210" y="120"/>
              </a:cxn>
              <a:cxn ang="0">
                <a:pos x="120" y="30"/>
              </a:cxn>
            </a:cxnLst>
            <a:rect l="0" t="0" r="r" b="b"/>
            <a:pathLst>
              <a:path w="239" h="239">
                <a:moveTo>
                  <a:pt x="120" y="239"/>
                </a:moveTo>
                <a:cubicBezTo>
                  <a:pt x="54" y="239"/>
                  <a:pt x="0" y="185"/>
                  <a:pt x="0" y="120"/>
                </a:cubicBezTo>
                <a:cubicBezTo>
                  <a:pt x="0" y="54"/>
                  <a:pt x="54" y="0"/>
                  <a:pt x="120" y="0"/>
                </a:cubicBezTo>
                <a:cubicBezTo>
                  <a:pt x="186" y="0"/>
                  <a:pt x="239" y="54"/>
                  <a:pt x="239" y="120"/>
                </a:cubicBezTo>
                <a:cubicBezTo>
                  <a:pt x="239" y="185"/>
                  <a:pt x="186" y="239"/>
                  <a:pt x="120" y="239"/>
                </a:cubicBezTo>
                <a:close/>
                <a:moveTo>
                  <a:pt x="120" y="30"/>
                </a:moveTo>
                <a:cubicBezTo>
                  <a:pt x="70" y="30"/>
                  <a:pt x="30" y="70"/>
                  <a:pt x="30" y="120"/>
                </a:cubicBezTo>
                <a:cubicBezTo>
                  <a:pt x="30" y="169"/>
                  <a:pt x="70" y="209"/>
                  <a:pt x="120" y="209"/>
                </a:cubicBezTo>
                <a:cubicBezTo>
                  <a:pt x="169" y="209"/>
                  <a:pt x="210" y="169"/>
                  <a:pt x="210" y="120"/>
                </a:cubicBezTo>
                <a:cubicBezTo>
                  <a:pt x="210" y="70"/>
                  <a:pt x="169" y="30"/>
                  <a:pt x="120" y="3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1" name="Group 59"/>
          <p:cNvGrpSpPr/>
          <p:nvPr/>
        </p:nvGrpSpPr>
        <p:grpSpPr>
          <a:xfrm>
            <a:off x="1719736" y="2904932"/>
            <a:ext cx="2276194" cy="555580"/>
            <a:chOff x="7009834" y="3206176"/>
            <a:chExt cx="2276194" cy="555580"/>
          </a:xfrm>
        </p:grpSpPr>
        <p:sp>
          <p:nvSpPr>
            <p:cNvPr id="32" name="TextBox 113"/>
            <p:cNvSpPr txBox="1"/>
            <p:nvPr/>
          </p:nvSpPr>
          <p:spPr>
            <a:xfrm>
              <a:off x="7009834" y="3453979"/>
              <a:ext cx="227619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Rectangle 114"/>
            <p:cNvSpPr/>
            <p:nvPr/>
          </p:nvSpPr>
          <p:spPr>
            <a:xfrm>
              <a:off x="7009834" y="3206176"/>
              <a:ext cx="897682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400" b="1" dirty="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添加小标题</a:t>
              </a:r>
              <a:endParaRPr lang="en-US" sz="14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Group 58"/>
          <p:cNvGrpSpPr/>
          <p:nvPr/>
        </p:nvGrpSpPr>
        <p:grpSpPr>
          <a:xfrm>
            <a:off x="1691650" y="1189182"/>
            <a:ext cx="2276195" cy="555580"/>
            <a:chOff x="7174424" y="1352592"/>
            <a:chExt cx="2276195" cy="555580"/>
          </a:xfrm>
        </p:grpSpPr>
        <p:sp>
          <p:nvSpPr>
            <p:cNvPr id="35" name="TextBox 116"/>
            <p:cNvSpPr txBox="1"/>
            <p:nvPr/>
          </p:nvSpPr>
          <p:spPr>
            <a:xfrm>
              <a:off x="7174424" y="1600395"/>
              <a:ext cx="227619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Rectangle 117"/>
            <p:cNvSpPr/>
            <p:nvPr/>
          </p:nvSpPr>
          <p:spPr>
            <a:xfrm>
              <a:off x="7174424" y="1352592"/>
              <a:ext cx="897682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400" b="1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添加小标题</a:t>
              </a:r>
              <a:endPara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58"/>
          <p:cNvGrpSpPr/>
          <p:nvPr/>
        </p:nvGrpSpPr>
        <p:grpSpPr>
          <a:xfrm>
            <a:off x="1691650" y="2072457"/>
            <a:ext cx="2276195" cy="555580"/>
            <a:chOff x="7174424" y="1352592"/>
            <a:chExt cx="2276195" cy="555580"/>
          </a:xfrm>
        </p:grpSpPr>
        <p:sp>
          <p:nvSpPr>
            <p:cNvPr id="38" name="TextBox 119"/>
            <p:cNvSpPr txBox="1"/>
            <p:nvPr/>
          </p:nvSpPr>
          <p:spPr>
            <a:xfrm>
              <a:off x="7174424" y="1600395"/>
              <a:ext cx="227619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Rectangle 120"/>
            <p:cNvSpPr/>
            <p:nvPr/>
          </p:nvSpPr>
          <p:spPr>
            <a:xfrm>
              <a:off x="7174424" y="1352592"/>
              <a:ext cx="897682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400" b="1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添加小标题</a:t>
              </a:r>
              <a:endParaRPr lang="en-US" sz="14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40" name="Straight Connector 126"/>
          <p:cNvCxnSpPr/>
          <p:nvPr/>
        </p:nvCxnSpPr>
        <p:spPr>
          <a:xfrm flipH="1">
            <a:off x="4190532" y="1558021"/>
            <a:ext cx="2891399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 txBox="1"/>
          <p:nvPr/>
        </p:nvSpPr>
        <p:spPr>
          <a:xfrm>
            <a:off x="762009" y="1442537"/>
            <a:ext cx="820738" cy="492443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25%</a:t>
            </a:r>
          </a:p>
        </p:txBody>
      </p:sp>
      <p:sp>
        <p:nvSpPr>
          <p:cNvPr id="42" name="Text Placeholder 3"/>
          <p:cNvSpPr txBox="1"/>
          <p:nvPr/>
        </p:nvSpPr>
        <p:spPr>
          <a:xfrm>
            <a:off x="612930" y="3944088"/>
            <a:ext cx="1048364" cy="492443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100%</a:t>
            </a:r>
          </a:p>
        </p:txBody>
      </p:sp>
      <p:sp>
        <p:nvSpPr>
          <p:cNvPr id="43" name="Text Placeholder 3"/>
          <p:cNvSpPr txBox="1"/>
          <p:nvPr/>
        </p:nvSpPr>
        <p:spPr>
          <a:xfrm>
            <a:off x="762009" y="2303481"/>
            <a:ext cx="820738" cy="492443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44" name="Text Placeholder 3"/>
          <p:cNvSpPr txBox="1"/>
          <p:nvPr/>
        </p:nvSpPr>
        <p:spPr>
          <a:xfrm>
            <a:off x="762009" y="3123785"/>
            <a:ext cx="820738" cy="492443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75%</a:t>
            </a:r>
          </a:p>
        </p:txBody>
      </p:sp>
      <p:grpSp>
        <p:nvGrpSpPr>
          <p:cNvPr id="45" name="Group 59"/>
          <p:cNvGrpSpPr/>
          <p:nvPr/>
        </p:nvGrpSpPr>
        <p:grpSpPr>
          <a:xfrm>
            <a:off x="1691650" y="3737408"/>
            <a:ext cx="2276195" cy="555580"/>
            <a:chOff x="7154104" y="3206176"/>
            <a:chExt cx="2276195" cy="555580"/>
          </a:xfrm>
        </p:grpSpPr>
        <p:sp>
          <p:nvSpPr>
            <p:cNvPr id="46" name="TextBox 145"/>
            <p:cNvSpPr txBox="1"/>
            <p:nvPr/>
          </p:nvSpPr>
          <p:spPr>
            <a:xfrm>
              <a:off x="7154105" y="3453979"/>
              <a:ext cx="227619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Rectangle 146"/>
            <p:cNvSpPr/>
            <p:nvPr/>
          </p:nvSpPr>
          <p:spPr>
            <a:xfrm>
              <a:off x="7154104" y="3206176"/>
              <a:ext cx="897682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400" b="1" dirty="0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添加小标题</a:t>
              </a:r>
              <a:endParaRPr lang="en-US" sz="14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48" name="Elbow Connector 182"/>
          <p:cNvCxnSpPr/>
          <p:nvPr/>
        </p:nvCxnSpPr>
        <p:spPr>
          <a:xfrm rot="10800000" flipV="1">
            <a:off x="4190532" y="1816053"/>
            <a:ext cx="2891666" cy="633676"/>
          </a:xfrm>
          <a:prstGeom prst="bentConnector3">
            <a:avLst>
              <a:gd name="adj1" fmla="val 50000"/>
            </a:avLst>
          </a:prstGeom>
          <a:ln w="19050" cmpd="sng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198"/>
          <p:cNvCxnSpPr/>
          <p:nvPr/>
        </p:nvCxnSpPr>
        <p:spPr>
          <a:xfrm rot="10800000" flipV="1">
            <a:off x="4190533" y="2095953"/>
            <a:ext cx="2891398" cy="1160273"/>
          </a:xfrm>
          <a:prstGeom prst="bentConnector3">
            <a:avLst>
              <a:gd name="adj1" fmla="val 43939"/>
            </a:avLst>
          </a:prstGeom>
          <a:ln w="19050" cmpd="sng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202"/>
          <p:cNvCxnSpPr/>
          <p:nvPr/>
        </p:nvCxnSpPr>
        <p:spPr>
          <a:xfrm rot="10800000" flipV="1">
            <a:off x="4190532" y="2386253"/>
            <a:ext cx="2891400" cy="1648424"/>
          </a:xfrm>
          <a:prstGeom prst="bentConnector3">
            <a:avLst>
              <a:gd name="adj1" fmla="val 36296"/>
            </a:avLst>
          </a:prstGeom>
          <a:ln w="19050" cmpd="sng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41" grpId="0"/>
      <p:bldP spid="42" grpId="0"/>
      <p:bldP spid="43" grpId="0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/>
          <p:cNvSpPr txBox="1"/>
          <p:nvPr/>
        </p:nvSpPr>
        <p:spPr>
          <a:xfrm>
            <a:off x="590145" y="1103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596975" y="424176"/>
            <a:ext cx="246285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THE INPUT HEADER CONTENT</a:t>
            </a:r>
            <a:endParaRPr lang="zh-CN" altLang="en-US" sz="9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81417" y="424176"/>
            <a:ext cx="209038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3017342" y="1319238"/>
            <a:ext cx="2282003" cy="15134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68026" y="2903279"/>
            <a:ext cx="2282003" cy="15134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0" name="图片占位符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" r="2833"/>
          <a:stretch>
            <a:fillRect/>
          </a:stretch>
        </p:blipFill>
        <p:spPr>
          <a:xfrm>
            <a:off x="668026" y="1319238"/>
            <a:ext cx="2282003" cy="1513454"/>
          </a:xfrm>
          <a:custGeom>
            <a:avLst/>
            <a:gdLst>
              <a:gd name="connsiteX0" fmla="*/ 0 w 3042671"/>
              <a:gd name="connsiteY0" fmla="*/ 0 h 2017938"/>
              <a:gd name="connsiteX1" fmla="*/ 3042671 w 3042671"/>
              <a:gd name="connsiteY1" fmla="*/ 0 h 2017938"/>
              <a:gd name="connsiteX2" fmla="*/ 3042671 w 3042671"/>
              <a:gd name="connsiteY2" fmla="*/ 2017938 h 2017938"/>
              <a:gd name="connsiteX3" fmla="*/ 0 w 3042671"/>
              <a:gd name="connsiteY3" fmla="*/ 2017938 h 201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2671" h="2017938">
                <a:moveTo>
                  <a:pt x="0" y="0"/>
                </a:moveTo>
                <a:lnTo>
                  <a:pt x="3042671" y="0"/>
                </a:lnTo>
                <a:lnTo>
                  <a:pt x="3042671" y="2017938"/>
                </a:lnTo>
                <a:lnTo>
                  <a:pt x="0" y="2017938"/>
                </a:lnTo>
                <a:close/>
              </a:path>
            </a:pathLst>
          </a:custGeom>
        </p:spPr>
      </p:pic>
      <p:pic>
        <p:nvPicPr>
          <p:cNvPr id="11" name="图片占位符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" b="1328"/>
          <a:stretch>
            <a:fillRect/>
          </a:stretch>
        </p:blipFill>
        <p:spPr>
          <a:xfrm>
            <a:off x="3017342" y="2903279"/>
            <a:ext cx="2282003" cy="1513454"/>
          </a:xfrm>
          <a:custGeom>
            <a:avLst/>
            <a:gdLst>
              <a:gd name="connsiteX0" fmla="*/ 0 w 3042671"/>
              <a:gd name="connsiteY0" fmla="*/ 0 h 2017938"/>
              <a:gd name="connsiteX1" fmla="*/ 3042671 w 3042671"/>
              <a:gd name="connsiteY1" fmla="*/ 0 h 2017938"/>
              <a:gd name="connsiteX2" fmla="*/ 3042671 w 3042671"/>
              <a:gd name="connsiteY2" fmla="*/ 2017938 h 2017938"/>
              <a:gd name="connsiteX3" fmla="*/ 0 w 3042671"/>
              <a:gd name="connsiteY3" fmla="*/ 2017938 h 201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2671" h="2017938">
                <a:moveTo>
                  <a:pt x="0" y="0"/>
                </a:moveTo>
                <a:lnTo>
                  <a:pt x="3042671" y="0"/>
                </a:lnTo>
                <a:lnTo>
                  <a:pt x="3042671" y="2017938"/>
                </a:lnTo>
                <a:lnTo>
                  <a:pt x="0" y="2017938"/>
                </a:lnTo>
                <a:close/>
              </a:path>
            </a:pathLst>
          </a:custGeom>
        </p:spPr>
      </p:pic>
      <p:pic>
        <p:nvPicPr>
          <p:cNvPr id="12" name="图片占位符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0" r="16380"/>
          <a:stretch>
            <a:fillRect/>
          </a:stretch>
        </p:blipFill>
        <p:spPr>
          <a:xfrm>
            <a:off x="5366657" y="1319239"/>
            <a:ext cx="3121308" cy="3097495"/>
          </a:xfrm>
          <a:custGeom>
            <a:avLst/>
            <a:gdLst>
              <a:gd name="connsiteX0" fmla="*/ 0 w 4161744"/>
              <a:gd name="connsiteY0" fmla="*/ 0 h 4129993"/>
              <a:gd name="connsiteX1" fmla="*/ 4161744 w 4161744"/>
              <a:gd name="connsiteY1" fmla="*/ 0 h 4129993"/>
              <a:gd name="connsiteX2" fmla="*/ 4161744 w 4161744"/>
              <a:gd name="connsiteY2" fmla="*/ 4129993 h 4129993"/>
              <a:gd name="connsiteX3" fmla="*/ 0 w 4161744"/>
              <a:gd name="connsiteY3" fmla="*/ 4129993 h 4129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1744" h="4129993">
                <a:moveTo>
                  <a:pt x="0" y="0"/>
                </a:moveTo>
                <a:lnTo>
                  <a:pt x="4161744" y="0"/>
                </a:lnTo>
                <a:lnTo>
                  <a:pt x="4161744" y="4129993"/>
                </a:lnTo>
                <a:lnTo>
                  <a:pt x="0" y="4129993"/>
                </a:lnTo>
                <a:close/>
              </a:path>
            </a:pathLst>
          </a:custGeom>
        </p:spPr>
      </p:pic>
      <p:grpSp>
        <p:nvGrpSpPr>
          <p:cNvPr id="13" name="组合 12"/>
          <p:cNvGrpSpPr/>
          <p:nvPr/>
        </p:nvGrpSpPr>
        <p:grpSpPr>
          <a:xfrm>
            <a:off x="3278056" y="1677450"/>
            <a:ext cx="1836776" cy="529131"/>
            <a:chOff x="2291702" y="1996460"/>
            <a:chExt cx="2449035" cy="705508"/>
          </a:xfrm>
        </p:grpSpPr>
        <p:sp>
          <p:nvSpPr>
            <p:cNvPr id="14" name="TextBox 11"/>
            <p:cNvSpPr txBox="1"/>
            <p:nvPr/>
          </p:nvSpPr>
          <p:spPr>
            <a:xfrm>
              <a:off x="2291703" y="2336569"/>
              <a:ext cx="2347564" cy="3653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05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TextBox 11"/>
            <p:cNvSpPr txBox="1"/>
            <p:nvPr/>
          </p:nvSpPr>
          <p:spPr>
            <a:xfrm>
              <a:off x="2291702" y="1996460"/>
              <a:ext cx="244903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3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标题文字添加</a:t>
              </a:r>
              <a:endParaRPr lang="en-US" sz="13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90640" y="3263162"/>
            <a:ext cx="1836776" cy="529131"/>
            <a:chOff x="2291702" y="1996460"/>
            <a:chExt cx="2449035" cy="705508"/>
          </a:xfrm>
        </p:grpSpPr>
        <p:sp>
          <p:nvSpPr>
            <p:cNvPr id="17" name="TextBox 11"/>
            <p:cNvSpPr txBox="1"/>
            <p:nvPr/>
          </p:nvSpPr>
          <p:spPr>
            <a:xfrm>
              <a:off x="2291703" y="2336569"/>
              <a:ext cx="2347564" cy="3653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05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TextBox 11"/>
            <p:cNvSpPr txBox="1"/>
            <p:nvPr/>
          </p:nvSpPr>
          <p:spPr>
            <a:xfrm>
              <a:off x="2291702" y="1996460"/>
              <a:ext cx="244903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3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标题文字添加</a:t>
              </a:r>
              <a:endParaRPr lang="en-US" sz="13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4039521" y="1170991"/>
            <a:ext cx="3322969" cy="530915"/>
            <a:chOff x="1598315" y="1418185"/>
            <a:chExt cx="4430626" cy="707886"/>
          </a:xfrm>
        </p:grpSpPr>
        <p:sp>
          <p:nvSpPr>
            <p:cNvPr id="3" name="TextBox 6"/>
            <p:cNvSpPr txBox="1"/>
            <p:nvPr/>
          </p:nvSpPr>
          <p:spPr>
            <a:xfrm>
              <a:off x="1598315" y="1418185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01</a:t>
              </a:r>
            </a:p>
          </p:txBody>
        </p:sp>
        <p:grpSp>
          <p:nvGrpSpPr>
            <p:cNvPr id="4" name="Group 7"/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5" name="TextBox 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添加标题</a:t>
                </a:r>
                <a:endParaRPr lang="zh-CN" altLang="en-US" sz="1600" b="1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" name="TextBox 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7" name="Group 10"/>
          <p:cNvGrpSpPr/>
          <p:nvPr/>
        </p:nvGrpSpPr>
        <p:grpSpPr>
          <a:xfrm>
            <a:off x="4039521" y="2008868"/>
            <a:ext cx="3322969" cy="530915"/>
            <a:chOff x="1598315" y="2786337"/>
            <a:chExt cx="4430626" cy="707886"/>
          </a:xfrm>
        </p:grpSpPr>
        <p:sp>
          <p:nvSpPr>
            <p:cNvPr id="8" name="TextBox 11"/>
            <p:cNvSpPr txBox="1"/>
            <p:nvPr/>
          </p:nvSpPr>
          <p:spPr>
            <a:xfrm>
              <a:off x="1598315" y="2786337"/>
              <a:ext cx="718466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02</a:t>
              </a:r>
            </a:p>
          </p:txBody>
        </p:sp>
        <p:grpSp>
          <p:nvGrpSpPr>
            <p:cNvPr id="9" name="Group 12"/>
            <p:cNvGrpSpPr/>
            <p:nvPr/>
          </p:nvGrpSpPr>
          <p:grpSpPr>
            <a:xfrm>
              <a:off x="2066367" y="2897416"/>
              <a:ext cx="3962574" cy="563232"/>
              <a:chOff x="3943834" y="704409"/>
              <a:chExt cx="3962574" cy="563232"/>
            </a:xfrm>
          </p:grpSpPr>
          <p:sp>
            <p:nvSpPr>
              <p:cNvPr id="10" name="TextBox 13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>
                    <a:solidFill>
                      <a:schemeClr val="accent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添加标题</a:t>
                </a:r>
                <a:endParaRPr lang="zh-CN" altLang="en-US" sz="1600" b="1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TextBox 14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accent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12" name="Group 15"/>
          <p:cNvGrpSpPr/>
          <p:nvPr/>
        </p:nvGrpSpPr>
        <p:grpSpPr>
          <a:xfrm>
            <a:off x="4039521" y="2846744"/>
            <a:ext cx="3322969" cy="530915"/>
            <a:chOff x="1598315" y="4154489"/>
            <a:chExt cx="4430626" cy="707886"/>
          </a:xfrm>
        </p:grpSpPr>
        <p:sp>
          <p:nvSpPr>
            <p:cNvPr id="13" name="TextBox 16"/>
            <p:cNvSpPr txBox="1"/>
            <p:nvPr/>
          </p:nvSpPr>
          <p:spPr>
            <a:xfrm>
              <a:off x="1598315" y="4154489"/>
              <a:ext cx="732893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03</a:t>
              </a:r>
            </a:p>
          </p:txBody>
        </p:sp>
        <p:grpSp>
          <p:nvGrpSpPr>
            <p:cNvPr id="14" name="Group 17"/>
            <p:cNvGrpSpPr/>
            <p:nvPr/>
          </p:nvGrpSpPr>
          <p:grpSpPr>
            <a:xfrm>
              <a:off x="2066367" y="4265568"/>
              <a:ext cx="3962574" cy="563232"/>
              <a:chOff x="3943834" y="704409"/>
              <a:chExt cx="3962574" cy="563232"/>
            </a:xfrm>
          </p:grpSpPr>
          <p:sp>
            <p:nvSpPr>
              <p:cNvPr id="15" name="TextBox 1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>
                    <a:solidFill>
                      <a:schemeClr val="accent3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添加标题</a:t>
                </a:r>
                <a:endParaRPr lang="zh-CN" altLang="en-US" sz="1600" b="1" dirty="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TextBox 1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accent3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17" name="Group 20"/>
          <p:cNvGrpSpPr/>
          <p:nvPr/>
        </p:nvGrpSpPr>
        <p:grpSpPr>
          <a:xfrm>
            <a:off x="4039521" y="3684622"/>
            <a:ext cx="3322969" cy="530915"/>
            <a:chOff x="1598315" y="5522641"/>
            <a:chExt cx="4430626" cy="707886"/>
          </a:xfrm>
        </p:grpSpPr>
        <p:sp>
          <p:nvSpPr>
            <p:cNvPr id="18" name="TextBox 21"/>
            <p:cNvSpPr txBox="1"/>
            <p:nvPr/>
          </p:nvSpPr>
          <p:spPr>
            <a:xfrm>
              <a:off x="1598315" y="5522641"/>
              <a:ext cx="716863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04</a:t>
              </a:r>
            </a:p>
          </p:txBody>
        </p:sp>
        <p:grpSp>
          <p:nvGrpSpPr>
            <p:cNvPr id="19" name="Group 22"/>
            <p:cNvGrpSpPr/>
            <p:nvPr/>
          </p:nvGrpSpPr>
          <p:grpSpPr>
            <a:xfrm>
              <a:off x="2066367" y="5633720"/>
              <a:ext cx="3962574" cy="563232"/>
              <a:chOff x="3943834" y="704409"/>
              <a:chExt cx="3962574" cy="563232"/>
            </a:xfrm>
          </p:grpSpPr>
          <p:sp>
            <p:nvSpPr>
              <p:cNvPr id="20" name="TextBox 23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>
                    <a:solidFill>
                      <a:schemeClr val="accent4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添加标题</a:t>
                </a:r>
                <a:endParaRPr lang="zh-CN" altLang="en-US" sz="1600" b="1" dirty="0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TextBox 24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accent4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22" name="Group 2"/>
          <p:cNvGrpSpPr/>
          <p:nvPr/>
        </p:nvGrpSpPr>
        <p:grpSpPr>
          <a:xfrm>
            <a:off x="1517911" y="1650412"/>
            <a:ext cx="1778742" cy="1778742"/>
            <a:chOff x="990600" y="2044717"/>
            <a:chExt cx="2768566" cy="2768566"/>
          </a:xfrm>
        </p:grpSpPr>
        <p:sp>
          <p:nvSpPr>
            <p:cNvPr id="23" name="Diamond 5"/>
            <p:cNvSpPr/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 w="50800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4" name="Group 9"/>
            <p:cNvGrpSpPr/>
            <p:nvPr/>
          </p:nvGrpSpPr>
          <p:grpSpPr>
            <a:xfrm>
              <a:off x="1429100" y="2918362"/>
              <a:ext cx="1800200" cy="992584"/>
              <a:chOff x="2345143" y="2512160"/>
              <a:chExt cx="1800200" cy="992584"/>
            </a:xfrm>
          </p:grpSpPr>
          <p:sp>
            <p:nvSpPr>
              <p:cNvPr id="25" name="TextBox 7"/>
              <p:cNvSpPr txBox="1"/>
              <p:nvPr/>
            </p:nvSpPr>
            <p:spPr>
              <a:xfrm>
                <a:off x="2345143" y="2512160"/>
                <a:ext cx="1800200" cy="67710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ctr"/>
                <a:r>
                  <a:rPr lang="zh-CN" altLang="en-US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目录</a:t>
                </a:r>
              </a:p>
            </p:txBody>
          </p:sp>
          <p:sp>
            <p:nvSpPr>
              <p:cNvPr id="26" name="TextBox 8"/>
              <p:cNvSpPr txBox="1"/>
              <p:nvPr/>
            </p:nvSpPr>
            <p:spPr>
              <a:xfrm>
                <a:off x="2345143" y="3289300"/>
                <a:ext cx="1800200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ctr"/>
                <a:r>
                  <a:rPr lang="en-US" altLang="zh-CN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CONTENTS</a:t>
                </a:r>
              </a:p>
            </p:txBody>
          </p:sp>
        </p:grpSp>
      </p:grpSp>
      <p:sp>
        <p:nvSpPr>
          <p:cNvPr id="27" name="矩形 2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2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2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2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/>
          <p:cNvSpPr txBox="1"/>
          <p:nvPr/>
        </p:nvSpPr>
        <p:spPr>
          <a:xfrm>
            <a:off x="590145" y="1103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596975" y="424176"/>
            <a:ext cx="246285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THE INPUT HEADER CONTENT</a:t>
            </a:r>
            <a:endParaRPr lang="zh-CN" altLang="en-US" sz="9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81417" y="424176"/>
            <a:ext cx="209038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96"/>
          <p:cNvSpPr/>
          <p:nvPr/>
        </p:nvSpPr>
        <p:spPr>
          <a:xfrm>
            <a:off x="1660066" y="1237876"/>
            <a:ext cx="789304" cy="805768"/>
          </a:xfrm>
          <a:custGeom>
            <a:avLst/>
            <a:gdLst>
              <a:gd name="connsiteX0" fmla="*/ 0 w 2032000"/>
              <a:gd name="connsiteY0" fmla="*/ 1354666 h 1354666"/>
              <a:gd name="connsiteX1" fmla="*/ 1016000 w 2032000"/>
              <a:gd name="connsiteY1" fmla="*/ 0 h 1354666"/>
              <a:gd name="connsiteX2" fmla="*/ 1016000 w 2032000"/>
              <a:gd name="connsiteY2" fmla="*/ 0 h 1354666"/>
              <a:gd name="connsiteX3" fmla="*/ 2032000 w 2032000"/>
              <a:gd name="connsiteY3" fmla="*/ 1354666 h 1354666"/>
              <a:gd name="connsiteX4" fmla="*/ 0 w 2032000"/>
              <a:gd name="connsiteY4" fmla="*/ 1354666 h 135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1354666">
                <a:moveTo>
                  <a:pt x="0" y="1354666"/>
                </a:moveTo>
                <a:lnTo>
                  <a:pt x="1016000" y="0"/>
                </a:lnTo>
                <a:lnTo>
                  <a:pt x="1016000" y="0"/>
                </a:lnTo>
                <a:lnTo>
                  <a:pt x="2032000" y="1354666"/>
                </a:lnTo>
                <a:lnTo>
                  <a:pt x="0" y="135466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470" tIns="77470" rIns="77470" bIns="77470" numCol="1" spcCol="1270" anchor="ctr" anchorCtr="0">
            <a:noAutofit/>
          </a:bodyPr>
          <a:lstStyle/>
          <a:p>
            <a:pPr lvl="0" algn="ctr" defTabSz="2711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97"/>
          <p:cNvSpPr/>
          <p:nvPr/>
        </p:nvSpPr>
        <p:spPr>
          <a:xfrm>
            <a:off x="1199232" y="2105115"/>
            <a:ext cx="1710972" cy="805768"/>
          </a:xfrm>
          <a:custGeom>
            <a:avLst/>
            <a:gdLst>
              <a:gd name="connsiteX0" fmla="*/ 0 w 4064000"/>
              <a:gd name="connsiteY0" fmla="*/ 1354666 h 1354666"/>
              <a:gd name="connsiteX1" fmla="*/ 1016000 w 4064000"/>
              <a:gd name="connsiteY1" fmla="*/ 0 h 1354666"/>
              <a:gd name="connsiteX2" fmla="*/ 3048000 w 4064000"/>
              <a:gd name="connsiteY2" fmla="*/ 0 h 1354666"/>
              <a:gd name="connsiteX3" fmla="*/ 4064000 w 4064000"/>
              <a:gd name="connsiteY3" fmla="*/ 1354666 h 1354666"/>
              <a:gd name="connsiteX4" fmla="*/ 0 w 4064000"/>
              <a:gd name="connsiteY4" fmla="*/ 1354666 h 135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4000" h="1354666">
                <a:moveTo>
                  <a:pt x="0" y="1354666"/>
                </a:moveTo>
                <a:lnTo>
                  <a:pt x="1016000" y="0"/>
                </a:lnTo>
                <a:lnTo>
                  <a:pt x="3048000" y="0"/>
                </a:lnTo>
                <a:lnTo>
                  <a:pt x="4064000" y="1354666"/>
                </a:lnTo>
                <a:lnTo>
                  <a:pt x="0" y="135466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93750" tIns="82550" rIns="793750" bIns="825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99"/>
          <p:cNvSpPr/>
          <p:nvPr/>
        </p:nvSpPr>
        <p:spPr>
          <a:xfrm>
            <a:off x="712331" y="2975729"/>
            <a:ext cx="2684775" cy="805768"/>
          </a:xfrm>
          <a:custGeom>
            <a:avLst/>
            <a:gdLst>
              <a:gd name="connsiteX0" fmla="*/ 0 w 6096000"/>
              <a:gd name="connsiteY0" fmla="*/ 1354666 h 1354666"/>
              <a:gd name="connsiteX1" fmla="*/ 1016000 w 6096000"/>
              <a:gd name="connsiteY1" fmla="*/ 0 h 1354666"/>
              <a:gd name="connsiteX2" fmla="*/ 5080000 w 6096000"/>
              <a:gd name="connsiteY2" fmla="*/ 0 h 1354666"/>
              <a:gd name="connsiteX3" fmla="*/ 6096000 w 6096000"/>
              <a:gd name="connsiteY3" fmla="*/ 1354666 h 1354666"/>
              <a:gd name="connsiteX4" fmla="*/ 0 w 6096000"/>
              <a:gd name="connsiteY4" fmla="*/ 1354666 h 135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1354666">
                <a:moveTo>
                  <a:pt x="0" y="1354666"/>
                </a:moveTo>
                <a:lnTo>
                  <a:pt x="1016000" y="0"/>
                </a:lnTo>
                <a:lnTo>
                  <a:pt x="5080000" y="0"/>
                </a:lnTo>
                <a:lnTo>
                  <a:pt x="6096000" y="1354666"/>
                </a:lnTo>
                <a:lnTo>
                  <a:pt x="0" y="13546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9349" tIns="82550" rIns="1149351" bIns="825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kern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 Placeholder 3"/>
          <p:cNvSpPr txBox="1"/>
          <p:nvPr/>
        </p:nvSpPr>
        <p:spPr>
          <a:xfrm>
            <a:off x="1823887" y="3243855"/>
            <a:ext cx="461666" cy="2769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12" name="Text Placeholder 3"/>
          <p:cNvSpPr txBox="1"/>
          <p:nvPr/>
        </p:nvSpPr>
        <p:spPr>
          <a:xfrm>
            <a:off x="1823887" y="2432469"/>
            <a:ext cx="461666" cy="2769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13" name="Text Placeholder 3"/>
          <p:cNvSpPr txBox="1"/>
          <p:nvPr/>
        </p:nvSpPr>
        <p:spPr>
          <a:xfrm>
            <a:off x="1849534" y="1725750"/>
            <a:ext cx="410370" cy="24622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30%</a:t>
            </a:r>
          </a:p>
        </p:txBody>
      </p:sp>
      <p:sp>
        <p:nvSpPr>
          <p:cNvPr id="14" name="Arc 106"/>
          <p:cNvSpPr/>
          <p:nvPr/>
        </p:nvSpPr>
        <p:spPr>
          <a:xfrm rot="1449945">
            <a:off x="1574450" y="1283265"/>
            <a:ext cx="1257316" cy="1257316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Arc 107"/>
          <p:cNvSpPr/>
          <p:nvPr/>
        </p:nvSpPr>
        <p:spPr>
          <a:xfrm rot="1311995">
            <a:off x="2169575" y="2467175"/>
            <a:ext cx="1257316" cy="1257316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6" name="Straight Connector 112"/>
          <p:cNvCxnSpPr/>
          <p:nvPr/>
        </p:nvCxnSpPr>
        <p:spPr>
          <a:xfrm>
            <a:off x="3823109" y="1237876"/>
            <a:ext cx="0" cy="248601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14"/>
          <p:cNvSpPr txBox="1"/>
          <p:nvPr/>
        </p:nvSpPr>
        <p:spPr>
          <a:xfrm>
            <a:off x="6865015" y="1362003"/>
            <a:ext cx="18227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添加小标题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8" name="TextBox 115"/>
          <p:cNvSpPr txBox="1"/>
          <p:nvPr/>
        </p:nvSpPr>
        <p:spPr>
          <a:xfrm>
            <a:off x="6865015" y="2265485"/>
            <a:ext cx="18227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添加小标题</a:t>
            </a:r>
            <a:endParaRPr lang="en-US" sz="1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9" name="TextBox 116"/>
          <p:cNvSpPr txBox="1"/>
          <p:nvPr/>
        </p:nvSpPr>
        <p:spPr>
          <a:xfrm>
            <a:off x="6865015" y="3081508"/>
            <a:ext cx="18227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添加小标题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ooter Text"/>
          <p:cNvSpPr txBox="1"/>
          <p:nvPr/>
        </p:nvSpPr>
        <p:spPr>
          <a:xfrm>
            <a:off x="692056" y="4140652"/>
            <a:ext cx="775988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点击输入简要文字内容，概括精炼言简意赅的说明分项内容。点击输入简要文字内容，概括精炼言简意赅的说明分项内容。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1" name="Straight Line buttom"/>
          <p:cNvCxnSpPr/>
          <p:nvPr/>
        </p:nvCxnSpPr>
        <p:spPr>
          <a:xfrm>
            <a:off x="685800" y="4007201"/>
            <a:ext cx="7772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46"/>
          <p:cNvSpPr>
            <a:spLocks noEditPoints="1"/>
          </p:cNvSpPr>
          <p:nvPr/>
        </p:nvSpPr>
        <p:spPr bwMode="auto">
          <a:xfrm>
            <a:off x="6363716" y="1435944"/>
            <a:ext cx="496350" cy="496350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Freeform 46"/>
          <p:cNvSpPr>
            <a:spLocks noEditPoints="1"/>
          </p:cNvSpPr>
          <p:nvPr/>
        </p:nvSpPr>
        <p:spPr bwMode="auto">
          <a:xfrm>
            <a:off x="6363716" y="2311888"/>
            <a:ext cx="496350" cy="496350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Freeform 46"/>
          <p:cNvSpPr>
            <a:spLocks noEditPoints="1"/>
          </p:cNvSpPr>
          <p:nvPr/>
        </p:nvSpPr>
        <p:spPr bwMode="auto">
          <a:xfrm>
            <a:off x="6363716" y="3169933"/>
            <a:ext cx="496350" cy="496350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40"/>
          <p:cNvSpPr txBox="1"/>
          <p:nvPr/>
        </p:nvSpPr>
        <p:spPr>
          <a:xfrm>
            <a:off x="4742569" y="3435855"/>
            <a:ext cx="42581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75%</a:t>
            </a:r>
          </a:p>
        </p:txBody>
      </p:sp>
      <p:grpSp>
        <p:nvGrpSpPr>
          <p:cNvPr id="26" name="Group 90"/>
          <p:cNvGrpSpPr>
            <a:grpSpLocks noChangeAspect="1"/>
          </p:cNvGrpSpPr>
          <p:nvPr/>
        </p:nvGrpSpPr>
        <p:grpSpPr>
          <a:xfrm>
            <a:off x="4514393" y="2398929"/>
            <a:ext cx="882162" cy="882158"/>
            <a:chOff x="4046972" y="1821242"/>
            <a:chExt cx="751216" cy="751214"/>
          </a:xfrm>
        </p:grpSpPr>
        <p:sp>
          <p:nvSpPr>
            <p:cNvPr id="27" name="Oval 146"/>
            <p:cNvSpPr/>
            <p:nvPr/>
          </p:nvSpPr>
          <p:spPr>
            <a:xfrm>
              <a:off x="4046972" y="1821242"/>
              <a:ext cx="751216" cy="75121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8" name="Group 179"/>
            <p:cNvGrpSpPr/>
            <p:nvPr/>
          </p:nvGrpSpPr>
          <p:grpSpPr>
            <a:xfrm>
              <a:off x="4321607" y="1938430"/>
              <a:ext cx="201944" cy="516839"/>
              <a:chOff x="5054600" y="1652588"/>
              <a:chExt cx="187325" cy="479424"/>
            </a:xfrm>
            <a:solidFill>
              <a:schemeClr val="bg1"/>
            </a:solidFill>
          </p:grpSpPr>
          <p:sp>
            <p:nvSpPr>
              <p:cNvPr id="2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1" name="Group 91"/>
          <p:cNvGrpSpPr>
            <a:grpSpLocks noChangeAspect="1"/>
          </p:cNvGrpSpPr>
          <p:nvPr/>
        </p:nvGrpSpPr>
        <p:grpSpPr>
          <a:xfrm>
            <a:off x="4514393" y="1401557"/>
            <a:ext cx="882162" cy="882158"/>
            <a:chOff x="5397701" y="1821242"/>
            <a:chExt cx="751216" cy="751214"/>
          </a:xfrm>
        </p:grpSpPr>
        <p:sp>
          <p:nvSpPr>
            <p:cNvPr id="32" name="Oval 161"/>
            <p:cNvSpPr/>
            <p:nvPr/>
          </p:nvSpPr>
          <p:spPr>
            <a:xfrm>
              <a:off x="5397701" y="1821242"/>
              <a:ext cx="751216" cy="75121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3" name="Group 184"/>
            <p:cNvGrpSpPr/>
            <p:nvPr/>
          </p:nvGrpSpPr>
          <p:grpSpPr>
            <a:xfrm>
              <a:off x="5653812" y="1940307"/>
              <a:ext cx="238995" cy="513085"/>
              <a:chOff x="6213475" y="1668463"/>
              <a:chExt cx="227013" cy="487362"/>
            </a:xfrm>
            <a:solidFill>
              <a:schemeClr val="bg1"/>
            </a:solidFill>
          </p:grpSpPr>
          <p:sp>
            <p:nvSpPr>
              <p:cNvPr id="3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6" name="TextBox 170"/>
          <p:cNvSpPr txBox="1"/>
          <p:nvPr/>
        </p:nvSpPr>
        <p:spPr>
          <a:xfrm>
            <a:off x="4742569" y="1058175"/>
            <a:ext cx="42581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95%</a:t>
            </a:r>
          </a:p>
        </p:txBody>
      </p:sp>
      <p:cxnSp>
        <p:nvCxnSpPr>
          <p:cNvPr id="37" name="Straight Connector 171"/>
          <p:cNvCxnSpPr/>
          <p:nvPr/>
        </p:nvCxnSpPr>
        <p:spPr>
          <a:xfrm>
            <a:off x="6069782" y="1237876"/>
            <a:ext cx="0" cy="248601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/>
      <p:bldP spid="12" grpId="0"/>
      <p:bldP spid="13" grpId="0"/>
      <p:bldP spid="14" grpId="0" animBg="1"/>
      <p:bldP spid="15" grpId="0" animBg="1"/>
      <p:bldP spid="17" grpId="0"/>
      <p:bldP spid="18" grpId="0"/>
      <p:bldP spid="19" grpId="0"/>
      <p:bldP spid="20" grpId="0"/>
      <p:bldP spid="22" grpId="0" animBg="1"/>
      <p:bldP spid="23" grpId="0" animBg="1"/>
      <p:bldP spid="24" grpId="0" animBg="1"/>
      <p:bldP spid="25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/>
          <p:cNvSpPr txBox="1"/>
          <p:nvPr/>
        </p:nvSpPr>
        <p:spPr>
          <a:xfrm>
            <a:off x="590145" y="1103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596975" y="424176"/>
            <a:ext cx="246285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THE INPUT HEADER CONTENT</a:t>
            </a:r>
            <a:endParaRPr lang="zh-CN" altLang="en-US" sz="9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81417" y="424176"/>
            <a:ext cx="209038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478c2fb4-bfc7-4a91-8b33-491b58f3ec75"/>
          <p:cNvGrpSpPr>
            <a:grpSpLocks noChangeAspect="1"/>
          </p:cNvGrpSpPr>
          <p:nvPr/>
        </p:nvGrpSpPr>
        <p:grpSpPr>
          <a:xfrm>
            <a:off x="789409" y="1032580"/>
            <a:ext cx="7664560" cy="3281701"/>
            <a:chOff x="1052546" y="1376773"/>
            <a:chExt cx="10219413" cy="4375601"/>
          </a:xfrm>
        </p:grpSpPr>
        <p:sp>
          <p:nvSpPr>
            <p:cNvPr id="9" name="Arc 6"/>
            <p:cNvSpPr/>
            <p:nvPr/>
          </p:nvSpPr>
          <p:spPr>
            <a:xfrm rot="152113" flipH="1">
              <a:off x="1527591" y="2190561"/>
              <a:ext cx="5065788" cy="1611576"/>
            </a:xfrm>
            <a:prstGeom prst="arc">
              <a:avLst>
                <a:gd name="adj1" fmla="val 12596661"/>
                <a:gd name="adj2" fmla="val 20489397"/>
              </a:avLst>
            </a:prstGeom>
            <a:ln w="127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Arc 9"/>
            <p:cNvSpPr/>
            <p:nvPr/>
          </p:nvSpPr>
          <p:spPr>
            <a:xfrm rot="20899889" flipH="1">
              <a:off x="2945686" y="2365905"/>
              <a:ext cx="3026277" cy="1611576"/>
            </a:xfrm>
            <a:prstGeom prst="arc">
              <a:avLst>
                <a:gd name="adj1" fmla="val 12596661"/>
                <a:gd name="adj2" fmla="val 21380040"/>
              </a:avLst>
            </a:prstGeom>
            <a:ln w="127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Arc 12"/>
            <p:cNvSpPr/>
            <p:nvPr/>
          </p:nvSpPr>
          <p:spPr>
            <a:xfrm rot="20899889" flipH="1">
              <a:off x="4049849" y="2343022"/>
              <a:ext cx="2249777" cy="3048407"/>
            </a:xfrm>
            <a:prstGeom prst="arc">
              <a:avLst>
                <a:gd name="adj1" fmla="val 13745913"/>
                <a:gd name="adj2" fmla="val 525263"/>
              </a:avLst>
            </a:prstGeom>
            <a:ln w="127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Arc 15"/>
            <p:cNvSpPr/>
            <p:nvPr/>
          </p:nvSpPr>
          <p:spPr>
            <a:xfrm flipH="1">
              <a:off x="6186295" y="2232300"/>
              <a:ext cx="5085664" cy="1572411"/>
            </a:xfrm>
            <a:prstGeom prst="arc">
              <a:avLst>
                <a:gd name="adj1" fmla="val 12596661"/>
                <a:gd name="adj2" fmla="val 20457581"/>
              </a:avLst>
            </a:prstGeom>
            <a:ln w="127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Arc 18"/>
            <p:cNvSpPr/>
            <p:nvPr/>
          </p:nvSpPr>
          <p:spPr>
            <a:xfrm rot="700111">
              <a:off x="6182744" y="2475663"/>
              <a:ext cx="3090363" cy="1611576"/>
            </a:xfrm>
            <a:prstGeom prst="arc">
              <a:avLst>
                <a:gd name="adj1" fmla="val 12596661"/>
                <a:gd name="adj2" fmla="val 20993129"/>
              </a:avLst>
            </a:prstGeom>
            <a:ln w="127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Arc 21"/>
            <p:cNvSpPr/>
            <p:nvPr/>
          </p:nvSpPr>
          <p:spPr>
            <a:xfrm rot="700111">
              <a:off x="6053073" y="2419202"/>
              <a:ext cx="2249777" cy="3048407"/>
            </a:xfrm>
            <a:prstGeom prst="arc">
              <a:avLst>
                <a:gd name="adj1" fmla="val 13745913"/>
                <a:gd name="adj2" fmla="val 525263"/>
              </a:avLst>
            </a:prstGeom>
            <a:ln w="127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Rectangle 22"/>
            <p:cNvSpPr/>
            <p:nvPr/>
          </p:nvSpPr>
          <p:spPr>
            <a:xfrm>
              <a:off x="1052546" y="2800137"/>
              <a:ext cx="1261884" cy="307777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 b="1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16" name="Rectangle 23"/>
            <p:cNvSpPr/>
            <p:nvPr/>
          </p:nvSpPr>
          <p:spPr>
            <a:xfrm>
              <a:off x="2023033" y="4388420"/>
              <a:ext cx="1261884" cy="307777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 b="1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17" name="Rectangle 24"/>
            <p:cNvSpPr/>
            <p:nvPr/>
          </p:nvSpPr>
          <p:spPr>
            <a:xfrm>
              <a:off x="3439375" y="5444597"/>
              <a:ext cx="1261884" cy="307777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 b="1" dirty="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18" name="Rectangle 25"/>
            <p:cNvSpPr/>
            <p:nvPr/>
          </p:nvSpPr>
          <p:spPr>
            <a:xfrm>
              <a:off x="7520154" y="5444597"/>
              <a:ext cx="1261884" cy="307777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 b="1" dirty="0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19" name="Rectangle 26"/>
            <p:cNvSpPr/>
            <p:nvPr/>
          </p:nvSpPr>
          <p:spPr>
            <a:xfrm>
              <a:off x="8922423" y="4388420"/>
              <a:ext cx="1261884" cy="307777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 b="1" dirty="0">
                  <a:solidFill>
                    <a:schemeClr val="accent5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20" name="Rectangle 27"/>
            <p:cNvSpPr/>
            <p:nvPr/>
          </p:nvSpPr>
          <p:spPr>
            <a:xfrm>
              <a:off x="9883975" y="2800137"/>
              <a:ext cx="1261884" cy="307777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 b="1" dirty="0">
                  <a:solidFill>
                    <a:schemeClr val="accent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</a:p>
          </p:txBody>
        </p:sp>
        <p:grpSp>
          <p:nvGrpSpPr>
            <p:cNvPr id="21" name="Group 1"/>
            <p:cNvGrpSpPr/>
            <p:nvPr/>
          </p:nvGrpSpPr>
          <p:grpSpPr>
            <a:xfrm>
              <a:off x="1200929" y="1835053"/>
              <a:ext cx="965083" cy="965083"/>
              <a:chOff x="1200929" y="1835053"/>
              <a:chExt cx="965082" cy="965083"/>
            </a:xfrm>
          </p:grpSpPr>
          <p:sp>
            <p:nvSpPr>
              <p:cNvPr id="53" name="Oval 29"/>
              <p:cNvSpPr/>
              <p:nvPr/>
            </p:nvSpPr>
            <p:spPr>
              <a:xfrm>
                <a:off x="1200929" y="1835053"/>
                <a:ext cx="965082" cy="96508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" name="Freeform: Shape 30"/>
              <p:cNvSpPr/>
              <p:nvPr/>
            </p:nvSpPr>
            <p:spPr bwMode="auto">
              <a:xfrm>
                <a:off x="1485629" y="2125198"/>
                <a:ext cx="447290" cy="447288"/>
              </a:xfrm>
              <a:custGeom>
                <a:avLst/>
                <a:gdLst>
                  <a:gd name="T0" fmla="*/ 197644 w 21600"/>
                  <a:gd name="T1" fmla="*/ 197644 h 21592"/>
                  <a:gd name="T2" fmla="*/ 197644 w 21600"/>
                  <a:gd name="T3" fmla="*/ 197644 h 21592"/>
                  <a:gd name="T4" fmla="*/ 197644 w 21600"/>
                  <a:gd name="T5" fmla="*/ 197644 h 21592"/>
                  <a:gd name="T6" fmla="*/ 197644 w 21600"/>
                  <a:gd name="T7" fmla="*/ 197644 h 2159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592">
                    <a:moveTo>
                      <a:pt x="16719" y="11484"/>
                    </a:moveTo>
                    <a:cubicBezTo>
                      <a:pt x="16972" y="11823"/>
                      <a:pt x="17102" y="12217"/>
                      <a:pt x="17111" y="12666"/>
                    </a:cubicBezTo>
                    <a:cubicBezTo>
                      <a:pt x="17118" y="13118"/>
                      <a:pt x="16986" y="13503"/>
                      <a:pt x="16719" y="13825"/>
                    </a:cubicBezTo>
                    <a:lnTo>
                      <a:pt x="10660" y="21039"/>
                    </a:lnTo>
                    <a:cubicBezTo>
                      <a:pt x="10393" y="21361"/>
                      <a:pt x="10061" y="21530"/>
                      <a:pt x="9664" y="21548"/>
                    </a:cubicBezTo>
                    <a:cubicBezTo>
                      <a:pt x="9270" y="21568"/>
                      <a:pt x="8950" y="21398"/>
                      <a:pt x="8704" y="21039"/>
                    </a:cubicBezTo>
                    <a:lnTo>
                      <a:pt x="991" y="10768"/>
                    </a:lnTo>
                    <a:cubicBezTo>
                      <a:pt x="721" y="10408"/>
                      <a:pt x="488" y="9960"/>
                      <a:pt x="293" y="9416"/>
                    </a:cubicBezTo>
                    <a:cubicBezTo>
                      <a:pt x="98" y="8878"/>
                      <a:pt x="0" y="8375"/>
                      <a:pt x="0" y="7918"/>
                    </a:cubicBezTo>
                    <a:lnTo>
                      <a:pt x="0" y="1668"/>
                    </a:lnTo>
                    <a:cubicBezTo>
                      <a:pt x="0" y="1216"/>
                      <a:pt x="134" y="825"/>
                      <a:pt x="401" y="497"/>
                    </a:cubicBezTo>
                    <a:cubicBezTo>
                      <a:pt x="671" y="166"/>
                      <a:pt x="1003" y="0"/>
                      <a:pt x="1392" y="0"/>
                    </a:cubicBezTo>
                    <a:lnTo>
                      <a:pt x="6619" y="0"/>
                    </a:lnTo>
                    <a:cubicBezTo>
                      <a:pt x="6811" y="0"/>
                      <a:pt x="7016" y="28"/>
                      <a:pt x="7237" y="83"/>
                    </a:cubicBezTo>
                    <a:cubicBezTo>
                      <a:pt x="7456" y="138"/>
                      <a:pt x="7677" y="224"/>
                      <a:pt x="7899" y="336"/>
                    </a:cubicBezTo>
                    <a:cubicBezTo>
                      <a:pt x="8120" y="451"/>
                      <a:pt x="8332" y="580"/>
                      <a:pt x="8524" y="724"/>
                    </a:cubicBezTo>
                    <a:cubicBezTo>
                      <a:pt x="8719" y="865"/>
                      <a:pt x="8880" y="1021"/>
                      <a:pt x="9005" y="1185"/>
                    </a:cubicBezTo>
                    <a:lnTo>
                      <a:pt x="16719" y="11484"/>
                    </a:lnTo>
                    <a:close/>
                    <a:moveTo>
                      <a:pt x="3603" y="5922"/>
                    </a:moveTo>
                    <a:cubicBezTo>
                      <a:pt x="3964" y="5922"/>
                      <a:pt x="4279" y="5761"/>
                      <a:pt x="4548" y="5441"/>
                    </a:cubicBezTo>
                    <a:cubicBezTo>
                      <a:pt x="4815" y="5116"/>
                      <a:pt x="4952" y="4740"/>
                      <a:pt x="4952" y="4311"/>
                    </a:cubicBezTo>
                    <a:cubicBezTo>
                      <a:pt x="4952" y="3862"/>
                      <a:pt x="4815" y="3477"/>
                      <a:pt x="4548" y="3160"/>
                    </a:cubicBezTo>
                    <a:cubicBezTo>
                      <a:pt x="4281" y="2844"/>
                      <a:pt x="3966" y="2686"/>
                      <a:pt x="3603" y="2686"/>
                    </a:cubicBezTo>
                    <a:cubicBezTo>
                      <a:pt x="3227" y="2686"/>
                      <a:pt x="2908" y="2844"/>
                      <a:pt x="2643" y="3160"/>
                    </a:cubicBezTo>
                    <a:cubicBezTo>
                      <a:pt x="2378" y="3477"/>
                      <a:pt x="2246" y="3862"/>
                      <a:pt x="2246" y="4311"/>
                    </a:cubicBezTo>
                    <a:cubicBezTo>
                      <a:pt x="2246" y="4739"/>
                      <a:pt x="2378" y="5116"/>
                      <a:pt x="2643" y="5441"/>
                    </a:cubicBezTo>
                    <a:cubicBezTo>
                      <a:pt x="2905" y="5761"/>
                      <a:pt x="3225" y="5922"/>
                      <a:pt x="3603" y="5922"/>
                    </a:cubicBezTo>
                    <a:moveTo>
                      <a:pt x="21198" y="11510"/>
                    </a:moveTo>
                    <a:cubicBezTo>
                      <a:pt x="21465" y="11852"/>
                      <a:pt x="21599" y="12252"/>
                      <a:pt x="21599" y="12709"/>
                    </a:cubicBezTo>
                    <a:cubicBezTo>
                      <a:pt x="21599" y="13167"/>
                      <a:pt x="21465" y="13558"/>
                      <a:pt x="21198" y="13880"/>
                    </a:cubicBezTo>
                    <a:lnTo>
                      <a:pt x="15163" y="21093"/>
                    </a:lnTo>
                    <a:cubicBezTo>
                      <a:pt x="14896" y="21415"/>
                      <a:pt x="14564" y="21582"/>
                      <a:pt x="14174" y="21591"/>
                    </a:cubicBezTo>
                    <a:cubicBezTo>
                      <a:pt x="13782" y="21600"/>
                      <a:pt x="13450" y="21433"/>
                      <a:pt x="13183" y="21093"/>
                    </a:cubicBezTo>
                    <a:lnTo>
                      <a:pt x="13044" y="20903"/>
                    </a:lnTo>
                    <a:lnTo>
                      <a:pt x="18963" y="13825"/>
                    </a:lnTo>
                    <a:cubicBezTo>
                      <a:pt x="19230" y="13503"/>
                      <a:pt x="19365" y="13118"/>
                      <a:pt x="19360" y="12660"/>
                    </a:cubicBezTo>
                    <a:cubicBezTo>
                      <a:pt x="19355" y="12206"/>
                      <a:pt x="19223" y="11812"/>
                      <a:pt x="18963" y="11484"/>
                    </a:cubicBezTo>
                    <a:lnTo>
                      <a:pt x="11247" y="1185"/>
                    </a:lnTo>
                    <a:cubicBezTo>
                      <a:pt x="11009" y="865"/>
                      <a:pt x="10689" y="604"/>
                      <a:pt x="10282" y="408"/>
                    </a:cubicBezTo>
                    <a:cubicBezTo>
                      <a:pt x="9873" y="210"/>
                      <a:pt x="9484" y="83"/>
                      <a:pt x="9109" y="28"/>
                    </a:cubicBezTo>
                    <a:lnTo>
                      <a:pt x="11112" y="28"/>
                    </a:lnTo>
                    <a:cubicBezTo>
                      <a:pt x="11502" y="28"/>
                      <a:pt x="11935" y="141"/>
                      <a:pt x="12406" y="365"/>
                    </a:cubicBezTo>
                    <a:cubicBezTo>
                      <a:pt x="12878" y="589"/>
                      <a:pt x="13236" y="874"/>
                      <a:pt x="13481" y="1213"/>
                    </a:cubicBezTo>
                    <a:lnTo>
                      <a:pt x="21198" y="115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" name="Group 4"/>
            <p:cNvGrpSpPr/>
            <p:nvPr/>
          </p:nvGrpSpPr>
          <p:grpSpPr>
            <a:xfrm>
              <a:off x="2171427" y="3423336"/>
              <a:ext cx="965083" cy="965083"/>
              <a:chOff x="2171427" y="3423335"/>
              <a:chExt cx="965082" cy="965083"/>
            </a:xfrm>
          </p:grpSpPr>
          <p:sp>
            <p:nvSpPr>
              <p:cNvPr id="51" name="Oval 32"/>
              <p:cNvSpPr/>
              <p:nvPr/>
            </p:nvSpPr>
            <p:spPr>
              <a:xfrm>
                <a:off x="2171427" y="3423335"/>
                <a:ext cx="965082" cy="96508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: Shape 33"/>
              <p:cNvSpPr/>
              <p:nvPr/>
            </p:nvSpPr>
            <p:spPr bwMode="auto">
              <a:xfrm>
                <a:off x="2388591" y="3721932"/>
                <a:ext cx="537636" cy="421969"/>
              </a:xfrm>
              <a:custGeom>
                <a:avLst/>
                <a:gdLst>
                  <a:gd name="T0" fmla="*/ 50 w 106"/>
                  <a:gd name="T1" fmla="*/ 11 h 83"/>
                  <a:gd name="T2" fmla="*/ 51 w 106"/>
                  <a:gd name="T3" fmla="*/ 11 h 83"/>
                  <a:gd name="T4" fmla="*/ 51 w 106"/>
                  <a:gd name="T5" fmla="*/ 43 h 83"/>
                  <a:gd name="T6" fmla="*/ 19 w 106"/>
                  <a:gd name="T7" fmla="*/ 27 h 83"/>
                  <a:gd name="T8" fmla="*/ 19 w 106"/>
                  <a:gd name="T9" fmla="*/ 26 h 83"/>
                  <a:gd name="T10" fmla="*/ 55 w 106"/>
                  <a:gd name="T11" fmla="*/ 42 h 83"/>
                  <a:gd name="T12" fmla="*/ 56 w 106"/>
                  <a:gd name="T13" fmla="*/ 43 h 83"/>
                  <a:gd name="T14" fmla="*/ 87 w 106"/>
                  <a:gd name="T15" fmla="*/ 27 h 83"/>
                  <a:gd name="T16" fmla="*/ 56 w 106"/>
                  <a:gd name="T17" fmla="*/ 11 h 83"/>
                  <a:gd name="T18" fmla="*/ 55 w 106"/>
                  <a:gd name="T19" fmla="*/ 11 h 83"/>
                  <a:gd name="T20" fmla="*/ 15 w 106"/>
                  <a:gd name="T21" fmla="*/ 29 h 83"/>
                  <a:gd name="T22" fmla="*/ 1 w 106"/>
                  <a:gd name="T23" fmla="*/ 35 h 83"/>
                  <a:gd name="T24" fmla="*/ 1 w 106"/>
                  <a:gd name="T25" fmla="*/ 37 h 83"/>
                  <a:gd name="T26" fmla="*/ 34 w 106"/>
                  <a:gd name="T27" fmla="*/ 53 h 83"/>
                  <a:gd name="T28" fmla="*/ 48 w 106"/>
                  <a:gd name="T29" fmla="*/ 46 h 83"/>
                  <a:gd name="T30" fmla="*/ 105 w 106"/>
                  <a:gd name="T31" fmla="*/ 16 h 83"/>
                  <a:gd name="T32" fmla="*/ 105 w 106"/>
                  <a:gd name="T33" fmla="*/ 18 h 83"/>
                  <a:gd name="T34" fmla="*/ 91 w 106"/>
                  <a:gd name="T35" fmla="*/ 25 h 83"/>
                  <a:gd name="T36" fmla="*/ 58 w 106"/>
                  <a:gd name="T37" fmla="*/ 8 h 83"/>
                  <a:gd name="T38" fmla="*/ 72 w 106"/>
                  <a:gd name="T39" fmla="*/ 0 h 83"/>
                  <a:gd name="T40" fmla="*/ 105 w 106"/>
                  <a:gd name="T41" fmla="*/ 16 h 83"/>
                  <a:gd name="T42" fmla="*/ 106 w 106"/>
                  <a:gd name="T43" fmla="*/ 36 h 83"/>
                  <a:gd name="T44" fmla="*/ 72 w 106"/>
                  <a:gd name="T45" fmla="*/ 53 h 83"/>
                  <a:gd name="T46" fmla="*/ 58 w 106"/>
                  <a:gd name="T47" fmla="*/ 47 h 83"/>
                  <a:gd name="T48" fmla="*/ 58 w 106"/>
                  <a:gd name="T49" fmla="*/ 45 h 83"/>
                  <a:gd name="T50" fmla="*/ 92 w 106"/>
                  <a:gd name="T51" fmla="*/ 29 h 83"/>
                  <a:gd name="T52" fmla="*/ 48 w 106"/>
                  <a:gd name="T53" fmla="*/ 7 h 83"/>
                  <a:gd name="T54" fmla="*/ 33 w 106"/>
                  <a:gd name="T55" fmla="*/ 0 h 83"/>
                  <a:gd name="T56" fmla="*/ 0 w 106"/>
                  <a:gd name="T57" fmla="*/ 17 h 83"/>
                  <a:gd name="T58" fmla="*/ 14 w 106"/>
                  <a:gd name="T59" fmla="*/ 25 h 83"/>
                  <a:gd name="T60" fmla="*/ 48 w 106"/>
                  <a:gd name="T61" fmla="*/ 9 h 83"/>
                  <a:gd name="T62" fmla="*/ 48 w 106"/>
                  <a:gd name="T63" fmla="*/ 7 h 83"/>
                  <a:gd name="T64" fmla="*/ 55 w 106"/>
                  <a:gd name="T65" fmla="*/ 82 h 83"/>
                  <a:gd name="T66" fmla="*/ 56 w 106"/>
                  <a:gd name="T67" fmla="*/ 83 h 83"/>
                  <a:gd name="T68" fmla="*/ 90 w 106"/>
                  <a:gd name="T69" fmla="*/ 65 h 83"/>
                  <a:gd name="T70" fmla="*/ 89 w 106"/>
                  <a:gd name="T71" fmla="*/ 49 h 83"/>
                  <a:gd name="T72" fmla="*/ 73 w 106"/>
                  <a:gd name="T73" fmla="*/ 57 h 83"/>
                  <a:gd name="T74" fmla="*/ 72 w 106"/>
                  <a:gd name="T75" fmla="*/ 57 h 83"/>
                  <a:gd name="T76" fmla="*/ 56 w 106"/>
                  <a:gd name="T77" fmla="*/ 49 h 83"/>
                  <a:gd name="T78" fmla="*/ 55 w 106"/>
                  <a:gd name="T79" fmla="*/ 50 h 83"/>
                  <a:gd name="T80" fmla="*/ 17 w 106"/>
                  <a:gd name="T81" fmla="*/ 49 h 83"/>
                  <a:gd name="T82" fmla="*/ 33 w 106"/>
                  <a:gd name="T83" fmla="*/ 57 h 83"/>
                  <a:gd name="T84" fmla="*/ 50 w 106"/>
                  <a:gd name="T85" fmla="*/ 49 h 83"/>
                  <a:gd name="T86" fmla="*/ 51 w 106"/>
                  <a:gd name="T87" fmla="*/ 50 h 83"/>
                  <a:gd name="T88" fmla="*/ 51 w 106"/>
                  <a:gd name="T89" fmla="*/ 83 h 83"/>
                  <a:gd name="T90" fmla="*/ 17 w 106"/>
                  <a:gd name="T91" fmla="*/ 66 h 83"/>
                  <a:gd name="T92" fmla="*/ 16 w 106"/>
                  <a:gd name="T93" fmla="*/ 5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6" h="83">
                    <a:moveTo>
                      <a:pt x="19" y="26"/>
                    </a:move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51" y="11"/>
                      <a:pt x="51" y="11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51" y="42"/>
                      <a:pt x="51" y="43"/>
                      <a:pt x="51" y="43"/>
                    </a:cubicBezTo>
                    <a:cubicBezTo>
                      <a:pt x="51" y="43"/>
                      <a:pt x="50" y="43"/>
                      <a:pt x="50" y="43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6"/>
                      <a:pt x="19" y="26"/>
                      <a:pt x="19" y="26"/>
                    </a:cubicBezTo>
                    <a:close/>
                    <a:moveTo>
                      <a:pt x="55" y="11"/>
                    </a:moveTo>
                    <a:cubicBezTo>
                      <a:pt x="55" y="42"/>
                      <a:pt x="55" y="42"/>
                      <a:pt x="55" y="42"/>
                    </a:cubicBezTo>
                    <a:cubicBezTo>
                      <a:pt x="55" y="42"/>
                      <a:pt x="55" y="43"/>
                      <a:pt x="55" y="43"/>
                    </a:cubicBezTo>
                    <a:cubicBezTo>
                      <a:pt x="55" y="43"/>
                      <a:pt x="56" y="43"/>
                      <a:pt x="56" y="43"/>
                    </a:cubicBezTo>
                    <a:cubicBezTo>
                      <a:pt x="87" y="27"/>
                      <a:pt x="87" y="27"/>
                      <a:pt x="87" y="27"/>
                    </a:cubicBezTo>
                    <a:cubicBezTo>
                      <a:pt x="87" y="27"/>
                      <a:pt x="87" y="27"/>
                      <a:pt x="87" y="27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6" y="11"/>
                      <a:pt x="55" y="11"/>
                      <a:pt x="55" y="11"/>
                    </a:cubicBezTo>
                    <a:cubicBezTo>
                      <a:pt x="55" y="11"/>
                      <a:pt x="55" y="11"/>
                      <a:pt x="55" y="11"/>
                    </a:cubicBezTo>
                    <a:close/>
                    <a:moveTo>
                      <a:pt x="48" y="45"/>
                    </a:move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4" y="29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1" y="36"/>
                      <a:pt x="0" y="36"/>
                      <a:pt x="0" y="36"/>
                    </a:cubicBezTo>
                    <a:cubicBezTo>
                      <a:pt x="0" y="37"/>
                      <a:pt x="1" y="37"/>
                      <a:pt x="1" y="37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4" y="54"/>
                      <a:pt x="34" y="54"/>
                      <a:pt x="34" y="53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48" y="47"/>
                      <a:pt x="48" y="46"/>
                      <a:pt x="48" y="46"/>
                    </a:cubicBezTo>
                    <a:cubicBezTo>
                      <a:pt x="48" y="45"/>
                      <a:pt x="48" y="45"/>
                      <a:pt x="48" y="45"/>
                    </a:cubicBezTo>
                    <a:close/>
                    <a:moveTo>
                      <a:pt x="105" y="16"/>
                    </a:moveTo>
                    <a:cubicBezTo>
                      <a:pt x="105" y="17"/>
                      <a:pt x="106" y="17"/>
                      <a:pt x="106" y="17"/>
                    </a:cubicBezTo>
                    <a:cubicBezTo>
                      <a:pt x="106" y="18"/>
                      <a:pt x="105" y="18"/>
                      <a:pt x="105" y="18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105" y="16"/>
                      <a:pt x="105" y="16"/>
                      <a:pt x="105" y="16"/>
                    </a:cubicBezTo>
                    <a:close/>
                    <a:moveTo>
                      <a:pt x="105" y="35"/>
                    </a:moveTo>
                    <a:cubicBezTo>
                      <a:pt x="105" y="36"/>
                      <a:pt x="106" y="36"/>
                      <a:pt x="106" y="36"/>
                    </a:cubicBezTo>
                    <a:cubicBezTo>
                      <a:pt x="106" y="37"/>
                      <a:pt x="105" y="37"/>
                      <a:pt x="105" y="37"/>
                    </a:cubicBezTo>
                    <a:cubicBezTo>
                      <a:pt x="72" y="53"/>
                      <a:pt x="72" y="53"/>
                      <a:pt x="72" y="53"/>
                    </a:cubicBezTo>
                    <a:cubicBezTo>
                      <a:pt x="72" y="54"/>
                      <a:pt x="72" y="54"/>
                      <a:pt x="72" y="53"/>
                    </a:cubicBezTo>
                    <a:cubicBezTo>
                      <a:pt x="58" y="47"/>
                      <a:pt x="58" y="47"/>
                      <a:pt x="58" y="47"/>
                    </a:cubicBezTo>
                    <a:cubicBezTo>
                      <a:pt x="58" y="47"/>
                      <a:pt x="58" y="46"/>
                      <a:pt x="58" y="46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1" y="29"/>
                      <a:pt x="91" y="29"/>
                      <a:pt x="92" y="29"/>
                    </a:cubicBezTo>
                    <a:cubicBezTo>
                      <a:pt x="105" y="35"/>
                      <a:pt x="105" y="35"/>
                      <a:pt x="105" y="35"/>
                    </a:cubicBezTo>
                    <a:close/>
                    <a:moveTo>
                      <a:pt x="48" y="7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3" y="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0" y="17"/>
                      <a:pt x="0" y="17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8" y="7"/>
                      <a:pt x="48" y="7"/>
                      <a:pt x="48" y="7"/>
                    </a:cubicBezTo>
                    <a:close/>
                    <a:moveTo>
                      <a:pt x="55" y="50"/>
                    </a:moveTo>
                    <a:cubicBezTo>
                      <a:pt x="55" y="82"/>
                      <a:pt x="55" y="82"/>
                      <a:pt x="55" y="82"/>
                    </a:cubicBezTo>
                    <a:cubicBezTo>
                      <a:pt x="55" y="82"/>
                      <a:pt x="55" y="83"/>
                      <a:pt x="55" y="83"/>
                    </a:cubicBezTo>
                    <a:cubicBezTo>
                      <a:pt x="55" y="83"/>
                      <a:pt x="56" y="83"/>
                      <a:pt x="56" y="83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9" y="66"/>
                      <a:pt x="90" y="66"/>
                      <a:pt x="90" y="65"/>
                    </a:cubicBezTo>
                    <a:cubicBezTo>
                      <a:pt x="90" y="50"/>
                      <a:pt x="90" y="50"/>
                      <a:pt x="90" y="50"/>
                    </a:cubicBezTo>
                    <a:cubicBezTo>
                      <a:pt x="90" y="50"/>
                      <a:pt x="89" y="49"/>
                      <a:pt x="89" y="49"/>
                    </a:cubicBezTo>
                    <a:cubicBezTo>
                      <a:pt x="89" y="49"/>
                      <a:pt x="89" y="49"/>
                      <a:pt x="88" y="49"/>
                    </a:cubicBezTo>
                    <a:cubicBezTo>
                      <a:pt x="73" y="57"/>
                      <a:pt x="73" y="57"/>
                      <a:pt x="73" y="57"/>
                    </a:cubicBezTo>
                    <a:cubicBezTo>
                      <a:pt x="72" y="57"/>
                      <a:pt x="72" y="57"/>
                      <a:pt x="72" y="57"/>
                    </a:cubicBezTo>
                    <a:cubicBezTo>
                      <a:pt x="72" y="57"/>
                      <a:pt x="72" y="57"/>
                      <a:pt x="72" y="57"/>
                    </a:cubicBezTo>
                    <a:cubicBezTo>
                      <a:pt x="71" y="57"/>
                      <a:pt x="71" y="57"/>
                      <a:pt x="71" y="57"/>
                    </a:cubicBezTo>
                    <a:cubicBezTo>
                      <a:pt x="56" y="49"/>
                      <a:pt x="56" y="49"/>
                      <a:pt x="56" y="49"/>
                    </a:cubicBezTo>
                    <a:cubicBezTo>
                      <a:pt x="56" y="49"/>
                      <a:pt x="55" y="49"/>
                      <a:pt x="55" y="49"/>
                    </a:cubicBezTo>
                    <a:cubicBezTo>
                      <a:pt x="55" y="49"/>
                      <a:pt x="55" y="50"/>
                      <a:pt x="55" y="50"/>
                    </a:cubicBezTo>
                    <a:close/>
                    <a:moveTo>
                      <a:pt x="16" y="50"/>
                    </a:moveTo>
                    <a:cubicBezTo>
                      <a:pt x="16" y="50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8" y="49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4" y="57"/>
                      <a:pt x="34" y="57"/>
                      <a:pt x="34" y="57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50" y="49"/>
                      <a:pt x="51" y="49"/>
                      <a:pt x="51" y="49"/>
                    </a:cubicBezTo>
                    <a:cubicBezTo>
                      <a:pt x="51" y="49"/>
                      <a:pt x="51" y="50"/>
                      <a:pt x="51" y="50"/>
                    </a:cubicBezTo>
                    <a:cubicBezTo>
                      <a:pt x="51" y="82"/>
                      <a:pt x="51" y="82"/>
                      <a:pt x="51" y="82"/>
                    </a:cubicBezTo>
                    <a:cubicBezTo>
                      <a:pt x="51" y="82"/>
                      <a:pt x="51" y="83"/>
                      <a:pt x="51" y="83"/>
                    </a:cubicBezTo>
                    <a:cubicBezTo>
                      <a:pt x="51" y="83"/>
                      <a:pt x="50" y="83"/>
                      <a:pt x="50" y="83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6" y="66"/>
                      <a:pt x="16" y="65"/>
                    </a:cubicBezTo>
                    <a:lnTo>
                      <a:pt x="16" y="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" name="Group 7"/>
            <p:cNvGrpSpPr/>
            <p:nvPr/>
          </p:nvGrpSpPr>
          <p:grpSpPr>
            <a:xfrm>
              <a:off x="3587768" y="4479513"/>
              <a:ext cx="965083" cy="965083"/>
              <a:chOff x="3587768" y="4479513"/>
              <a:chExt cx="965082" cy="965083"/>
            </a:xfrm>
          </p:grpSpPr>
          <p:sp>
            <p:nvSpPr>
              <p:cNvPr id="43" name="Oval 35"/>
              <p:cNvSpPr/>
              <p:nvPr/>
            </p:nvSpPr>
            <p:spPr>
              <a:xfrm>
                <a:off x="3587768" y="4479513"/>
                <a:ext cx="965082" cy="96508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44" name="Group 36"/>
              <p:cNvGrpSpPr/>
              <p:nvPr/>
            </p:nvGrpSpPr>
            <p:grpSpPr>
              <a:xfrm>
                <a:off x="3828714" y="4728344"/>
                <a:ext cx="547558" cy="467429"/>
                <a:chOff x="3440113" y="1050925"/>
                <a:chExt cx="390525" cy="333376"/>
              </a:xfrm>
              <a:solidFill>
                <a:schemeClr val="bg1"/>
              </a:solidFill>
            </p:grpSpPr>
            <p:sp>
              <p:nvSpPr>
                <p:cNvPr id="45" name="Freeform: Shape 37"/>
                <p:cNvSpPr/>
                <p:nvPr/>
              </p:nvSpPr>
              <p:spPr bwMode="auto">
                <a:xfrm>
                  <a:off x="3563938" y="1244600"/>
                  <a:ext cx="69850" cy="71438"/>
                </a:xfrm>
                <a:custGeom>
                  <a:avLst/>
                  <a:gdLst>
                    <a:gd name="T0" fmla="*/ 44 w 44"/>
                    <a:gd name="T1" fmla="*/ 25 h 45"/>
                    <a:gd name="T2" fmla="*/ 19 w 44"/>
                    <a:gd name="T3" fmla="*/ 0 h 45"/>
                    <a:gd name="T4" fmla="*/ 19 w 44"/>
                    <a:gd name="T5" fmla="*/ 0 h 45"/>
                    <a:gd name="T6" fmla="*/ 0 w 44"/>
                    <a:gd name="T7" fmla="*/ 45 h 45"/>
                    <a:gd name="T8" fmla="*/ 44 w 44"/>
                    <a:gd name="T9" fmla="*/ 2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45">
                      <a:moveTo>
                        <a:pt x="44" y="25"/>
                      </a:move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0" y="45"/>
                      </a:lnTo>
                      <a:lnTo>
                        <a:pt x="44" y="2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6" name="Rectangle 38"/>
                <p:cNvSpPr/>
                <p:nvPr/>
              </p:nvSpPr>
              <p:spPr bwMode="auto">
                <a:xfrm>
                  <a:off x="3633788" y="1284288"/>
                  <a:ext cx="1588" cy="15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7" name="Freeform: Shape 39"/>
                <p:cNvSpPr/>
                <p:nvPr/>
              </p:nvSpPr>
              <p:spPr bwMode="auto">
                <a:xfrm>
                  <a:off x="3605213" y="1074738"/>
                  <a:ext cx="176213" cy="176213"/>
                </a:xfrm>
                <a:custGeom>
                  <a:avLst/>
                  <a:gdLst>
                    <a:gd name="T0" fmla="*/ 101 w 111"/>
                    <a:gd name="T1" fmla="*/ 0 h 111"/>
                    <a:gd name="T2" fmla="*/ 0 w 111"/>
                    <a:gd name="T3" fmla="*/ 101 h 111"/>
                    <a:gd name="T4" fmla="*/ 10 w 111"/>
                    <a:gd name="T5" fmla="*/ 111 h 111"/>
                    <a:gd name="T6" fmla="*/ 111 w 111"/>
                    <a:gd name="T7" fmla="*/ 10 h 111"/>
                    <a:gd name="T8" fmla="*/ 101 w 111"/>
                    <a:gd name="T9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1" h="111">
                      <a:moveTo>
                        <a:pt x="101" y="0"/>
                      </a:moveTo>
                      <a:lnTo>
                        <a:pt x="0" y="101"/>
                      </a:lnTo>
                      <a:lnTo>
                        <a:pt x="10" y="111"/>
                      </a:lnTo>
                      <a:lnTo>
                        <a:pt x="111" y="10"/>
                      </a:lnTo>
                      <a:lnTo>
                        <a:pt x="10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8" name="Freeform: Shape 40"/>
                <p:cNvSpPr/>
                <p:nvPr/>
              </p:nvSpPr>
              <p:spPr bwMode="auto">
                <a:xfrm>
                  <a:off x="3629025" y="1098550"/>
                  <a:ext cx="177800" cy="177800"/>
                </a:xfrm>
                <a:custGeom>
                  <a:avLst/>
                  <a:gdLst>
                    <a:gd name="T0" fmla="*/ 0 w 112"/>
                    <a:gd name="T1" fmla="*/ 102 h 112"/>
                    <a:gd name="T2" fmla="*/ 10 w 112"/>
                    <a:gd name="T3" fmla="*/ 112 h 112"/>
                    <a:gd name="T4" fmla="*/ 112 w 112"/>
                    <a:gd name="T5" fmla="*/ 12 h 112"/>
                    <a:gd name="T6" fmla="*/ 102 w 112"/>
                    <a:gd name="T7" fmla="*/ 0 h 112"/>
                    <a:gd name="T8" fmla="*/ 0 w 112"/>
                    <a:gd name="T9" fmla="*/ 10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112">
                      <a:moveTo>
                        <a:pt x="0" y="102"/>
                      </a:moveTo>
                      <a:lnTo>
                        <a:pt x="10" y="112"/>
                      </a:lnTo>
                      <a:lnTo>
                        <a:pt x="112" y="12"/>
                      </a:lnTo>
                      <a:lnTo>
                        <a:pt x="102" y="0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9" name="Freeform: Shape 41"/>
                <p:cNvSpPr/>
                <p:nvPr/>
              </p:nvSpPr>
              <p:spPr bwMode="auto">
                <a:xfrm>
                  <a:off x="3775075" y="1050925"/>
                  <a:ext cx="55563" cy="52388"/>
                </a:xfrm>
                <a:custGeom>
                  <a:avLst/>
                  <a:gdLst>
                    <a:gd name="T0" fmla="*/ 14 w 21"/>
                    <a:gd name="T1" fmla="*/ 6 h 20"/>
                    <a:gd name="T2" fmla="*/ 0 w 21"/>
                    <a:gd name="T3" fmla="*/ 6 h 20"/>
                    <a:gd name="T4" fmla="*/ 15 w 21"/>
                    <a:gd name="T5" fmla="*/ 20 h 20"/>
                    <a:gd name="T6" fmla="*/ 14 w 21"/>
                    <a:gd name="T7" fmla="*/ 6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0">
                      <a:moveTo>
                        <a:pt x="14" y="6"/>
                      </a:moveTo>
                      <a:cubicBezTo>
                        <a:pt x="8" y="0"/>
                        <a:pt x="0" y="6"/>
                        <a:pt x="0" y="6"/>
                      </a:cubicBezTo>
                      <a:cubicBezTo>
                        <a:pt x="15" y="20"/>
                        <a:pt x="15" y="20"/>
                        <a:pt x="15" y="20"/>
                      </a:cubicBezTo>
                      <a:cubicBezTo>
                        <a:pt x="15" y="20"/>
                        <a:pt x="21" y="14"/>
                        <a:pt x="1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0" name="Freeform: Shape 42"/>
                <p:cNvSpPr/>
                <p:nvPr/>
              </p:nvSpPr>
              <p:spPr bwMode="auto">
                <a:xfrm>
                  <a:off x="3440113" y="1058863"/>
                  <a:ext cx="327025" cy="325438"/>
                </a:xfrm>
                <a:custGeom>
                  <a:avLst/>
                  <a:gdLst>
                    <a:gd name="T0" fmla="*/ 182 w 206"/>
                    <a:gd name="T1" fmla="*/ 180 h 205"/>
                    <a:gd name="T2" fmla="*/ 25 w 206"/>
                    <a:gd name="T3" fmla="*/ 180 h 205"/>
                    <a:gd name="T4" fmla="*/ 25 w 206"/>
                    <a:gd name="T5" fmla="*/ 25 h 205"/>
                    <a:gd name="T6" fmla="*/ 172 w 206"/>
                    <a:gd name="T7" fmla="*/ 25 h 205"/>
                    <a:gd name="T8" fmla="*/ 198 w 206"/>
                    <a:gd name="T9" fmla="*/ 0 h 205"/>
                    <a:gd name="T10" fmla="*/ 0 w 206"/>
                    <a:gd name="T11" fmla="*/ 0 h 205"/>
                    <a:gd name="T12" fmla="*/ 0 w 206"/>
                    <a:gd name="T13" fmla="*/ 205 h 205"/>
                    <a:gd name="T14" fmla="*/ 206 w 206"/>
                    <a:gd name="T15" fmla="*/ 205 h 205"/>
                    <a:gd name="T16" fmla="*/ 206 w 206"/>
                    <a:gd name="T17" fmla="*/ 76 h 205"/>
                    <a:gd name="T18" fmla="*/ 182 w 206"/>
                    <a:gd name="T19" fmla="*/ 101 h 205"/>
                    <a:gd name="T20" fmla="*/ 182 w 206"/>
                    <a:gd name="T21" fmla="*/ 180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06" h="205">
                      <a:moveTo>
                        <a:pt x="182" y="180"/>
                      </a:moveTo>
                      <a:lnTo>
                        <a:pt x="25" y="180"/>
                      </a:lnTo>
                      <a:lnTo>
                        <a:pt x="25" y="25"/>
                      </a:lnTo>
                      <a:lnTo>
                        <a:pt x="172" y="25"/>
                      </a:lnTo>
                      <a:lnTo>
                        <a:pt x="198" y="0"/>
                      </a:lnTo>
                      <a:lnTo>
                        <a:pt x="0" y="0"/>
                      </a:lnTo>
                      <a:lnTo>
                        <a:pt x="0" y="205"/>
                      </a:lnTo>
                      <a:lnTo>
                        <a:pt x="206" y="205"/>
                      </a:lnTo>
                      <a:lnTo>
                        <a:pt x="206" y="76"/>
                      </a:lnTo>
                      <a:lnTo>
                        <a:pt x="182" y="101"/>
                      </a:lnTo>
                      <a:lnTo>
                        <a:pt x="182" y="1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4" name="Group 10"/>
            <p:cNvGrpSpPr/>
            <p:nvPr/>
          </p:nvGrpSpPr>
          <p:grpSpPr>
            <a:xfrm>
              <a:off x="7668545" y="4479513"/>
              <a:ext cx="965083" cy="965083"/>
              <a:chOff x="7668545" y="4479513"/>
              <a:chExt cx="965083" cy="965083"/>
            </a:xfrm>
          </p:grpSpPr>
          <p:sp>
            <p:nvSpPr>
              <p:cNvPr id="41" name="Oval 44"/>
              <p:cNvSpPr/>
              <p:nvPr/>
            </p:nvSpPr>
            <p:spPr>
              <a:xfrm>
                <a:off x="7668545" y="4479513"/>
                <a:ext cx="965083" cy="965083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: Shape 45"/>
              <p:cNvSpPr/>
              <p:nvPr/>
            </p:nvSpPr>
            <p:spPr bwMode="auto">
              <a:xfrm>
                <a:off x="7934046" y="4762289"/>
                <a:ext cx="474812" cy="393021"/>
              </a:xfrm>
              <a:custGeom>
                <a:avLst/>
                <a:gdLst>
                  <a:gd name="T0" fmla="*/ 260 w 287"/>
                  <a:gd name="T1" fmla="*/ 78 h 237"/>
                  <a:gd name="T2" fmla="*/ 244 w 287"/>
                  <a:gd name="T3" fmla="*/ 94 h 237"/>
                  <a:gd name="T4" fmla="*/ 260 w 287"/>
                  <a:gd name="T5" fmla="*/ 111 h 237"/>
                  <a:gd name="T6" fmla="*/ 277 w 287"/>
                  <a:gd name="T7" fmla="*/ 94 h 237"/>
                  <a:gd name="T8" fmla="*/ 260 w 287"/>
                  <a:gd name="T9" fmla="*/ 78 h 237"/>
                  <a:gd name="T10" fmla="*/ 27 w 287"/>
                  <a:gd name="T11" fmla="*/ 78 h 237"/>
                  <a:gd name="T12" fmla="*/ 11 w 287"/>
                  <a:gd name="T13" fmla="*/ 94 h 237"/>
                  <a:gd name="T14" fmla="*/ 27 w 287"/>
                  <a:gd name="T15" fmla="*/ 111 h 237"/>
                  <a:gd name="T16" fmla="*/ 43 w 287"/>
                  <a:gd name="T17" fmla="*/ 94 h 237"/>
                  <a:gd name="T18" fmla="*/ 27 w 287"/>
                  <a:gd name="T19" fmla="*/ 78 h 237"/>
                  <a:gd name="T20" fmla="*/ 212 w 287"/>
                  <a:gd name="T21" fmla="*/ 49 h 237"/>
                  <a:gd name="T22" fmla="*/ 188 w 287"/>
                  <a:gd name="T23" fmla="*/ 73 h 237"/>
                  <a:gd name="T24" fmla="*/ 212 w 287"/>
                  <a:gd name="T25" fmla="*/ 97 h 237"/>
                  <a:gd name="T26" fmla="*/ 236 w 287"/>
                  <a:gd name="T27" fmla="*/ 73 h 237"/>
                  <a:gd name="T28" fmla="*/ 212 w 287"/>
                  <a:gd name="T29" fmla="*/ 49 h 237"/>
                  <a:gd name="T30" fmla="*/ 287 w 287"/>
                  <a:gd name="T31" fmla="*/ 196 h 237"/>
                  <a:gd name="T32" fmla="*/ 259 w 287"/>
                  <a:gd name="T33" fmla="*/ 196 h 237"/>
                  <a:gd name="T34" fmla="*/ 259 w 287"/>
                  <a:gd name="T35" fmla="*/ 145 h 237"/>
                  <a:gd name="T36" fmla="*/ 253 w 287"/>
                  <a:gd name="T37" fmla="*/ 121 h 237"/>
                  <a:gd name="T38" fmla="*/ 260 w 287"/>
                  <a:gd name="T39" fmla="*/ 120 h 237"/>
                  <a:gd name="T40" fmla="*/ 287 w 287"/>
                  <a:gd name="T41" fmla="*/ 147 h 237"/>
                  <a:gd name="T42" fmla="*/ 287 w 287"/>
                  <a:gd name="T43" fmla="*/ 196 h 237"/>
                  <a:gd name="T44" fmla="*/ 75 w 287"/>
                  <a:gd name="T45" fmla="*/ 49 h 237"/>
                  <a:gd name="T46" fmla="*/ 51 w 287"/>
                  <a:gd name="T47" fmla="*/ 73 h 237"/>
                  <a:gd name="T48" fmla="*/ 75 w 287"/>
                  <a:gd name="T49" fmla="*/ 97 h 237"/>
                  <a:gd name="T50" fmla="*/ 99 w 287"/>
                  <a:gd name="T51" fmla="*/ 73 h 237"/>
                  <a:gd name="T52" fmla="*/ 75 w 287"/>
                  <a:gd name="T53" fmla="*/ 49 h 237"/>
                  <a:gd name="T54" fmla="*/ 27 w 287"/>
                  <a:gd name="T55" fmla="*/ 120 h 237"/>
                  <a:gd name="T56" fmla="*/ 34 w 287"/>
                  <a:gd name="T57" fmla="*/ 121 h 237"/>
                  <a:gd name="T58" fmla="*/ 28 w 287"/>
                  <a:gd name="T59" fmla="*/ 145 h 237"/>
                  <a:gd name="T60" fmla="*/ 28 w 287"/>
                  <a:gd name="T61" fmla="*/ 196 h 237"/>
                  <a:gd name="T62" fmla="*/ 0 w 287"/>
                  <a:gd name="T63" fmla="*/ 196 h 237"/>
                  <a:gd name="T64" fmla="*/ 0 w 287"/>
                  <a:gd name="T65" fmla="*/ 147 h 237"/>
                  <a:gd name="T66" fmla="*/ 27 w 287"/>
                  <a:gd name="T67" fmla="*/ 120 h 237"/>
                  <a:gd name="T68" fmla="*/ 144 w 287"/>
                  <a:gd name="T69" fmla="*/ 0 h 237"/>
                  <a:gd name="T70" fmla="*/ 108 w 287"/>
                  <a:gd name="T71" fmla="*/ 36 h 237"/>
                  <a:gd name="T72" fmla="*/ 144 w 287"/>
                  <a:gd name="T73" fmla="*/ 72 h 237"/>
                  <a:gd name="T74" fmla="*/ 179 w 287"/>
                  <a:gd name="T75" fmla="*/ 36 h 237"/>
                  <a:gd name="T76" fmla="*/ 144 w 287"/>
                  <a:gd name="T77" fmla="*/ 0 h 237"/>
                  <a:gd name="T78" fmla="*/ 251 w 287"/>
                  <a:gd name="T79" fmla="*/ 214 h 237"/>
                  <a:gd name="T80" fmla="*/ 208 w 287"/>
                  <a:gd name="T81" fmla="*/ 214 h 237"/>
                  <a:gd name="T82" fmla="*/ 208 w 287"/>
                  <a:gd name="T83" fmla="*/ 137 h 237"/>
                  <a:gd name="T84" fmla="*/ 201 w 287"/>
                  <a:gd name="T85" fmla="*/ 108 h 237"/>
                  <a:gd name="T86" fmla="*/ 212 w 287"/>
                  <a:gd name="T87" fmla="*/ 106 h 237"/>
                  <a:gd name="T88" fmla="*/ 251 w 287"/>
                  <a:gd name="T89" fmla="*/ 145 h 237"/>
                  <a:gd name="T90" fmla="*/ 251 w 287"/>
                  <a:gd name="T91" fmla="*/ 214 h 237"/>
                  <a:gd name="T92" fmla="*/ 79 w 287"/>
                  <a:gd name="T93" fmla="*/ 137 h 237"/>
                  <a:gd name="T94" fmla="*/ 79 w 287"/>
                  <a:gd name="T95" fmla="*/ 214 h 237"/>
                  <a:gd name="T96" fmla="*/ 37 w 287"/>
                  <a:gd name="T97" fmla="*/ 214 h 237"/>
                  <a:gd name="T98" fmla="*/ 37 w 287"/>
                  <a:gd name="T99" fmla="*/ 145 h 237"/>
                  <a:gd name="T100" fmla="*/ 75 w 287"/>
                  <a:gd name="T101" fmla="*/ 106 h 237"/>
                  <a:gd name="T102" fmla="*/ 86 w 287"/>
                  <a:gd name="T103" fmla="*/ 108 h 237"/>
                  <a:gd name="T104" fmla="*/ 79 w 287"/>
                  <a:gd name="T105" fmla="*/ 137 h 237"/>
                  <a:gd name="T106" fmla="*/ 88 w 287"/>
                  <a:gd name="T107" fmla="*/ 237 h 237"/>
                  <a:gd name="T108" fmla="*/ 200 w 287"/>
                  <a:gd name="T109" fmla="*/ 237 h 237"/>
                  <a:gd name="T110" fmla="*/ 200 w 287"/>
                  <a:gd name="T111" fmla="*/ 137 h 237"/>
                  <a:gd name="T112" fmla="*/ 144 w 287"/>
                  <a:gd name="T113" fmla="*/ 81 h 237"/>
                  <a:gd name="T114" fmla="*/ 88 w 287"/>
                  <a:gd name="T115" fmla="*/ 137 h 237"/>
                  <a:gd name="T116" fmla="*/ 88 w 287"/>
                  <a:gd name="T117" fmla="*/ 2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87" h="237">
                    <a:moveTo>
                      <a:pt x="260" y="78"/>
                    </a:moveTo>
                    <a:cubicBezTo>
                      <a:pt x="251" y="78"/>
                      <a:pt x="244" y="85"/>
                      <a:pt x="244" y="94"/>
                    </a:cubicBezTo>
                    <a:cubicBezTo>
                      <a:pt x="244" y="103"/>
                      <a:pt x="251" y="111"/>
                      <a:pt x="260" y="111"/>
                    </a:cubicBezTo>
                    <a:cubicBezTo>
                      <a:pt x="269" y="111"/>
                      <a:pt x="277" y="103"/>
                      <a:pt x="277" y="94"/>
                    </a:cubicBezTo>
                    <a:cubicBezTo>
                      <a:pt x="277" y="85"/>
                      <a:pt x="269" y="78"/>
                      <a:pt x="260" y="78"/>
                    </a:cubicBezTo>
                    <a:close/>
                    <a:moveTo>
                      <a:pt x="27" y="78"/>
                    </a:moveTo>
                    <a:cubicBezTo>
                      <a:pt x="18" y="78"/>
                      <a:pt x="11" y="85"/>
                      <a:pt x="11" y="94"/>
                    </a:cubicBezTo>
                    <a:cubicBezTo>
                      <a:pt x="11" y="103"/>
                      <a:pt x="18" y="111"/>
                      <a:pt x="27" y="111"/>
                    </a:cubicBezTo>
                    <a:cubicBezTo>
                      <a:pt x="36" y="111"/>
                      <a:pt x="43" y="103"/>
                      <a:pt x="43" y="94"/>
                    </a:cubicBezTo>
                    <a:cubicBezTo>
                      <a:pt x="43" y="85"/>
                      <a:pt x="36" y="78"/>
                      <a:pt x="27" y="78"/>
                    </a:cubicBezTo>
                    <a:close/>
                    <a:moveTo>
                      <a:pt x="212" y="49"/>
                    </a:moveTo>
                    <a:cubicBezTo>
                      <a:pt x="199" y="49"/>
                      <a:pt x="188" y="59"/>
                      <a:pt x="188" y="73"/>
                    </a:cubicBezTo>
                    <a:cubicBezTo>
                      <a:pt x="188" y="86"/>
                      <a:pt x="199" y="97"/>
                      <a:pt x="212" y="97"/>
                    </a:cubicBezTo>
                    <a:cubicBezTo>
                      <a:pt x="225" y="97"/>
                      <a:pt x="236" y="86"/>
                      <a:pt x="236" y="73"/>
                    </a:cubicBezTo>
                    <a:cubicBezTo>
                      <a:pt x="236" y="59"/>
                      <a:pt x="225" y="49"/>
                      <a:pt x="212" y="49"/>
                    </a:cubicBezTo>
                    <a:close/>
                    <a:moveTo>
                      <a:pt x="287" y="196"/>
                    </a:moveTo>
                    <a:cubicBezTo>
                      <a:pt x="259" y="196"/>
                      <a:pt x="259" y="196"/>
                      <a:pt x="259" y="196"/>
                    </a:cubicBezTo>
                    <a:cubicBezTo>
                      <a:pt x="259" y="145"/>
                      <a:pt x="259" y="145"/>
                      <a:pt x="259" y="145"/>
                    </a:cubicBezTo>
                    <a:cubicBezTo>
                      <a:pt x="259" y="136"/>
                      <a:pt x="257" y="128"/>
                      <a:pt x="253" y="121"/>
                    </a:cubicBezTo>
                    <a:cubicBezTo>
                      <a:pt x="255" y="120"/>
                      <a:pt x="258" y="120"/>
                      <a:pt x="260" y="120"/>
                    </a:cubicBezTo>
                    <a:cubicBezTo>
                      <a:pt x="275" y="120"/>
                      <a:pt x="287" y="132"/>
                      <a:pt x="287" y="147"/>
                    </a:cubicBezTo>
                    <a:lnTo>
                      <a:pt x="287" y="196"/>
                    </a:lnTo>
                    <a:close/>
                    <a:moveTo>
                      <a:pt x="75" y="49"/>
                    </a:moveTo>
                    <a:cubicBezTo>
                      <a:pt x="62" y="49"/>
                      <a:pt x="51" y="59"/>
                      <a:pt x="51" y="73"/>
                    </a:cubicBezTo>
                    <a:cubicBezTo>
                      <a:pt x="51" y="86"/>
                      <a:pt x="62" y="97"/>
                      <a:pt x="75" y="97"/>
                    </a:cubicBezTo>
                    <a:cubicBezTo>
                      <a:pt x="88" y="97"/>
                      <a:pt x="99" y="86"/>
                      <a:pt x="99" y="73"/>
                    </a:cubicBezTo>
                    <a:cubicBezTo>
                      <a:pt x="99" y="59"/>
                      <a:pt x="88" y="49"/>
                      <a:pt x="75" y="49"/>
                    </a:cubicBezTo>
                    <a:close/>
                    <a:moveTo>
                      <a:pt x="27" y="120"/>
                    </a:moveTo>
                    <a:cubicBezTo>
                      <a:pt x="29" y="120"/>
                      <a:pt x="32" y="120"/>
                      <a:pt x="34" y="121"/>
                    </a:cubicBezTo>
                    <a:cubicBezTo>
                      <a:pt x="30" y="128"/>
                      <a:pt x="28" y="136"/>
                      <a:pt x="28" y="145"/>
                    </a:cubicBezTo>
                    <a:cubicBezTo>
                      <a:pt x="28" y="196"/>
                      <a:pt x="28" y="196"/>
                      <a:pt x="28" y="196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32"/>
                      <a:pt x="12" y="120"/>
                      <a:pt x="27" y="120"/>
                    </a:cubicBezTo>
                    <a:close/>
                    <a:moveTo>
                      <a:pt x="144" y="0"/>
                    </a:moveTo>
                    <a:cubicBezTo>
                      <a:pt x="124" y="0"/>
                      <a:pt x="108" y="16"/>
                      <a:pt x="108" y="36"/>
                    </a:cubicBezTo>
                    <a:cubicBezTo>
                      <a:pt x="108" y="56"/>
                      <a:pt x="124" y="72"/>
                      <a:pt x="144" y="72"/>
                    </a:cubicBezTo>
                    <a:cubicBezTo>
                      <a:pt x="163" y="72"/>
                      <a:pt x="179" y="56"/>
                      <a:pt x="179" y="36"/>
                    </a:cubicBezTo>
                    <a:cubicBezTo>
                      <a:pt x="179" y="16"/>
                      <a:pt x="163" y="0"/>
                      <a:pt x="144" y="0"/>
                    </a:cubicBezTo>
                    <a:close/>
                    <a:moveTo>
                      <a:pt x="251" y="214"/>
                    </a:moveTo>
                    <a:cubicBezTo>
                      <a:pt x="208" y="214"/>
                      <a:pt x="208" y="214"/>
                      <a:pt x="208" y="214"/>
                    </a:cubicBezTo>
                    <a:cubicBezTo>
                      <a:pt x="208" y="137"/>
                      <a:pt x="208" y="137"/>
                      <a:pt x="208" y="137"/>
                    </a:cubicBezTo>
                    <a:cubicBezTo>
                      <a:pt x="208" y="127"/>
                      <a:pt x="206" y="117"/>
                      <a:pt x="201" y="108"/>
                    </a:cubicBezTo>
                    <a:cubicBezTo>
                      <a:pt x="205" y="107"/>
                      <a:pt x="208" y="106"/>
                      <a:pt x="212" y="106"/>
                    </a:cubicBezTo>
                    <a:cubicBezTo>
                      <a:pt x="233" y="106"/>
                      <a:pt x="251" y="124"/>
                      <a:pt x="251" y="145"/>
                    </a:cubicBezTo>
                    <a:lnTo>
                      <a:pt x="251" y="214"/>
                    </a:lnTo>
                    <a:close/>
                    <a:moveTo>
                      <a:pt x="79" y="137"/>
                    </a:moveTo>
                    <a:cubicBezTo>
                      <a:pt x="79" y="214"/>
                      <a:pt x="79" y="214"/>
                      <a:pt x="79" y="214"/>
                    </a:cubicBezTo>
                    <a:cubicBezTo>
                      <a:pt x="37" y="214"/>
                      <a:pt x="37" y="214"/>
                      <a:pt x="37" y="214"/>
                    </a:cubicBezTo>
                    <a:cubicBezTo>
                      <a:pt x="37" y="145"/>
                      <a:pt x="37" y="145"/>
                      <a:pt x="37" y="145"/>
                    </a:cubicBezTo>
                    <a:cubicBezTo>
                      <a:pt x="37" y="124"/>
                      <a:pt x="54" y="106"/>
                      <a:pt x="75" y="106"/>
                    </a:cubicBezTo>
                    <a:cubicBezTo>
                      <a:pt x="79" y="106"/>
                      <a:pt x="83" y="107"/>
                      <a:pt x="86" y="108"/>
                    </a:cubicBezTo>
                    <a:cubicBezTo>
                      <a:pt x="81" y="117"/>
                      <a:pt x="79" y="127"/>
                      <a:pt x="79" y="137"/>
                    </a:cubicBezTo>
                    <a:close/>
                    <a:moveTo>
                      <a:pt x="88" y="237"/>
                    </a:moveTo>
                    <a:cubicBezTo>
                      <a:pt x="200" y="237"/>
                      <a:pt x="200" y="237"/>
                      <a:pt x="200" y="237"/>
                    </a:cubicBezTo>
                    <a:cubicBezTo>
                      <a:pt x="200" y="137"/>
                      <a:pt x="200" y="137"/>
                      <a:pt x="200" y="137"/>
                    </a:cubicBezTo>
                    <a:cubicBezTo>
                      <a:pt x="200" y="106"/>
                      <a:pt x="174" y="81"/>
                      <a:pt x="144" y="81"/>
                    </a:cubicBezTo>
                    <a:cubicBezTo>
                      <a:pt x="113" y="81"/>
                      <a:pt x="88" y="106"/>
                      <a:pt x="88" y="137"/>
                    </a:cubicBezTo>
                    <a:lnTo>
                      <a:pt x="88" y="23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" name="Group 13"/>
            <p:cNvGrpSpPr/>
            <p:nvPr/>
          </p:nvGrpSpPr>
          <p:grpSpPr>
            <a:xfrm>
              <a:off x="9070817" y="3423336"/>
              <a:ext cx="965083" cy="965083"/>
              <a:chOff x="9070818" y="3423335"/>
              <a:chExt cx="965082" cy="965083"/>
            </a:xfrm>
          </p:grpSpPr>
          <p:sp>
            <p:nvSpPr>
              <p:cNvPr id="39" name="Oval 47"/>
              <p:cNvSpPr/>
              <p:nvPr/>
            </p:nvSpPr>
            <p:spPr>
              <a:xfrm>
                <a:off x="9070818" y="3423335"/>
                <a:ext cx="965082" cy="96508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: Shape 48"/>
              <p:cNvSpPr>
                <a:spLocks noChangeAspect="1"/>
              </p:cNvSpPr>
              <p:nvPr/>
            </p:nvSpPr>
            <p:spPr bwMode="auto">
              <a:xfrm>
                <a:off x="9328984" y="3662726"/>
                <a:ext cx="418870" cy="501324"/>
              </a:xfrm>
              <a:custGeom>
                <a:avLst/>
                <a:gdLst>
                  <a:gd name="connsiteX0" fmla="*/ 206367 w 449768"/>
                  <a:gd name="connsiteY0" fmla="*/ 423375 h 538305"/>
                  <a:gd name="connsiteX1" fmla="*/ 208536 w 449768"/>
                  <a:gd name="connsiteY1" fmla="*/ 434347 h 538305"/>
                  <a:gd name="connsiteX2" fmla="*/ 136133 w 449768"/>
                  <a:gd name="connsiteY2" fmla="*/ 527584 h 538305"/>
                  <a:gd name="connsiteX3" fmla="*/ 120760 w 449768"/>
                  <a:gd name="connsiteY3" fmla="*/ 517169 h 538305"/>
                  <a:gd name="connsiteX4" fmla="*/ 192667 w 449768"/>
                  <a:gd name="connsiteY4" fmla="*/ 423933 h 538305"/>
                  <a:gd name="connsiteX5" fmla="*/ 206367 w 449768"/>
                  <a:gd name="connsiteY5" fmla="*/ 423375 h 538305"/>
                  <a:gd name="connsiteX6" fmla="*/ 158371 w 449768"/>
                  <a:gd name="connsiteY6" fmla="*/ 386315 h 538305"/>
                  <a:gd name="connsiteX7" fmla="*/ 160292 w 449768"/>
                  <a:gd name="connsiteY7" fmla="*/ 397002 h 538305"/>
                  <a:gd name="connsiteX8" fmla="*/ 51725 w 449768"/>
                  <a:gd name="connsiteY8" fmla="*/ 536376 h 538305"/>
                  <a:gd name="connsiteX9" fmla="*/ 41315 w 449768"/>
                  <a:gd name="connsiteY9" fmla="*/ 525997 h 538305"/>
                  <a:gd name="connsiteX10" fmla="*/ 144924 w 449768"/>
                  <a:gd name="connsiteY10" fmla="*/ 387118 h 538305"/>
                  <a:gd name="connsiteX11" fmla="*/ 158371 w 449768"/>
                  <a:gd name="connsiteY11" fmla="*/ 386315 h 538305"/>
                  <a:gd name="connsiteX12" fmla="*/ 112005 w 449768"/>
                  <a:gd name="connsiteY12" fmla="*/ 349971 h 538305"/>
                  <a:gd name="connsiteX13" fmla="*/ 113740 w 449768"/>
                  <a:gd name="connsiteY13" fmla="*/ 362927 h 538305"/>
                  <a:gd name="connsiteX14" fmla="*/ 41338 w 449768"/>
                  <a:gd name="connsiteY14" fmla="*/ 455221 h 538305"/>
                  <a:gd name="connsiteX15" fmla="*/ 25965 w 449768"/>
                  <a:gd name="connsiteY15" fmla="*/ 444857 h 538305"/>
                  <a:gd name="connsiteX16" fmla="*/ 98367 w 449768"/>
                  <a:gd name="connsiteY16" fmla="*/ 352562 h 538305"/>
                  <a:gd name="connsiteX17" fmla="*/ 112005 w 449768"/>
                  <a:gd name="connsiteY17" fmla="*/ 349971 h 538305"/>
                  <a:gd name="connsiteX18" fmla="*/ 287508 w 449768"/>
                  <a:gd name="connsiteY18" fmla="*/ 153269 h 538305"/>
                  <a:gd name="connsiteX19" fmla="*/ 261020 w 449768"/>
                  <a:gd name="connsiteY19" fmla="*/ 165441 h 538305"/>
                  <a:gd name="connsiteX20" fmla="*/ 255548 w 449768"/>
                  <a:gd name="connsiteY20" fmla="*/ 175874 h 538305"/>
                  <a:gd name="connsiteX21" fmla="*/ 276441 w 449768"/>
                  <a:gd name="connsiteY21" fmla="*/ 232511 h 538305"/>
                  <a:gd name="connsiteX22" fmla="*/ 328174 w 449768"/>
                  <a:gd name="connsiteY22" fmla="*/ 227543 h 538305"/>
                  <a:gd name="connsiteX23" fmla="*/ 333645 w 449768"/>
                  <a:gd name="connsiteY23" fmla="*/ 217110 h 538305"/>
                  <a:gd name="connsiteX24" fmla="*/ 317727 w 449768"/>
                  <a:gd name="connsiteY24" fmla="*/ 160472 h 538305"/>
                  <a:gd name="connsiteX25" fmla="*/ 287508 w 449768"/>
                  <a:gd name="connsiteY25" fmla="*/ 153269 h 538305"/>
                  <a:gd name="connsiteX26" fmla="*/ 437111 w 449768"/>
                  <a:gd name="connsiteY26" fmla="*/ 0 h 538305"/>
                  <a:gd name="connsiteX27" fmla="*/ 442086 w 449768"/>
                  <a:gd name="connsiteY27" fmla="*/ 0 h 538305"/>
                  <a:gd name="connsiteX28" fmla="*/ 447557 w 449768"/>
                  <a:gd name="connsiteY28" fmla="*/ 4968 h 538305"/>
                  <a:gd name="connsiteX29" fmla="*/ 447557 w 449768"/>
                  <a:gd name="connsiteY29" fmla="*/ 9937 h 538305"/>
                  <a:gd name="connsiteX30" fmla="*/ 447557 w 449768"/>
                  <a:gd name="connsiteY30" fmla="*/ 20370 h 538305"/>
                  <a:gd name="connsiteX31" fmla="*/ 447557 w 449768"/>
                  <a:gd name="connsiteY31" fmla="*/ 46204 h 538305"/>
                  <a:gd name="connsiteX32" fmla="*/ 442086 w 449768"/>
                  <a:gd name="connsiteY32" fmla="*/ 103338 h 538305"/>
                  <a:gd name="connsiteX33" fmla="*/ 442086 w 449768"/>
                  <a:gd name="connsiteY33" fmla="*/ 113771 h 538305"/>
                  <a:gd name="connsiteX34" fmla="*/ 437111 w 449768"/>
                  <a:gd name="connsiteY34" fmla="*/ 134141 h 538305"/>
                  <a:gd name="connsiteX35" fmla="*/ 421194 w 449768"/>
                  <a:gd name="connsiteY35" fmla="*/ 175874 h 538305"/>
                  <a:gd name="connsiteX36" fmla="*/ 354040 w 449768"/>
                  <a:gd name="connsiteY36" fmla="*/ 289645 h 538305"/>
                  <a:gd name="connsiteX37" fmla="*/ 344091 w 449768"/>
                  <a:gd name="connsiteY37" fmla="*/ 325913 h 538305"/>
                  <a:gd name="connsiteX38" fmla="*/ 276441 w 449768"/>
                  <a:gd name="connsiteY38" fmla="*/ 506754 h 538305"/>
                  <a:gd name="connsiteX39" fmla="*/ 261020 w 449768"/>
                  <a:gd name="connsiteY39" fmla="*/ 496321 h 538305"/>
                  <a:gd name="connsiteX40" fmla="*/ 17278 w 449768"/>
                  <a:gd name="connsiteY40" fmla="*/ 310511 h 538305"/>
                  <a:gd name="connsiteX41" fmla="*/ 1858 w 449768"/>
                  <a:gd name="connsiteY41" fmla="*/ 289645 h 538305"/>
                  <a:gd name="connsiteX42" fmla="*/ 162528 w 449768"/>
                  <a:gd name="connsiteY42" fmla="*/ 186307 h 538305"/>
                  <a:gd name="connsiteX43" fmla="*/ 193369 w 449768"/>
                  <a:gd name="connsiteY43" fmla="*/ 165441 h 538305"/>
                  <a:gd name="connsiteX44" fmla="*/ 312753 w 449768"/>
                  <a:gd name="connsiteY44" fmla="*/ 51669 h 538305"/>
                  <a:gd name="connsiteX45" fmla="*/ 400799 w 449768"/>
                  <a:gd name="connsiteY45" fmla="*/ 9937 h 538305"/>
                  <a:gd name="connsiteX46" fmla="*/ 426665 w 449768"/>
                  <a:gd name="connsiteY46" fmla="*/ 4968 h 538305"/>
                  <a:gd name="connsiteX47" fmla="*/ 437111 w 449768"/>
                  <a:gd name="connsiteY47" fmla="*/ 0 h 53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49768" h="538305">
                    <a:moveTo>
                      <a:pt x="206367" y="423375"/>
                    </a:moveTo>
                    <a:cubicBezTo>
                      <a:pt x="209652" y="425297"/>
                      <a:pt x="211016" y="429140"/>
                      <a:pt x="208536" y="434347"/>
                    </a:cubicBezTo>
                    <a:cubicBezTo>
                      <a:pt x="198122" y="460136"/>
                      <a:pt x="172335" y="506754"/>
                      <a:pt x="136133" y="527584"/>
                    </a:cubicBezTo>
                    <a:cubicBezTo>
                      <a:pt x="125719" y="532543"/>
                      <a:pt x="115305" y="527584"/>
                      <a:pt x="120760" y="517169"/>
                    </a:cubicBezTo>
                    <a:cubicBezTo>
                      <a:pt x="130678" y="491380"/>
                      <a:pt x="151507" y="450217"/>
                      <a:pt x="192667" y="423933"/>
                    </a:cubicBezTo>
                    <a:cubicBezTo>
                      <a:pt x="197874" y="421453"/>
                      <a:pt x="203081" y="421453"/>
                      <a:pt x="206367" y="423375"/>
                    </a:cubicBezTo>
                    <a:close/>
                    <a:moveTo>
                      <a:pt x="158371" y="386315"/>
                    </a:moveTo>
                    <a:cubicBezTo>
                      <a:pt x="161532" y="388230"/>
                      <a:pt x="162771" y="392060"/>
                      <a:pt x="160292" y="397002"/>
                    </a:cubicBezTo>
                    <a:cubicBezTo>
                      <a:pt x="144924" y="433081"/>
                      <a:pt x="113693" y="500297"/>
                      <a:pt x="51725" y="536376"/>
                    </a:cubicBezTo>
                    <a:cubicBezTo>
                      <a:pt x="41315" y="541318"/>
                      <a:pt x="36357" y="536376"/>
                      <a:pt x="41315" y="525997"/>
                    </a:cubicBezTo>
                    <a:cubicBezTo>
                      <a:pt x="51725" y="489918"/>
                      <a:pt x="82957" y="422702"/>
                      <a:pt x="144924" y="387118"/>
                    </a:cubicBezTo>
                    <a:cubicBezTo>
                      <a:pt x="150130" y="384399"/>
                      <a:pt x="155211" y="384399"/>
                      <a:pt x="158371" y="386315"/>
                    </a:cubicBezTo>
                    <a:close/>
                    <a:moveTo>
                      <a:pt x="112005" y="349971"/>
                    </a:moveTo>
                    <a:cubicBezTo>
                      <a:pt x="115228" y="352562"/>
                      <a:pt x="116468" y="357744"/>
                      <a:pt x="113740" y="362927"/>
                    </a:cubicBezTo>
                    <a:cubicBezTo>
                      <a:pt x="103326" y="388591"/>
                      <a:pt x="77539" y="429556"/>
                      <a:pt x="41338" y="455221"/>
                    </a:cubicBezTo>
                    <a:cubicBezTo>
                      <a:pt x="25965" y="460157"/>
                      <a:pt x="21006" y="455221"/>
                      <a:pt x="25965" y="444857"/>
                    </a:cubicBezTo>
                    <a:cubicBezTo>
                      <a:pt x="36379" y="419192"/>
                      <a:pt x="57207" y="378227"/>
                      <a:pt x="98367" y="352562"/>
                    </a:cubicBezTo>
                    <a:cubicBezTo>
                      <a:pt x="103574" y="347380"/>
                      <a:pt x="108781" y="347380"/>
                      <a:pt x="112005" y="349971"/>
                    </a:cubicBezTo>
                    <a:close/>
                    <a:moveTo>
                      <a:pt x="287508" y="153269"/>
                    </a:moveTo>
                    <a:cubicBezTo>
                      <a:pt x="277809" y="153890"/>
                      <a:pt x="268730" y="157740"/>
                      <a:pt x="261020" y="165441"/>
                    </a:cubicBezTo>
                    <a:cubicBezTo>
                      <a:pt x="261020" y="170409"/>
                      <a:pt x="261020" y="170409"/>
                      <a:pt x="255548" y="175874"/>
                    </a:cubicBezTo>
                    <a:cubicBezTo>
                      <a:pt x="245600" y="196243"/>
                      <a:pt x="250574" y="222575"/>
                      <a:pt x="276441" y="232511"/>
                    </a:cubicBezTo>
                    <a:cubicBezTo>
                      <a:pt x="291861" y="242944"/>
                      <a:pt x="317727" y="242944"/>
                      <a:pt x="328174" y="227543"/>
                    </a:cubicBezTo>
                    <a:cubicBezTo>
                      <a:pt x="333645" y="222575"/>
                      <a:pt x="333645" y="222575"/>
                      <a:pt x="333645" y="217110"/>
                    </a:cubicBezTo>
                    <a:cubicBezTo>
                      <a:pt x="349066" y="196243"/>
                      <a:pt x="338620" y="170409"/>
                      <a:pt x="317727" y="160472"/>
                    </a:cubicBezTo>
                    <a:cubicBezTo>
                      <a:pt x="307530" y="155256"/>
                      <a:pt x="297208" y="152648"/>
                      <a:pt x="287508" y="153269"/>
                    </a:cubicBezTo>
                    <a:close/>
                    <a:moveTo>
                      <a:pt x="437111" y="0"/>
                    </a:moveTo>
                    <a:lnTo>
                      <a:pt x="442086" y="0"/>
                    </a:lnTo>
                    <a:cubicBezTo>
                      <a:pt x="447557" y="0"/>
                      <a:pt x="452532" y="0"/>
                      <a:pt x="447557" y="4968"/>
                    </a:cubicBezTo>
                    <a:lnTo>
                      <a:pt x="447557" y="9937"/>
                    </a:lnTo>
                    <a:cubicBezTo>
                      <a:pt x="452532" y="15402"/>
                      <a:pt x="447557" y="15402"/>
                      <a:pt x="447557" y="20370"/>
                    </a:cubicBezTo>
                    <a:cubicBezTo>
                      <a:pt x="447557" y="25835"/>
                      <a:pt x="447557" y="36268"/>
                      <a:pt x="447557" y="46204"/>
                    </a:cubicBezTo>
                    <a:cubicBezTo>
                      <a:pt x="447557" y="62102"/>
                      <a:pt x="447557" y="82472"/>
                      <a:pt x="442086" y="103338"/>
                    </a:cubicBezTo>
                    <a:cubicBezTo>
                      <a:pt x="442086" y="108306"/>
                      <a:pt x="442086" y="108306"/>
                      <a:pt x="442086" y="113771"/>
                    </a:cubicBezTo>
                    <a:cubicBezTo>
                      <a:pt x="437111" y="124205"/>
                      <a:pt x="437111" y="129173"/>
                      <a:pt x="437111" y="134141"/>
                    </a:cubicBezTo>
                    <a:cubicBezTo>
                      <a:pt x="431640" y="150039"/>
                      <a:pt x="426665" y="165441"/>
                      <a:pt x="421194" y="175874"/>
                    </a:cubicBezTo>
                    <a:cubicBezTo>
                      <a:pt x="406271" y="212141"/>
                      <a:pt x="385378" y="248409"/>
                      <a:pt x="354040" y="289645"/>
                    </a:cubicBezTo>
                    <a:cubicBezTo>
                      <a:pt x="349066" y="294613"/>
                      <a:pt x="344091" y="315479"/>
                      <a:pt x="344091" y="325913"/>
                    </a:cubicBezTo>
                    <a:cubicBezTo>
                      <a:pt x="354040" y="367148"/>
                      <a:pt x="359512" y="460053"/>
                      <a:pt x="276441" y="506754"/>
                    </a:cubicBezTo>
                    <a:cubicBezTo>
                      <a:pt x="265994" y="517187"/>
                      <a:pt x="255548" y="512219"/>
                      <a:pt x="261020" y="496321"/>
                    </a:cubicBezTo>
                    <a:cubicBezTo>
                      <a:pt x="261020" y="439684"/>
                      <a:pt x="240128" y="305046"/>
                      <a:pt x="17278" y="310511"/>
                    </a:cubicBezTo>
                    <a:cubicBezTo>
                      <a:pt x="1858" y="310511"/>
                      <a:pt x="-3117" y="300078"/>
                      <a:pt x="1858" y="289645"/>
                    </a:cubicBezTo>
                    <a:cubicBezTo>
                      <a:pt x="17278" y="253377"/>
                      <a:pt x="59062" y="180842"/>
                      <a:pt x="162528" y="186307"/>
                    </a:cubicBezTo>
                    <a:cubicBezTo>
                      <a:pt x="172975" y="186307"/>
                      <a:pt x="188395" y="175874"/>
                      <a:pt x="193369" y="165441"/>
                    </a:cubicBezTo>
                    <a:cubicBezTo>
                      <a:pt x="214261" y="139606"/>
                      <a:pt x="250574" y="87937"/>
                      <a:pt x="312753" y="51669"/>
                    </a:cubicBezTo>
                    <a:cubicBezTo>
                      <a:pt x="349066" y="25835"/>
                      <a:pt x="379907" y="15402"/>
                      <a:pt x="400799" y="9937"/>
                    </a:cubicBezTo>
                    <a:cubicBezTo>
                      <a:pt x="416219" y="9937"/>
                      <a:pt x="426665" y="9937"/>
                      <a:pt x="426665" y="4968"/>
                    </a:cubicBezTo>
                    <a:cubicBezTo>
                      <a:pt x="431640" y="4968"/>
                      <a:pt x="431640" y="0"/>
                      <a:pt x="43711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6" name="Group 16"/>
            <p:cNvGrpSpPr/>
            <p:nvPr/>
          </p:nvGrpSpPr>
          <p:grpSpPr>
            <a:xfrm>
              <a:off x="10032361" y="1835053"/>
              <a:ext cx="965083" cy="965083"/>
              <a:chOff x="10032361" y="1835053"/>
              <a:chExt cx="965083" cy="965083"/>
            </a:xfrm>
          </p:grpSpPr>
          <p:sp>
            <p:nvSpPr>
              <p:cNvPr id="37" name="Oval 50"/>
              <p:cNvSpPr/>
              <p:nvPr/>
            </p:nvSpPr>
            <p:spPr>
              <a:xfrm>
                <a:off x="10032361" y="1835053"/>
                <a:ext cx="965083" cy="96508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" name="Freeform: Shape 51"/>
              <p:cNvSpPr>
                <a:spLocks noChangeAspect="1"/>
              </p:cNvSpPr>
              <p:nvPr/>
            </p:nvSpPr>
            <p:spPr bwMode="auto">
              <a:xfrm>
                <a:off x="10330794" y="2031228"/>
                <a:ext cx="437349" cy="566963"/>
              </a:xfrm>
              <a:custGeom>
                <a:avLst/>
                <a:gdLst>
                  <a:gd name="T0" fmla="*/ 719 w 1222"/>
                  <a:gd name="T1" fmla="*/ 1338 h 1581"/>
                  <a:gd name="T2" fmla="*/ 686 w 1222"/>
                  <a:gd name="T3" fmla="*/ 1221 h 1581"/>
                  <a:gd name="T4" fmla="*/ 686 w 1222"/>
                  <a:gd name="T5" fmla="*/ 359 h 1581"/>
                  <a:gd name="T6" fmla="*/ 719 w 1222"/>
                  <a:gd name="T7" fmla="*/ 243 h 1581"/>
                  <a:gd name="T8" fmla="*/ 17 w 1222"/>
                  <a:gd name="T9" fmla="*/ 460 h 1581"/>
                  <a:gd name="T10" fmla="*/ 0 w 1222"/>
                  <a:gd name="T11" fmla="*/ 794 h 1581"/>
                  <a:gd name="T12" fmla="*/ 17 w 1222"/>
                  <a:gd name="T13" fmla="*/ 1120 h 1581"/>
                  <a:gd name="T14" fmla="*/ 502 w 1222"/>
                  <a:gd name="T15" fmla="*/ 1530 h 1581"/>
                  <a:gd name="T16" fmla="*/ 493 w 1222"/>
                  <a:gd name="T17" fmla="*/ 1112 h 1581"/>
                  <a:gd name="T18" fmla="*/ 284 w 1222"/>
                  <a:gd name="T19" fmla="*/ 1120 h 1581"/>
                  <a:gd name="T20" fmla="*/ 284 w 1222"/>
                  <a:gd name="T21" fmla="*/ 794 h 1581"/>
                  <a:gd name="T22" fmla="*/ 284 w 1222"/>
                  <a:gd name="T23" fmla="*/ 460 h 1581"/>
                  <a:gd name="T24" fmla="*/ 493 w 1222"/>
                  <a:gd name="T25" fmla="*/ 468 h 1581"/>
                  <a:gd name="T26" fmla="*/ 502 w 1222"/>
                  <a:gd name="T27" fmla="*/ 58 h 1581"/>
                  <a:gd name="T28" fmla="*/ 17 w 1222"/>
                  <a:gd name="T29" fmla="*/ 460 h 1581"/>
                  <a:gd name="T30" fmla="*/ 602 w 1222"/>
                  <a:gd name="T31" fmla="*/ 911 h 1581"/>
                  <a:gd name="T32" fmla="*/ 493 w 1222"/>
                  <a:gd name="T33" fmla="*/ 861 h 1581"/>
                  <a:gd name="T34" fmla="*/ 543 w 1222"/>
                  <a:gd name="T35" fmla="*/ 828 h 1581"/>
                  <a:gd name="T36" fmla="*/ 610 w 1222"/>
                  <a:gd name="T37" fmla="*/ 778 h 1581"/>
                  <a:gd name="T38" fmla="*/ 627 w 1222"/>
                  <a:gd name="T39" fmla="*/ 660 h 1581"/>
                  <a:gd name="T40" fmla="*/ 476 w 1222"/>
                  <a:gd name="T41" fmla="*/ 677 h 1581"/>
                  <a:gd name="T42" fmla="*/ 510 w 1222"/>
                  <a:gd name="T43" fmla="*/ 736 h 1581"/>
                  <a:gd name="T44" fmla="*/ 560 w 1222"/>
                  <a:gd name="T45" fmla="*/ 677 h 1581"/>
                  <a:gd name="T46" fmla="*/ 585 w 1222"/>
                  <a:gd name="T47" fmla="*/ 719 h 1581"/>
                  <a:gd name="T48" fmla="*/ 502 w 1222"/>
                  <a:gd name="T49" fmla="*/ 803 h 1581"/>
                  <a:gd name="T50" fmla="*/ 410 w 1222"/>
                  <a:gd name="T51" fmla="*/ 911 h 1581"/>
                  <a:gd name="T52" fmla="*/ 819 w 1222"/>
                  <a:gd name="T53" fmla="*/ 811 h 1581"/>
                  <a:gd name="T54" fmla="*/ 794 w 1222"/>
                  <a:gd name="T55" fmla="*/ 635 h 1581"/>
                  <a:gd name="T56" fmla="*/ 644 w 1222"/>
                  <a:gd name="T57" fmla="*/ 853 h 1581"/>
                  <a:gd name="T58" fmla="*/ 744 w 1222"/>
                  <a:gd name="T59" fmla="*/ 911 h 1581"/>
                  <a:gd name="T60" fmla="*/ 803 w 1222"/>
                  <a:gd name="T61" fmla="*/ 853 h 1581"/>
                  <a:gd name="T62" fmla="*/ 844 w 1222"/>
                  <a:gd name="T63" fmla="*/ 811 h 1581"/>
                  <a:gd name="T64" fmla="*/ 786 w 1222"/>
                  <a:gd name="T65" fmla="*/ 686 h 1581"/>
                  <a:gd name="T66" fmla="*/ 694 w 1222"/>
                  <a:gd name="T67" fmla="*/ 811 h 1581"/>
                  <a:gd name="T68" fmla="*/ 694 w 1222"/>
                  <a:gd name="T69" fmla="*/ 811 h 1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1581">
                    <a:moveTo>
                      <a:pt x="1221" y="794"/>
                    </a:moveTo>
                    <a:cubicBezTo>
                      <a:pt x="1221" y="1079"/>
                      <a:pt x="995" y="1313"/>
                      <a:pt x="719" y="1338"/>
                    </a:cubicBezTo>
                    <a:cubicBezTo>
                      <a:pt x="719" y="1329"/>
                      <a:pt x="711" y="1313"/>
                      <a:pt x="711" y="1296"/>
                    </a:cubicBezTo>
                    <a:cubicBezTo>
                      <a:pt x="711" y="1296"/>
                      <a:pt x="702" y="1262"/>
                      <a:pt x="686" y="1221"/>
                    </a:cubicBezTo>
                    <a:cubicBezTo>
                      <a:pt x="911" y="1212"/>
                      <a:pt x="1095" y="1028"/>
                      <a:pt x="1095" y="794"/>
                    </a:cubicBezTo>
                    <a:cubicBezTo>
                      <a:pt x="1095" y="560"/>
                      <a:pt x="911" y="368"/>
                      <a:pt x="686" y="359"/>
                    </a:cubicBezTo>
                    <a:cubicBezTo>
                      <a:pt x="702" y="326"/>
                      <a:pt x="711" y="293"/>
                      <a:pt x="711" y="284"/>
                    </a:cubicBezTo>
                    <a:cubicBezTo>
                      <a:pt x="711" y="276"/>
                      <a:pt x="719" y="259"/>
                      <a:pt x="719" y="243"/>
                    </a:cubicBezTo>
                    <a:cubicBezTo>
                      <a:pt x="995" y="267"/>
                      <a:pt x="1221" y="510"/>
                      <a:pt x="1221" y="794"/>
                    </a:cubicBezTo>
                    <a:close/>
                    <a:moveTo>
                      <a:pt x="17" y="460"/>
                    </a:moveTo>
                    <a:cubicBezTo>
                      <a:pt x="8" y="568"/>
                      <a:pt x="0" y="677"/>
                      <a:pt x="0" y="786"/>
                    </a:cubicBezTo>
                    <a:lnTo>
                      <a:pt x="0" y="794"/>
                    </a:lnTo>
                    <a:lnTo>
                      <a:pt x="0" y="803"/>
                    </a:lnTo>
                    <a:cubicBezTo>
                      <a:pt x="0" y="911"/>
                      <a:pt x="8" y="1012"/>
                      <a:pt x="17" y="1120"/>
                    </a:cubicBezTo>
                    <a:cubicBezTo>
                      <a:pt x="42" y="1396"/>
                      <a:pt x="259" y="1580"/>
                      <a:pt x="468" y="1538"/>
                    </a:cubicBezTo>
                    <a:cubicBezTo>
                      <a:pt x="485" y="1530"/>
                      <a:pt x="493" y="1530"/>
                      <a:pt x="502" y="1530"/>
                    </a:cubicBezTo>
                    <a:cubicBezTo>
                      <a:pt x="552" y="1505"/>
                      <a:pt x="594" y="1471"/>
                      <a:pt x="644" y="1438"/>
                    </a:cubicBezTo>
                    <a:cubicBezTo>
                      <a:pt x="702" y="1396"/>
                      <a:pt x="569" y="1070"/>
                      <a:pt x="493" y="1112"/>
                    </a:cubicBezTo>
                    <a:cubicBezTo>
                      <a:pt x="460" y="1129"/>
                      <a:pt x="376" y="1196"/>
                      <a:pt x="343" y="1196"/>
                    </a:cubicBezTo>
                    <a:cubicBezTo>
                      <a:pt x="309" y="1204"/>
                      <a:pt x="293" y="1162"/>
                      <a:pt x="284" y="1120"/>
                    </a:cubicBezTo>
                    <a:cubicBezTo>
                      <a:pt x="276" y="1028"/>
                      <a:pt x="284" y="903"/>
                      <a:pt x="284" y="803"/>
                    </a:cubicBezTo>
                    <a:cubicBezTo>
                      <a:pt x="284" y="794"/>
                      <a:pt x="284" y="794"/>
                      <a:pt x="284" y="794"/>
                    </a:cubicBezTo>
                    <a:cubicBezTo>
                      <a:pt x="284" y="786"/>
                      <a:pt x="284" y="786"/>
                      <a:pt x="284" y="786"/>
                    </a:cubicBezTo>
                    <a:cubicBezTo>
                      <a:pt x="284" y="677"/>
                      <a:pt x="276" y="560"/>
                      <a:pt x="284" y="460"/>
                    </a:cubicBezTo>
                    <a:cubicBezTo>
                      <a:pt x="293" y="426"/>
                      <a:pt x="309" y="385"/>
                      <a:pt x="343" y="385"/>
                    </a:cubicBezTo>
                    <a:cubicBezTo>
                      <a:pt x="376" y="393"/>
                      <a:pt x="460" y="452"/>
                      <a:pt x="493" y="468"/>
                    </a:cubicBezTo>
                    <a:cubicBezTo>
                      <a:pt x="569" y="510"/>
                      <a:pt x="702" y="184"/>
                      <a:pt x="644" y="142"/>
                    </a:cubicBezTo>
                    <a:cubicBezTo>
                      <a:pt x="594" y="117"/>
                      <a:pt x="552" y="75"/>
                      <a:pt x="502" y="58"/>
                    </a:cubicBezTo>
                    <a:cubicBezTo>
                      <a:pt x="493" y="50"/>
                      <a:pt x="485" y="50"/>
                      <a:pt x="468" y="50"/>
                    </a:cubicBezTo>
                    <a:cubicBezTo>
                      <a:pt x="259" y="0"/>
                      <a:pt x="42" y="184"/>
                      <a:pt x="17" y="460"/>
                    </a:cubicBezTo>
                    <a:close/>
                    <a:moveTo>
                      <a:pt x="410" y="911"/>
                    </a:moveTo>
                    <a:cubicBezTo>
                      <a:pt x="602" y="911"/>
                      <a:pt x="602" y="911"/>
                      <a:pt x="602" y="911"/>
                    </a:cubicBezTo>
                    <a:cubicBezTo>
                      <a:pt x="610" y="861"/>
                      <a:pt x="610" y="861"/>
                      <a:pt x="610" y="861"/>
                    </a:cubicBezTo>
                    <a:cubicBezTo>
                      <a:pt x="493" y="861"/>
                      <a:pt x="493" y="861"/>
                      <a:pt x="493" y="861"/>
                    </a:cubicBezTo>
                    <a:cubicBezTo>
                      <a:pt x="493" y="861"/>
                      <a:pt x="502" y="853"/>
                      <a:pt x="510" y="853"/>
                    </a:cubicBezTo>
                    <a:cubicBezTo>
                      <a:pt x="510" y="845"/>
                      <a:pt x="527" y="836"/>
                      <a:pt x="543" y="828"/>
                    </a:cubicBezTo>
                    <a:cubicBezTo>
                      <a:pt x="569" y="811"/>
                      <a:pt x="569" y="811"/>
                      <a:pt x="569" y="811"/>
                    </a:cubicBezTo>
                    <a:cubicBezTo>
                      <a:pt x="585" y="803"/>
                      <a:pt x="602" y="786"/>
                      <a:pt x="610" y="778"/>
                    </a:cubicBezTo>
                    <a:cubicBezTo>
                      <a:pt x="627" y="761"/>
                      <a:pt x="635" y="744"/>
                      <a:pt x="644" y="719"/>
                    </a:cubicBezTo>
                    <a:cubicBezTo>
                      <a:pt x="652" y="694"/>
                      <a:pt x="644" y="677"/>
                      <a:pt x="627" y="660"/>
                    </a:cubicBezTo>
                    <a:cubicBezTo>
                      <a:pt x="619" y="644"/>
                      <a:pt x="594" y="635"/>
                      <a:pt x="569" y="635"/>
                    </a:cubicBezTo>
                    <a:cubicBezTo>
                      <a:pt x="527" y="635"/>
                      <a:pt x="502" y="644"/>
                      <a:pt x="476" y="677"/>
                    </a:cubicBezTo>
                    <a:cubicBezTo>
                      <a:pt x="468" y="686"/>
                      <a:pt x="460" y="711"/>
                      <a:pt x="452" y="736"/>
                    </a:cubicBezTo>
                    <a:cubicBezTo>
                      <a:pt x="510" y="736"/>
                      <a:pt x="510" y="736"/>
                      <a:pt x="510" y="736"/>
                    </a:cubicBezTo>
                    <a:cubicBezTo>
                      <a:pt x="510" y="719"/>
                      <a:pt x="518" y="702"/>
                      <a:pt x="518" y="694"/>
                    </a:cubicBezTo>
                    <a:cubicBezTo>
                      <a:pt x="527" y="686"/>
                      <a:pt x="543" y="677"/>
                      <a:pt x="560" y="677"/>
                    </a:cubicBezTo>
                    <a:cubicBezTo>
                      <a:pt x="569" y="677"/>
                      <a:pt x="577" y="686"/>
                      <a:pt x="585" y="694"/>
                    </a:cubicBezTo>
                    <a:cubicBezTo>
                      <a:pt x="585" y="702"/>
                      <a:pt x="594" y="711"/>
                      <a:pt x="585" y="719"/>
                    </a:cubicBezTo>
                    <a:cubicBezTo>
                      <a:pt x="585" y="736"/>
                      <a:pt x="577" y="744"/>
                      <a:pt x="560" y="761"/>
                    </a:cubicBezTo>
                    <a:cubicBezTo>
                      <a:pt x="552" y="769"/>
                      <a:pt x="535" y="778"/>
                      <a:pt x="502" y="803"/>
                    </a:cubicBezTo>
                    <a:cubicBezTo>
                      <a:pt x="468" y="819"/>
                      <a:pt x="452" y="836"/>
                      <a:pt x="435" y="861"/>
                    </a:cubicBezTo>
                    <a:cubicBezTo>
                      <a:pt x="426" y="878"/>
                      <a:pt x="418" y="895"/>
                      <a:pt x="410" y="911"/>
                    </a:cubicBezTo>
                    <a:close/>
                    <a:moveTo>
                      <a:pt x="844" y="811"/>
                    </a:moveTo>
                    <a:cubicBezTo>
                      <a:pt x="819" y="811"/>
                      <a:pt x="819" y="811"/>
                      <a:pt x="819" y="811"/>
                    </a:cubicBezTo>
                    <a:cubicBezTo>
                      <a:pt x="853" y="635"/>
                      <a:pt x="853" y="635"/>
                      <a:pt x="853" y="635"/>
                    </a:cubicBezTo>
                    <a:cubicBezTo>
                      <a:pt x="794" y="635"/>
                      <a:pt x="794" y="635"/>
                      <a:pt x="794" y="635"/>
                    </a:cubicBezTo>
                    <a:cubicBezTo>
                      <a:pt x="652" y="803"/>
                      <a:pt x="652" y="803"/>
                      <a:pt x="652" y="803"/>
                    </a:cubicBezTo>
                    <a:cubicBezTo>
                      <a:pt x="644" y="853"/>
                      <a:pt x="644" y="853"/>
                      <a:pt x="644" y="853"/>
                    </a:cubicBezTo>
                    <a:cubicBezTo>
                      <a:pt x="753" y="853"/>
                      <a:pt x="753" y="853"/>
                      <a:pt x="753" y="853"/>
                    </a:cubicBezTo>
                    <a:cubicBezTo>
                      <a:pt x="744" y="911"/>
                      <a:pt x="744" y="911"/>
                      <a:pt x="744" y="911"/>
                    </a:cubicBezTo>
                    <a:cubicBezTo>
                      <a:pt x="794" y="911"/>
                      <a:pt x="794" y="911"/>
                      <a:pt x="794" y="911"/>
                    </a:cubicBezTo>
                    <a:cubicBezTo>
                      <a:pt x="803" y="853"/>
                      <a:pt x="803" y="853"/>
                      <a:pt x="803" y="853"/>
                    </a:cubicBezTo>
                    <a:cubicBezTo>
                      <a:pt x="836" y="853"/>
                      <a:pt x="836" y="853"/>
                      <a:pt x="836" y="853"/>
                    </a:cubicBezTo>
                    <a:lnTo>
                      <a:pt x="844" y="811"/>
                    </a:lnTo>
                    <a:close/>
                    <a:moveTo>
                      <a:pt x="694" y="811"/>
                    </a:moveTo>
                    <a:cubicBezTo>
                      <a:pt x="786" y="686"/>
                      <a:pt x="786" y="686"/>
                      <a:pt x="786" y="686"/>
                    </a:cubicBezTo>
                    <a:cubicBezTo>
                      <a:pt x="761" y="811"/>
                      <a:pt x="761" y="811"/>
                      <a:pt x="761" y="811"/>
                    </a:cubicBezTo>
                    <a:lnTo>
                      <a:pt x="694" y="811"/>
                    </a:lnTo>
                    <a:close/>
                    <a:moveTo>
                      <a:pt x="694" y="811"/>
                    </a:moveTo>
                    <a:lnTo>
                      <a:pt x="694" y="8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7" name="Freeform: Shape 53"/>
            <p:cNvSpPr/>
            <p:nvPr/>
          </p:nvSpPr>
          <p:spPr bwMode="auto">
            <a:xfrm>
              <a:off x="4473447" y="1376773"/>
              <a:ext cx="3439824" cy="2595891"/>
            </a:xfrm>
            <a:custGeom>
              <a:avLst/>
              <a:gdLst>
                <a:gd name="T0" fmla="*/ 885 w 951"/>
                <a:gd name="T1" fmla="*/ 718 h 718"/>
                <a:gd name="T2" fmla="*/ 951 w 951"/>
                <a:gd name="T3" fmla="*/ 476 h 718"/>
                <a:gd name="T4" fmla="*/ 475 w 951"/>
                <a:gd name="T5" fmla="*/ 0 h 718"/>
                <a:gd name="T6" fmla="*/ 0 w 951"/>
                <a:gd name="T7" fmla="*/ 476 h 718"/>
                <a:gd name="T8" fmla="*/ 66 w 951"/>
                <a:gd name="T9" fmla="*/ 718 h 718"/>
                <a:gd name="T10" fmla="*/ 476 w 951"/>
                <a:gd name="T11" fmla="*/ 485 h 718"/>
                <a:gd name="T12" fmla="*/ 885 w 951"/>
                <a:gd name="T13" fmla="*/ 718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1" h="718">
                  <a:moveTo>
                    <a:pt x="885" y="718"/>
                  </a:moveTo>
                  <a:cubicBezTo>
                    <a:pt x="927" y="647"/>
                    <a:pt x="951" y="564"/>
                    <a:pt x="951" y="476"/>
                  </a:cubicBezTo>
                  <a:cubicBezTo>
                    <a:pt x="951" y="213"/>
                    <a:pt x="738" y="0"/>
                    <a:pt x="475" y="0"/>
                  </a:cubicBezTo>
                  <a:cubicBezTo>
                    <a:pt x="213" y="0"/>
                    <a:pt x="0" y="213"/>
                    <a:pt x="0" y="476"/>
                  </a:cubicBezTo>
                  <a:cubicBezTo>
                    <a:pt x="0" y="564"/>
                    <a:pt x="24" y="647"/>
                    <a:pt x="66" y="718"/>
                  </a:cubicBezTo>
                  <a:cubicBezTo>
                    <a:pt x="476" y="485"/>
                    <a:pt x="476" y="485"/>
                    <a:pt x="476" y="485"/>
                  </a:cubicBezTo>
                  <a:lnTo>
                    <a:pt x="885" y="71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: Shape 54"/>
            <p:cNvSpPr/>
            <p:nvPr/>
          </p:nvSpPr>
          <p:spPr bwMode="auto">
            <a:xfrm>
              <a:off x="4597054" y="1503441"/>
              <a:ext cx="3194121" cy="2202159"/>
            </a:xfrm>
            <a:custGeom>
              <a:avLst/>
              <a:gdLst>
                <a:gd name="T0" fmla="*/ 826 w 883"/>
                <a:gd name="T1" fmla="*/ 605 h 609"/>
                <a:gd name="T2" fmla="*/ 815 w 883"/>
                <a:gd name="T3" fmla="*/ 603 h 609"/>
                <a:gd name="T4" fmla="*/ 792 w 883"/>
                <a:gd name="T5" fmla="*/ 557 h 609"/>
                <a:gd name="T6" fmla="*/ 811 w 883"/>
                <a:gd name="T7" fmla="*/ 441 h 609"/>
                <a:gd name="T8" fmla="*/ 441 w 883"/>
                <a:gd name="T9" fmla="*/ 72 h 609"/>
                <a:gd name="T10" fmla="*/ 72 w 883"/>
                <a:gd name="T11" fmla="*/ 441 h 609"/>
                <a:gd name="T12" fmla="*/ 91 w 883"/>
                <a:gd name="T13" fmla="*/ 557 h 609"/>
                <a:gd name="T14" fmla="*/ 68 w 883"/>
                <a:gd name="T15" fmla="*/ 603 h 609"/>
                <a:gd name="T16" fmla="*/ 23 w 883"/>
                <a:gd name="T17" fmla="*/ 580 h 609"/>
                <a:gd name="T18" fmla="*/ 0 w 883"/>
                <a:gd name="T19" fmla="*/ 441 h 609"/>
                <a:gd name="T20" fmla="*/ 441 w 883"/>
                <a:gd name="T21" fmla="*/ 0 h 609"/>
                <a:gd name="T22" fmla="*/ 883 w 883"/>
                <a:gd name="T23" fmla="*/ 441 h 609"/>
                <a:gd name="T24" fmla="*/ 860 w 883"/>
                <a:gd name="T25" fmla="*/ 580 h 609"/>
                <a:gd name="T26" fmla="*/ 826 w 883"/>
                <a:gd name="T27" fmla="*/ 605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3" h="609">
                  <a:moveTo>
                    <a:pt x="826" y="605"/>
                  </a:moveTo>
                  <a:cubicBezTo>
                    <a:pt x="822" y="605"/>
                    <a:pt x="818" y="604"/>
                    <a:pt x="815" y="603"/>
                  </a:cubicBezTo>
                  <a:cubicBezTo>
                    <a:pt x="796" y="597"/>
                    <a:pt x="785" y="576"/>
                    <a:pt x="792" y="557"/>
                  </a:cubicBezTo>
                  <a:cubicBezTo>
                    <a:pt x="804" y="520"/>
                    <a:pt x="811" y="481"/>
                    <a:pt x="811" y="441"/>
                  </a:cubicBezTo>
                  <a:cubicBezTo>
                    <a:pt x="811" y="238"/>
                    <a:pt x="645" y="72"/>
                    <a:pt x="441" y="72"/>
                  </a:cubicBezTo>
                  <a:cubicBezTo>
                    <a:pt x="238" y="72"/>
                    <a:pt x="72" y="238"/>
                    <a:pt x="72" y="441"/>
                  </a:cubicBezTo>
                  <a:cubicBezTo>
                    <a:pt x="72" y="481"/>
                    <a:pt x="79" y="520"/>
                    <a:pt x="91" y="557"/>
                  </a:cubicBezTo>
                  <a:cubicBezTo>
                    <a:pt x="98" y="576"/>
                    <a:pt x="87" y="597"/>
                    <a:pt x="68" y="603"/>
                  </a:cubicBezTo>
                  <a:cubicBezTo>
                    <a:pt x="50" y="609"/>
                    <a:pt x="29" y="599"/>
                    <a:pt x="23" y="580"/>
                  </a:cubicBezTo>
                  <a:cubicBezTo>
                    <a:pt x="8" y="535"/>
                    <a:pt x="0" y="489"/>
                    <a:pt x="0" y="441"/>
                  </a:cubicBezTo>
                  <a:cubicBezTo>
                    <a:pt x="0" y="198"/>
                    <a:pt x="198" y="0"/>
                    <a:pt x="441" y="0"/>
                  </a:cubicBezTo>
                  <a:cubicBezTo>
                    <a:pt x="685" y="0"/>
                    <a:pt x="883" y="198"/>
                    <a:pt x="883" y="441"/>
                  </a:cubicBezTo>
                  <a:cubicBezTo>
                    <a:pt x="883" y="489"/>
                    <a:pt x="875" y="535"/>
                    <a:pt x="860" y="580"/>
                  </a:cubicBezTo>
                  <a:cubicBezTo>
                    <a:pt x="855" y="595"/>
                    <a:pt x="841" y="605"/>
                    <a:pt x="826" y="60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: Shape 55"/>
            <p:cNvSpPr/>
            <p:nvPr/>
          </p:nvSpPr>
          <p:spPr bwMode="auto">
            <a:xfrm>
              <a:off x="5935447" y="1828505"/>
              <a:ext cx="517349" cy="1269713"/>
            </a:xfrm>
            <a:custGeom>
              <a:avLst/>
              <a:gdLst>
                <a:gd name="T0" fmla="*/ 81 w 143"/>
                <a:gd name="T1" fmla="*/ 24 h 351"/>
                <a:gd name="T2" fmla="*/ 62 w 143"/>
                <a:gd name="T3" fmla="*/ 24 h 351"/>
                <a:gd name="T4" fmla="*/ 4 w 143"/>
                <a:gd name="T5" fmla="*/ 307 h 351"/>
                <a:gd name="T6" fmla="*/ 0 w 143"/>
                <a:gd name="T7" fmla="*/ 351 h 351"/>
                <a:gd name="T8" fmla="*/ 143 w 143"/>
                <a:gd name="T9" fmla="*/ 351 h 351"/>
                <a:gd name="T10" fmla="*/ 139 w 143"/>
                <a:gd name="T11" fmla="*/ 307 h 351"/>
                <a:gd name="T12" fmla="*/ 81 w 143"/>
                <a:gd name="T13" fmla="*/ 24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351">
                  <a:moveTo>
                    <a:pt x="81" y="24"/>
                  </a:moveTo>
                  <a:cubicBezTo>
                    <a:pt x="76" y="0"/>
                    <a:pt x="67" y="0"/>
                    <a:pt x="62" y="24"/>
                  </a:cubicBezTo>
                  <a:cubicBezTo>
                    <a:pt x="4" y="307"/>
                    <a:pt x="4" y="307"/>
                    <a:pt x="4" y="307"/>
                  </a:cubicBezTo>
                  <a:cubicBezTo>
                    <a:pt x="1" y="319"/>
                    <a:pt x="0" y="335"/>
                    <a:pt x="0" y="351"/>
                  </a:cubicBezTo>
                  <a:cubicBezTo>
                    <a:pt x="143" y="351"/>
                    <a:pt x="143" y="351"/>
                    <a:pt x="143" y="351"/>
                  </a:cubicBezTo>
                  <a:cubicBezTo>
                    <a:pt x="143" y="335"/>
                    <a:pt x="142" y="319"/>
                    <a:pt x="139" y="307"/>
                  </a:cubicBezTo>
                  <a:lnTo>
                    <a:pt x="81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Oval 56"/>
            <p:cNvSpPr/>
            <p:nvPr/>
          </p:nvSpPr>
          <p:spPr bwMode="auto">
            <a:xfrm>
              <a:off x="5935447" y="2837246"/>
              <a:ext cx="517349" cy="521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0">
              <a:solidFill>
                <a:schemeClr val="bg1">
                  <a:alpha val="70000"/>
                </a:schemeClr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Oval 5"/>
            <p:cNvSpPr/>
            <p:nvPr/>
          </p:nvSpPr>
          <p:spPr>
            <a:xfrm>
              <a:off x="2299994" y="2264082"/>
              <a:ext cx="120193" cy="12019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Oval 8"/>
            <p:cNvSpPr/>
            <p:nvPr/>
          </p:nvSpPr>
          <p:spPr>
            <a:xfrm>
              <a:off x="2893108" y="3314037"/>
              <a:ext cx="120193" cy="12019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Oval 11"/>
            <p:cNvSpPr/>
            <p:nvPr/>
          </p:nvSpPr>
          <p:spPr>
            <a:xfrm>
              <a:off x="4060385" y="4275581"/>
              <a:ext cx="120193" cy="12019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Oval 14"/>
            <p:cNvSpPr/>
            <p:nvPr/>
          </p:nvSpPr>
          <p:spPr>
            <a:xfrm>
              <a:off x="9832597" y="2257500"/>
              <a:ext cx="120193" cy="12019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Oval 17"/>
            <p:cNvSpPr/>
            <p:nvPr/>
          </p:nvSpPr>
          <p:spPr>
            <a:xfrm>
              <a:off x="9189245" y="3309302"/>
              <a:ext cx="120193" cy="12019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Oval 20"/>
            <p:cNvSpPr/>
            <p:nvPr/>
          </p:nvSpPr>
          <p:spPr>
            <a:xfrm>
              <a:off x="8176053" y="4275581"/>
              <a:ext cx="120193" cy="12019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5" name="矩形 5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72 -0.810758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  <p:from x="4697" y="6583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/>
          <p:cNvSpPr txBox="1"/>
          <p:nvPr/>
        </p:nvSpPr>
        <p:spPr>
          <a:xfrm>
            <a:off x="590145" y="1103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596975" y="424176"/>
            <a:ext cx="246285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THE INPUT HEADER CONTENT</a:t>
            </a:r>
            <a:endParaRPr lang="zh-CN" altLang="en-US" sz="9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81417" y="424176"/>
            <a:ext cx="209038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占位符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2" r="16722"/>
          <a:stretch>
            <a:fillRect/>
          </a:stretch>
        </p:blipFill>
        <p:spPr>
          <a:xfrm>
            <a:off x="903170" y="1438577"/>
            <a:ext cx="989267" cy="989268"/>
          </a:xfrm>
          <a:custGeom>
            <a:avLst/>
            <a:gdLst>
              <a:gd name="connsiteX0" fmla="*/ 659511 w 1319022"/>
              <a:gd name="connsiteY0" fmla="*/ 0 h 1319024"/>
              <a:gd name="connsiteX1" fmla="*/ 1319022 w 1319022"/>
              <a:gd name="connsiteY1" fmla="*/ 659512 h 1319024"/>
              <a:gd name="connsiteX2" fmla="*/ 659511 w 1319022"/>
              <a:gd name="connsiteY2" fmla="*/ 1319024 h 1319024"/>
              <a:gd name="connsiteX3" fmla="*/ 0 w 1319022"/>
              <a:gd name="connsiteY3" fmla="*/ 659512 h 1319024"/>
              <a:gd name="connsiteX4" fmla="*/ 659511 w 1319022"/>
              <a:gd name="connsiteY4" fmla="*/ 0 h 1319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022" h="1319024">
                <a:moveTo>
                  <a:pt x="659511" y="0"/>
                </a:moveTo>
                <a:cubicBezTo>
                  <a:pt x="1023749" y="0"/>
                  <a:pt x="1319022" y="295274"/>
                  <a:pt x="1319022" y="659512"/>
                </a:cubicBezTo>
                <a:cubicBezTo>
                  <a:pt x="1319022" y="1023750"/>
                  <a:pt x="1023749" y="1319024"/>
                  <a:pt x="659511" y="1319024"/>
                </a:cubicBezTo>
                <a:cubicBezTo>
                  <a:pt x="295273" y="1319024"/>
                  <a:pt x="0" y="1023750"/>
                  <a:pt x="0" y="659512"/>
                </a:cubicBezTo>
                <a:cubicBezTo>
                  <a:pt x="0" y="295274"/>
                  <a:pt x="295273" y="0"/>
                  <a:pt x="659511" y="0"/>
                </a:cubicBezTo>
                <a:close/>
              </a:path>
            </a:pathLst>
          </a:custGeom>
        </p:spPr>
      </p:pic>
      <p:pic>
        <p:nvPicPr>
          <p:cNvPr id="9" name="图片占位符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6" r="17806"/>
          <a:stretch>
            <a:fillRect/>
          </a:stretch>
        </p:blipFill>
        <p:spPr>
          <a:xfrm>
            <a:off x="903170" y="3344340"/>
            <a:ext cx="989267" cy="989268"/>
          </a:xfrm>
          <a:custGeom>
            <a:avLst/>
            <a:gdLst>
              <a:gd name="connsiteX0" fmla="*/ 659511 w 1319022"/>
              <a:gd name="connsiteY0" fmla="*/ 0 h 1319024"/>
              <a:gd name="connsiteX1" fmla="*/ 1319022 w 1319022"/>
              <a:gd name="connsiteY1" fmla="*/ 659512 h 1319024"/>
              <a:gd name="connsiteX2" fmla="*/ 659511 w 1319022"/>
              <a:gd name="connsiteY2" fmla="*/ 1319024 h 1319024"/>
              <a:gd name="connsiteX3" fmla="*/ 0 w 1319022"/>
              <a:gd name="connsiteY3" fmla="*/ 659512 h 1319024"/>
              <a:gd name="connsiteX4" fmla="*/ 659511 w 1319022"/>
              <a:gd name="connsiteY4" fmla="*/ 0 h 1319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022" h="1319024">
                <a:moveTo>
                  <a:pt x="659511" y="0"/>
                </a:moveTo>
                <a:cubicBezTo>
                  <a:pt x="1023749" y="0"/>
                  <a:pt x="1319022" y="295274"/>
                  <a:pt x="1319022" y="659512"/>
                </a:cubicBezTo>
                <a:cubicBezTo>
                  <a:pt x="1319022" y="1023750"/>
                  <a:pt x="1023749" y="1319024"/>
                  <a:pt x="659511" y="1319024"/>
                </a:cubicBezTo>
                <a:cubicBezTo>
                  <a:pt x="295273" y="1319024"/>
                  <a:pt x="0" y="1023750"/>
                  <a:pt x="0" y="659512"/>
                </a:cubicBezTo>
                <a:cubicBezTo>
                  <a:pt x="0" y="295274"/>
                  <a:pt x="295273" y="0"/>
                  <a:pt x="659511" y="0"/>
                </a:cubicBezTo>
                <a:close/>
              </a:path>
            </a:pathLst>
          </a:custGeom>
        </p:spPr>
      </p:pic>
      <p:pic>
        <p:nvPicPr>
          <p:cNvPr id="10" name="图片占位符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4802359" y="1438577"/>
            <a:ext cx="989267" cy="989268"/>
          </a:xfrm>
          <a:custGeom>
            <a:avLst/>
            <a:gdLst>
              <a:gd name="connsiteX0" fmla="*/ 659511 w 1319022"/>
              <a:gd name="connsiteY0" fmla="*/ 0 h 1319024"/>
              <a:gd name="connsiteX1" fmla="*/ 1319022 w 1319022"/>
              <a:gd name="connsiteY1" fmla="*/ 659512 h 1319024"/>
              <a:gd name="connsiteX2" fmla="*/ 659511 w 1319022"/>
              <a:gd name="connsiteY2" fmla="*/ 1319024 h 1319024"/>
              <a:gd name="connsiteX3" fmla="*/ 0 w 1319022"/>
              <a:gd name="connsiteY3" fmla="*/ 659512 h 1319024"/>
              <a:gd name="connsiteX4" fmla="*/ 659511 w 1319022"/>
              <a:gd name="connsiteY4" fmla="*/ 0 h 1319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022" h="1319024">
                <a:moveTo>
                  <a:pt x="659511" y="0"/>
                </a:moveTo>
                <a:cubicBezTo>
                  <a:pt x="1023749" y="0"/>
                  <a:pt x="1319022" y="295274"/>
                  <a:pt x="1319022" y="659512"/>
                </a:cubicBezTo>
                <a:cubicBezTo>
                  <a:pt x="1319022" y="1023750"/>
                  <a:pt x="1023749" y="1319024"/>
                  <a:pt x="659511" y="1319024"/>
                </a:cubicBezTo>
                <a:cubicBezTo>
                  <a:pt x="295273" y="1319024"/>
                  <a:pt x="0" y="1023750"/>
                  <a:pt x="0" y="659512"/>
                </a:cubicBezTo>
                <a:cubicBezTo>
                  <a:pt x="0" y="295274"/>
                  <a:pt x="295273" y="0"/>
                  <a:pt x="659511" y="0"/>
                </a:cubicBezTo>
                <a:close/>
              </a:path>
            </a:pathLst>
          </a:custGeom>
        </p:spPr>
      </p:pic>
      <p:pic>
        <p:nvPicPr>
          <p:cNvPr id="11" name="图片占位符 7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2" r="16682"/>
          <a:stretch>
            <a:fillRect/>
          </a:stretch>
        </p:blipFill>
        <p:spPr>
          <a:xfrm>
            <a:off x="4802359" y="3344340"/>
            <a:ext cx="989267" cy="989268"/>
          </a:xfrm>
          <a:custGeom>
            <a:avLst/>
            <a:gdLst>
              <a:gd name="connsiteX0" fmla="*/ 659511 w 1319022"/>
              <a:gd name="connsiteY0" fmla="*/ 0 h 1319024"/>
              <a:gd name="connsiteX1" fmla="*/ 1319022 w 1319022"/>
              <a:gd name="connsiteY1" fmla="*/ 659512 h 1319024"/>
              <a:gd name="connsiteX2" fmla="*/ 659511 w 1319022"/>
              <a:gd name="connsiteY2" fmla="*/ 1319024 h 1319024"/>
              <a:gd name="connsiteX3" fmla="*/ 0 w 1319022"/>
              <a:gd name="connsiteY3" fmla="*/ 659512 h 1319024"/>
              <a:gd name="connsiteX4" fmla="*/ 659511 w 1319022"/>
              <a:gd name="connsiteY4" fmla="*/ 0 h 1319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022" h="1319024">
                <a:moveTo>
                  <a:pt x="659511" y="0"/>
                </a:moveTo>
                <a:cubicBezTo>
                  <a:pt x="1023749" y="0"/>
                  <a:pt x="1319022" y="295274"/>
                  <a:pt x="1319022" y="659512"/>
                </a:cubicBezTo>
                <a:cubicBezTo>
                  <a:pt x="1319022" y="1023750"/>
                  <a:pt x="1023749" y="1319024"/>
                  <a:pt x="659511" y="1319024"/>
                </a:cubicBezTo>
                <a:cubicBezTo>
                  <a:pt x="295273" y="1319024"/>
                  <a:pt x="0" y="1023750"/>
                  <a:pt x="0" y="659512"/>
                </a:cubicBezTo>
                <a:cubicBezTo>
                  <a:pt x="0" y="295274"/>
                  <a:pt x="295273" y="0"/>
                  <a:pt x="659511" y="0"/>
                </a:cubicBezTo>
                <a:close/>
              </a:path>
            </a:pathLst>
          </a:custGeom>
        </p:spPr>
      </p:pic>
      <p:sp>
        <p:nvSpPr>
          <p:cNvPr id="12" name="椭圆 11"/>
          <p:cNvSpPr/>
          <p:nvPr/>
        </p:nvSpPr>
        <p:spPr>
          <a:xfrm>
            <a:off x="830206" y="1365612"/>
            <a:ext cx="1135196" cy="1135197"/>
          </a:xfrm>
          <a:prstGeom prst="ellipse">
            <a:avLst/>
          </a:prstGeom>
          <a:noFill/>
          <a:ln w="76200" cap="rnd">
            <a:solidFill>
              <a:schemeClr val="tx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761249" y="1673738"/>
            <a:ext cx="518946" cy="518947"/>
            <a:chOff x="2707483" y="2085308"/>
            <a:chExt cx="978195" cy="978195"/>
          </a:xfrm>
        </p:grpSpPr>
        <p:sp>
          <p:nvSpPr>
            <p:cNvPr id="14" name="椭圆 13"/>
            <p:cNvSpPr/>
            <p:nvPr/>
          </p:nvSpPr>
          <p:spPr>
            <a:xfrm>
              <a:off x="2707483" y="2085308"/>
              <a:ext cx="978195" cy="978195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任意多边形 51"/>
            <p:cNvSpPr/>
            <p:nvPr/>
          </p:nvSpPr>
          <p:spPr>
            <a:xfrm>
              <a:off x="2920429" y="2374122"/>
              <a:ext cx="552302" cy="400566"/>
            </a:xfrm>
            <a:custGeom>
              <a:avLst/>
              <a:gdLst>
                <a:gd name="connsiteX0" fmla="*/ 85725 w 338138"/>
                <a:gd name="connsiteY0" fmla="*/ 184150 h 245240"/>
                <a:gd name="connsiteX1" fmla="*/ 85725 w 338138"/>
                <a:gd name="connsiteY1" fmla="*/ 219449 h 245240"/>
                <a:gd name="connsiteX2" fmla="*/ 119953 w 338138"/>
                <a:gd name="connsiteY2" fmla="*/ 228600 h 245240"/>
                <a:gd name="connsiteX3" fmla="*/ 139700 w 338138"/>
                <a:gd name="connsiteY3" fmla="*/ 190687 h 245240"/>
                <a:gd name="connsiteX4" fmla="*/ 85725 w 338138"/>
                <a:gd name="connsiteY4" fmla="*/ 184150 h 245240"/>
                <a:gd name="connsiteX5" fmla="*/ 278606 w 338138"/>
                <a:gd name="connsiteY5" fmla="*/ 74613 h 245240"/>
                <a:gd name="connsiteX6" fmla="*/ 276225 w 338138"/>
                <a:gd name="connsiteY6" fmla="*/ 77183 h 245240"/>
                <a:gd name="connsiteX7" fmla="*/ 276225 w 338138"/>
                <a:gd name="connsiteY7" fmla="*/ 127303 h 245240"/>
                <a:gd name="connsiteX8" fmla="*/ 278606 w 338138"/>
                <a:gd name="connsiteY8" fmla="*/ 128588 h 245240"/>
                <a:gd name="connsiteX9" fmla="*/ 280988 w 338138"/>
                <a:gd name="connsiteY9" fmla="*/ 127303 h 245240"/>
                <a:gd name="connsiteX10" fmla="*/ 280988 w 338138"/>
                <a:gd name="connsiteY10" fmla="*/ 77183 h 245240"/>
                <a:gd name="connsiteX11" fmla="*/ 278606 w 338138"/>
                <a:gd name="connsiteY11" fmla="*/ 74613 h 245240"/>
                <a:gd name="connsiteX12" fmla="*/ 319882 w 338138"/>
                <a:gd name="connsiteY12" fmla="*/ 60325 h 245240"/>
                <a:gd name="connsiteX13" fmla="*/ 317500 w 338138"/>
                <a:gd name="connsiteY13" fmla="*/ 62988 h 245240"/>
                <a:gd name="connsiteX14" fmla="*/ 317500 w 338138"/>
                <a:gd name="connsiteY14" fmla="*/ 140212 h 245240"/>
                <a:gd name="connsiteX15" fmla="*/ 319882 w 338138"/>
                <a:gd name="connsiteY15" fmla="*/ 142875 h 245240"/>
                <a:gd name="connsiteX16" fmla="*/ 322263 w 338138"/>
                <a:gd name="connsiteY16" fmla="*/ 140212 h 245240"/>
                <a:gd name="connsiteX17" fmla="*/ 322263 w 338138"/>
                <a:gd name="connsiteY17" fmla="*/ 62988 h 245240"/>
                <a:gd name="connsiteX18" fmla="*/ 319882 w 338138"/>
                <a:gd name="connsiteY18" fmla="*/ 60325 h 245240"/>
                <a:gd name="connsiteX19" fmla="*/ 278606 w 338138"/>
                <a:gd name="connsiteY19" fmla="*/ 58738 h 245240"/>
                <a:gd name="connsiteX20" fmla="*/ 296863 w 338138"/>
                <a:gd name="connsiteY20" fmla="*/ 76922 h 245240"/>
                <a:gd name="connsiteX21" fmla="*/ 296863 w 338138"/>
                <a:gd name="connsiteY21" fmla="*/ 127578 h 245240"/>
                <a:gd name="connsiteX22" fmla="*/ 278606 w 338138"/>
                <a:gd name="connsiteY22" fmla="*/ 144463 h 245240"/>
                <a:gd name="connsiteX23" fmla="*/ 260350 w 338138"/>
                <a:gd name="connsiteY23" fmla="*/ 127578 h 245240"/>
                <a:gd name="connsiteX24" fmla="*/ 260350 w 338138"/>
                <a:gd name="connsiteY24" fmla="*/ 76922 h 245240"/>
                <a:gd name="connsiteX25" fmla="*/ 278606 w 338138"/>
                <a:gd name="connsiteY25" fmla="*/ 58738 h 245240"/>
                <a:gd name="connsiteX26" fmla="*/ 319882 w 338138"/>
                <a:gd name="connsiteY26" fmla="*/ 44450 h 245240"/>
                <a:gd name="connsiteX27" fmla="*/ 338138 w 338138"/>
                <a:gd name="connsiteY27" fmla="*/ 63057 h 245240"/>
                <a:gd name="connsiteX28" fmla="*/ 338138 w 338138"/>
                <a:gd name="connsiteY28" fmla="*/ 140143 h 245240"/>
                <a:gd name="connsiteX29" fmla="*/ 319882 w 338138"/>
                <a:gd name="connsiteY29" fmla="*/ 158750 h 245240"/>
                <a:gd name="connsiteX30" fmla="*/ 301625 w 338138"/>
                <a:gd name="connsiteY30" fmla="*/ 140143 h 245240"/>
                <a:gd name="connsiteX31" fmla="*/ 301625 w 338138"/>
                <a:gd name="connsiteY31" fmla="*/ 63057 h 245240"/>
                <a:gd name="connsiteX32" fmla="*/ 319882 w 338138"/>
                <a:gd name="connsiteY32" fmla="*/ 44450 h 245240"/>
                <a:gd name="connsiteX33" fmla="*/ 98954 w 338138"/>
                <a:gd name="connsiteY33" fmla="*/ 44450 h 245240"/>
                <a:gd name="connsiteX34" fmla="*/ 107950 w 338138"/>
                <a:gd name="connsiteY34" fmla="*/ 52510 h 245240"/>
                <a:gd name="connsiteX35" fmla="*/ 100239 w 338138"/>
                <a:gd name="connsiteY35" fmla="*/ 60570 h 245240"/>
                <a:gd name="connsiteX36" fmla="*/ 89958 w 338138"/>
                <a:gd name="connsiteY36" fmla="*/ 61913 h 245240"/>
                <a:gd name="connsiteX37" fmla="*/ 88673 w 338138"/>
                <a:gd name="connsiteY37" fmla="*/ 61913 h 245240"/>
                <a:gd name="connsiteX38" fmla="*/ 80962 w 338138"/>
                <a:gd name="connsiteY38" fmla="*/ 55196 h 245240"/>
                <a:gd name="connsiteX39" fmla="*/ 87387 w 338138"/>
                <a:gd name="connsiteY39" fmla="*/ 45793 h 245240"/>
                <a:gd name="connsiteX40" fmla="*/ 98954 w 338138"/>
                <a:gd name="connsiteY40" fmla="*/ 44450 h 245240"/>
                <a:gd name="connsiteX41" fmla="*/ 42863 w 338138"/>
                <a:gd name="connsiteY41" fmla="*/ 41275 h 245240"/>
                <a:gd name="connsiteX42" fmla="*/ 15875 w 338138"/>
                <a:gd name="connsiteY42" fmla="*/ 74135 h 245240"/>
                <a:gd name="connsiteX43" fmla="*/ 15875 w 338138"/>
                <a:gd name="connsiteY43" fmla="*/ 130654 h 245240"/>
                <a:gd name="connsiteX44" fmla="*/ 42863 w 338138"/>
                <a:gd name="connsiteY44" fmla="*/ 163513 h 245240"/>
                <a:gd name="connsiteX45" fmla="*/ 178233 w 338138"/>
                <a:gd name="connsiteY45" fmla="*/ 36513 h 245240"/>
                <a:gd name="connsiteX46" fmla="*/ 187325 w 338138"/>
                <a:gd name="connsiteY46" fmla="*/ 44357 h 245240"/>
                <a:gd name="connsiteX47" fmla="*/ 179532 w 338138"/>
                <a:gd name="connsiteY47" fmla="*/ 52201 h 245240"/>
                <a:gd name="connsiteX48" fmla="*/ 124979 w 338138"/>
                <a:gd name="connsiteY48" fmla="*/ 58738 h 245240"/>
                <a:gd name="connsiteX49" fmla="*/ 123680 w 338138"/>
                <a:gd name="connsiteY49" fmla="*/ 58738 h 245240"/>
                <a:gd name="connsiteX50" fmla="*/ 115887 w 338138"/>
                <a:gd name="connsiteY50" fmla="*/ 52201 h 245240"/>
                <a:gd name="connsiteX51" fmla="*/ 123680 w 338138"/>
                <a:gd name="connsiteY51" fmla="*/ 43050 h 245240"/>
                <a:gd name="connsiteX52" fmla="*/ 178233 w 338138"/>
                <a:gd name="connsiteY52" fmla="*/ 36513 h 245240"/>
                <a:gd name="connsiteX53" fmla="*/ 239712 w 338138"/>
                <a:gd name="connsiteY53" fmla="*/ 17463 h 245240"/>
                <a:gd name="connsiteX54" fmla="*/ 58737 w 338138"/>
                <a:gd name="connsiteY54" fmla="*/ 38100 h 245240"/>
                <a:gd name="connsiteX55" fmla="*/ 58737 w 338138"/>
                <a:gd name="connsiteY55" fmla="*/ 165101 h 245240"/>
                <a:gd name="connsiteX56" fmla="*/ 239712 w 338138"/>
                <a:gd name="connsiteY56" fmla="*/ 187326 h 245240"/>
                <a:gd name="connsiteX57" fmla="*/ 246318 w 338138"/>
                <a:gd name="connsiteY57" fmla="*/ 0 h 245240"/>
                <a:gd name="connsiteX58" fmla="*/ 255588 w 338138"/>
                <a:gd name="connsiteY58" fmla="*/ 7895 h 245240"/>
                <a:gd name="connsiteX59" fmla="*/ 255588 w 338138"/>
                <a:gd name="connsiteY59" fmla="*/ 194745 h 245240"/>
                <a:gd name="connsiteX60" fmla="*/ 246318 w 338138"/>
                <a:gd name="connsiteY60" fmla="*/ 202640 h 245240"/>
                <a:gd name="connsiteX61" fmla="*/ 157590 w 338138"/>
                <a:gd name="connsiteY61" fmla="*/ 192114 h 245240"/>
                <a:gd name="connsiteX62" fmla="*/ 132429 w 338138"/>
                <a:gd name="connsiteY62" fmla="*/ 240800 h 245240"/>
                <a:gd name="connsiteX63" fmla="*/ 123159 w 338138"/>
                <a:gd name="connsiteY63" fmla="*/ 244747 h 245240"/>
                <a:gd name="connsiteX64" fmla="*/ 75484 w 338138"/>
                <a:gd name="connsiteY64" fmla="*/ 232905 h 245240"/>
                <a:gd name="connsiteX65" fmla="*/ 70187 w 338138"/>
                <a:gd name="connsiteY65" fmla="*/ 225010 h 245240"/>
                <a:gd name="connsiteX66" fmla="*/ 70187 w 338138"/>
                <a:gd name="connsiteY66" fmla="*/ 181587 h 245240"/>
                <a:gd name="connsiteX67" fmla="*/ 43701 w 338138"/>
                <a:gd name="connsiteY67" fmla="*/ 178955 h 245240"/>
                <a:gd name="connsiteX68" fmla="*/ 0 w 338138"/>
                <a:gd name="connsiteY68" fmla="*/ 130269 h 245240"/>
                <a:gd name="connsiteX69" fmla="*/ 0 w 338138"/>
                <a:gd name="connsiteY69" fmla="*/ 73688 h 245240"/>
                <a:gd name="connsiteX70" fmla="*/ 43701 w 338138"/>
                <a:gd name="connsiteY70" fmla="*/ 23685 h 245240"/>
                <a:gd name="connsiteX71" fmla="*/ 246318 w 338138"/>
                <a:gd name="connsiteY71" fmla="*/ 0 h 24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38138" h="245240">
                  <a:moveTo>
                    <a:pt x="85725" y="184150"/>
                  </a:moveTo>
                  <a:cubicBezTo>
                    <a:pt x="85725" y="184150"/>
                    <a:pt x="85725" y="184150"/>
                    <a:pt x="85725" y="219449"/>
                  </a:cubicBezTo>
                  <a:cubicBezTo>
                    <a:pt x="85725" y="219449"/>
                    <a:pt x="85725" y="219449"/>
                    <a:pt x="119953" y="228600"/>
                  </a:cubicBezTo>
                  <a:lnTo>
                    <a:pt x="139700" y="190687"/>
                  </a:lnTo>
                  <a:cubicBezTo>
                    <a:pt x="129168" y="189380"/>
                    <a:pt x="96256" y="185458"/>
                    <a:pt x="85725" y="184150"/>
                  </a:cubicBezTo>
                  <a:close/>
                  <a:moveTo>
                    <a:pt x="278606" y="74613"/>
                  </a:moveTo>
                  <a:cubicBezTo>
                    <a:pt x="277416" y="74613"/>
                    <a:pt x="276225" y="75898"/>
                    <a:pt x="276225" y="77183"/>
                  </a:cubicBezTo>
                  <a:cubicBezTo>
                    <a:pt x="276225" y="77183"/>
                    <a:pt x="276225" y="77183"/>
                    <a:pt x="276225" y="127303"/>
                  </a:cubicBezTo>
                  <a:cubicBezTo>
                    <a:pt x="276225" y="128588"/>
                    <a:pt x="277416" y="128588"/>
                    <a:pt x="278606" y="128588"/>
                  </a:cubicBezTo>
                  <a:cubicBezTo>
                    <a:pt x="279797" y="128588"/>
                    <a:pt x="280988" y="128588"/>
                    <a:pt x="280988" y="127303"/>
                  </a:cubicBezTo>
                  <a:lnTo>
                    <a:pt x="280988" y="77183"/>
                  </a:lnTo>
                  <a:cubicBezTo>
                    <a:pt x="280988" y="75898"/>
                    <a:pt x="279797" y="74613"/>
                    <a:pt x="278606" y="74613"/>
                  </a:cubicBezTo>
                  <a:close/>
                  <a:moveTo>
                    <a:pt x="319882" y="60325"/>
                  </a:moveTo>
                  <a:cubicBezTo>
                    <a:pt x="318691" y="60325"/>
                    <a:pt x="317500" y="61657"/>
                    <a:pt x="317500" y="62988"/>
                  </a:cubicBezTo>
                  <a:cubicBezTo>
                    <a:pt x="317500" y="62988"/>
                    <a:pt x="317500" y="62988"/>
                    <a:pt x="317500" y="140212"/>
                  </a:cubicBezTo>
                  <a:cubicBezTo>
                    <a:pt x="317500" y="142875"/>
                    <a:pt x="318691" y="142875"/>
                    <a:pt x="319882" y="142875"/>
                  </a:cubicBezTo>
                  <a:cubicBezTo>
                    <a:pt x="321072" y="142875"/>
                    <a:pt x="322263" y="142875"/>
                    <a:pt x="322263" y="140212"/>
                  </a:cubicBezTo>
                  <a:lnTo>
                    <a:pt x="322263" y="62988"/>
                  </a:lnTo>
                  <a:cubicBezTo>
                    <a:pt x="322263" y="61657"/>
                    <a:pt x="321072" y="60325"/>
                    <a:pt x="319882" y="60325"/>
                  </a:cubicBezTo>
                  <a:close/>
                  <a:moveTo>
                    <a:pt x="278606" y="58738"/>
                  </a:moveTo>
                  <a:cubicBezTo>
                    <a:pt x="287735" y="58738"/>
                    <a:pt x="296863" y="66531"/>
                    <a:pt x="296863" y="76922"/>
                  </a:cubicBezTo>
                  <a:cubicBezTo>
                    <a:pt x="296863" y="76922"/>
                    <a:pt x="296863" y="76922"/>
                    <a:pt x="296863" y="127578"/>
                  </a:cubicBezTo>
                  <a:cubicBezTo>
                    <a:pt x="296863" y="136670"/>
                    <a:pt x="287735" y="144463"/>
                    <a:pt x="278606" y="144463"/>
                  </a:cubicBezTo>
                  <a:cubicBezTo>
                    <a:pt x="268174" y="144463"/>
                    <a:pt x="260350" y="136670"/>
                    <a:pt x="260350" y="127578"/>
                  </a:cubicBezTo>
                  <a:cubicBezTo>
                    <a:pt x="260350" y="127578"/>
                    <a:pt x="260350" y="127578"/>
                    <a:pt x="260350" y="76922"/>
                  </a:cubicBezTo>
                  <a:cubicBezTo>
                    <a:pt x="260350" y="66531"/>
                    <a:pt x="268174" y="58738"/>
                    <a:pt x="278606" y="58738"/>
                  </a:cubicBezTo>
                  <a:close/>
                  <a:moveTo>
                    <a:pt x="319882" y="44450"/>
                  </a:moveTo>
                  <a:cubicBezTo>
                    <a:pt x="330314" y="44450"/>
                    <a:pt x="338138" y="53753"/>
                    <a:pt x="338138" y="63057"/>
                  </a:cubicBezTo>
                  <a:cubicBezTo>
                    <a:pt x="338138" y="63057"/>
                    <a:pt x="338138" y="63057"/>
                    <a:pt x="338138" y="140143"/>
                  </a:cubicBezTo>
                  <a:cubicBezTo>
                    <a:pt x="338138" y="150776"/>
                    <a:pt x="330314" y="158750"/>
                    <a:pt x="319882" y="158750"/>
                  </a:cubicBezTo>
                  <a:cubicBezTo>
                    <a:pt x="310753" y="158750"/>
                    <a:pt x="301625" y="150776"/>
                    <a:pt x="301625" y="140143"/>
                  </a:cubicBezTo>
                  <a:cubicBezTo>
                    <a:pt x="301625" y="140143"/>
                    <a:pt x="301625" y="140143"/>
                    <a:pt x="301625" y="63057"/>
                  </a:cubicBezTo>
                  <a:cubicBezTo>
                    <a:pt x="301625" y="53753"/>
                    <a:pt x="310753" y="44450"/>
                    <a:pt x="319882" y="44450"/>
                  </a:cubicBezTo>
                  <a:close/>
                  <a:moveTo>
                    <a:pt x="98954" y="44450"/>
                  </a:moveTo>
                  <a:cubicBezTo>
                    <a:pt x="102809" y="44450"/>
                    <a:pt x="106665" y="47136"/>
                    <a:pt x="107950" y="52510"/>
                  </a:cubicBezTo>
                  <a:cubicBezTo>
                    <a:pt x="107950" y="56540"/>
                    <a:pt x="105379" y="60570"/>
                    <a:pt x="100239" y="60570"/>
                  </a:cubicBezTo>
                  <a:cubicBezTo>
                    <a:pt x="100239" y="60570"/>
                    <a:pt x="100239" y="60570"/>
                    <a:pt x="89958" y="61913"/>
                  </a:cubicBezTo>
                  <a:cubicBezTo>
                    <a:pt x="89958" y="61913"/>
                    <a:pt x="88673" y="61913"/>
                    <a:pt x="88673" y="61913"/>
                  </a:cubicBezTo>
                  <a:cubicBezTo>
                    <a:pt x="84817" y="61913"/>
                    <a:pt x="82247" y="59226"/>
                    <a:pt x="80962" y="55196"/>
                  </a:cubicBezTo>
                  <a:cubicBezTo>
                    <a:pt x="80962" y="51166"/>
                    <a:pt x="83532" y="47136"/>
                    <a:pt x="87387" y="45793"/>
                  </a:cubicBezTo>
                  <a:cubicBezTo>
                    <a:pt x="87387" y="45793"/>
                    <a:pt x="87387" y="45793"/>
                    <a:pt x="98954" y="44450"/>
                  </a:cubicBezTo>
                  <a:close/>
                  <a:moveTo>
                    <a:pt x="42863" y="41275"/>
                  </a:moveTo>
                  <a:cubicBezTo>
                    <a:pt x="28019" y="43904"/>
                    <a:pt x="15875" y="58362"/>
                    <a:pt x="15875" y="74135"/>
                  </a:cubicBezTo>
                  <a:cubicBezTo>
                    <a:pt x="15875" y="74135"/>
                    <a:pt x="15875" y="74135"/>
                    <a:pt x="15875" y="130654"/>
                  </a:cubicBezTo>
                  <a:cubicBezTo>
                    <a:pt x="15875" y="146426"/>
                    <a:pt x="28019" y="159570"/>
                    <a:pt x="42863" y="163513"/>
                  </a:cubicBezTo>
                  <a:close/>
                  <a:moveTo>
                    <a:pt x="178233" y="36513"/>
                  </a:moveTo>
                  <a:cubicBezTo>
                    <a:pt x="182129" y="36513"/>
                    <a:pt x="186026" y="39127"/>
                    <a:pt x="187325" y="44357"/>
                  </a:cubicBezTo>
                  <a:cubicBezTo>
                    <a:pt x="187325" y="48279"/>
                    <a:pt x="184727" y="52201"/>
                    <a:pt x="179532" y="52201"/>
                  </a:cubicBezTo>
                  <a:cubicBezTo>
                    <a:pt x="179532" y="52201"/>
                    <a:pt x="179532" y="52201"/>
                    <a:pt x="124979" y="58738"/>
                  </a:cubicBezTo>
                  <a:cubicBezTo>
                    <a:pt x="124979" y="58738"/>
                    <a:pt x="124979" y="58738"/>
                    <a:pt x="123680" y="58738"/>
                  </a:cubicBezTo>
                  <a:cubicBezTo>
                    <a:pt x="119783" y="58738"/>
                    <a:pt x="117186" y="56123"/>
                    <a:pt x="115887" y="52201"/>
                  </a:cubicBezTo>
                  <a:cubicBezTo>
                    <a:pt x="115887" y="48279"/>
                    <a:pt x="118484" y="44357"/>
                    <a:pt x="123680" y="43050"/>
                  </a:cubicBezTo>
                  <a:cubicBezTo>
                    <a:pt x="123680" y="43050"/>
                    <a:pt x="123680" y="43050"/>
                    <a:pt x="178233" y="36513"/>
                  </a:cubicBezTo>
                  <a:close/>
                  <a:moveTo>
                    <a:pt x="239712" y="17463"/>
                  </a:moveTo>
                  <a:lnTo>
                    <a:pt x="58737" y="38100"/>
                  </a:lnTo>
                  <a:lnTo>
                    <a:pt x="58737" y="165101"/>
                  </a:lnTo>
                  <a:lnTo>
                    <a:pt x="239712" y="187326"/>
                  </a:lnTo>
                  <a:close/>
                  <a:moveTo>
                    <a:pt x="246318" y="0"/>
                  </a:moveTo>
                  <a:cubicBezTo>
                    <a:pt x="251615" y="0"/>
                    <a:pt x="255588" y="3947"/>
                    <a:pt x="255588" y="7895"/>
                  </a:cubicBezTo>
                  <a:cubicBezTo>
                    <a:pt x="255588" y="7895"/>
                    <a:pt x="255588" y="7895"/>
                    <a:pt x="255588" y="194745"/>
                  </a:cubicBezTo>
                  <a:cubicBezTo>
                    <a:pt x="255588" y="200009"/>
                    <a:pt x="251615" y="203956"/>
                    <a:pt x="246318" y="202640"/>
                  </a:cubicBezTo>
                  <a:cubicBezTo>
                    <a:pt x="246318" y="202640"/>
                    <a:pt x="246318" y="202640"/>
                    <a:pt x="157590" y="192114"/>
                  </a:cubicBezTo>
                  <a:cubicBezTo>
                    <a:pt x="157590" y="192114"/>
                    <a:pt x="157590" y="192114"/>
                    <a:pt x="132429" y="240800"/>
                  </a:cubicBezTo>
                  <a:cubicBezTo>
                    <a:pt x="129780" y="244747"/>
                    <a:pt x="125807" y="246063"/>
                    <a:pt x="123159" y="244747"/>
                  </a:cubicBezTo>
                  <a:cubicBezTo>
                    <a:pt x="123159" y="244747"/>
                    <a:pt x="123159" y="244747"/>
                    <a:pt x="75484" y="232905"/>
                  </a:cubicBezTo>
                  <a:cubicBezTo>
                    <a:pt x="72836" y="232905"/>
                    <a:pt x="70187" y="228957"/>
                    <a:pt x="70187" y="225010"/>
                  </a:cubicBezTo>
                  <a:cubicBezTo>
                    <a:pt x="70187" y="225010"/>
                    <a:pt x="70187" y="225010"/>
                    <a:pt x="70187" y="181587"/>
                  </a:cubicBezTo>
                  <a:cubicBezTo>
                    <a:pt x="45026" y="178955"/>
                    <a:pt x="48998" y="180271"/>
                    <a:pt x="43701" y="178955"/>
                  </a:cubicBezTo>
                  <a:cubicBezTo>
                    <a:pt x="18540" y="176323"/>
                    <a:pt x="0" y="155270"/>
                    <a:pt x="0" y="130269"/>
                  </a:cubicBezTo>
                  <a:cubicBezTo>
                    <a:pt x="0" y="130269"/>
                    <a:pt x="0" y="130269"/>
                    <a:pt x="0" y="73688"/>
                  </a:cubicBezTo>
                  <a:cubicBezTo>
                    <a:pt x="0" y="48686"/>
                    <a:pt x="18540" y="27632"/>
                    <a:pt x="43701" y="23685"/>
                  </a:cubicBezTo>
                  <a:cubicBezTo>
                    <a:pt x="52971" y="23685"/>
                    <a:pt x="239696" y="1316"/>
                    <a:pt x="246318" y="0"/>
                  </a:cubicBezTo>
                  <a:close/>
                </a:path>
              </a:pathLst>
            </a:custGeom>
            <a:solidFill>
              <a:schemeClr val="bg1">
                <a:lumMod val="100000"/>
              </a:schemeClr>
            </a:solidFill>
            <a:ln w="762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" name="椭圆 15"/>
          <p:cNvSpPr/>
          <p:nvPr/>
        </p:nvSpPr>
        <p:spPr>
          <a:xfrm>
            <a:off x="830206" y="3271376"/>
            <a:ext cx="1135196" cy="1135197"/>
          </a:xfrm>
          <a:prstGeom prst="ellipse">
            <a:avLst/>
          </a:prstGeom>
          <a:noFill/>
          <a:ln w="76200" cap="rnd">
            <a:solidFill>
              <a:schemeClr val="tx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761249" y="3579502"/>
            <a:ext cx="518946" cy="518947"/>
            <a:chOff x="2707483" y="4626326"/>
            <a:chExt cx="978195" cy="978195"/>
          </a:xfrm>
        </p:grpSpPr>
        <p:sp>
          <p:nvSpPr>
            <p:cNvPr id="18" name="椭圆 17"/>
            <p:cNvSpPr/>
            <p:nvPr/>
          </p:nvSpPr>
          <p:spPr>
            <a:xfrm>
              <a:off x="2707483" y="4626326"/>
              <a:ext cx="978195" cy="978195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任意多边形 52"/>
            <p:cNvSpPr/>
            <p:nvPr/>
          </p:nvSpPr>
          <p:spPr>
            <a:xfrm>
              <a:off x="2920429" y="4839272"/>
              <a:ext cx="552302" cy="552302"/>
            </a:xfrm>
            <a:custGeom>
              <a:avLst/>
              <a:gdLst>
                <a:gd name="connsiteX0" fmla="*/ 71839 w 334963"/>
                <a:gd name="connsiteY0" fmla="*/ 306388 h 334963"/>
                <a:gd name="connsiteX1" fmla="*/ 263123 w 334963"/>
                <a:gd name="connsiteY1" fmla="*/ 306388 h 334963"/>
                <a:gd name="connsiteX2" fmla="*/ 276225 w 334963"/>
                <a:gd name="connsiteY2" fmla="*/ 321356 h 334963"/>
                <a:gd name="connsiteX3" fmla="*/ 263123 w 334963"/>
                <a:gd name="connsiteY3" fmla="*/ 334963 h 334963"/>
                <a:gd name="connsiteX4" fmla="*/ 71839 w 334963"/>
                <a:gd name="connsiteY4" fmla="*/ 334963 h 334963"/>
                <a:gd name="connsiteX5" fmla="*/ 58737 w 334963"/>
                <a:gd name="connsiteY5" fmla="*/ 321356 h 334963"/>
                <a:gd name="connsiteX6" fmla="*/ 71839 w 334963"/>
                <a:gd name="connsiteY6" fmla="*/ 306388 h 334963"/>
                <a:gd name="connsiteX7" fmla="*/ 85725 w 334963"/>
                <a:gd name="connsiteY7" fmla="*/ 153988 h 334963"/>
                <a:gd name="connsiteX8" fmla="*/ 85725 w 334963"/>
                <a:gd name="connsiteY8" fmla="*/ 252413 h 334963"/>
                <a:gd name="connsiteX9" fmla="*/ 249238 w 334963"/>
                <a:gd name="connsiteY9" fmla="*/ 252413 h 334963"/>
                <a:gd name="connsiteX10" fmla="*/ 249238 w 334963"/>
                <a:gd name="connsiteY10" fmla="*/ 153988 h 334963"/>
                <a:gd name="connsiteX11" fmla="*/ 166687 w 334963"/>
                <a:gd name="connsiteY11" fmla="*/ 28575 h 334963"/>
                <a:gd name="connsiteX12" fmla="*/ 77068 w 334963"/>
                <a:gd name="connsiteY12" fmla="*/ 90238 h 334963"/>
                <a:gd name="connsiteX13" fmla="*/ 66525 w 334963"/>
                <a:gd name="connsiteY13" fmla="*/ 100734 h 334963"/>
                <a:gd name="connsiteX14" fmla="*/ 26987 w 334963"/>
                <a:gd name="connsiteY14" fmla="*/ 145341 h 334963"/>
                <a:gd name="connsiteX15" fmla="*/ 57299 w 334963"/>
                <a:gd name="connsiteY15" fmla="*/ 187325 h 334963"/>
                <a:gd name="connsiteX16" fmla="*/ 57299 w 334963"/>
                <a:gd name="connsiteY16" fmla="*/ 140093 h 334963"/>
                <a:gd name="connsiteX17" fmla="*/ 70479 w 334963"/>
                <a:gd name="connsiteY17" fmla="*/ 125662 h 334963"/>
                <a:gd name="connsiteX18" fmla="*/ 262896 w 334963"/>
                <a:gd name="connsiteY18" fmla="*/ 125662 h 334963"/>
                <a:gd name="connsiteX19" fmla="*/ 276075 w 334963"/>
                <a:gd name="connsiteY19" fmla="*/ 140093 h 334963"/>
                <a:gd name="connsiteX20" fmla="*/ 276075 w 334963"/>
                <a:gd name="connsiteY20" fmla="*/ 187325 h 334963"/>
                <a:gd name="connsiteX21" fmla="*/ 306387 w 334963"/>
                <a:gd name="connsiteY21" fmla="*/ 145341 h 334963"/>
                <a:gd name="connsiteX22" fmla="*/ 266849 w 334963"/>
                <a:gd name="connsiteY22" fmla="*/ 100734 h 334963"/>
                <a:gd name="connsiteX23" fmla="*/ 256306 w 334963"/>
                <a:gd name="connsiteY23" fmla="*/ 90238 h 334963"/>
                <a:gd name="connsiteX24" fmla="*/ 166687 w 334963"/>
                <a:gd name="connsiteY24" fmla="*/ 28575 h 334963"/>
                <a:gd name="connsiteX25" fmla="*/ 167482 w 334963"/>
                <a:gd name="connsiteY25" fmla="*/ 0 h 334963"/>
                <a:gd name="connsiteX26" fmla="*/ 280894 w 334963"/>
                <a:gd name="connsiteY26" fmla="*/ 75122 h 334963"/>
                <a:gd name="connsiteX27" fmla="*/ 334963 w 334963"/>
                <a:gd name="connsiteY27" fmla="*/ 144972 h 334963"/>
                <a:gd name="connsiteX28" fmla="*/ 276938 w 334963"/>
                <a:gd name="connsiteY28" fmla="*/ 216139 h 334963"/>
                <a:gd name="connsiteX29" fmla="*/ 276938 w 334963"/>
                <a:gd name="connsiteY29" fmla="*/ 266221 h 334963"/>
                <a:gd name="connsiteX30" fmla="*/ 263750 w 334963"/>
                <a:gd name="connsiteY30" fmla="*/ 279400 h 334963"/>
                <a:gd name="connsiteX31" fmla="*/ 71213 w 334963"/>
                <a:gd name="connsiteY31" fmla="*/ 279400 h 334963"/>
                <a:gd name="connsiteX32" fmla="*/ 58025 w 334963"/>
                <a:gd name="connsiteY32" fmla="*/ 266221 h 334963"/>
                <a:gd name="connsiteX33" fmla="*/ 58025 w 334963"/>
                <a:gd name="connsiteY33" fmla="*/ 216139 h 334963"/>
                <a:gd name="connsiteX34" fmla="*/ 0 w 334963"/>
                <a:gd name="connsiteY34" fmla="*/ 144972 h 334963"/>
                <a:gd name="connsiteX35" fmla="*/ 54069 w 334963"/>
                <a:gd name="connsiteY35" fmla="*/ 75122 h 334963"/>
                <a:gd name="connsiteX36" fmla="*/ 167482 w 334963"/>
                <a:gd name="connsiteY36" fmla="*/ 0 h 334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34963" h="334963">
                  <a:moveTo>
                    <a:pt x="71839" y="306388"/>
                  </a:moveTo>
                  <a:cubicBezTo>
                    <a:pt x="71839" y="306388"/>
                    <a:pt x="71839" y="306388"/>
                    <a:pt x="263123" y="306388"/>
                  </a:cubicBezTo>
                  <a:cubicBezTo>
                    <a:pt x="270984" y="306388"/>
                    <a:pt x="276225" y="313192"/>
                    <a:pt x="276225" y="321356"/>
                  </a:cubicBezTo>
                  <a:cubicBezTo>
                    <a:pt x="276225" y="329520"/>
                    <a:pt x="270984" y="334963"/>
                    <a:pt x="263123" y="334963"/>
                  </a:cubicBezTo>
                  <a:cubicBezTo>
                    <a:pt x="263123" y="334963"/>
                    <a:pt x="263123" y="334963"/>
                    <a:pt x="71839" y="334963"/>
                  </a:cubicBezTo>
                  <a:cubicBezTo>
                    <a:pt x="63978" y="334963"/>
                    <a:pt x="58737" y="329520"/>
                    <a:pt x="58737" y="321356"/>
                  </a:cubicBezTo>
                  <a:cubicBezTo>
                    <a:pt x="58737" y="313192"/>
                    <a:pt x="63978" y="306388"/>
                    <a:pt x="71839" y="306388"/>
                  </a:cubicBezTo>
                  <a:close/>
                  <a:moveTo>
                    <a:pt x="85725" y="153988"/>
                  </a:moveTo>
                  <a:lnTo>
                    <a:pt x="85725" y="252413"/>
                  </a:lnTo>
                  <a:lnTo>
                    <a:pt x="249238" y="252413"/>
                  </a:lnTo>
                  <a:lnTo>
                    <a:pt x="249238" y="153988"/>
                  </a:lnTo>
                  <a:close/>
                  <a:moveTo>
                    <a:pt x="166687" y="28575"/>
                  </a:moveTo>
                  <a:cubicBezTo>
                    <a:pt x="124513" y="28575"/>
                    <a:pt x="86294" y="54815"/>
                    <a:pt x="77068" y="90238"/>
                  </a:cubicBezTo>
                  <a:cubicBezTo>
                    <a:pt x="75750" y="95486"/>
                    <a:pt x="71796" y="99422"/>
                    <a:pt x="66525" y="100734"/>
                  </a:cubicBezTo>
                  <a:cubicBezTo>
                    <a:pt x="42802" y="105982"/>
                    <a:pt x="26987" y="124350"/>
                    <a:pt x="26987" y="145341"/>
                  </a:cubicBezTo>
                  <a:cubicBezTo>
                    <a:pt x="26987" y="163709"/>
                    <a:pt x="38848" y="179453"/>
                    <a:pt x="57299" y="187325"/>
                  </a:cubicBezTo>
                  <a:cubicBezTo>
                    <a:pt x="57299" y="187325"/>
                    <a:pt x="57299" y="187325"/>
                    <a:pt x="57299" y="140093"/>
                  </a:cubicBezTo>
                  <a:cubicBezTo>
                    <a:pt x="57299" y="132222"/>
                    <a:pt x="62571" y="125662"/>
                    <a:pt x="70479" y="125662"/>
                  </a:cubicBezTo>
                  <a:cubicBezTo>
                    <a:pt x="70479" y="125662"/>
                    <a:pt x="70479" y="125662"/>
                    <a:pt x="262896" y="125662"/>
                  </a:cubicBezTo>
                  <a:cubicBezTo>
                    <a:pt x="270803" y="125662"/>
                    <a:pt x="276075" y="132222"/>
                    <a:pt x="276075" y="140093"/>
                  </a:cubicBezTo>
                  <a:cubicBezTo>
                    <a:pt x="276075" y="140093"/>
                    <a:pt x="276075" y="140093"/>
                    <a:pt x="276075" y="187325"/>
                  </a:cubicBezTo>
                  <a:cubicBezTo>
                    <a:pt x="294526" y="179453"/>
                    <a:pt x="306387" y="163709"/>
                    <a:pt x="306387" y="145341"/>
                  </a:cubicBezTo>
                  <a:cubicBezTo>
                    <a:pt x="306387" y="124350"/>
                    <a:pt x="290572" y="105982"/>
                    <a:pt x="266849" y="100734"/>
                  </a:cubicBezTo>
                  <a:cubicBezTo>
                    <a:pt x="261578" y="99422"/>
                    <a:pt x="257624" y="95486"/>
                    <a:pt x="256306" y="90238"/>
                  </a:cubicBezTo>
                  <a:cubicBezTo>
                    <a:pt x="247080" y="54815"/>
                    <a:pt x="208861" y="28575"/>
                    <a:pt x="166687" y="28575"/>
                  </a:cubicBezTo>
                  <a:close/>
                  <a:moveTo>
                    <a:pt x="167482" y="0"/>
                  </a:moveTo>
                  <a:cubicBezTo>
                    <a:pt x="220232" y="0"/>
                    <a:pt x="266388" y="30312"/>
                    <a:pt x="280894" y="75122"/>
                  </a:cubicBezTo>
                  <a:cubicBezTo>
                    <a:pt x="313863" y="85665"/>
                    <a:pt x="334963" y="113341"/>
                    <a:pt x="334963" y="144972"/>
                  </a:cubicBezTo>
                  <a:cubicBezTo>
                    <a:pt x="334963" y="177920"/>
                    <a:pt x="311225" y="206914"/>
                    <a:pt x="276938" y="216139"/>
                  </a:cubicBezTo>
                  <a:cubicBezTo>
                    <a:pt x="276938" y="216139"/>
                    <a:pt x="276938" y="216139"/>
                    <a:pt x="276938" y="266221"/>
                  </a:cubicBezTo>
                  <a:cubicBezTo>
                    <a:pt x="276938" y="274128"/>
                    <a:pt x="271663" y="279400"/>
                    <a:pt x="263750" y="279400"/>
                  </a:cubicBezTo>
                  <a:cubicBezTo>
                    <a:pt x="263750" y="279400"/>
                    <a:pt x="263750" y="279400"/>
                    <a:pt x="71213" y="279400"/>
                  </a:cubicBezTo>
                  <a:cubicBezTo>
                    <a:pt x="63300" y="279400"/>
                    <a:pt x="58025" y="274128"/>
                    <a:pt x="58025" y="266221"/>
                  </a:cubicBezTo>
                  <a:cubicBezTo>
                    <a:pt x="58025" y="266221"/>
                    <a:pt x="58025" y="266221"/>
                    <a:pt x="58025" y="216139"/>
                  </a:cubicBezTo>
                  <a:cubicBezTo>
                    <a:pt x="22419" y="206914"/>
                    <a:pt x="0" y="177920"/>
                    <a:pt x="0" y="144972"/>
                  </a:cubicBezTo>
                  <a:cubicBezTo>
                    <a:pt x="0" y="113341"/>
                    <a:pt x="21100" y="85665"/>
                    <a:pt x="54069" y="75122"/>
                  </a:cubicBezTo>
                  <a:cubicBezTo>
                    <a:pt x="68575" y="30312"/>
                    <a:pt x="114731" y="0"/>
                    <a:pt x="167482" y="0"/>
                  </a:cubicBezTo>
                  <a:close/>
                </a:path>
              </a:pathLst>
            </a:custGeom>
            <a:solidFill>
              <a:schemeClr val="bg1">
                <a:lumMod val="100000"/>
              </a:schemeClr>
            </a:solidFill>
            <a:ln w="762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" name="椭圆 19"/>
          <p:cNvSpPr/>
          <p:nvPr/>
        </p:nvSpPr>
        <p:spPr>
          <a:xfrm>
            <a:off x="4729396" y="1365612"/>
            <a:ext cx="1135196" cy="1135197"/>
          </a:xfrm>
          <a:prstGeom prst="ellipse">
            <a:avLst/>
          </a:prstGeom>
          <a:noFill/>
          <a:ln w="76200" cap="rnd">
            <a:solidFill>
              <a:schemeClr val="tx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660438" y="1673738"/>
            <a:ext cx="518946" cy="518947"/>
            <a:chOff x="8053670" y="2085308"/>
            <a:chExt cx="978195" cy="978195"/>
          </a:xfrm>
        </p:grpSpPr>
        <p:sp>
          <p:nvSpPr>
            <p:cNvPr id="22" name="椭圆 21"/>
            <p:cNvSpPr/>
            <p:nvPr/>
          </p:nvSpPr>
          <p:spPr>
            <a:xfrm>
              <a:off x="8053670" y="2085308"/>
              <a:ext cx="978195" cy="978195"/>
            </a:xfrm>
            <a:prstGeom prst="ellipse">
              <a:avLst/>
            </a:prstGeom>
            <a:solidFill>
              <a:schemeClr val="accent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任意多边形 53"/>
            <p:cNvSpPr/>
            <p:nvPr/>
          </p:nvSpPr>
          <p:spPr>
            <a:xfrm>
              <a:off x="8266616" y="2350114"/>
              <a:ext cx="552302" cy="448582"/>
            </a:xfrm>
            <a:custGeom>
              <a:avLst/>
              <a:gdLst>
                <a:gd name="connsiteX0" fmla="*/ 242888 w 338138"/>
                <a:gd name="connsiteY0" fmla="*/ 212725 h 274637"/>
                <a:gd name="connsiteX1" fmla="*/ 222250 w 338138"/>
                <a:gd name="connsiteY1" fmla="*/ 233363 h 274637"/>
                <a:gd name="connsiteX2" fmla="*/ 242888 w 338138"/>
                <a:gd name="connsiteY2" fmla="*/ 254001 h 274637"/>
                <a:gd name="connsiteX3" fmla="*/ 263526 w 338138"/>
                <a:gd name="connsiteY3" fmla="*/ 233363 h 274637"/>
                <a:gd name="connsiteX4" fmla="*/ 242888 w 338138"/>
                <a:gd name="connsiteY4" fmla="*/ 212725 h 274637"/>
                <a:gd name="connsiteX5" fmla="*/ 76994 w 338138"/>
                <a:gd name="connsiteY5" fmla="*/ 212725 h 274637"/>
                <a:gd name="connsiteX6" fmla="*/ 57150 w 338138"/>
                <a:gd name="connsiteY6" fmla="*/ 233363 h 274637"/>
                <a:gd name="connsiteX7" fmla="*/ 76994 w 338138"/>
                <a:gd name="connsiteY7" fmla="*/ 254001 h 274637"/>
                <a:gd name="connsiteX8" fmla="*/ 96838 w 338138"/>
                <a:gd name="connsiteY8" fmla="*/ 233363 h 274637"/>
                <a:gd name="connsiteX9" fmla="*/ 76994 w 338138"/>
                <a:gd name="connsiteY9" fmla="*/ 212725 h 274637"/>
                <a:gd name="connsiteX10" fmla="*/ 198438 w 338138"/>
                <a:gd name="connsiteY10" fmla="*/ 93662 h 274637"/>
                <a:gd name="connsiteX11" fmla="*/ 198438 w 338138"/>
                <a:gd name="connsiteY11" fmla="*/ 152400 h 274637"/>
                <a:gd name="connsiteX12" fmla="*/ 271566 w 338138"/>
                <a:gd name="connsiteY12" fmla="*/ 152400 h 274637"/>
                <a:gd name="connsiteX13" fmla="*/ 276789 w 338138"/>
                <a:gd name="connsiteY13" fmla="*/ 143263 h 274637"/>
                <a:gd name="connsiteX14" fmla="*/ 254590 w 338138"/>
                <a:gd name="connsiteY14" fmla="*/ 102799 h 274637"/>
                <a:gd name="connsiteX15" fmla="*/ 240225 w 338138"/>
                <a:gd name="connsiteY15" fmla="*/ 93662 h 274637"/>
                <a:gd name="connsiteX16" fmla="*/ 198438 w 338138"/>
                <a:gd name="connsiteY16" fmla="*/ 93662 h 274637"/>
                <a:gd name="connsiteX17" fmla="*/ 126104 w 338138"/>
                <a:gd name="connsiteY17" fmla="*/ 93662 h 274637"/>
                <a:gd name="connsiteX18" fmla="*/ 111678 w 338138"/>
                <a:gd name="connsiteY18" fmla="*/ 101494 h 274637"/>
                <a:gd name="connsiteX19" fmla="*/ 86761 w 338138"/>
                <a:gd name="connsiteY19" fmla="*/ 143263 h 274637"/>
                <a:gd name="connsiteX20" fmla="*/ 90695 w 338138"/>
                <a:gd name="connsiteY20" fmla="*/ 152400 h 274637"/>
                <a:gd name="connsiteX21" fmla="*/ 174626 w 338138"/>
                <a:gd name="connsiteY21" fmla="*/ 152400 h 274637"/>
                <a:gd name="connsiteX22" fmla="*/ 174626 w 338138"/>
                <a:gd name="connsiteY22" fmla="*/ 93662 h 274637"/>
                <a:gd name="connsiteX23" fmla="*/ 126104 w 338138"/>
                <a:gd name="connsiteY23" fmla="*/ 93662 h 274637"/>
                <a:gd name="connsiteX24" fmla="*/ 117556 w 338138"/>
                <a:gd name="connsiteY24" fmla="*/ 74612 h 274637"/>
                <a:gd name="connsiteX25" fmla="*/ 250962 w 338138"/>
                <a:gd name="connsiteY25" fmla="*/ 74612 h 274637"/>
                <a:gd name="connsiteX26" fmla="*/ 270775 w 338138"/>
                <a:gd name="connsiteY26" fmla="*/ 85140 h 274637"/>
                <a:gd name="connsiteX27" fmla="*/ 301154 w 338138"/>
                <a:gd name="connsiteY27" fmla="*/ 139094 h 274637"/>
                <a:gd name="connsiteX28" fmla="*/ 317005 w 338138"/>
                <a:gd name="connsiteY28" fmla="*/ 148305 h 274637"/>
                <a:gd name="connsiteX29" fmla="*/ 323609 w 338138"/>
                <a:gd name="connsiteY29" fmla="*/ 148305 h 274637"/>
                <a:gd name="connsiteX30" fmla="*/ 338138 w 338138"/>
                <a:gd name="connsiteY30" fmla="*/ 162781 h 274637"/>
                <a:gd name="connsiteX31" fmla="*/ 338138 w 338138"/>
                <a:gd name="connsiteY31" fmla="*/ 229895 h 274637"/>
                <a:gd name="connsiteX32" fmla="*/ 323609 w 338138"/>
                <a:gd name="connsiteY32" fmla="*/ 244370 h 274637"/>
                <a:gd name="connsiteX33" fmla="*/ 281342 w 338138"/>
                <a:gd name="connsiteY33" fmla="*/ 244370 h 274637"/>
                <a:gd name="connsiteX34" fmla="*/ 243037 w 338138"/>
                <a:gd name="connsiteY34" fmla="*/ 274637 h 274637"/>
                <a:gd name="connsiteX35" fmla="*/ 203411 w 338138"/>
                <a:gd name="connsiteY35" fmla="*/ 244370 h 274637"/>
                <a:gd name="connsiteX36" fmla="*/ 116235 w 338138"/>
                <a:gd name="connsiteY36" fmla="*/ 244370 h 274637"/>
                <a:gd name="connsiteX37" fmla="*/ 76609 w 338138"/>
                <a:gd name="connsiteY37" fmla="*/ 274637 h 274637"/>
                <a:gd name="connsiteX38" fmla="*/ 38305 w 338138"/>
                <a:gd name="connsiteY38" fmla="*/ 244370 h 274637"/>
                <a:gd name="connsiteX39" fmla="*/ 14529 w 338138"/>
                <a:gd name="connsiteY39" fmla="*/ 244370 h 274637"/>
                <a:gd name="connsiteX40" fmla="*/ 0 w 338138"/>
                <a:gd name="connsiteY40" fmla="*/ 229895 h 274637"/>
                <a:gd name="connsiteX41" fmla="*/ 0 w 338138"/>
                <a:gd name="connsiteY41" fmla="*/ 175941 h 274637"/>
                <a:gd name="connsiteX42" fmla="*/ 13208 w 338138"/>
                <a:gd name="connsiteY42" fmla="*/ 158833 h 274637"/>
                <a:gd name="connsiteX43" fmla="*/ 44909 w 338138"/>
                <a:gd name="connsiteY43" fmla="*/ 152253 h 274637"/>
                <a:gd name="connsiteX44" fmla="*/ 60759 w 338138"/>
                <a:gd name="connsiteY44" fmla="*/ 140410 h 274637"/>
                <a:gd name="connsiteX45" fmla="*/ 96422 w 338138"/>
                <a:gd name="connsiteY45" fmla="*/ 85140 h 274637"/>
                <a:gd name="connsiteX46" fmla="*/ 117556 w 338138"/>
                <a:gd name="connsiteY46" fmla="*/ 74612 h 274637"/>
                <a:gd name="connsiteX47" fmla="*/ 200025 w 338138"/>
                <a:gd name="connsiteY47" fmla="*/ 44749 h 274637"/>
                <a:gd name="connsiteX48" fmla="*/ 200026 w 338138"/>
                <a:gd name="connsiteY48" fmla="*/ 44753 h 274637"/>
                <a:gd name="connsiteX49" fmla="*/ 200026 w 338138"/>
                <a:gd name="connsiteY49" fmla="*/ 44754 h 274637"/>
                <a:gd name="connsiteX50" fmla="*/ 200025 w 338138"/>
                <a:gd name="connsiteY50" fmla="*/ 44753 h 274637"/>
                <a:gd name="connsiteX51" fmla="*/ 187326 w 338138"/>
                <a:gd name="connsiteY51" fmla="*/ 30162 h 274637"/>
                <a:gd name="connsiteX52" fmla="*/ 188913 w 338138"/>
                <a:gd name="connsiteY52" fmla="*/ 34925 h 274637"/>
                <a:gd name="connsiteX53" fmla="*/ 185738 w 338138"/>
                <a:gd name="connsiteY53" fmla="*/ 34925 h 274637"/>
                <a:gd name="connsiteX54" fmla="*/ 187326 w 338138"/>
                <a:gd name="connsiteY54" fmla="*/ 30162 h 274637"/>
                <a:gd name="connsiteX55" fmla="*/ 129382 w 338138"/>
                <a:gd name="connsiteY55" fmla="*/ 23812 h 274637"/>
                <a:gd name="connsiteX56" fmla="*/ 120650 w 338138"/>
                <a:gd name="connsiteY56" fmla="*/ 33337 h 274637"/>
                <a:gd name="connsiteX57" fmla="*/ 129382 w 338138"/>
                <a:gd name="connsiteY57" fmla="*/ 42862 h 274637"/>
                <a:gd name="connsiteX58" fmla="*/ 138114 w 338138"/>
                <a:gd name="connsiteY58" fmla="*/ 33337 h 274637"/>
                <a:gd name="connsiteX59" fmla="*/ 129382 w 338138"/>
                <a:gd name="connsiteY59" fmla="*/ 23812 h 274637"/>
                <a:gd name="connsiteX60" fmla="*/ 223203 w 338138"/>
                <a:gd name="connsiteY60" fmla="*/ 19050 h 274637"/>
                <a:gd name="connsiteX61" fmla="*/ 220663 w 338138"/>
                <a:gd name="connsiteY61" fmla="*/ 21620 h 274637"/>
                <a:gd name="connsiteX62" fmla="*/ 220663 w 338138"/>
                <a:gd name="connsiteY62" fmla="*/ 44753 h 274637"/>
                <a:gd name="connsiteX63" fmla="*/ 223203 w 338138"/>
                <a:gd name="connsiteY63" fmla="*/ 46038 h 274637"/>
                <a:gd name="connsiteX64" fmla="*/ 237173 w 338138"/>
                <a:gd name="connsiteY64" fmla="*/ 46038 h 274637"/>
                <a:gd name="connsiteX65" fmla="*/ 239713 w 338138"/>
                <a:gd name="connsiteY65" fmla="*/ 44753 h 274637"/>
                <a:gd name="connsiteX66" fmla="*/ 239713 w 338138"/>
                <a:gd name="connsiteY66" fmla="*/ 42183 h 274637"/>
                <a:gd name="connsiteX67" fmla="*/ 237173 w 338138"/>
                <a:gd name="connsiteY67" fmla="*/ 40897 h 274637"/>
                <a:gd name="connsiteX68" fmla="*/ 228283 w 338138"/>
                <a:gd name="connsiteY68" fmla="*/ 40897 h 274637"/>
                <a:gd name="connsiteX69" fmla="*/ 227013 w 338138"/>
                <a:gd name="connsiteY69" fmla="*/ 39612 h 274637"/>
                <a:gd name="connsiteX70" fmla="*/ 227013 w 338138"/>
                <a:gd name="connsiteY70" fmla="*/ 35757 h 274637"/>
                <a:gd name="connsiteX71" fmla="*/ 228283 w 338138"/>
                <a:gd name="connsiteY71" fmla="*/ 35757 h 274637"/>
                <a:gd name="connsiteX72" fmla="*/ 234633 w 338138"/>
                <a:gd name="connsiteY72" fmla="*/ 35757 h 274637"/>
                <a:gd name="connsiteX73" fmla="*/ 235903 w 338138"/>
                <a:gd name="connsiteY73" fmla="*/ 33187 h 274637"/>
                <a:gd name="connsiteX74" fmla="*/ 235903 w 338138"/>
                <a:gd name="connsiteY74" fmla="*/ 31901 h 274637"/>
                <a:gd name="connsiteX75" fmla="*/ 234633 w 338138"/>
                <a:gd name="connsiteY75" fmla="*/ 29331 h 274637"/>
                <a:gd name="connsiteX76" fmla="*/ 228283 w 338138"/>
                <a:gd name="connsiteY76" fmla="*/ 29331 h 274637"/>
                <a:gd name="connsiteX77" fmla="*/ 227013 w 338138"/>
                <a:gd name="connsiteY77" fmla="*/ 28046 h 274637"/>
                <a:gd name="connsiteX78" fmla="*/ 227013 w 338138"/>
                <a:gd name="connsiteY78" fmla="*/ 25476 h 274637"/>
                <a:gd name="connsiteX79" fmla="*/ 228283 w 338138"/>
                <a:gd name="connsiteY79" fmla="*/ 25476 h 274637"/>
                <a:gd name="connsiteX80" fmla="*/ 237173 w 338138"/>
                <a:gd name="connsiteY80" fmla="*/ 25476 h 274637"/>
                <a:gd name="connsiteX81" fmla="*/ 239713 w 338138"/>
                <a:gd name="connsiteY81" fmla="*/ 22905 h 274637"/>
                <a:gd name="connsiteX82" fmla="*/ 239713 w 338138"/>
                <a:gd name="connsiteY82" fmla="*/ 21620 h 274637"/>
                <a:gd name="connsiteX83" fmla="*/ 237173 w 338138"/>
                <a:gd name="connsiteY83" fmla="*/ 19050 h 274637"/>
                <a:gd name="connsiteX84" fmla="*/ 223203 w 338138"/>
                <a:gd name="connsiteY84" fmla="*/ 19050 h 274637"/>
                <a:gd name="connsiteX85" fmla="*/ 186797 w 338138"/>
                <a:gd name="connsiteY85" fmla="*/ 19050 h 274637"/>
                <a:gd name="connsiteX86" fmla="*/ 184151 w 338138"/>
                <a:gd name="connsiteY86" fmla="*/ 21620 h 274637"/>
                <a:gd name="connsiteX87" fmla="*/ 177536 w 338138"/>
                <a:gd name="connsiteY87" fmla="*/ 44753 h 274637"/>
                <a:gd name="connsiteX88" fmla="*/ 177536 w 338138"/>
                <a:gd name="connsiteY88" fmla="*/ 46038 h 274637"/>
                <a:gd name="connsiteX89" fmla="*/ 178859 w 338138"/>
                <a:gd name="connsiteY89" fmla="*/ 46038 h 274637"/>
                <a:gd name="connsiteX90" fmla="*/ 181505 w 338138"/>
                <a:gd name="connsiteY90" fmla="*/ 46038 h 274637"/>
                <a:gd name="connsiteX91" fmla="*/ 184151 w 338138"/>
                <a:gd name="connsiteY91" fmla="*/ 44753 h 274637"/>
                <a:gd name="connsiteX92" fmla="*/ 185474 w 338138"/>
                <a:gd name="connsiteY92" fmla="*/ 42183 h 274637"/>
                <a:gd name="connsiteX93" fmla="*/ 185474 w 338138"/>
                <a:gd name="connsiteY93" fmla="*/ 40897 h 274637"/>
                <a:gd name="connsiteX94" fmla="*/ 190766 w 338138"/>
                <a:gd name="connsiteY94" fmla="*/ 40897 h 274637"/>
                <a:gd name="connsiteX95" fmla="*/ 192088 w 338138"/>
                <a:gd name="connsiteY95" fmla="*/ 42183 h 274637"/>
                <a:gd name="connsiteX96" fmla="*/ 192088 w 338138"/>
                <a:gd name="connsiteY96" fmla="*/ 44753 h 274637"/>
                <a:gd name="connsiteX97" fmla="*/ 194734 w 338138"/>
                <a:gd name="connsiteY97" fmla="*/ 46038 h 274637"/>
                <a:gd name="connsiteX98" fmla="*/ 197380 w 338138"/>
                <a:gd name="connsiteY98" fmla="*/ 46038 h 274637"/>
                <a:gd name="connsiteX99" fmla="*/ 200026 w 338138"/>
                <a:gd name="connsiteY99" fmla="*/ 46038 h 274637"/>
                <a:gd name="connsiteX100" fmla="*/ 200026 w 338138"/>
                <a:gd name="connsiteY100" fmla="*/ 44754 h 274637"/>
                <a:gd name="connsiteX101" fmla="*/ 201386 w 338138"/>
                <a:gd name="connsiteY101" fmla="*/ 46038 h 274637"/>
                <a:gd name="connsiteX102" fmla="*/ 216354 w 338138"/>
                <a:gd name="connsiteY102" fmla="*/ 46038 h 274637"/>
                <a:gd name="connsiteX103" fmla="*/ 219075 w 338138"/>
                <a:gd name="connsiteY103" fmla="*/ 44753 h 274637"/>
                <a:gd name="connsiteX104" fmla="*/ 219075 w 338138"/>
                <a:gd name="connsiteY104" fmla="*/ 42183 h 274637"/>
                <a:gd name="connsiteX105" fmla="*/ 216354 w 338138"/>
                <a:gd name="connsiteY105" fmla="*/ 40897 h 274637"/>
                <a:gd name="connsiteX106" fmla="*/ 208189 w 338138"/>
                <a:gd name="connsiteY106" fmla="*/ 40897 h 274637"/>
                <a:gd name="connsiteX107" fmla="*/ 206829 w 338138"/>
                <a:gd name="connsiteY107" fmla="*/ 39612 h 274637"/>
                <a:gd name="connsiteX108" fmla="*/ 206829 w 338138"/>
                <a:gd name="connsiteY108" fmla="*/ 21620 h 274637"/>
                <a:gd name="connsiteX109" fmla="*/ 205468 w 338138"/>
                <a:gd name="connsiteY109" fmla="*/ 19050 h 274637"/>
                <a:gd name="connsiteX110" fmla="*/ 201386 w 338138"/>
                <a:gd name="connsiteY110" fmla="*/ 19050 h 274637"/>
                <a:gd name="connsiteX111" fmla="*/ 200025 w 338138"/>
                <a:gd name="connsiteY111" fmla="*/ 21620 h 274637"/>
                <a:gd name="connsiteX112" fmla="*/ 200025 w 338138"/>
                <a:gd name="connsiteY112" fmla="*/ 44749 h 274637"/>
                <a:gd name="connsiteX113" fmla="*/ 199199 w 338138"/>
                <a:gd name="connsiteY113" fmla="*/ 41861 h 274637"/>
                <a:gd name="connsiteX114" fmla="*/ 193411 w 338138"/>
                <a:gd name="connsiteY114" fmla="*/ 21620 h 274637"/>
                <a:gd name="connsiteX115" fmla="*/ 190766 w 338138"/>
                <a:gd name="connsiteY115" fmla="*/ 19050 h 274637"/>
                <a:gd name="connsiteX116" fmla="*/ 186797 w 338138"/>
                <a:gd name="connsiteY116" fmla="*/ 19050 h 274637"/>
                <a:gd name="connsiteX117" fmla="*/ 165206 w 338138"/>
                <a:gd name="connsiteY117" fmla="*/ 19050 h 274637"/>
                <a:gd name="connsiteX118" fmla="*/ 158327 w 338138"/>
                <a:gd name="connsiteY118" fmla="*/ 21648 h 274637"/>
                <a:gd name="connsiteX119" fmla="*/ 155575 w 338138"/>
                <a:gd name="connsiteY119" fmla="*/ 26843 h 274637"/>
                <a:gd name="connsiteX120" fmla="*/ 158327 w 338138"/>
                <a:gd name="connsiteY120" fmla="*/ 32039 h 274637"/>
                <a:gd name="connsiteX121" fmla="*/ 165206 w 338138"/>
                <a:gd name="connsiteY121" fmla="*/ 35935 h 274637"/>
                <a:gd name="connsiteX122" fmla="*/ 167958 w 338138"/>
                <a:gd name="connsiteY122" fmla="*/ 37234 h 274637"/>
                <a:gd name="connsiteX123" fmla="*/ 169334 w 338138"/>
                <a:gd name="connsiteY123" fmla="*/ 38533 h 274637"/>
                <a:gd name="connsiteX124" fmla="*/ 169334 w 338138"/>
                <a:gd name="connsiteY124" fmla="*/ 39832 h 274637"/>
                <a:gd name="connsiteX125" fmla="*/ 167958 w 338138"/>
                <a:gd name="connsiteY125" fmla="*/ 41131 h 274637"/>
                <a:gd name="connsiteX126" fmla="*/ 163830 w 338138"/>
                <a:gd name="connsiteY126" fmla="*/ 41131 h 274637"/>
                <a:gd name="connsiteX127" fmla="*/ 162454 w 338138"/>
                <a:gd name="connsiteY127" fmla="*/ 39832 h 274637"/>
                <a:gd name="connsiteX128" fmla="*/ 162454 w 338138"/>
                <a:gd name="connsiteY128" fmla="*/ 38533 h 274637"/>
                <a:gd name="connsiteX129" fmla="*/ 159703 w 338138"/>
                <a:gd name="connsiteY129" fmla="*/ 37234 h 274637"/>
                <a:gd name="connsiteX130" fmla="*/ 158327 w 338138"/>
                <a:gd name="connsiteY130" fmla="*/ 37234 h 274637"/>
                <a:gd name="connsiteX131" fmla="*/ 156951 w 338138"/>
                <a:gd name="connsiteY131" fmla="*/ 38533 h 274637"/>
                <a:gd name="connsiteX132" fmla="*/ 155575 w 338138"/>
                <a:gd name="connsiteY132" fmla="*/ 39832 h 274637"/>
                <a:gd name="connsiteX133" fmla="*/ 155575 w 338138"/>
                <a:gd name="connsiteY133" fmla="*/ 41131 h 274637"/>
                <a:gd name="connsiteX134" fmla="*/ 156951 w 338138"/>
                <a:gd name="connsiteY134" fmla="*/ 43728 h 274637"/>
                <a:gd name="connsiteX135" fmla="*/ 159703 w 338138"/>
                <a:gd name="connsiteY135" fmla="*/ 45027 h 274637"/>
                <a:gd name="connsiteX136" fmla="*/ 166582 w 338138"/>
                <a:gd name="connsiteY136" fmla="*/ 47625 h 274637"/>
                <a:gd name="connsiteX137" fmla="*/ 173461 w 338138"/>
                <a:gd name="connsiteY137" fmla="*/ 45027 h 274637"/>
                <a:gd name="connsiteX138" fmla="*/ 176213 w 338138"/>
                <a:gd name="connsiteY138" fmla="*/ 38533 h 274637"/>
                <a:gd name="connsiteX139" fmla="*/ 173461 w 338138"/>
                <a:gd name="connsiteY139" fmla="*/ 32039 h 274637"/>
                <a:gd name="connsiteX140" fmla="*/ 167958 w 338138"/>
                <a:gd name="connsiteY140" fmla="*/ 29441 h 274637"/>
                <a:gd name="connsiteX141" fmla="*/ 163830 w 338138"/>
                <a:gd name="connsiteY141" fmla="*/ 28142 h 274637"/>
                <a:gd name="connsiteX142" fmla="*/ 162454 w 338138"/>
                <a:gd name="connsiteY142" fmla="*/ 26843 h 274637"/>
                <a:gd name="connsiteX143" fmla="*/ 162454 w 338138"/>
                <a:gd name="connsiteY143" fmla="*/ 25544 h 274637"/>
                <a:gd name="connsiteX144" fmla="*/ 163830 w 338138"/>
                <a:gd name="connsiteY144" fmla="*/ 25544 h 274637"/>
                <a:gd name="connsiteX145" fmla="*/ 165206 w 338138"/>
                <a:gd name="connsiteY145" fmla="*/ 24246 h 274637"/>
                <a:gd name="connsiteX146" fmla="*/ 167958 w 338138"/>
                <a:gd name="connsiteY146" fmla="*/ 25544 h 274637"/>
                <a:gd name="connsiteX147" fmla="*/ 167958 w 338138"/>
                <a:gd name="connsiteY147" fmla="*/ 26843 h 274637"/>
                <a:gd name="connsiteX148" fmla="*/ 170710 w 338138"/>
                <a:gd name="connsiteY148" fmla="*/ 28142 h 274637"/>
                <a:gd name="connsiteX149" fmla="*/ 172086 w 338138"/>
                <a:gd name="connsiteY149" fmla="*/ 28142 h 274637"/>
                <a:gd name="connsiteX150" fmla="*/ 174837 w 338138"/>
                <a:gd name="connsiteY150" fmla="*/ 26843 h 274637"/>
                <a:gd name="connsiteX151" fmla="*/ 176213 w 338138"/>
                <a:gd name="connsiteY151" fmla="*/ 25544 h 274637"/>
                <a:gd name="connsiteX152" fmla="*/ 174837 w 338138"/>
                <a:gd name="connsiteY152" fmla="*/ 24246 h 274637"/>
                <a:gd name="connsiteX153" fmla="*/ 174837 w 338138"/>
                <a:gd name="connsiteY153" fmla="*/ 22947 h 274637"/>
                <a:gd name="connsiteX154" fmla="*/ 172086 w 338138"/>
                <a:gd name="connsiteY154" fmla="*/ 20349 h 274637"/>
                <a:gd name="connsiteX155" fmla="*/ 165206 w 338138"/>
                <a:gd name="connsiteY155" fmla="*/ 19050 h 274637"/>
                <a:gd name="connsiteX156" fmla="*/ 157252 w 338138"/>
                <a:gd name="connsiteY156" fmla="*/ 0 h 274637"/>
                <a:gd name="connsiteX157" fmla="*/ 244236 w 338138"/>
                <a:gd name="connsiteY157" fmla="*/ 0 h 274637"/>
                <a:gd name="connsiteX158" fmla="*/ 250825 w 338138"/>
                <a:gd name="connsiteY158" fmla="*/ 7970 h 274637"/>
                <a:gd name="connsiteX159" fmla="*/ 250825 w 338138"/>
                <a:gd name="connsiteY159" fmla="*/ 58446 h 274637"/>
                <a:gd name="connsiteX160" fmla="*/ 244236 w 338138"/>
                <a:gd name="connsiteY160" fmla="*/ 65088 h 274637"/>
                <a:gd name="connsiteX161" fmla="*/ 157252 w 338138"/>
                <a:gd name="connsiteY161" fmla="*/ 65088 h 274637"/>
                <a:gd name="connsiteX162" fmla="*/ 148027 w 338138"/>
                <a:gd name="connsiteY162" fmla="*/ 62431 h 274637"/>
                <a:gd name="connsiteX163" fmla="*/ 117714 w 338138"/>
                <a:gd name="connsiteY163" fmla="*/ 49148 h 274637"/>
                <a:gd name="connsiteX164" fmla="*/ 111125 w 338138"/>
                <a:gd name="connsiteY164" fmla="*/ 39850 h 274637"/>
                <a:gd name="connsiteX165" fmla="*/ 111125 w 338138"/>
                <a:gd name="connsiteY165" fmla="*/ 25238 h 274637"/>
                <a:gd name="connsiteX166" fmla="*/ 117714 w 338138"/>
                <a:gd name="connsiteY166" fmla="*/ 17268 h 274637"/>
                <a:gd name="connsiteX167" fmla="*/ 148027 w 338138"/>
                <a:gd name="connsiteY167" fmla="*/ 2657 h 274637"/>
                <a:gd name="connsiteX168" fmla="*/ 157252 w 338138"/>
                <a:gd name="connsiteY168" fmla="*/ 0 h 274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338138" h="274637">
                  <a:moveTo>
                    <a:pt x="242888" y="212725"/>
                  </a:moveTo>
                  <a:cubicBezTo>
                    <a:pt x="231490" y="212725"/>
                    <a:pt x="222250" y="221965"/>
                    <a:pt x="222250" y="233363"/>
                  </a:cubicBezTo>
                  <a:cubicBezTo>
                    <a:pt x="222250" y="244761"/>
                    <a:pt x="231490" y="254001"/>
                    <a:pt x="242888" y="254001"/>
                  </a:cubicBezTo>
                  <a:cubicBezTo>
                    <a:pt x="254286" y="254001"/>
                    <a:pt x="263526" y="244761"/>
                    <a:pt x="263526" y="233363"/>
                  </a:cubicBezTo>
                  <a:cubicBezTo>
                    <a:pt x="263526" y="221965"/>
                    <a:pt x="254286" y="212725"/>
                    <a:pt x="242888" y="212725"/>
                  </a:cubicBezTo>
                  <a:close/>
                  <a:moveTo>
                    <a:pt x="76994" y="212725"/>
                  </a:moveTo>
                  <a:cubicBezTo>
                    <a:pt x="66034" y="212725"/>
                    <a:pt x="57150" y="221965"/>
                    <a:pt x="57150" y="233363"/>
                  </a:cubicBezTo>
                  <a:cubicBezTo>
                    <a:pt x="57150" y="244761"/>
                    <a:pt x="66034" y="254001"/>
                    <a:pt x="76994" y="254001"/>
                  </a:cubicBezTo>
                  <a:cubicBezTo>
                    <a:pt x="87954" y="254001"/>
                    <a:pt x="96838" y="244761"/>
                    <a:pt x="96838" y="233363"/>
                  </a:cubicBezTo>
                  <a:cubicBezTo>
                    <a:pt x="96838" y="221965"/>
                    <a:pt x="87954" y="212725"/>
                    <a:pt x="76994" y="212725"/>
                  </a:cubicBezTo>
                  <a:close/>
                  <a:moveTo>
                    <a:pt x="198438" y="93662"/>
                  </a:moveTo>
                  <a:cubicBezTo>
                    <a:pt x="198438" y="93662"/>
                    <a:pt x="198438" y="93662"/>
                    <a:pt x="198438" y="152400"/>
                  </a:cubicBezTo>
                  <a:cubicBezTo>
                    <a:pt x="198438" y="152400"/>
                    <a:pt x="198438" y="152400"/>
                    <a:pt x="271566" y="152400"/>
                  </a:cubicBezTo>
                  <a:cubicBezTo>
                    <a:pt x="276789" y="152400"/>
                    <a:pt x="279401" y="148484"/>
                    <a:pt x="276789" y="143263"/>
                  </a:cubicBezTo>
                  <a:cubicBezTo>
                    <a:pt x="276789" y="143263"/>
                    <a:pt x="276789" y="143263"/>
                    <a:pt x="254590" y="102799"/>
                  </a:cubicBezTo>
                  <a:cubicBezTo>
                    <a:pt x="251978" y="97578"/>
                    <a:pt x="245449" y="93662"/>
                    <a:pt x="240225" y="93662"/>
                  </a:cubicBezTo>
                  <a:cubicBezTo>
                    <a:pt x="240225" y="93662"/>
                    <a:pt x="240225" y="93662"/>
                    <a:pt x="198438" y="93662"/>
                  </a:cubicBezTo>
                  <a:close/>
                  <a:moveTo>
                    <a:pt x="126104" y="93662"/>
                  </a:moveTo>
                  <a:cubicBezTo>
                    <a:pt x="120858" y="93662"/>
                    <a:pt x="114301" y="97578"/>
                    <a:pt x="111678" y="101494"/>
                  </a:cubicBezTo>
                  <a:cubicBezTo>
                    <a:pt x="111678" y="101494"/>
                    <a:pt x="111678" y="101494"/>
                    <a:pt x="86761" y="143263"/>
                  </a:cubicBezTo>
                  <a:cubicBezTo>
                    <a:pt x="84138" y="148484"/>
                    <a:pt x="85449" y="152400"/>
                    <a:pt x="90695" y="152400"/>
                  </a:cubicBezTo>
                  <a:cubicBezTo>
                    <a:pt x="90695" y="152400"/>
                    <a:pt x="90695" y="152400"/>
                    <a:pt x="174626" y="152400"/>
                  </a:cubicBezTo>
                  <a:lnTo>
                    <a:pt x="174626" y="93662"/>
                  </a:lnTo>
                  <a:cubicBezTo>
                    <a:pt x="174626" y="93662"/>
                    <a:pt x="174626" y="93662"/>
                    <a:pt x="126104" y="93662"/>
                  </a:cubicBezTo>
                  <a:close/>
                  <a:moveTo>
                    <a:pt x="117556" y="74612"/>
                  </a:moveTo>
                  <a:cubicBezTo>
                    <a:pt x="117556" y="74612"/>
                    <a:pt x="117556" y="74612"/>
                    <a:pt x="250962" y="74612"/>
                  </a:cubicBezTo>
                  <a:cubicBezTo>
                    <a:pt x="258887" y="74612"/>
                    <a:pt x="268133" y="79876"/>
                    <a:pt x="270775" y="85140"/>
                  </a:cubicBezTo>
                  <a:cubicBezTo>
                    <a:pt x="270775" y="85140"/>
                    <a:pt x="270775" y="85140"/>
                    <a:pt x="301154" y="139094"/>
                  </a:cubicBezTo>
                  <a:cubicBezTo>
                    <a:pt x="305117" y="144358"/>
                    <a:pt x="311721" y="148305"/>
                    <a:pt x="317005" y="148305"/>
                  </a:cubicBezTo>
                  <a:cubicBezTo>
                    <a:pt x="317005" y="148305"/>
                    <a:pt x="317005" y="148305"/>
                    <a:pt x="323609" y="148305"/>
                  </a:cubicBezTo>
                  <a:cubicBezTo>
                    <a:pt x="331534" y="148305"/>
                    <a:pt x="338138" y="154885"/>
                    <a:pt x="338138" y="162781"/>
                  </a:cubicBezTo>
                  <a:cubicBezTo>
                    <a:pt x="338138" y="162781"/>
                    <a:pt x="338138" y="162781"/>
                    <a:pt x="338138" y="229895"/>
                  </a:cubicBezTo>
                  <a:cubicBezTo>
                    <a:pt x="338138" y="237790"/>
                    <a:pt x="331534" y="244370"/>
                    <a:pt x="323609" y="244370"/>
                  </a:cubicBezTo>
                  <a:cubicBezTo>
                    <a:pt x="323609" y="244370"/>
                    <a:pt x="323609" y="244370"/>
                    <a:pt x="281342" y="244370"/>
                  </a:cubicBezTo>
                  <a:cubicBezTo>
                    <a:pt x="277379" y="261478"/>
                    <a:pt x="261529" y="274637"/>
                    <a:pt x="243037" y="274637"/>
                  </a:cubicBezTo>
                  <a:cubicBezTo>
                    <a:pt x="224545" y="274637"/>
                    <a:pt x="208695" y="261478"/>
                    <a:pt x="203411" y="244370"/>
                  </a:cubicBezTo>
                  <a:cubicBezTo>
                    <a:pt x="203411" y="244370"/>
                    <a:pt x="203411" y="244370"/>
                    <a:pt x="116235" y="244370"/>
                  </a:cubicBezTo>
                  <a:cubicBezTo>
                    <a:pt x="110951" y="261478"/>
                    <a:pt x="95101" y="274637"/>
                    <a:pt x="76609" y="274637"/>
                  </a:cubicBezTo>
                  <a:cubicBezTo>
                    <a:pt x="58117" y="274637"/>
                    <a:pt x="42267" y="261478"/>
                    <a:pt x="38305" y="244370"/>
                  </a:cubicBezTo>
                  <a:cubicBezTo>
                    <a:pt x="38305" y="244370"/>
                    <a:pt x="38305" y="244370"/>
                    <a:pt x="14529" y="244370"/>
                  </a:cubicBezTo>
                  <a:cubicBezTo>
                    <a:pt x="6604" y="244370"/>
                    <a:pt x="0" y="237790"/>
                    <a:pt x="0" y="229895"/>
                  </a:cubicBezTo>
                  <a:cubicBezTo>
                    <a:pt x="0" y="229895"/>
                    <a:pt x="0" y="229895"/>
                    <a:pt x="0" y="175941"/>
                  </a:cubicBezTo>
                  <a:cubicBezTo>
                    <a:pt x="0" y="168045"/>
                    <a:pt x="6604" y="160149"/>
                    <a:pt x="13208" y="158833"/>
                  </a:cubicBezTo>
                  <a:cubicBezTo>
                    <a:pt x="13208" y="158833"/>
                    <a:pt x="13208" y="158833"/>
                    <a:pt x="44909" y="152253"/>
                  </a:cubicBezTo>
                  <a:cubicBezTo>
                    <a:pt x="50192" y="150937"/>
                    <a:pt x="58117" y="145674"/>
                    <a:pt x="60759" y="140410"/>
                  </a:cubicBezTo>
                  <a:cubicBezTo>
                    <a:pt x="60759" y="140410"/>
                    <a:pt x="60759" y="140410"/>
                    <a:pt x="96422" y="85140"/>
                  </a:cubicBezTo>
                  <a:cubicBezTo>
                    <a:pt x="101705" y="78560"/>
                    <a:pt x="109631" y="74612"/>
                    <a:pt x="117556" y="74612"/>
                  </a:cubicBezTo>
                  <a:close/>
                  <a:moveTo>
                    <a:pt x="200025" y="44749"/>
                  </a:moveTo>
                  <a:lnTo>
                    <a:pt x="200026" y="44753"/>
                  </a:lnTo>
                  <a:lnTo>
                    <a:pt x="200026" y="44754"/>
                  </a:lnTo>
                  <a:lnTo>
                    <a:pt x="200025" y="44753"/>
                  </a:lnTo>
                  <a:close/>
                  <a:moveTo>
                    <a:pt x="187326" y="30162"/>
                  </a:moveTo>
                  <a:cubicBezTo>
                    <a:pt x="187326" y="30162"/>
                    <a:pt x="187326" y="30162"/>
                    <a:pt x="188913" y="34925"/>
                  </a:cubicBezTo>
                  <a:cubicBezTo>
                    <a:pt x="188913" y="34925"/>
                    <a:pt x="188913" y="34925"/>
                    <a:pt x="185738" y="34925"/>
                  </a:cubicBezTo>
                  <a:cubicBezTo>
                    <a:pt x="185738" y="34925"/>
                    <a:pt x="185738" y="34925"/>
                    <a:pt x="187326" y="30162"/>
                  </a:cubicBezTo>
                  <a:close/>
                  <a:moveTo>
                    <a:pt x="129382" y="23812"/>
                  </a:moveTo>
                  <a:cubicBezTo>
                    <a:pt x="124559" y="23812"/>
                    <a:pt x="120650" y="28076"/>
                    <a:pt x="120650" y="33337"/>
                  </a:cubicBezTo>
                  <a:cubicBezTo>
                    <a:pt x="120650" y="38598"/>
                    <a:pt x="124559" y="42862"/>
                    <a:pt x="129382" y="42862"/>
                  </a:cubicBezTo>
                  <a:cubicBezTo>
                    <a:pt x="134205" y="42862"/>
                    <a:pt x="138114" y="38598"/>
                    <a:pt x="138114" y="33337"/>
                  </a:cubicBezTo>
                  <a:cubicBezTo>
                    <a:pt x="138114" y="28076"/>
                    <a:pt x="134205" y="23812"/>
                    <a:pt x="129382" y="23812"/>
                  </a:cubicBezTo>
                  <a:close/>
                  <a:moveTo>
                    <a:pt x="223203" y="19050"/>
                  </a:moveTo>
                  <a:cubicBezTo>
                    <a:pt x="221933" y="19050"/>
                    <a:pt x="220663" y="20335"/>
                    <a:pt x="220663" y="21620"/>
                  </a:cubicBezTo>
                  <a:lnTo>
                    <a:pt x="220663" y="44753"/>
                  </a:lnTo>
                  <a:cubicBezTo>
                    <a:pt x="220663" y="46038"/>
                    <a:pt x="221933" y="46038"/>
                    <a:pt x="223203" y="46038"/>
                  </a:cubicBezTo>
                  <a:cubicBezTo>
                    <a:pt x="223203" y="46038"/>
                    <a:pt x="223203" y="46038"/>
                    <a:pt x="237173" y="46038"/>
                  </a:cubicBezTo>
                  <a:cubicBezTo>
                    <a:pt x="238443" y="46038"/>
                    <a:pt x="239713" y="46038"/>
                    <a:pt x="239713" y="44753"/>
                  </a:cubicBezTo>
                  <a:cubicBezTo>
                    <a:pt x="239713" y="44753"/>
                    <a:pt x="239713" y="44753"/>
                    <a:pt x="239713" y="42183"/>
                  </a:cubicBezTo>
                  <a:cubicBezTo>
                    <a:pt x="239713" y="40897"/>
                    <a:pt x="238443" y="40897"/>
                    <a:pt x="237173" y="40897"/>
                  </a:cubicBezTo>
                  <a:cubicBezTo>
                    <a:pt x="237173" y="40897"/>
                    <a:pt x="237173" y="40897"/>
                    <a:pt x="228283" y="40897"/>
                  </a:cubicBezTo>
                  <a:cubicBezTo>
                    <a:pt x="228283" y="40897"/>
                    <a:pt x="227013" y="39612"/>
                    <a:pt x="227013" y="39612"/>
                  </a:cubicBezTo>
                  <a:cubicBezTo>
                    <a:pt x="227013" y="39612"/>
                    <a:pt x="227013" y="39612"/>
                    <a:pt x="227013" y="35757"/>
                  </a:cubicBezTo>
                  <a:cubicBezTo>
                    <a:pt x="227013" y="35757"/>
                    <a:pt x="228283" y="35757"/>
                    <a:pt x="228283" y="35757"/>
                  </a:cubicBezTo>
                  <a:cubicBezTo>
                    <a:pt x="228283" y="35757"/>
                    <a:pt x="228283" y="35757"/>
                    <a:pt x="234633" y="35757"/>
                  </a:cubicBezTo>
                  <a:cubicBezTo>
                    <a:pt x="234633" y="35757"/>
                    <a:pt x="235903" y="34472"/>
                    <a:pt x="235903" y="33187"/>
                  </a:cubicBezTo>
                  <a:cubicBezTo>
                    <a:pt x="235903" y="33187"/>
                    <a:pt x="235903" y="33187"/>
                    <a:pt x="235903" y="31901"/>
                  </a:cubicBezTo>
                  <a:cubicBezTo>
                    <a:pt x="235903" y="30616"/>
                    <a:pt x="234633" y="29331"/>
                    <a:pt x="234633" y="29331"/>
                  </a:cubicBezTo>
                  <a:cubicBezTo>
                    <a:pt x="234633" y="29331"/>
                    <a:pt x="234633" y="29331"/>
                    <a:pt x="228283" y="29331"/>
                  </a:cubicBezTo>
                  <a:cubicBezTo>
                    <a:pt x="228283" y="29331"/>
                    <a:pt x="227013" y="29331"/>
                    <a:pt x="227013" y="28046"/>
                  </a:cubicBezTo>
                  <a:cubicBezTo>
                    <a:pt x="227013" y="28046"/>
                    <a:pt x="227013" y="28046"/>
                    <a:pt x="227013" y="25476"/>
                  </a:cubicBezTo>
                  <a:cubicBezTo>
                    <a:pt x="227013" y="25476"/>
                    <a:pt x="228283" y="25476"/>
                    <a:pt x="228283" y="25476"/>
                  </a:cubicBezTo>
                  <a:cubicBezTo>
                    <a:pt x="228283" y="25476"/>
                    <a:pt x="228283" y="25476"/>
                    <a:pt x="237173" y="25476"/>
                  </a:cubicBezTo>
                  <a:cubicBezTo>
                    <a:pt x="238443" y="25476"/>
                    <a:pt x="239713" y="24191"/>
                    <a:pt x="239713" y="22905"/>
                  </a:cubicBezTo>
                  <a:cubicBezTo>
                    <a:pt x="239713" y="22905"/>
                    <a:pt x="239713" y="22905"/>
                    <a:pt x="239713" y="21620"/>
                  </a:cubicBezTo>
                  <a:cubicBezTo>
                    <a:pt x="239713" y="20335"/>
                    <a:pt x="238443" y="19050"/>
                    <a:pt x="237173" y="19050"/>
                  </a:cubicBezTo>
                  <a:cubicBezTo>
                    <a:pt x="237173" y="19050"/>
                    <a:pt x="237173" y="19050"/>
                    <a:pt x="223203" y="19050"/>
                  </a:cubicBezTo>
                  <a:close/>
                  <a:moveTo>
                    <a:pt x="186797" y="19050"/>
                  </a:moveTo>
                  <a:cubicBezTo>
                    <a:pt x="185474" y="19050"/>
                    <a:pt x="184151" y="20335"/>
                    <a:pt x="184151" y="21620"/>
                  </a:cubicBezTo>
                  <a:cubicBezTo>
                    <a:pt x="184151" y="21620"/>
                    <a:pt x="184151" y="21620"/>
                    <a:pt x="177536" y="44753"/>
                  </a:cubicBezTo>
                  <a:cubicBezTo>
                    <a:pt x="176213" y="44753"/>
                    <a:pt x="177536" y="46038"/>
                    <a:pt x="177536" y="46038"/>
                  </a:cubicBezTo>
                  <a:cubicBezTo>
                    <a:pt x="177536" y="46038"/>
                    <a:pt x="177536" y="46038"/>
                    <a:pt x="178859" y="46038"/>
                  </a:cubicBezTo>
                  <a:cubicBezTo>
                    <a:pt x="178859" y="46038"/>
                    <a:pt x="178859" y="46038"/>
                    <a:pt x="181505" y="46038"/>
                  </a:cubicBezTo>
                  <a:cubicBezTo>
                    <a:pt x="182828" y="46038"/>
                    <a:pt x="184151" y="46038"/>
                    <a:pt x="184151" y="44753"/>
                  </a:cubicBezTo>
                  <a:cubicBezTo>
                    <a:pt x="184151" y="44753"/>
                    <a:pt x="184151" y="44753"/>
                    <a:pt x="185474" y="42183"/>
                  </a:cubicBezTo>
                  <a:cubicBezTo>
                    <a:pt x="185474" y="42183"/>
                    <a:pt x="185474" y="40897"/>
                    <a:pt x="185474" y="40897"/>
                  </a:cubicBezTo>
                  <a:cubicBezTo>
                    <a:pt x="185474" y="40897"/>
                    <a:pt x="185474" y="40897"/>
                    <a:pt x="190766" y="40897"/>
                  </a:cubicBezTo>
                  <a:cubicBezTo>
                    <a:pt x="190766" y="40897"/>
                    <a:pt x="192088" y="42183"/>
                    <a:pt x="192088" y="42183"/>
                  </a:cubicBezTo>
                  <a:cubicBezTo>
                    <a:pt x="192088" y="42183"/>
                    <a:pt x="192088" y="42183"/>
                    <a:pt x="192088" y="44753"/>
                  </a:cubicBezTo>
                  <a:cubicBezTo>
                    <a:pt x="193411" y="46038"/>
                    <a:pt x="193411" y="46038"/>
                    <a:pt x="194734" y="46038"/>
                  </a:cubicBezTo>
                  <a:cubicBezTo>
                    <a:pt x="194734" y="46038"/>
                    <a:pt x="194734" y="46038"/>
                    <a:pt x="197380" y="46038"/>
                  </a:cubicBezTo>
                  <a:cubicBezTo>
                    <a:pt x="198703" y="46038"/>
                    <a:pt x="198703" y="46038"/>
                    <a:pt x="200026" y="46038"/>
                  </a:cubicBezTo>
                  <a:lnTo>
                    <a:pt x="200026" y="44754"/>
                  </a:lnTo>
                  <a:lnTo>
                    <a:pt x="201386" y="46038"/>
                  </a:lnTo>
                  <a:cubicBezTo>
                    <a:pt x="201386" y="46038"/>
                    <a:pt x="201386" y="46038"/>
                    <a:pt x="216354" y="46038"/>
                  </a:cubicBezTo>
                  <a:cubicBezTo>
                    <a:pt x="217714" y="46038"/>
                    <a:pt x="219075" y="46038"/>
                    <a:pt x="219075" y="44753"/>
                  </a:cubicBezTo>
                  <a:cubicBezTo>
                    <a:pt x="219075" y="44753"/>
                    <a:pt x="219075" y="44753"/>
                    <a:pt x="219075" y="42183"/>
                  </a:cubicBezTo>
                  <a:cubicBezTo>
                    <a:pt x="219075" y="40897"/>
                    <a:pt x="217714" y="40897"/>
                    <a:pt x="216354" y="40897"/>
                  </a:cubicBezTo>
                  <a:cubicBezTo>
                    <a:pt x="216354" y="40897"/>
                    <a:pt x="216354" y="40897"/>
                    <a:pt x="208189" y="40897"/>
                  </a:cubicBezTo>
                  <a:cubicBezTo>
                    <a:pt x="206829" y="40897"/>
                    <a:pt x="206829" y="39612"/>
                    <a:pt x="206829" y="39612"/>
                  </a:cubicBezTo>
                  <a:cubicBezTo>
                    <a:pt x="206829" y="39612"/>
                    <a:pt x="206829" y="39612"/>
                    <a:pt x="206829" y="21620"/>
                  </a:cubicBezTo>
                  <a:cubicBezTo>
                    <a:pt x="206829" y="20335"/>
                    <a:pt x="205468" y="19050"/>
                    <a:pt x="205468" y="19050"/>
                  </a:cubicBezTo>
                  <a:cubicBezTo>
                    <a:pt x="205468" y="19050"/>
                    <a:pt x="205468" y="19050"/>
                    <a:pt x="201386" y="19050"/>
                  </a:cubicBezTo>
                  <a:cubicBezTo>
                    <a:pt x="201386" y="19050"/>
                    <a:pt x="200025" y="20335"/>
                    <a:pt x="200025" y="21620"/>
                  </a:cubicBezTo>
                  <a:lnTo>
                    <a:pt x="200025" y="44749"/>
                  </a:lnTo>
                  <a:lnTo>
                    <a:pt x="199199" y="41861"/>
                  </a:lnTo>
                  <a:cubicBezTo>
                    <a:pt x="198372" y="38970"/>
                    <a:pt x="196719" y="33187"/>
                    <a:pt x="193411" y="21620"/>
                  </a:cubicBezTo>
                  <a:cubicBezTo>
                    <a:pt x="192088" y="20335"/>
                    <a:pt x="192088" y="19050"/>
                    <a:pt x="190766" y="19050"/>
                  </a:cubicBezTo>
                  <a:cubicBezTo>
                    <a:pt x="190766" y="19050"/>
                    <a:pt x="190766" y="19050"/>
                    <a:pt x="186797" y="19050"/>
                  </a:cubicBezTo>
                  <a:close/>
                  <a:moveTo>
                    <a:pt x="165206" y="19050"/>
                  </a:moveTo>
                  <a:cubicBezTo>
                    <a:pt x="162454" y="19050"/>
                    <a:pt x="159703" y="19050"/>
                    <a:pt x="158327" y="21648"/>
                  </a:cubicBezTo>
                  <a:cubicBezTo>
                    <a:pt x="156951" y="22947"/>
                    <a:pt x="155575" y="24246"/>
                    <a:pt x="155575" y="26843"/>
                  </a:cubicBezTo>
                  <a:cubicBezTo>
                    <a:pt x="155575" y="29441"/>
                    <a:pt x="156951" y="30740"/>
                    <a:pt x="158327" y="32039"/>
                  </a:cubicBezTo>
                  <a:cubicBezTo>
                    <a:pt x="159703" y="33338"/>
                    <a:pt x="161079" y="34636"/>
                    <a:pt x="165206" y="35935"/>
                  </a:cubicBezTo>
                  <a:cubicBezTo>
                    <a:pt x="166582" y="35935"/>
                    <a:pt x="167958" y="37234"/>
                    <a:pt x="167958" y="37234"/>
                  </a:cubicBezTo>
                  <a:cubicBezTo>
                    <a:pt x="169334" y="38533"/>
                    <a:pt x="169334" y="38533"/>
                    <a:pt x="169334" y="38533"/>
                  </a:cubicBezTo>
                  <a:cubicBezTo>
                    <a:pt x="169334" y="39832"/>
                    <a:pt x="169334" y="39832"/>
                    <a:pt x="169334" y="39832"/>
                  </a:cubicBezTo>
                  <a:cubicBezTo>
                    <a:pt x="169334" y="39832"/>
                    <a:pt x="169334" y="41131"/>
                    <a:pt x="167958" y="41131"/>
                  </a:cubicBezTo>
                  <a:cubicBezTo>
                    <a:pt x="166582" y="41131"/>
                    <a:pt x="165206" y="41131"/>
                    <a:pt x="163830" y="41131"/>
                  </a:cubicBezTo>
                  <a:cubicBezTo>
                    <a:pt x="163830" y="41131"/>
                    <a:pt x="163830" y="41131"/>
                    <a:pt x="162454" y="39832"/>
                  </a:cubicBezTo>
                  <a:cubicBezTo>
                    <a:pt x="162454" y="39832"/>
                    <a:pt x="162454" y="39832"/>
                    <a:pt x="162454" y="38533"/>
                  </a:cubicBezTo>
                  <a:cubicBezTo>
                    <a:pt x="161079" y="38533"/>
                    <a:pt x="161079" y="37234"/>
                    <a:pt x="159703" y="37234"/>
                  </a:cubicBezTo>
                  <a:cubicBezTo>
                    <a:pt x="159703" y="37234"/>
                    <a:pt x="158327" y="37234"/>
                    <a:pt x="158327" y="37234"/>
                  </a:cubicBezTo>
                  <a:cubicBezTo>
                    <a:pt x="158327" y="37234"/>
                    <a:pt x="158327" y="37234"/>
                    <a:pt x="156951" y="38533"/>
                  </a:cubicBezTo>
                  <a:cubicBezTo>
                    <a:pt x="155575" y="38533"/>
                    <a:pt x="155575" y="39832"/>
                    <a:pt x="155575" y="39832"/>
                  </a:cubicBezTo>
                  <a:cubicBezTo>
                    <a:pt x="155575" y="39832"/>
                    <a:pt x="155575" y="41131"/>
                    <a:pt x="155575" y="41131"/>
                  </a:cubicBezTo>
                  <a:cubicBezTo>
                    <a:pt x="155575" y="41131"/>
                    <a:pt x="155575" y="42430"/>
                    <a:pt x="156951" y="43728"/>
                  </a:cubicBezTo>
                  <a:cubicBezTo>
                    <a:pt x="156951" y="43728"/>
                    <a:pt x="158327" y="45027"/>
                    <a:pt x="159703" y="45027"/>
                  </a:cubicBezTo>
                  <a:cubicBezTo>
                    <a:pt x="161079" y="46326"/>
                    <a:pt x="163830" y="47625"/>
                    <a:pt x="166582" y="47625"/>
                  </a:cubicBezTo>
                  <a:cubicBezTo>
                    <a:pt x="169334" y="47625"/>
                    <a:pt x="172086" y="46326"/>
                    <a:pt x="173461" y="45027"/>
                  </a:cubicBezTo>
                  <a:cubicBezTo>
                    <a:pt x="176213" y="43728"/>
                    <a:pt x="176213" y="41131"/>
                    <a:pt x="176213" y="38533"/>
                  </a:cubicBezTo>
                  <a:cubicBezTo>
                    <a:pt x="176213" y="35935"/>
                    <a:pt x="176213" y="33338"/>
                    <a:pt x="173461" y="32039"/>
                  </a:cubicBezTo>
                  <a:cubicBezTo>
                    <a:pt x="172086" y="30740"/>
                    <a:pt x="169334" y="30740"/>
                    <a:pt x="167958" y="29441"/>
                  </a:cubicBezTo>
                  <a:cubicBezTo>
                    <a:pt x="166582" y="29441"/>
                    <a:pt x="165206" y="28142"/>
                    <a:pt x="163830" y="28142"/>
                  </a:cubicBezTo>
                  <a:cubicBezTo>
                    <a:pt x="163830" y="28142"/>
                    <a:pt x="162454" y="26843"/>
                    <a:pt x="162454" y="26843"/>
                  </a:cubicBezTo>
                  <a:cubicBezTo>
                    <a:pt x="162454" y="26843"/>
                    <a:pt x="162454" y="25544"/>
                    <a:pt x="162454" y="25544"/>
                  </a:cubicBezTo>
                  <a:cubicBezTo>
                    <a:pt x="162454" y="25544"/>
                    <a:pt x="163830" y="25544"/>
                    <a:pt x="163830" y="25544"/>
                  </a:cubicBezTo>
                  <a:cubicBezTo>
                    <a:pt x="165206" y="24246"/>
                    <a:pt x="165206" y="24246"/>
                    <a:pt x="165206" y="24246"/>
                  </a:cubicBezTo>
                  <a:cubicBezTo>
                    <a:pt x="166582" y="24246"/>
                    <a:pt x="166582" y="25544"/>
                    <a:pt x="167958" y="25544"/>
                  </a:cubicBezTo>
                  <a:cubicBezTo>
                    <a:pt x="167958" y="25544"/>
                    <a:pt x="167958" y="25544"/>
                    <a:pt x="167958" y="26843"/>
                  </a:cubicBezTo>
                  <a:cubicBezTo>
                    <a:pt x="169334" y="26843"/>
                    <a:pt x="169334" y="28142"/>
                    <a:pt x="170710" y="28142"/>
                  </a:cubicBezTo>
                  <a:cubicBezTo>
                    <a:pt x="170710" y="28142"/>
                    <a:pt x="172086" y="28142"/>
                    <a:pt x="172086" y="28142"/>
                  </a:cubicBezTo>
                  <a:cubicBezTo>
                    <a:pt x="172086" y="28142"/>
                    <a:pt x="172086" y="28142"/>
                    <a:pt x="174837" y="26843"/>
                  </a:cubicBezTo>
                  <a:cubicBezTo>
                    <a:pt x="174837" y="26843"/>
                    <a:pt x="174837" y="26843"/>
                    <a:pt x="176213" y="25544"/>
                  </a:cubicBezTo>
                  <a:cubicBezTo>
                    <a:pt x="176213" y="25544"/>
                    <a:pt x="176213" y="24246"/>
                    <a:pt x="174837" y="24246"/>
                  </a:cubicBezTo>
                  <a:cubicBezTo>
                    <a:pt x="174837" y="24246"/>
                    <a:pt x="174837" y="22947"/>
                    <a:pt x="174837" y="22947"/>
                  </a:cubicBezTo>
                  <a:cubicBezTo>
                    <a:pt x="173461" y="21648"/>
                    <a:pt x="172086" y="20349"/>
                    <a:pt x="172086" y="20349"/>
                  </a:cubicBezTo>
                  <a:cubicBezTo>
                    <a:pt x="169334" y="19050"/>
                    <a:pt x="167958" y="19050"/>
                    <a:pt x="165206" y="19050"/>
                  </a:cubicBezTo>
                  <a:close/>
                  <a:moveTo>
                    <a:pt x="157252" y="0"/>
                  </a:moveTo>
                  <a:cubicBezTo>
                    <a:pt x="157252" y="0"/>
                    <a:pt x="157252" y="0"/>
                    <a:pt x="244236" y="0"/>
                  </a:cubicBezTo>
                  <a:cubicBezTo>
                    <a:pt x="248189" y="0"/>
                    <a:pt x="250825" y="3985"/>
                    <a:pt x="250825" y="7970"/>
                  </a:cubicBezTo>
                  <a:cubicBezTo>
                    <a:pt x="250825" y="7970"/>
                    <a:pt x="250825" y="7970"/>
                    <a:pt x="250825" y="58446"/>
                  </a:cubicBezTo>
                  <a:cubicBezTo>
                    <a:pt x="250825" y="62431"/>
                    <a:pt x="248189" y="65088"/>
                    <a:pt x="244236" y="65088"/>
                  </a:cubicBezTo>
                  <a:cubicBezTo>
                    <a:pt x="244236" y="65088"/>
                    <a:pt x="244236" y="65088"/>
                    <a:pt x="157252" y="65088"/>
                  </a:cubicBezTo>
                  <a:cubicBezTo>
                    <a:pt x="154617" y="65088"/>
                    <a:pt x="150663" y="63760"/>
                    <a:pt x="148027" y="62431"/>
                  </a:cubicBezTo>
                  <a:cubicBezTo>
                    <a:pt x="148027" y="62431"/>
                    <a:pt x="148027" y="62431"/>
                    <a:pt x="117714" y="49148"/>
                  </a:cubicBezTo>
                  <a:cubicBezTo>
                    <a:pt x="113761" y="47820"/>
                    <a:pt x="111125" y="43835"/>
                    <a:pt x="111125" y="39850"/>
                  </a:cubicBezTo>
                  <a:cubicBezTo>
                    <a:pt x="111125" y="39850"/>
                    <a:pt x="111125" y="39850"/>
                    <a:pt x="111125" y="25238"/>
                  </a:cubicBezTo>
                  <a:cubicBezTo>
                    <a:pt x="111125" y="22581"/>
                    <a:pt x="113761" y="18597"/>
                    <a:pt x="117714" y="17268"/>
                  </a:cubicBezTo>
                  <a:cubicBezTo>
                    <a:pt x="117714" y="17268"/>
                    <a:pt x="117714" y="17268"/>
                    <a:pt x="148027" y="2657"/>
                  </a:cubicBezTo>
                  <a:cubicBezTo>
                    <a:pt x="150663" y="1328"/>
                    <a:pt x="154617" y="0"/>
                    <a:pt x="157252" y="0"/>
                  </a:cubicBezTo>
                  <a:close/>
                </a:path>
              </a:pathLst>
            </a:custGeom>
            <a:solidFill>
              <a:schemeClr val="bg1">
                <a:lumMod val="100000"/>
              </a:schemeClr>
            </a:solidFill>
            <a:ln w="762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4" name="椭圆 23"/>
          <p:cNvSpPr/>
          <p:nvPr/>
        </p:nvSpPr>
        <p:spPr>
          <a:xfrm>
            <a:off x="4729396" y="3271376"/>
            <a:ext cx="1135196" cy="1135197"/>
          </a:xfrm>
          <a:prstGeom prst="ellipse">
            <a:avLst/>
          </a:prstGeom>
          <a:noFill/>
          <a:ln w="76200" cap="rnd">
            <a:solidFill>
              <a:schemeClr val="tx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660440" y="3579502"/>
            <a:ext cx="518946" cy="518947"/>
            <a:chOff x="8053673" y="4626326"/>
            <a:chExt cx="978195" cy="978195"/>
          </a:xfrm>
        </p:grpSpPr>
        <p:sp>
          <p:nvSpPr>
            <p:cNvPr id="26" name="椭圆 25"/>
            <p:cNvSpPr/>
            <p:nvPr/>
          </p:nvSpPr>
          <p:spPr>
            <a:xfrm>
              <a:off x="8053673" y="4626326"/>
              <a:ext cx="978195" cy="978195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任意多边形 54"/>
            <p:cNvSpPr/>
            <p:nvPr/>
          </p:nvSpPr>
          <p:spPr>
            <a:xfrm>
              <a:off x="8266616" y="4839272"/>
              <a:ext cx="552302" cy="552302"/>
            </a:xfrm>
            <a:custGeom>
              <a:avLst/>
              <a:gdLst>
                <a:gd name="connsiteX0" fmla="*/ 42863 w 338138"/>
                <a:gd name="connsiteY0" fmla="*/ 120650 h 338138"/>
                <a:gd name="connsiteX1" fmla="*/ 53976 w 338138"/>
                <a:gd name="connsiteY1" fmla="*/ 120650 h 338138"/>
                <a:gd name="connsiteX2" fmla="*/ 61913 w 338138"/>
                <a:gd name="connsiteY2" fmla="*/ 158750 h 338138"/>
                <a:gd name="connsiteX3" fmla="*/ 73026 w 338138"/>
                <a:gd name="connsiteY3" fmla="*/ 120650 h 338138"/>
                <a:gd name="connsiteX4" fmla="*/ 85726 w 338138"/>
                <a:gd name="connsiteY4" fmla="*/ 120650 h 338138"/>
                <a:gd name="connsiteX5" fmla="*/ 95251 w 338138"/>
                <a:gd name="connsiteY5" fmla="*/ 158750 h 338138"/>
                <a:gd name="connsiteX6" fmla="*/ 103188 w 338138"/>
                <a:gd name="connsiteY6" fmla="*/ 120650 h 338138"/>
                <a:gd name="connsiteX7" fmla="*/ 122238 w 338138"/>
                <a:gd name="connsiteY7" fmla="*/ 120650 h 338138"/>
                <a:gd name="connsiteX8" fmla="*/ 130176 w 338138"/>
                <a:gd name="connsiteY8" fmla="*/ 158750 h 338138"/>
                <a:gd name="connsiteX9" fmla="*/ 139701 w 338138"/>
                <a:gd name="connsiteY9" fmla="*/ 120650 h 338138"/>
                <a:gd name="connsiteX10" fmla="*/ 153988 w 338138"/>
                <a:gd name="connsiteY10" fmla="*/ 120650 h 338138"/>
                <a:gd name="connsiteX11" fmla="*/ 161926 w 338138"/>
                <a:gd name="connsiteY11" fmla="*/ 158750 h 338138"/>
                <a:gd name="connsiteX12" fmla="*/ 169863 w 338138"/>
                <a:gd name="connsiteY12" fmla="*/ 120650 h 338138"/>
                <a:gd name="connsiteX13" fmla="*/ 190501 w 338138"/>
                <a:gd name="connsiteY13" fmla="*/ 120650 h 338138"/>
                <a:gd name="connsiteX14" fmla="*/ 198438 w 338138"/>
                <a:gd name="connsiteY14" fmla="*/ 158750 h 338138"/>
                <a:gd name="connsiteX15" fmla="*/ 207963 w 338138"/>
                <a:gd name="connsiteY15" fmla="*/ 120650 h 338138"/>
                <a:gd name="connsiteX16" fmla="*/ 220663 w 338138"/>
                <a:gd name="connsiteY16" fmla="*/ 120650 h 338138"/>
                <a:gd name="connsiteX17" fmla="*/ 231776 w 338138"/>
                <a:gd name="connsiteY17" fmla="*/ 158750 h 338138"/>
                <a:gd name="connsiteX18" fmla="*/ 239713 w 338138"/>
                <a:gd name="connsiteY18" fmla="*/ 120650 h 338138"/>
                <a:gd name="connsiteX19" fmla="*/ 249238 w 338138"/>
                <a:gd name="connsiteY19" fmla="*/ 120650 h 338138"/>
                <a:gd name="connsiteX20" fmla="*/ 236538 w 338138"/>
                <a:gd name="connsiteY20" fmla="*/ 174625 h 338138"/>
                <a:gd name="connsiteX21" fmla="*/ 223838 w 338138"/>
                <a:gd name="connsiteY21" fmla="*/ 174625 h 338138"/>
                <a:gd name="connsiteX22" fmla="*/ 214313 w 338138"/>
                <a:gd name="connsiteY22" fmla="*/ 134938 h 338138"/>
                <a:gd name="connsiteX23" fmla="*/ 203201 w 338138"/>
                <a:gd name="connsiteY23" fmla="*/ 174625 h 338138"/>
                <a:gd name="connsiteX24" fmla="*/ 192088 w 338138"/>
                <a:gd name="connsiteY24" fmla="*/ 174625 h 338138"/>
                <a:gd name="connsiteX25" fmla="*/ 179388 w 338138"/>
                <a:gd name="connsiteY25" fmla="*/ 128588 h 338138"/>
                <a:gd name="connsiteX26" fmla="*/ 169863 w 338138"/>
                <a:gd name="connsiteY26" fmla="*/ 174625 h 338138"/>
                <a:gd name="connsiteX27" fmla="*/ 157163 w 338138"/>
                <a:gd name="connsiteY27" fmla="*/ 174625 h 338138"/>
                <a:gd name="connsiteX28" fmla="*/ 146051 w 338138"/>
                <a:gd name="connsiteY28" fmla="*/ 134938 h 338138"/>
                <a:gd name="connsiteX29" fmla="*/ 136526 w 338138"/>
                <a:gd name="connsiteY29" fmla="*/ 174625 h 338138"/>
                <a:gd name="connsiteX30" fmla="*/ 123826 w 338138"/>
                <a:gd name="connsiteY30" fmla="*/ 174625 h 338138"/>
                <a:gd name="connsiteX31" fmla="*/ 112713 w 338138"/>
                <a:gd name="connsiteY31" fmla="*/ 128588 h 338138"/>
                <a:gd name="connsiteX32" fmla="*/ 100013 w 338138"/>
                <a:gd name="connsiteY32" fmla="*/ 174625 h 338138"/>
                <a:gd name="connsiteX33" fmla="*/ 90488 w 338138"/>
                <a:gd name="connsiteY33" fmla="*/ 174625 h 338138"/>
                <a:gd name="connsiteX34" fmla="*/ 77788 w 338138"/>
                <a:gd name="connsiteY34" fmla="*/ 134938 h 338138"/>
                <a:gd name="connsiteX35" fmla="*/ 68263 w 338138"/>
                <a:gd name="connsiteY35" fmla="*/ 174625 h 338138"/>
                <a:gd name="connsiteX36" fmla="*/ 55563 w 338138"/>
                <a:gd name="connsiteY36" fmla="*/ 174625 h 338138"/>
                <a:gd name="connsiteX37" fmla="*/ 148432 w 338138"/>
                <a:gd name="connsiteY37" fmla="*/ 22225 h 338138"/>
                <a:gd name="connsiteX38" fmla="*/ 22225 w 338138"/>
                <a:gd name="connsiteY38" fmla="*/ 148432 h 338138"/>
                <a:gd name="connsiteX39" fmla="*/ 148432 w 338138"/>
                <a:gd name="connsiteY39" fmla="*/ 274639 h 338138"/>
                <a:gd name="connsiteX40" fmla="*/ 274639 w 338138"/>
                <a:gd name="connsiteY40" fmla="*/ 148432 h 338138"/>
                <a:gd name="connsiteX41" fmla="*/ 148432 w 338138"/>
                <a:gd name="connsiteY41" fmla="*/ 22225 h 338138"/>
                <a:gd name="connsiteX42" fmla="*/ 147936 w 338138"/>
                <a:gd name="connsiteY42" fmla="*/ 0 h 338138"/>
                <a:gd name="connsiteX43" fmla="*/ 295871 w 338138"/>
                <a:gd name="connsiteY43" fmla="*/ 147936 h 338138"/>
                <a:gd name="connsiteX44" fmla="*/ 258887 w 338138"/>
                <a:gd name="connsiteY44" fmla="*/ 244358 h 338138"/>
                <a:gd name="connsiteX45" fmla="*/ 338138 w 338138"/>
                <a:gd name="connsiteY45" fmla="*/ 323609 h 338138"/>
                <a:gd name="connsiteX46" fmla="*/ 323609 w 338138"/>
                <a:gd name="connsiteY46" fmla="*/ 338138 h 338138"/>
                <a:gd name="connsiteX47" fmla="*/ 244358 w 338138"/>
                <a:gd name="connsiteY47" fmla="*/ 258887 h 338138"/>
                <a:gd name="connsiteX48" fmla="*/ 147936 w 338138"/>
                <a:gd name="connsiteY48" fmla="*/ 295871 h 338138"/>
                <a:gd name="connsiteX49" fmla="*/ 0 w 338138"/>
                <a:gd name="connsiteY49" fmla="*/ 147936 h 338138"/>
                <a:gd name="connsiteX50" fmla="*/ 147936 w 338138"/>
                <a:gd name="connsiteY50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38138" h="338138">
                  <a:moveTo>
                    <a:pt x="42863" y="120650"/>
                  </a:moveTo>
                  <a:lnTo>
                    <a:pt x="53976" y="120650"/>
                  </a:lnTo>
                  <a:lnTo>
                    <a:pt x="61913" y="158750"/>
                  </a:lnTo>
                  <a:lnTo>
                    <a:pt x="73026" y="120650"/>
                  </a:lnTo>
                  <a:lnTo>
                    <a:pt x="85726" y="120650"/>
                  </a:lnTo>
                  <a:lnTo>
                    <a:pt x="95251" y="158750"/>
                  </a:lnTo>
                  <a:lnTo>
                    <a:pt x="103188" y="120650"/>
                  </a:lnTo>
                  <a:lnTo>
                    <a:pt x="122238" y="120650"/>
                  </a:lnTo>
                  <a:lnTo>
                    <a:pt x="130176" y="158750"/>
                  </a:lnTo>
                  <a:lnTo>
                    <a:pt x="139701" y="120650"/>
                  </a:lnTo>
                  <a:lnTo>
                    <a:pt x="153988" y="120650"/>
                  </a:lnTo>
                  <a:lnTo>
                    <a:pt x="161926" y="158750"/>
                  </a:lnTo>
                  <a:lnTo>
                    <a:pt x="169863" y="120650"/>
                  </a:lnTo>
                  <a:lnTo>
                    <a:pt x="190501" y="120650"/>
                  </a:lnTo>
                  <a:lnTo>
                    <a:pt x="198438" y="158750"/>
                  </a:lnTo>
                  <a:lnTo>
                    <a:pt x="207963" y="120650"/>
                  </a:lnTo>
                  <a:lnTo>
                    <a:pt x="220663" y="120650"/>
                  </a:lnTo>
                  <a:lnTo>
                    <a:pt x="231776" y="158750"/>
                  </a:lnTo>
                  <a:lnTo>
                    <a:pt x="239713" y="120650"/>
                  </a:lnTo>
                  <a:lnTo>
                    <a:pt x="249238" y="120650"/>
                  </a:lnTo>
                  <a:lnTo>
                    <a:pt x="236538" y="174625"/>
                  </a:lnTo>
                  <a:lnTo>
                    <a:pt x="223838" y="174625"/>
                  </a:lnTo>
                  <a:lnTo>
                    <a:pt x="214313" y="134938"/>
                  </a:lnTo>
                  <a:lnTo>
                    <a:pt x="203201" y="174625"/>
                  </a:lnTo>
                  <a:lnTo>
                    <a:pt x="192088" y="174625"/>
                  </a:lnTo>
                  <a:lnTo>
                    <a:pt x="179388" y="128588"/>
                  </a:lnTo>
                  <a:lnTo>
                    <a:pt x="169863" y="174625"/>
                  </a:lnTo>
                  <a:lnTo>
                    <a:pt x="157163" y="174625"/>
                  </a:lnTo>
                  <a:lnTo>
                    <a:pt x="146051" y="134938"/>
                  </a:lnTo>
                  <a:lnTo>
                    <a:pt x="136526" y="174625"/>
                  </a:lnTo>
                  <a:lnTo>
                    <a:pt x="123826" y="174625"/>
                  </a:lnTo>
                  <a:lnTo>
                    <a:pt x="112713" y="128588"/>
                  </a:lnTo>
                  <a:lnTo>
                    <a:pt x="100013" y="174625"/>
                  </a:lnTo>
                  <a:lnTo>
                    <a:pt x="90488" y="174625"/>
                  </a:lnTo>
                  <a:lnTo>
                    <a:pt x="77788" y="134938"/>
                  </a:lnTo>
                  <a:lnTo>
                    <a:pt x="68263" y="174625"/>
                  </a:lnTo>
                  <a:lnTo>
                    <a:pt x="55563" y="174625"/>
                  </a:lnTo>
                  <a:close/>
                  <a:moveTo>
                    <a:pt x="148432" y="22225"/>
                  </a:moveTo>
                  <a:cubicBezTo>
                    <a:pt x="78730" y="22225"/>
                    <a:pt x="22225" y="78730"/>
                    <a:pt x="22225" y="148432"/>
                  </a:cubicBezTo>
                  <a:cubicBezTo>
                    <a:pt x="22225" y="218134"/>
                    <a:pt x="78730" y="274639"/>
                    <a:pt x="148432" y="274639"/>
                  </a:cubicBezTo>
                  <a:cubicBezTo>
                    <a:pt x="218134" y="274639"/>
                    <a:pt x="274639" y="218134"/>
                    <a:pt x="274639" y="148432"/>
                  </a:cubicBezTo>
                  <a:cubicBezTo>
                    <a:pt x="274639" y="78730"/>
                    <a:pt x="218134" y="22225"/>
                    <a:pt x="148432" y="22225"/>
                  </a:cubicBezTo>
                  <a:close/>
                  <a:moveTo>
                    <a:pt x="147936" y="0"/>
                  </a:moveTo>
                  <a:cubicBezTo>
                    <a:pt x="229828" y="0"/>
                    <a:pt x="295871" y="66043"/>
                    <a:pt x="295871" y="147936"/>
                  </a:cubicBezTo>
                  <a:cubicBezTo>
                    <a:pt x="295871" y="184919"/>
                    <a:pt x="281342" y="217941"/>
                    <a:pt x="258887" y="244358"/>
                  </a:cubicBezTo>
                  <a:cubicBezTo>
                    <a:pt x="258887" y="244358"/>
                    <a:pt x="258887" y="244358"/>
                    <a:pt x="338138" y="323609"/>
                  </a:cubicBezTo>
                  <a:cubicBezTo>
                    <a:pt x="338138" y="323609"/>
                    <a:pt x="338138" y="323609"/>
                    <a:pt x="323609" y="338138"/>
                  </a:cubicBezTo>
                  <a:cubicBezTo>
                    <a:pt x="323609" y="338138"/>
                    <a:pt x="323609" y="338138"/>
                    <a:pt x="244358" y="258887"/>
                  </a:cubicBezTo>
                  <a:cubicBezTo>
                    <a:pt x="217941" y="281342"/>
                    <a:pt x="184919" y="295871"/>
                    <a:pt x="147936" y="295871"/>
                  </a:cubicBezTo>
                  <a:cubicBezTo>
                    <a:pt x="66043" y="295871"/>
                    <a:pt x="0" y="229828"/>
                    <a:pt x="0" y="147936"/>
                  </a:cubicBezTo>
                  <a:cubicBezTo>
                    <a:pt x="0" y="66043"/>
                    <a:pt x="66043" y="0"/>
                    <a:pt x="147936" y="0"/>
                  </a:cubicBezTo>
                  <a:close/>
                </a:path>
              </a:pathLst>
            </a:custGeom>
            <a:solidFill>
              <a:schemeClr val="bg1">
                <a:lumMod val="100000"/>
              </a:schemeClr>
            </a:solidFill>
            <a:ln w="762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385123" y="1603694"/>
            <a:ext cx="2142451" cy="529133"/>
            <a:chOff x="6736921" y="2180774"/>
            <a:chExt cx="2856601" cy="705510"/>
          </a:xfrm>
        </p:grpSpPr>
        <p:sp>
          <p:nvSpPr>
            <p:cNvPr id="29" name="TextBox 11"/>
            <p:cNvSpPr txBox="1"/>
            <p:nvPr/>
          </p:nvSpPr>
          <p:spPr>
            <a:xfrm>
              <a:off x="6736921" y="2520885"/>
              <a:ext cx="2856601" cy="3653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050"/>
                </a:lnSpc>
              </a:pPr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TextBox 11"/>
            <p:cNvSpPr txBox="1"/>
            <p:nvPr/>
          </p:nvSpPr>
          <p:spPr>
            <a:xfrm>
              <a:off x="6736921" y="2180774"/>
              <a:ext cx="2449034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3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标题文字添加</a:t>
              </a:r>
              <a:endParaRPr lang="en-U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385123" y="3509457"/>
            <a:ext cx="2142451" cy="529133"/>
            <a:chOff x="6736921" y="2180774"/>
            <a:chExt cx="2856601" cy="705510"/>
          </a:xfrm>
        </p:grpSpPr>
        <p:sp>
          <p:nvSpPr>
            <p:cNvPr id="32" name="TextBox 11"/>
            <p:cNvSpPr txBox="1"/>
            <p:nvPr/>
          </p:nvSpPr>
          <p:spPr>
            <a:xfrm>
              <a:off x="6736921" y="2520885"/>
              <a:ext cx="2856601" cy="3653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050"/>
                </a:lnSpc>
              </a:pPr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736921" y="2180774"/>
              <a:ext cx="2449034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3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标题文字添加</a:t>
              </a:r>
              <a:endParaRPr lang="en-U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287343" y="1603694"/>
            <a:ext cx="2142451" cy="529133"/>
            <a:chOff x="6736921" y="2180774"/>
            <a:chExt cx="2856601" cy="705510"/>
          </a:xfrm>
        </p:grpSpPr>
        <p:sp>
          <p:nvSpPr>
            <p:cNvPr id="35" name="TextBox 11"/>
            <p:cNvSpPr txBox="1"/>
            <p:nvPr/>
          </p:nvSpPr>
          <p:spPr>
            <a:xfrm>
              <a:off x="6736921" y="2520885"/>
              <a:ext cx="2856601" cy="3653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050"/>
                </a:lnSpc>
              </a:pPr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TextBox 11"/>
            <p:cNvSpPr txBox="1"/>
            <p:nvPr/>
          </p:nvSpPr>
          <p:spPr>
            <a:xfrm>
              <a:off x="6736921" y="2180774"/>
              <a:ext cx="2449034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3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标题文字添加</a:t>
              </a:r>
              <a:endParaRPr lang="en-U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287343" y="3509457"/>
            <a:ext cx="2142451" cy="529133"/>
            <a:chOff x="6736921" y="2180774"/>
            <a:chExt cx="2856601" cy="705510"/>
          </a:xfrm>
        </p:grpSpPr>
        <p:sp>
          <p:nvSpPr>
            <p:cNvPr id="38" name="TextBox 11"/>
            <p:cNvSpPr txBox="1"/>
            <p:nvPr/>
          </p:nvSpPr>
          <p:spPr>
            <a:xfrm>
              <a:off x="6736921" y="2520885"/>
              <a:ext cx="2856601" cy="3653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050"/>
                </a:lnSpc>
              </a:pPr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TextBox 11"/>
            <p:cNvSpPr txBox="1"/>
            <p:nvPr/>
          </p:nvSpPr>
          <p:spPr>
            <a:xfrm>
              <a:off x="6736921" y="2180774"/>
              <a:ext cx="2449034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3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标题文字添加</a:t>
              </a:r>
              <a:endParaRPr lang="en-U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0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/>
          <p:cNvSpPr txBox="1"/>
          <p:nvPr/>
        </p:nvSpPr>
        <p:spPr>
          <a:xfrm>
            <a:off x="590145" y="1103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596975" y="424176"/>
            <a:ext cx="246285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THE INPUT HEADER CONTENT</a:t>
            </a:r>
            <a:endParaRPr lang="zh-CN" altLang="en-US" sz="9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81417" y="424176"/>
            <a:ext cx="209038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81"/>
          <p:cNvGrpSpPr/>
          <p:nvPr/>
        </p:nvGrpSpPr>
        <p:grpSpPr>
          <a:xfrm>
            <a:off x="6012177" y="3744780"/>
            <a:ext cx="735013" cy="850900"/>
            <a:chOff x="5028984" y="2913471"/>
            <a:chExt cx="735013" cy="850900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5451259" y="3251609"/>
              <a:ext cx="50800" cy="512762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6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5198847" y="3107146"/>
              <a:ext cx="565150" cy="56673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6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5208372" y="3251609"/>
              <a:ext cx="38100" cy="512762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6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5028984" y="2913471"/>
              <a:ext cx="406400" cy="6365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6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78"/>
          <p:cNvGrpSpPr/>
          <p:nvPr/>
        </p:nvGrpSpPr>
        <p:grpSpPr>
          <a:xfrm>
            <a:off x="2460311" y="3700786"/>
            <a:ext cx="671514" cy="952500"/>
            <a:chOff x="2050833" y="2869478"/>
            <a:chExt cx="671514" cy="952500"/>
          </a:xfrm>
        </p:grpSpPr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2242922" y="3667991"/>
              <a:ext cx="50800" cy="153987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6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2498509" y="3251609"/>
              <a:ext cx="50800" cy="512762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6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2312772" y="2949984"/>
              <a:ext cx="409575" cy="635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6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2050833" y="2869478"/>
              <a:ext cx="436566" cy="83026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6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77"/>
          <p:cNvGrpSpPr/>
          <p:nvPr/>
        </p:nvGrpSpPr>
        <p:grpSpPr>
          <a:xfrm>
            <a:off x="1241497" y="3873150"/>
            <a:ext cx="738188" cy="895350"/>
            <a:chOff x="942759" y="2869021"/>
            <a:chExt cx="738188" cy="895350"/>
          </a:xfrm>
        </p:grpSpPr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1182472" y="3251609"/>
              <a:ext cx="50800" cy="512762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6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1450759" y="3384237"/>
              <a:ext cx="38100" cy="346075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6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Oval 17"/>
            <p:cNvSpPr>
              <a:spLocks noChangeArrowheads="1"/>
            </p:cNvSpPr>
            <p:nvPr/>
          </p:nvSpPr>
          <p:spPr bwMode="auto">
            <a:xfrm>
              <a:off x="942759" y="2869021"/>
              <a:ext cx="520700" cy="5238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6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Oval 29"/>
            <p:cNvSpPr>
              <a:spLocks noChangeArrowheads="1"/>
            </p:cNvSpPr>
            <p:nvPr/>
          </p:nvSpPr>
          <p:spPr bwMode="auto">
            <a:xfrm>
              <a:off x="1271372" y="3073087"/>
              <a:ext cx="409575" cy="40957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6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Group 82"/>
          <p:cNvGrpSpPr/>
          <p:nvPr/>
        </p:nvGrpSpPr>
        <p:grpSpPr>
          <a:xfrm>
            <a:off x="7009029" y="4108101"/>
            <a:ext cx="673750" cy="660400"/>
            <a:chOff x="6224853" y="3161578"/>
            <a:chExt cx="673750" cy="660400"/>
          </a:xfrm>
        </p:grpSpPr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6397891" y="3327809"/>
              <a:ext cx="50800" cy="436562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6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6224853" y="3254784"/>
              <a:ext cx="406400" cy="40957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6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Rectangle 30"/>
            <p:cNvSpPr>
              <a:spLocks noChangeArrowheads="1"/>
            </p:cNvSpPr>
            <p:nvPr/>
          </p:nvSpPr>
          <p:spPr bwMode="auto">
            <a:xfrm>
              <a:off x="6633490" y="3475903"/>
              <a:ext cx="38100" cy="346075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6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Oval 31"/>
            <p:cNvSpPr>
              <a:spLocks noChangeArrowheads="1"/>
            </p:cNvSpPr>
            <p:nvPr/>
          </p:nvSpPr>
          <p:spPr bwMode="auto">
            <a:xfrm>
              <a:off x="6412828" y="3161578"/>
              <a:ext cx="485775" cy="48418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6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8" name="Freeform 5"/>
          <p:cNvSpPr/>
          <p:nvPr/>
        </p:nvSpPr>
        <p:spPr bwMode="auto">
          <a:xfrm>
            <a:off x="3879855" y="2297246"/>
            <a:ext cx="1384294" cy="2528863"/>
          </a:xfrm>
          <a:custGeom>
            <a:avLst/>
            <a:gdLst/>
            <a:ahLst/>
            <a:cxnLst>
              <a:cxn ang="0">
                <a:pos x="173" y="908"/>
              </a:cxn>
              <a:cxn ang="0">
                <a:pos x="187" y="613"/>
              </a:cxn>
              <a:cxn ang="0">
                <a:pos x="0" y="357"/>
              </a:cxn>
              <a:cxn ang="0">
                <a:pos x="0" y="357"/>
              </a:cxn>
              <a:cxn ang="0">
                <a:pos x="203" y="547"/>
              </a:cxn>
              <a:cxn ang="0">
                <a:pos x="230" y="0"/>
              </a:cxn>
              <a:cxn ang="0">
                <a:pos x="255" y="237"/>
              </a:cxn>
              <a:cxn ang="0">
                <a:pos x="271" y="439"/>
              </a:cxn>
              <a:cxn ang="0">
                <a:pos x="496" y="295"/>
              </a:cxn>
              <a:cxn ang="0">
                <a:pos x="496" y="295"/>
              </a:cxn>
              <a:cxn ang="0">
                <a:pos x="291" y="500"/>
              </a:cxn>
              <a:cxn ang="0">
                <a:pos x="282" y="660"/>
              </a:cxn>
              <a:cxn ang="0">
                <a:pos x="307" y="905"/>
              </a:cxn>
              <a:cxn ang="0">
                <a:pos x="173" y="908"/>
              </a:cxn>
            </a:cxnLst>
            <a:rect l="0" t="0" r="r" b="b"/>
            <a:pathLst>
              <a:path w="496" h="908">
                <a:moveTo>
                  <a:pt x="173" y="908"/>
                </a:moveTo>
                <a:cubicBezTo>
                  <a:pt x="173" y="908"/>
                  <a:pt x="208" y="680"/>
                  <a:pt x="187" y="613"/>
                </a:cubicBezTo>
                <a:cubicBezTo>
                  <a:pt x="0" y="357"/>
                  <a:pt x="0" y="357"/>
                  <a:pt x="0" y="357"/>
                </a:cubicBezTo>
                <a:cubicBezTo>
                  <a:pt x="0" y="357"/>
                  <a:pt x="0" y="357"/>
                  <a:pt x="0" y="357"/>
                </a:cubicBezTo>
                <a:cubicBezTo>
                  <a:pt x="203" y="547"/>
                  <a:pt x="203" y="547"/>
                  <a:pt x="203" y="547"/>
                </a:cubicBezTo>
                <a:cubicBezTo>
                  <a:pt x="230" y="0"/>
                  <a:pt x="230" y="0"/>
                  <a:pt x="230" y="0"/>
                </a:cubicBezTo>
                <a:cubicBezTo>
                  <a:pt x="255" y="237"/>
                  <a:pt x="255" y="237"/>
                  <a:pt x="255" y="237"/>
                </a:cubicBezTo>
                <a:cubicBezTo>
                  <a:pt x="271" y="439"/>
                  <a:pt x="271" y="439"/>
                  <a:pt x="271" y="439"/>
                </a:cubicBezTo>
                <a:cubicBezTo>
                  <a:pt x="496" y="295"/>
                  <a:pt x="496" y="295"/>
                  <a:pt x="496" y="295"/>
                </a:cubicBezTo>
                <a:cubicBezTo>
                  <a:pt x="496" y="295"/>
                  <a:pt x="496" y="295"/>
                  <a:pt x="496" y="295"/>
                </a:cubicBezTo>
                <a:cubicBezTo>
                  <a:pt x="291" y="500"/>
                  <a:pt x="291" y="500"/>
                  <a:pt x="291" y="500"/>
                </a:cubicBezTo>
                <a:cubicBezTo>
                  <a:pt x="291" y="500"/>
                  <a:pt x="268" y="500"/>
                  <a:pt x="282" y="660"/>
                </a:cubicBezTo>
                <a:cubicBezTo>
                  <a:pt x="295" y="819"/>
                  <a:pt x="307" y="905"/>
                  <a:pt x="307" y="905"/>
                </a:cubicBezTo>
                <a:lnTo>
                  <a:pt x="173" y="90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66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任意多边形 28"/>
          <p:cNvSpPr/>
          <p:nvPr/>
        </p:nvSpPr>
        <p:spPr bwMode="auto">
          <a:xfrm>
            <a:off x="0" y="4509114"/>
            <a:ext cx="9144000" cy="1083243"/>
          </a:xfrm>
          <a:custGeom>
            <a:avLst/>
            <a:gdLst>
              <a:gd name="connsiteX0" fmla="*/ 6099175 w 12192000"/>
              <a:gd name="connsiteY0" fmla="*/ 0 h 1444324"/>
              <a:gd name="connsiteX1" fmla="*/ 10707688 w 12192000"/>
              <a:gd name="connsiteY1" fmla="*/ 362504 h 1444324"/>
              <a:gd name="connsiteX2" fmla="*/ 12192000 w 12192000"/>
              <a:gd name="connsiteY2" fmla="*/ 788446 h 1444324"/>
              <a:gd name="connsiteX3" fmla="*/ 12192000 w 12192000"/>
              <a:gd name="connsiteY3" fmla="*/ 1397156 h 1444324"/>
              <a:gd name="connsiteX4" fmla="*/ 12192000 w 12192000"/>
              <a:gd name="connsiteY4" fmla="*/ 1444324 h 1444324"/>
              <a:gd name="connsiteX5" fmla="*/ 0 w 12192000"/>
              <a:gd name="connsiteY5" fmla="*/ 1444324 h 1444324"/>
              <a:gd name="connsiteX6" fmla="*/ 0 w 12192000"/>
              <a:gd name="connsiteY6" fmla="*/ 1391752 h 1444324"/>
              <a:gd name="connsiteX7" fmla="*/ 0 w 12192000"/>
              <a:gd name="connsiteY7" fmla="*/ 792977 h 1444324"/>
              <a:gd name="connsiteX8" fmla="*/ 1492250 w 12192000"/>
              <a:gd name="connsiteY8" fmla="*/ 362504 h 1444324"/>
              <a:gd name="connsiteX9" fmla="*/ 6099175 w 12192000"/>
              <a:gd name="connsiteY9" fmla="*/ 0 h 1444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4324">
                <a:moveTo>
                  <a:pt x="6099175" y="0"/>
                </a:moveTo>
                <a:cubicBezTo>
                  <a:pt x="7899400" y="0"/>
                  <a:pt x="9434512" y="121212"/>
                  <a:pt x="10707688" y="362504"/>
                </a:cubicBezTo>
                <a:cubicBezTo>
                  <a:pt x="11379200" y="490513"/>
                  <a:pt x="11874500" y="633249"/>
                  <a:pt x="12192000" y="788446"/>
                </a:cubicBezTo>
                <a:cubicBezTo>
                  <a:pt x="12192000" y="1070236"/>
                  <a:pt x="12192000" y="1263967"/>
                  <a:pt x="12192000" y="1397156"/>
                </a:cubicBezTo>
                <a:lnTo>
                  <a:pt x="12192000" y="1444324"/>
                </a:lnTo>
                <a:lnTo>
                  <a:pt x="0" y="1444324"/>
                </a:lnTo>
                <a:lnTo>
                  <a:pt x="0" y="1391752"/>
                </a:lnTo>
                <a:cubicBezTo>
                  <a:pt x="0" y="792977"/>
                  <a:pt x="0" y="792977"/>
                  <a:pt x="0" y="792977"/>
                </a:cubicBezTo>
                <a:cubicBezTo>
                  <a:pt x="315913" y="635515"/>
                  <a:pt x="812800" y="491646"/>
                  <a:pt x="1492250" y="362504"/>
                </a:cubicBezTo>
                <a:cubicBezTo>
                  <a:pt x="2763838" y="121212"/>
                  <a:pt x="4300538" y="0"/>
                  <a:pt x="6099175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 sz="266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9"/>
          <p:cNvSpPr txBox="1"/>
          <p:nvPr/>
        </p:nvSpPr>
        <p:spPr>
          <a:xfrm>
            <a:off x="776085" y="4813219"/>
            <a:ext cx="7591831" cy="439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0" tIns="25715" rIns="51430" bIns="25715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105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在此录入图表的综合描述说明。在此录入上述图表的综合描述说明，在此录入上述图表</a:t>
            </a:r>
            <a:endParaRPr lang="en-US" altLang="zh-CN" sz="105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sz="105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984117" y="1873446"/>
            <a:ext cx="2274797" cy="755856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defPPr>
              <a:defRPr lang="zh-CN"/>
            </a:defPPr>
            <a:lvl1pPr indent="0" algn="r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/>
            </a:lvl6pPr>
            <a:lvl7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/>
            </a:lvl7pPr>
            <a:lvl8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/>
            </a:lvl8pPr>
            <a:lvl9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algn="l"/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5989027" y="1609156"/>
            <a:ext cx="9541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15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001939" y="2974749"/>
            <a:ext cx="2274797" cy="528866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defPPr>
              <a:defRPr lang="zh-CN"/>
            </a:defPPr>
            <a:lvl1pPr indent="0" algn="r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/>
            </a:lvl6pPr>
            <a:lvl7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/>
            </a:lvl7pPr>
            <a:lvl8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/>
            </a:lvl8pPr>
            <a:lvl9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algn="l"/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5997190" y="2710458"/>
            <a:ext cx="9541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15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64056" y="2974749"/>
            <a:ext cx="2395953" cy="528866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indent="0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6pPr>
            <a:lvl7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7pPr>
            <a:lvl8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8pPr>
            <a:lvl9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9pPr>
          </a:lstStyle>
          <a:p>
            <a:pPr algn="r">
              <a:lnSpc>
                <a:spcPct val="113000"/>
              </a:lnSpc>
              <a:spcBef>
                <a:spcPct val="0"/>
              </a:spcBef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2252068" y="2710458"/>
            <a:ext cx="9541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15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64056" y="1873447"/>
            <a:ext cx="2395953" cy="87280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indent="0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6pPr>
            <a:lvl7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7pPr>
            <a:lvl8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8pPr>
            <a:lvl9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9pPr>
          </a:lstStyle>
          <a:p>
            <a:pPr algn="r">
              <a:lnSpc>
                <a:spcPct val="113000"/>
              </a:lnSpc>
              <a:spcBef>
                <a:spcPts val="0"/>
              </a:spcBef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在此录入上述图表的描述说明，在此录入上述图表的描述说明，在此录入上述图表的描述说明。</a:t>
            </a:r>
          </a:p>
          <a:p>
            <a:pPr algn="r">
              <a:lnSpc>
                <a:spcPct val="113000"/>
              </a:lnSpc>
              <a:spcBef>
                <a:spcPts val="0"/>
              </a:spcBef>
            </a:pP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252068" y="1609156"/>
            <a:ext cx="9541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15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5032857" y="1865017"/>
            <a:ext cx="835480" cy="835478"/>
            <a:chOff x="6710476" y="1888212"/>
            <a:chExt cx="1113973" cy="1113971"/>
          </a:xfrm>
          <a:solidFill>
            <a:schemeClr val="accent1"/>
          </a:solidFill>
        </p:grpSpPr>
        <p:sp>
          <p:nvSpPr>
            <p:cNvPr id="40" name="Oval 13"/>
            <p:cNvSpPr/>
            <p:nvPr/>
          </p:nvSpPr>
          <p:spPr>
            <a:xfrm>
              <a:off x="6710476" y="1888212"/>
              <a:ext cx="1113973" cy="111397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41" name="Group 55"/>
            <p:cNvGrpSpPr/>
            <p:nvPr/>
          </p:nvGrpSpPr>
          <p:grpSpPr>
            <a:xfrm>
              <a:off x="7004202" y="2137989"/>
              <a:ext cx="526521" cy="518164"/>
              <a:chOff x="1587575" y="2265358"/>
              <a:chExt cx="314468" cy="309477"/>
            </a:xfrm>
            <a:grpFill/>
          </p:grpSpPr>
          <p:sp>
            <p:nvSpPr>
              <p:cNvPr id="42" name="Freeform 59"/>
              <p:cNvSpPr>
                <a:spLocks noEditPoints="1"/>
              </p:cNvSpPr>
              <p:nvPr/>
            </p:nvSpPr>
            <p:spPr bwMode="auto">
              <a:xfrm>
                <a:off x="1587575" y="2265358"/>
                <a:ext cx="314468" cy="309477"/>
              </a:xfrm>
              <a:custGeom>
                <a:avLst/>
                <a:gdLst>
                  <a:gd name="T0" fmla="*/ 82 w 95"/>
                  <a:gd name="T1" fmla="*/ 57 h 93"/>
                  <a:gd name="T2" fmla="*/ 95 w 95"/>
                  <a:gd name="T3" fmla="*/ 51 h 93"/>
                  <a:gd name="T4" fmla="*/ 95 w 95"/>
                  <a:gd name="T5" fmla="*/ 41 h 93"/>
                  <a:gd name="T6" fmla="*/ 82 w 95"/>
                  <a:gd name="T7" fmla="*/ 36 h 93"/>
                  <a:gd name="T8" fmla="*/ 80 w 95"/>
                  <a:gd name="T9" fmla="*/ 30 h 93"/>
                  <a:gd name="T10" fmla="*/ 85 w 95"/>
                  <a:gd name="T11" fmla="*/ 17 h 93"/>
                  <a:gd name="T12" fmla="*/ 77 w 95"/>
                  <a:gd name="T13" fmla="*/ 10 h 93"/>
                  <a:gd name="T14" fmla="*/ 64 w 95"/>
                  <a:gd name="T15" fmla="*/ 15 h 93"/>
                  <a:gd name="T16" fmla="*/ 59 w 95"/>
                  <a:gd name="T17" fmla="*/ 13 h 93"/>
                  <a:gd name="T18" fmla="*/ 53 w 95"/>
                  <a:gd name="T19" fmla="*/ 0 h 93"/>
                  <a:gd name="T20" fmla="*/ 42 w 95"/>
                  <a:gd name="T21" fmla="*/ 0 h 93"/>
                  <a:gd name="T22" fmla="*/ 37 w 95"/>
                  <a:gd name="T23" fmla="*/ 13 h 93"/>
                  <a:gd name="T24" fmla="*/ 31 w 95"/>
                  <a:gd name="T25" fmla="*/ 15 h 93"/>
                  <a:gd name="T26" fmla="*/ 18 w 95"/>
                  <a:gd name="T27" fmla="*/ 10 h 93"/>
                  <a:gd name="T28" fmla="*/ 10 w 95"/>
                  <a:gd name="T29" fmla="*/ 17 h 93"/>
                  <a:gd name="T30" fmla="*/ 16 w 95"/>
                  <a:gd name="T31" fmla="*/ 30 h 93"/>
                  <a:gd name="T32" fmla="*/ 13 w 95"/>
                  <a:gd name="T33" fmla="*/ 36 h 93"/>
                  <a:gd name="T34" fmla="*/ 0 w 95"/>
                  <a:gd name="T35" fmla="*/ 41 h 93"/>
                  <a:gd name="T36" fmla="*/ 0 w 95"/>
                  <a:gd name="T37" fmla="*/ 52 h 93"/>
                  <a:gd name="T38" fmla="*/ 13 w 95"/>
                  <a:gd name="T39" fmla="*/ 57 h 93"/>
                  <a:gd name="T40" fmla="*/ 16 w 95"/>
                  <a:gd name="T41" fmla="*/ 63 h 93"/>
                  <a:gd name="T42" fmla="*/ 11 w 95"/>
                  <a:gd name="T43" fmla="*/ 76 h 93"/>
                  <a:gd name="T44" fmla="*/ 18 w 95"/>
                  <a:gd name="T45" fmla="*/ 83 h 93"/>
                  <a:gd name="T46" fmla="*/ 31 w 95"/>
                  <a:gd name="T47" fmla="*/ 78 h 93"/>
                  <a:gd name="T48" fmla="*/ 37 w 95"/>
                  <a:gd name="T49" fmla="*/ 80 h 93"/>
                  <a:gd name="T50" fmla="*/ 43 w 95"/>
                  <a:gd name="T51" fmla="*/ 93 h 93"/>
                  <a:gd name="T52" fmla="*/ 53 w 95"/>
                  <a:gd name="T53" fmla="*/ 93 h 93"/>
                  <a:gd name="T54" fmla="*/ 59 w 95"/>
                  <a:gd name="T55" fmla="*/ 80 h 93"/>
                  <a:gd name="T56" fmla="*/ 64 w 95"/>
                  <a:gd name="T57" fmla="*/ 78 h 93"/>
                  <a:gd name="T58" fmla="*/ 78 w 95"/>
                  <a:gd name="T59" fmla="*/ 83 h 93"/>
                  <a:gd name="T60" fmla="*/ 85 w 95"/>
                  <a:gd name="T61" fmla="*/ 75 h 93"/>
                  <a:gd name="T62" fmla="*/ 80 w 95"/>
                  <a:gd name="T63" fmla="*/ 63 h 93"/>
                  <a:gd name="T64" fmla="*/ 82 w 95"/>
                  <a:gd name="T65" fmla="*/ 57 h 93"/>
                  <a:gd name="T66" fmla="*/ 48 w 95"/>
                  <a:gd name="T67" fmla="*/ 61 h 93"/>
                  <a:gd name="T68" fmla="*/ 33 w 95"/>
                  <a:gd name="T69" fmla="*/ 46 h 93"/>
                  <a:gd name="T70" fmla="*/ 48 w 95"/>
                  <a:gd name="T71" fmla="*/ 32 h 93"/>
                  <a:gd name="T72" fmla="*/ 63 w 95"/>
                  <a:gd name="T73" fmla="*/ 46 h 93"/>
                  <a:gd name="T74" fmla="*/ 48 w 95"/>
                  <a:gd name="T75" fmla="*/ 6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5" h="93">
                    <a:moveTo>
                      <a:pt x="82" y="57"/>
                    </a:moveTo>
                    <a:cubicBezTo>
                      <a:pt x="82" y="57"/>
                      <a:pt x="95" y="52"/>
                      <a:pt x="95" y="51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5" y="40"/>
                      <a:pt x="82" y="36"/>
                      <a:pt x="82" y="36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30"/>
                      <a:pt x="85" y="17"/>
                      <a:pt x="85" y="17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9"/>
                      <a:pt x="64" y="15"/>
                      <a:pt x="64" y="15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13"/>
                      <a:pt x="53" y="0"/>
                      <a:pt x="5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37" y="13"/>
                      <a:pt x="37" y="13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5"/>
                      <a:pt x="18" y="10"/>
                      <a:pt x="18" y="10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8"/>
                      <a:pt x="16" y="30"/>
                      <a:pt x="16" y="30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0" y="41"/>
                      <a:pt x="0" y="4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13" y="57"/>
                      <a:pt x="13" y="57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63"/>
                      <a:pt x="10" y="75"/>
                      <a:pt x="11" y="76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9" y="84"/>
                      <a:pt x="31" y="78"/>
                      <a:pt x="31" y="78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0"/>
                      <a:pt x="42" y="93"/>
                      <a:pt x="43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4" y="93"/>
                      <a:pt x="59" y="80"/>
                      <a:pt x="59" y="80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4" y="78"/>
                      <a:pt x="77" y="83"/>
                      <a:pt x="78" y="83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6" y="75"/>
                      <a:pt x="80" y="63"/>
                      <a:pt x="80" y="63"/>
                    </a:cubicBezTo>
                    <a:lnTo>
                      <a:pt x="82" y="57"/>
                    </a:lnTo>
                    <a:close/>
                    <a:moveTo>
                      <a:pt x="48" y="61"/>
                    </a:moveTo>
                    <a:cubicBezTo>
                      <a:pt x="39" y="61"/>
                      <a:pt x="33" y="55"/>
                      <a:pt x="33" y="46"/>
                    </a:cubicBezTo>
                    <a:cubicBezTo>
                      <a:pt x="33" y="38"/>
                      <a:pt x="39" y="32"/>
                      <a:pt x="48" y="32"/>
                    </a:cubicBezTo>
                    <a:cubicBezTo>
                      <a:pt x="56" y="32"/>
                      <a:pt x="63" y="38"/>
                      <a:pt x="63" y="46"/>
                    </a:cubicBezTo>
                    <a:cubicBezTo>
                      <a:pt x="63" y="55"/>
                      <a:pt x="56" y="61"/>
                      <a:pt x="4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9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3" name="Oval 60"/>
              <p:cNvSpPr>
                <a:spLocks noChangeArrowheads="1"/>
              </p:cNvSpPr>
              <p:nvPr/>
            </p:nvSpPr>
            <p:spPr bwMode="auto">
              <a:xfrm>
                <a:off x="1712364" y="2387652"/>
                <a:ext cx="64890" cy="6239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9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3275664" y="1865017"/>
            <a:ext cx="835480" cy="835478"/>
            <a:chOff x="4367552" y="1888212"/>
            <a:chExt cx="1113973" cy="1113971"/>
          </a:xfrm>
          <a:solidFill>
            <a:schemeClr val="accent1"/>
          </a:solidFill>
        </p:grpSpPr>
        <p:sp>
          <p:nvSpPr>
            <p:cNvPr id="45" name="Oval 14"/>
            <p:cNvSpPr/>
            <p:nvPr/>
          </p:nvSpPr>
          <p:spPr>
            <a:xfrm>
              <a:off x="4367552" y="1888212"/>
              <a:ext cx="1113973" cy="111397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Freeform 62"/>
            <p:cNvSpPr>
              <a:spLocks noEditPoints="1"/>
            </p:cNvSpPr>
            <p:nvPr/>
          </p:nvSpPr>
          <p:spPr bwMode="auto">
            <a:xfrm>
              <a:off x="4764643" y="2181656"/>
              <a:ext cx="319790" cy="430830"/>
            </a:xfrm>
            <a:custGeom>
              <a:avLst/>
              <a:gdLst>
                <a:gd name="T0" fmla="*/ 108 w 108"/>
                <a:gd name="T1" fmla="*/ 145 h 145"/>
                <a:gd name="T2" fmla="*/ 0 w 108"/>
                <a:gd name="T3" fmla="*/ 145 h 145"/>
                <a:gd name="T4" fmla="*/ 0 w 108"/>
                <a:gd name="T5" fmla="*/ 136 h 145"/>
                <a:gd name="T6" fmla="*/ 13 w 108"/>
                <a:gd name="T7" fmla="*/ 125 h 145"/>
                <a:gd name="T8" fmla="*/ 96 w 108"/>
                <a:gd name="T9" fmla="*/ 125 h 145"/>
                <a:gd name="T10" fmla="*/ 108 w 108"/>
                <a:gd name="T11" fmla="*/ 135 h 145"/>
                <a:gd name="T12" fmla="*/ 108 w 108"/>
                <a:gd name="T13" fmla="*/ 145 h 145"/>
                <a:gd name="T14" fmla="*/ 16 w 108"/>
                <a:gd name="T15" fmla="*/ 116 h 145"/>
                <a:gd name="T16" fmla="*/ 24 w 108"/>
                <a:gd name="T17" fmla="*/ 91 h 145"/>
                <a:gd name="T18" fmla="*/ 85 w 108"/>
                <a:gd name="T19" fmla="*/ 91 h 145"/>
                <a:gd name="T20" fmla="*/ 92 w 108"/>
                <a:gd name="T21" fmla="*/ 116 h 145"/>
                <a:gd name="T22" fmla="*/ 16 w 108"/>
                <a:gd name="T23" fmla="*/ 116 h 145"/>
                <a:gd name="T24" fmla="*/ 28 w 108"/>
                <a:gd name="T25" fmla="*/ 76 h 145"/>
                <a:gd name="T26" fmla="*/ 36 w 108"/>
                <a:gd name="T27" fmla="*/ 51 h 145"/>
                <a:gd name="T28" fmla="*/ 72 w 108"/>
                <a:gd name="T29" fmla="*/ 51 h 145"/>
                <a:gd name="T30" fmla="*/ 80 w 108"/>
                <a:gd name="T31" fmla="*/ 76 h 145"/>
                <a:gd name="T32" fmla="*/ 28 w 108"/>
                <a:gd name="T33" fmla="*/ 76 h 145"/>
                <a:gd name="T34" fmla="*/ 48 w 108"/>
                <a:gd name="T35" fmla="*/ 12 h 145"/>
                <a:gd name="T36" fmla="*/ 60 w 108"/>
                <a:gd name="T37" fmla="*/ 12 h 145"/>
                <a:gd name="T38" fmla="*/ 67 w 108"/>
                <a:gd name="T39" fmla="*/ 37 h 145"/>
                <a:gd name="T40" fmla="*/ 41 w 108"/>
                <a:gd name="T41" fmla="*/ 37 h 145"/>
                <a:gd name="T42" fmla="*/ 48 w 108"/>
                <a:gd name="T43" fmla="*/ 1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45">
                  <a:moveTo>
                    <a:pt x="108" y="1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96" y="125"/>
                    <a:pt x="96" y="125"/>
                    <a:pt x="96" y="125"/>
                  </a:cubicBezTo>
                  <a:cubicBezTo>
                    <a:pt x="108" y="135"/>
                    <a:pt x="108" y="135"/>
                    <a:pt x="108" y="135"/>
                  </a:cubicBezTo>
                  <a:lnTo>
                    <a:pt x="108" y="145"/>
                  </a:lnTo>
                  <a:close/>
                  <a:moveTo>
                    <a:pt x="16" y="116"/>
                  </a:moveTo>
                  <a:cubicBezTo>
                    <a:pt x="24" y="91"/>
                    <a:pt x="24" y="91"/>
                    <a:pt x="24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92" y="116"/>
                    <a:pt x="92" y="116"/>
                    <a:pt x="92" y="116"/>
                  </a:cubicBezTo>
                  <a:lnTo>
                    <a:pt x="16" y="116"/>
                  </a:lnTo>
                  <a:close/>
                  <a:moveTo>
                    <a:pt x="28" y="76"/>
                  </a:moveTo>
                  <a:cubicBezTo>
                    <a:pt x="36" y="51"/>
                    <a:pt x="36" y="51"/>
                    <a:pt x="36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80" y="76"/>
                    <a:pt x="80" y="76"/>
                    <a:pt x="80" y="76"/>
                  </a:cubicBezTo>
                  <a:lnTo>
                    <a:pt x="28" y="76"/>
                  </a:lnTo>
                  <a:close/>
                  <a:moveTo>
                    <a:pt x="48" y="12"/>
                  </a:moveTo>
                  <a:cubicBezTo>
                    <a:pt x="48" y="12"/>
                    <a:pt x="54" y="0"/>
                    <a:pt x="60" y="12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41" y="37"/>
                    <a:pt x="41" y="37"/>
                    <a:pt x="41" y="37"/>
                  </a:cubicBezTo>
                  <a:lnTo>
                    <a:pt x="48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864928" y="1477209"/>
            <a:ext cx="1341670" cy="1341668"/>
            <a:chOff x="5173139" y="1322888"/>
            <a:chExt cx="1788893" cy="1788891"/>
          </a:xfrm>
          <a:solidFill>
            <a:schemeClr val="accent1"/>
          </a:solidFill>
        </p:grpSpPr>
        <p:sp>
          <p:nvSpPr>
            <p:cNvPr id="48" name="Oval 11"/>
            <p:cNvSpPr/>
            <p:nvPr/>
          </p:nvSpPr>
          <p:spPr>
            <a:xfrm>
              <a:off x="5173139" y="1322888"/>
              <a:ext cx="1788893" cy="1788891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49" name="Group 47"/>
            <p:cNvGrpSpPr/>
            <p:nvPr/>
          </p:nvGrpSpPr>
          <p:grpSpPr>
            <a:xfrm>
              <a:off x="5744854" y="1812677"/>
              <a:ext cx="645463" cy="809312"/>
              <a:chOff x="5106627" y="2260366"/>
              <a:chExt cx="324452" cy="406813"/>
            </a:xfrm>
            <a:grpFill/>
          </p:grpSpPr>
          <p:sp>
            <p:nvSpPr>
              <p:cNvPr id="50" name="Freeform 80"/>
              <p:cNvSpPr/>
              <p:nvPr/>
            </p:nvSpPr>
            <p:spPr bwMode="auto">
              <a:xfrm>
                <a:off x="5106627" y="2430079"/>
                <a:ext cx="324452" cy="134772"/>
              </a:xfrm>
              <a:custGeom>
                <a:avLst/>
                <a:gdLst>
                  <a:gd name="T0" fmla="*/ 49 w 98"/>
                  <a:gd name="T1" fmla="*/ 16 h 40"/>
                  <a:gd name="T2" fmla="*/ 2 w 98"/>
                  <a:gd name="T3" fmla="*/ 0 h 40"/>
                  <a:gd name="T4" fmla="*/ 0 w 98"/>
                  <a:gd name="T5" fmla="*/ 5 h 40"/>
                  <a:gd name="T6" fmla="*/ 0 w 98"/>
                  <a:gd name="T7" fmla="*/ 20 h 40"/>
                  <a:gd name="T8" fmla="*/ 49 w 98"/>
                  <a:gd name="T9" fmla="*/ 40 h 40"/>
                  <a:gd name="T10" fmla="*/ 98 w 98"/>
                  <a:gd name="T11" fmla="*/ 20 h 40"/>
                  <a:gd name="T12" fmla="*/ 98 w 98"/>
                  <a:gd name="T13" fmla="*/ 5 h 40"/>
                  <a:gd name="T14" fmla="*/ 96 w 98"/>
                  <a:gd name="T15" fmla="*/ 0 h 40"/>
                  <a:gd name="T16" fmla="*/ 49 w 98"/>
                  <a:gd name="T17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9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" name="Freeform 81"/>
              <p:cNvSpPr/>
              <p:nvPr/>
            </p:nvSpPr>
            <p:spPr bwMode="auto">
              <a:xfrm>
                <a:off x="5106627" y="2534902"/>
                <a:ext cx="324452" cy="132277"/>
              </a:xfrm>
              <a:custGeom>
                <a:avLst/>
                <a:gdLst>
                  <a:gd name="T0" fmla="*/ 49 w 98"/>
                  <a:gd name="T1" fmla="*/ 15 h 40"/>
                  <a:gd name="T2" fmla="*/ 2 w 98"/>
                  <a:gd name="T3" fmla="*/ 0 h 40"/>
                  <a:gd name="T4" fmla="*/ 0 w 98"/>
                  <a:gd name="T5" fmla="*/ 4 h 40"/>
                  <a:gd name="T6" fmla="*/ 0 w 98"/>
                  <a:gd name="T7" fmla="*/ 19 h 40"/>
                  <a:gd name="T8" fmla="*/ 49 w 98"/>
                  <a:gd name="T9" fmla="*/ 40 h 40"/>
                  <a:gd name="T10" fmla="*/ 98 w 98"/>
                  <a:gd name="T11" fmla="*/ 19 h 40"/>
                  <a:gd name="T12" fmla="*/ 98 w 98"/>
                  <a:gd name="T13" fmla="*/ 4 h 40"/>
                  <a:gd name="T14" fmla="*/ 96 w 98"/>
                  <a:gd name="T15" fmla="*/ 0 h 40"/>
                  <a:gd name="T16" fmla="*/ 49 w 98"/>
                  <a:gd name="T17" fmla="*/ 1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9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82"/>
              <p:cNvSpPr/>
              <p:nvPr/>
            </p:nvSpPr>
            <p:spPr bwMode="auto">
              <a:xfrm>
                <a:off x="5106627" y="2330248"/>
                <a:ext cx="324452" cy="137269"/>
              </a:xfrm>
              <a:custGeom>
                <a:avLst/>
                <a:gdLst>
                  <a:gd name="T0" fmla="*/ 96 w 98"/>
                  <a:gd name="T1" fmla="*/ 0 h 41"/>
                  <a:gd name="T2" fmla="*/ 49 w 98"/>
                  <a:gd name="T3" fmla="*/ 15 h 41"/>
                  <a:gd name="T4" fmla="*/ 2 w 98"/>
                  <a:gd name="T5" fmla="*/ 0 h 41"/>
                  <a:gd name="T6" fmla="*/ 0 w 98"/>
                  <a:gd name="T7" fmla="*/ 5 h 41"/>
                  <a:gd name="T8" fmla="*/ 0 w 98"/>
                  <a:gd name="T9" fmla="*/ 20 h 41"/>
                  <a:gd name="T10" fmla="*/ 49 w 98"/>
                  <a:gd name="T11" fmla="*/ 41 h 41"/>
                  <a:gd name="T12" fmla="*/ 98 w 98"/>
                  <a:gd name="T13" fmla="*/ 20 h 41"/>
                  <a:gd name="T14" fmla="*/ 98 w 98"/>
                  <a:gd name="T15" fmla="*/ 5 h 41"/>
                  <a:gd name="T16" fmla="*/ 96 w 98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96" y="0"/>
                    </a:moveTo>
                    <a:cubicBezTo>
                      <a:pt x="95" y="9"/>
                      <a:pt x="75" y="15"/>
                      <a:pt x="49" y="15"/>
                    </a:cubicBezTo>
                    <a:cubicBezTo>
                      <a:pt x="24" y="15"/>
                      <a:pt x="3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9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" name="Oval 83"/>
              <p:cNvSpPr>
                <a:spLocks noChangeArrowheads="1"/>
              </p:cNvSpPr>
              <p:nvPr/>
            </p:nvSpPr>
            <p:spPr bwMode="auto">
              <a:xfrm>
                <a:off x="5111618" y="2260366"/>
                <a:ext cx="316965" cy="1073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9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4754267" y="2516141"/>
            <a:ext cx="1094733" cy="1094733"/>
            <a:chOff x="6339023" y="2756378"/>
            <a:chExt cx="1459644" cy="1459644"/>
          </a:xfrm>
          <a:solidFill>
            <a:schemeClr val="accent1"/>
          </a:solidFill>
        </p:grpSpPr>
        <p:sp>
          <p:nvSpPr>
            <p:cNvPr id="55" name="Oval 12"/>
            <p:cNvSpPr/>
            <p:nvPr/>
          </p:nvSpPr>
          <p:spPr>
            <a:xfrm>
              <a:off x="6339023" y="2756378"/>
              <a:ext cx="1459644" cy="145964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91440" rtlCol="0" anchor="ctr"/>
            <a:lstStyle/>
            <a:p>
              <a:pPr algn="ctr"/>
              <a:endParaRPr lang="en-US" sz="3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56" name="Group 101"/>
            <p:cNvGrpSpPr/>
            <p:nvPr/>
          </p:nvGrpSpPr>
          <p:grpSpPr>
            <a:xfrm>
              <a:off x="6726846" y="3144200"/>
              <a:ext cx="684000" cy="684000"/>
              <a:chOff x="6352023" y="2360197"/>
              <a:chExt cx="406813" cy="406813"/>
            </a:xfrm>
            <a:grpFill/>
          </p:grpSpPr>
          <p:sp>
            <p:nvSpPr>
              <p:cNvPr id="57" name="Freeform 39"/>
              <p:cNvSpPr>
                <a:spLocks noEditPoints="1"/>
              </p:cNvSpPr>
              <p:nvPr/>
            </p:nvSpPr>
            <p:spPr bwMode="auto">
              <a:xfrm>
                <a:off x="6352023" y="2360197"/>
                <a:ext cx="406813" cy="406813"/>
              </a:xfrm>
              <a:custGeom>
                <a:avLst/>
                <a:gdLst>
                  <a:gd name="T0" fmla="*/ 61 w 122"/>
                  <a:gd name="T1" fmla="*/ 0 h 122"/>
                  <a:gd name="T2" fmla="*/ 0 w 122"/>
                  <a:gd name="T3" fmla="*/ 61 h 122"/>
                  <a:gd name="T4" fmla="*/ 61 w 122"/>
                  <a:gd name="T5" fmla="*/ 122 h 122"/>
                  <a:gd name="T6" fmla="*/ 122 w 122"/>
                  <a:gd name="T7" fmla="*/ 61 h 122"/>
                  <a:gd name="T8" fmla="*/ 61 w 122"/>
                  <a:gd name="T9" fmla="*/ 0 h 122"/>
                  <a:gd name="T10" fmla="*/ 65 w 122"/>
                  <a:gd name="T11" fmla="*/ 109 h 122"/>
                  <a:gd name="T12" fmla="*/ 65 w 122"/>
                  <a:gd name="T13" fmla="*/ 102 h 122"/>
                  <a:gd name="T14" fmla="*/ 58 w 122"/>
                  <a:gd name="T15" fmla="*/ 102 h 122"/>
                  <a:gd name="T16" fmla="*/ 58 w 122"/>
                  <a:gd name="T17" fmla="*/ 109 h 122"/>
                  <a:gd name="T18" fmla="*/ 30 w 122"/>
                  <a:gd name="T19" fmla="*/ 97 h 122"/>
                  <a:gd name="T20" fmla="*/ 29 w 122"/>
                  <a:gd name="T21" fmla="*/ 97 h 122"/>
                  <a:gd name="T22" fmla="*/ 27 w 122"/>
                  <a:gd name="T23" fmla="*/ 95 h 122"/>
                  <a:gd name="T24" fmla="*/ 25 w 122"/>
                  <a:gd name="T25" fmla="*/ 93 h 122"/>
                  <a:gd name="T26" fmla="*/ 25 w 122"/>
                  <a:gd name="T27" fmla="*/ 92 h 122"/>
                  <a:gd name="T28" fmla="*/ 13 w 122"/>
                  <a:gd name="T29" fmla="*/ 64 h 122"/>
                  <a:gd name="T30" fmla="*/ 20 w 122"/>
                  <a:gd name="T31" fmla="*/ 64 h 122"/>
                  <a:gd name="T32" fmla="*/ 20 w 122"/>
                  <a:gd name="T33" fmla="*/ 57 h 122"/>
                  <a:gd name="T34" fmla="*/ 13 w 122"/>
                  <a:gd name="T35" fmla="*/ 57 h 122"/>
                  <a:gd name="T36" fmla="*/ 58 w 122"/>
                  <a:gd name="T37" fmla="*/ 13 h 122"/>
                  <a:gd name="T38" fmla="*/ 58 w 122"/>
                  <a:gd name="T39" fmla="*/ 20 h 122"/>
                  <a:gd name="T40" fmla="*/ 65 w 122"/>
                  <a:gd name="T41" fmla="*/ 20 h 122"/>
                  <a:gd name="T42" fmla="*/ 65 w 122"/>
                  <a:gd name="T43" fmla="*/ 13 h 122"/>
                  <a:gd name="T44" fmla="*/ 83 w 122"/>
                  <a:gd name="T45" fmla="*/ 18 h 122"/>
                  <a:gd name="T46" fmla="*/ 83 w 122"/>
                  <a:gd name="T47" fmla="*/ 18 h 122"/>
                  <a:gd name="T48" fmla="*/ 87 w 122"/>
                  <a:gd name="T49" fmla="*/ 20 h 122"/>
                  <a:gd name="T50" fmla="*/ 88 w 122"/>
                  <a:gd name="T51" fmla="*/ 21 h 122"/>
                  <a:gd name="T52" fmla="*/ 90 w 122"/>
                  <a:gd name="T53" fmla="*/ 23 h 122"/>
                  <a:gd name="T54" fmla="*/ 91 w 122"/>
                  <a:gd name="T55" fmla="*/ 24 h 122"/>
                  <a:gd name="T56" fmla="*/ 94 w 122"/>
                  <a:gd name="T57" fmla="*/ 25 h 122"/>
                  <a:gd name="T58" fmla="*/ 95 w 122"/>
                  <a:gd name="T59" fmla="*/ 27 h 122"/>
                  <a:gd name="T60" fmla="*/ 97 w 122"/>
                  <a:gd name="T61" fmla="*/ 28 h 122"/>
                  <a:gd name="T62" fmla="*/ 98 w 122"/>
                  <a:gd name="T63" fmla="*/ 31 h 122"/>
                  <a:gd name="T64" fmla="*/ 99 w 122"/>
                  <a:gd name="T65" fmla="*/ 32 h 122"/>
                  <a:gd name="T66" fmla="*/ 101 w 122"/>
                  <a:gd name="T67" fmla="*/ 34 h 122"/>
                  <a:gd name="T68" fmla="*/ 102 w 122"/>
                  <a:gd name="T69" fmla="*/ 35 h 122"/>
                  <a:gd name="T70" fmla="*/ 104 w 122"/>
                  <a:gd name="T71" fmla="*/ 39 h 122"/>
                  <a:gd name="T72" fmla="*/ 104 w 122"/>
                  <a:gd name="T73" fmla="*/ 39 h 122"/>
                  <a:gd name="T74" fmla="*/ 109 w 122"/>
                  <a:gd name="T75" fmla="*/ 57 h 122"/>
                  <a:gd name="T76" fmla="*/ 102 w 122"/>
                  <a:gd name="T77" fmla="*/ 57 h 122"/>
                  <a:gd name="T78" fmla="*/ 102 w 122"/>
                  <a:gd name="T79" fmla="*/ 64 h 122"/>
                  <a:gd name="T80" fmla="*/ 109 w 122"/>
                  <a:gd name="T81" fmla="*/ 64 h 122"/>
                  <a:gd name="T82" fmla="*/ 65 w 122"/>
                  <a:gd name="T83" fmla="*/ 109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2" h="122">
                    <a:moveTo>
                      <a:pt x="61" y="0"/>
                    </a:moveTo>
                    <a:cubicBezTo>
                      <a:pt x="27" y="0"/>
                      <a:pt x="0" y="27"/>
                      <a:pt x="0" y="61"/>
                    </a:cubicBezTo>
                    <a:cubicBezTo>
                      <a:pt x="0" y="95"/>
                      <a:pt x="27" y="122"/>
                      <a:pt x="61" y="122"/>
                    </a:cubicBezTo>
                    <a:cubicBezTo>
                      <a:pt x="95" y="122"/>
                      <a:pt x="122" y="95"/>
                      <a:pt x="122" y="61"/>
                    </a:cubicBezTo>
                    <a:cubicBezTo>
                      <a:pt x="122" y="27"/>
                      <a:pt x="95" y="0"/>
                      <a:pt x="61" y="0"/>
                    </a:cubicBezTo>
                    <a:close/>
                    <a:moveTo>
                      <a:pt x="65" y="109"/>
                    </a:moveTo>
                    <a:cubicBezTo>
                      <a:pt x="65" y="102"/>
                      <a:pt x="65" y="102"/>
                      <a:pt x="65" y="102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47" y="108"/>
                      <a:pt x="37" y="104"/>
                      <a:pt x="30" y="97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28" y="96"/>
                      <a:pt x="28" y="95"/>
                      <a:pt x="27" y="95"/>
                    </a:cubicBezTo>
                    <a:cubicBezTo>
                      <a:pt x="27" y="94"/>
                      <a:pt x="26" y="94"/>
                      <a:pt x="25" y="93"/>
                    </a:cubicBezTo>
                    <a:cubicBezTo>
                      <a:pt x="25" y="93"/>
                      <a:pt x="25" y="93"/>
                      <a:pt x="25" y="92"/>
                    </a:cubicBezTo>
                    <a:cubicBezTo>
                      <a:pt x="18" y="85"/>
                      <a:pt x="14" y="75"/>
                      <a:pt x="13" y="64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5" y="34"/>
                      <a:pt x="34" y="15"/>
                      <a:pt x="58" y="13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71" y="14"/>
                      <a:pt x="77" y="15"/>
                      <a:pt x="83" y="18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84" y="19"/>
                      <a:pt x="86" y="20"/>
                      <a:pt x="87" y="20"/>
                    </a:cubicBezTo>
                    <a:cubicBezTo>
                      <a:pt x="87" y="20"/>
                      <a:pt x="87" y="21"/>
                      <a:pt x="88" y="21"/>
                    </a:cubicBezTo>
                    <a:cubicBezTo>
                      <a:pt x="88" y="21"/>
                      <a:pt x="89" y="22"/>
                      <a:pt x="90" y="23"/>
                    </a:cubicBezTo>
                    <a:cubicBezTo>
                      <a:pt x="91" y="23"/>
                      <a:pt x="91" y="23"/>
                      <a:pt x="91" y="24"/>
                    </a:cubicBezTo>
                    <a:cubicBezTo>
                      <a:pt x="92" y="24"/>
                      <a:pt x="93" y="25"/>
                      <a:pt x="94" y="25"/>
                    </a:cubicBezTo>
                    <a:cubicBezTo>
                      <a:pt x="94" y="26"/>
                      <a:pt x="95" y="26"/>
                      <a:pt x="95" y="27"/>
                    </a:cubicBezTo>
                    <a:cubicBezTo>
                      <a:pt x="96" y="27"/>
                      <a:pt x="96" y="28"/>
                      <a:pt x="97" y="28"/>
                    </a:cubicBezTo>
                    <a:cubicBezTo>
                      <a:pt x="97" y="29"/>
                      <a:pt x="98" y="30"/>
                      <a:pt x="98" y="31"/>
                    </a:cubicBezTo>
                    <a:cubicBezTo>
                      <a:pt x="99" y="31"/>
                      <a:pt x="99" y="31"/>
                      <a:pt x="99" y="32"/>
                    </a:cubicBezTo>
                    <a:cubicBezTo>
                      <a:pt x="100" y="33"/>
                      <a:pt x="101" y="34"/>
                      <a:pt x="101" y="34"/>
                    </a:cubicBezTo>
                    <a:cubicBezTo>
                      <a:pt x="101" y="35"/>
                      <a:pt x="102" y="35"/>
                      <a:pt x="102" y="35"/>
                    </a:cubicBezTo>
                    <a:cubicBezTo>
                      <a:pt x="102" y="36"/>
                      <a:pt x="103" y="37"/>
                      <a:pt x="104" y="39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7" y="45"/>
                      <a:pt x="108" y="51"/>
                      <a:pt x="109" y="57"/>
                    </a:cubicBezTo>
                    <a:cubicBezTo>
                      <a:pt x="102" y="57"/>
                      <a:pt x="102" y="57"/>
                      <a:pt x="102" y="57"/>
                    </a:cubicBezTo>
                    <a:cubicBezTo>
                      <a:pt x="102" y="64"/>
                      <a:pt x="102" y="64"/>
                      <a:pt x="102" y="64"/>
                    </a:cubicBezTo>
                    <a:cubicBezTo>
                      <a:pt x="109" y="64"/>
                      <a:pt x="109" y="64"/>
                      <a:pt x="109" y="64"/>
                    </a:cubicBezTo>
                    <a:cubicBezTo>
                      <a:pt x="107" y="88"/>
                      <a:pt x="88" y="107"/>
                      <a:pt x="65" y="1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40"/>
              <p:cNvSpPr>
                <a:spLocks noEditPoints="1"/>
              </p:cNvSpPr>
              <p:nvPr/>
            </p:nvSpPr>
            <p:spPr bwMode="auto">
              <a:xfrm>
                <a:off x="6506761" y="2460029"/>
                <a:ext cx="119797" cy="177201"/>
              </a:xfrm>
              <a:custGeom>
                <a:avLst/>
                <a:gdLst>
                  <a:gd name="T0" fmla="*/ 8 w 36"/>
                  <a:gd name="T1" fmla="*/ 29 h 53"/>
                  <a:gd name="T2" fmla="*/ 8 w 36"/>
                  <a:gd name="T3" fmla="*/ 29 h 53"/>
                  <a:gd name="T4" fmla="*/ 0 w 36"/>
                  <a:gd name="T5" fmla="*/ 53 h 53"/>
                  <a:gd name="T6" fmla="*/ 19 w 36"/>
                  <a:gd name="T7" fmla="*/ 36 h 53"/>
                  <a:gd name="T8" fmla="*/ 19 w 36"/>
                  <a:gd name="T9" fmla="*/ 36 h 53"/>
                  <a:gd name="T10" fmla="*/ 22 w 36"/>
                  <a:gd name="T11" fmla="*/ 33 h 53"/>
                  <a:gd name="T12" fmla="*/ 36 w 36"/>
                  <a:gd name="T13" fmla="*/ 0 h 53"/>
                  <a:gd name="T14" fmla="*/ 11 w 36"/>
                  <a:gd name="T15" fmla="*/ 25 h 53"/>
                  <a:gd name="T16" fmla="*/ 8 w 36"/>
                  <a:gd name="T17" fmla="*/ 29 h 53"/>
                  <a:gd name="T18" fmla="*/ 15 w 36"/>
                  <a:gd name="T19" fmla="*/ 28 h 53"/>
                  <a:gd name="T20" fmla="*/ 18 w 36"/>
                  <a:gd name="T21" fmla="*/ 31 h 53"/>
                  <a:gd name="T22" fmla="*/ 15 w 36"/>
                  <a:gd name="T23" fmla="*/ 34 h 53"/>
                  <a:gd name="T24" fmla="*/ 12 w 36"/>
                  <a:gd name="T25" fmla="*/ 31 h 53"/>
                  <a:gd name="T26" fmla="*/ 15 w 36"/>
                  <a:gd name="T27" fmla="*/ 2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53">
                    <a:moveTo>
                      <a:pt x="8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1" y="35"/>
                      <a:pt x="22" y="33"/>
                      <a:pt x="22" y="33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0" y="26"/>
                      <a:pt x="9" y="28"/>
                      <a:pt x="8" y="29"/>
                    </a:cubicBezTo>
                    <a:close/>
                    <a:moveTo>
                      <a:pt x="15" y="28"/>
                    </a:moveTo>
                    <a:cubicBezTo>
                      <a:pt x="17" y="28"/>
                      <a:pt x="18" y="29"/>
                      <a:pt x="18" y="31"/>
                    </a:cubicBezTo>
                    <a:cubicBezTo>
                      <a:pt x="18" y="33"/>
                      <a:pt x="17" y="34"/>
                      <a:pt x="15" y="34"/>
                    </a:cubicBezTo>
                    <a:cubicBezTo>
                      <a:pt x="13" y="34"/>
                      <a:pt x="12" y="33"/>
                      <a:pt x="12" y="31"/>
                    </a:cubicBezTo>
                    <a:cubicBezTo>
                      <a:pt x="12" y="29"/>
                      <a:pt x="13" y="28"/>
                      <a:pt x="15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" name="Oval 41"/>
              <p:cNvSpPr>
                <a:spLocks noChangeArrowheads="1"/>
              </p:cNvSpPr>
              <p:nvPr/>
            </p:nvSpPr>
            <p:spPr bwMode="auto">
              <a:xfrm>
                <a:off x="6551685" y="2557365"/>
                <a:ext cx="9983" cy="998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3284327" y="2516141"/>
            <a:ext cx="1094733" cy="1094733"/>
            <a:chOff x="4379103" y="2756378"/>
            <a:chExt cx="1459644" cy="1459644"/>
          </a:xfrm>
          <a:solidFill>
            <a:schemeClr val="accent1"/>
          </a:solidFill>
        </p:grpSpPr>
        <p:sp>
          <p:nvSpPr>
            <p:cNvPr id="61" name="Oval 15"/>
            <p:cNvSpPr/>
            <p:nvPr/>
          </p:nvSpPr>
          <p:spPr>
            <a:xfrm>
              <a:off x="4379103" y="2756378"/>
              <a:ext cx="1459644" cy="145964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62" name="Group 52"/>
            <p:cNvGrpSpPr/>
            <p:nvPr/>
          </p:nvGrpSpPr>
          <p:grpSpPr>
            <a:xfrm>
              <a:off x="4883442" y="3199655"/>
              <a:ext cx="488611" cy="635193"/>
              <a:chOff x="6421904" y="4798576"/>
              <a:chExt cx="299494" cy="389342"/>
            </a:xfrm>
            <a:grpFill/>
          </p:grpSpPr>
          <p:sp>
            <p:nvSpPr>
              <p:cNvPr id="63" name="Freeform 170"/>
              <p:cNvSpPr/>
              <p:nvPr/>
            </p:nvSpPr>
            <p:spPr bwMode="auto">
              <a:xfrm>
                <a:off x="6421904" y="4910886"/>
                <a:ext cx="299494" cy="277032"/>
              </a:xfrm>
              <a:custGeom>
                <a:avLst/>
                <a:gdLst>
                  <a:gd name="T0" fmla="*/ 45 w 90"/>
                  <a:gd name="T1" fmla="*/ 83 h 83"/>
                  <a:gd name="T2" fmla="*/ 90 w 90"/>
                  <a:gd name="T3" fmla="*/ 0 h 83"/>
                  <a:gd name="T4" fmla="*/ 0 w 90"/>
                  <a:gd name="T5" fmla="*/ 0 h 83"/>
                  <a:gd name="T6" fmla="*/ 45 w 90"/>
                  <a:gd name="T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83">
                    <a:moveTo>
                      <a:pt x="45" y="83"/>
                    </a:moveTo>
                    <a:cubicBezTo>
                      <a:pt x="90" y="59"/>
                      <a:pt x="90" y="0"/>
                      <a:pt x="9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9"/>
                      <a:pt x="45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9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" name="Freeform 171"/>
              <p:cNvSpPr/>
              <p:nvPr/>
            </p:nvSpPr>
            <p:spPr bwMode="auto">
              <a:xfrm>
                <a:off x="6421904" y="4798576"/>
                <a:ext cx="299494" cy="94840"/>
              </a:xfrm>
              <a:custGeom>
                <a:avLst/>
                <a:gdLst>
                  <a:gd name="T0" fmla="*/ 84 w 90"/>
                  <a:gd name="T1" fmla="*/ 0 h 29"/>
                  <a:gd name="T2" fmla="*/ 68 w 90"/>
                  <a:gd name="T3" fmla="*/ 16 h 29"/>
                  <a:gd name="T4" fmla="*/ 52 w 90"/>
                  <a:gd name="T5" fmla="*/ 0 h 29"/>
                  <a:gd name="T6" fmla="*/ 39 w 90"/>
                  <a:gd name="T7" fmla="*/ 0 h 29"/>
                  <a:gd name="T8" fmla="*/ 23 w 90"/>
                  <a:gd name="T9" fmla="*/ 16 h 29"/>
                  <a:gd name="T10" fmla="*/ 7 w 90"/>
                  <a:gd name="T11" fmla="*/ 0 h 29"/>
                  <a:gd name="T12" fmla="*/ 0 w 90"/>
                  <a:gd name="T13" fmla="*/ 0 h 29"/>
                  <a:gd name="T14" fmla="*/ 0 w 90"/>
                  <a:gd name="T15" fmla="*/ 29 h 29"/>
                  <a:gd name="T16" fmla="*/ 90 w 90"/>
                  <a:gd name="T17" fmla="*/ 29 h 29"/>
                  <a:gd name="T18" fmla="*/ 90 w 90"/>
                  <a:gd name="T19" fmla="*/ 0 h 29"/>
                  <a:gd name="T20" fmla="*/ 84 w 90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0" h="29">
                    <a:moveTo>
                      <a:pt x="84" y="0"/>
                    </a:moveTo>
                    <a:cubicBezTo>
                      <a:pt x="84" y="9"/>
                      <a:pt x="77" y="16"/>
                      <a:pt x="68" y="16"/>
                    </a:cubicBezTo>
                    <a:cubicBezTo>
                      <a:pt x="59" y="16"/>
                      <a:pt x="52" y="9"/>
                      <a:pt x="52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9"/>
                      <a:pt x="32" y="16"/>
                      <a:pt x="23" y="16"/>
                    </a:cubicBezTo>
                    <a:cubicBezTo>
                      <a:pt x="14" y="16"/>
                      <a:pt x="7" y="9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90" y="29"/>
                      <a:pt x="90" y="29"/>
                      <a:pt x="90" y="29"/>
                    </a:cubicBezTo>
                    <a:cubicBezTo>
                      <a:pt x="90" y="0"/>
                      <a:pt x="90" y="0"/>
                      <a:pt x="90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9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5" name="矩形 64"/>
          <p:cNvSpPr/>
          <p:nvPr/>
        </p:nvSpPr>
        <p:spPr>
          <a:xfrm>
            <a:off x="0" y="448857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50"/>
                            </p:stCondLst>
                            <p:childTnLst>
                              <p:par>
                                <p:cTn id="5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750"/>
                            </p:stCondLst>
                            <p:childTnLst>
                              <p:par>
                                <p:cTn id="6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250"/>
                            </p:stCondLst>
                            <p:childTnLst>
                              <p:par>
                                <p:cTn id="7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7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/>
          <p:nvPr/>
        </p:nvSpPr>
        <p:spPr>
          <a:xfrm>
            <a:off x="2260740" y="1911000"/>
            <a:ext cx="1230788" cy="1177448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8595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04</a:t>
            </a:r>
            <a:endParaRPr lang="en-US" sz="8595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文本框 58"/>
          <p:cNvSpPr txBox="1"/>
          <p:nvPr/>
        </p:nvSpPr>
        <p:spPr>
          <a:xfrm>
            <a:off x="3626545" y="2509842"/>
            <a:ext cx="2379802" cy="435015"/>
          </a:xfrm>
          <a:prstGeom prst="rect">
            <a:avLst/>
          </a:prstGeom>
          <a:noFill/>
        </p:spPr>
        <p:txBody>
          <a:bodyPr wrap="square" lIns="65012" tIns="32506" rIns="65012" bIns="32506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请输入你的标题</a:t>
            </a:r>
          </a:p>
        </p:txBody>
      </p:sp>
      <p:sp>
        <p:nvSpPr>
          <p:cNvPr id="4" name="文本框 59"/>
          <p:cNvSpPr txBox="1"/>
          <p:nvPr/>
        </p:nvSpPr>
        <p:spPr>
          <a:xfrm>
            <a:off x="3626541" y="2080057"/>
            <a:ext cx="1687810" cy="434851"/>
          </a:xfrm>
          <a:prstGeom prst="rect">
            <a:avLst/>
          </a:prstGeom>
          <a:noFill/>
        </p:spPr>
        <p:txBody>
          <a:bodyPr wrap="none" lIns="65012" tIns="32506" rIns="65012" bIns="32506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>
              <a:defRPr/>
            </a:pPr>
            <a:r>
              <a:rPr lang="en-US" altLang="zh-CN" sz="240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Part FOUR</a:t>
            </a:r>
            <a:endParaRPr lang="zh-CN" altLang="en-US" sz="2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等腰三角形 4"/>
          <p:cNvSpPr/>
          <p:nvPr/>
        </p:nvSpPr>
        <p:spPr>
          <a:xfrm rot="9233090">
            <a:off x="6478227" y="1840756"/>
            <a:ext cx="199973" cy="172629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5012" tIns="32506" rIns="65012" bIns="32506" anchor="ctr"/>
          <a:lstStyle/>
          <a:p>
            <a:pPr algn="ctr">
              <a:defRPr/>
            </a:pPr>
            <a:endParaRPr lang="zh-CN" altLang="en-US" sz="1800" kern="0">
              <a:solidFill>
                <a:srgbClr val="FFC20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等腰三角形 5"/>
          <p:cNvSpPr/>
          <p:nvPr/>
        </p:nvSpPr>
        <p:spPr>
          <a:xfrm rot="15569576">
            <a:off x="6213952" y="2346762"/>
            <a:ext cx="297635" cy="257109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5012" tIns="32506" rIns="65012" bIns="32506" anchor="ctr"/>
          <a:lstStyle/>
          <a:p>
            <a:pPr algn="ctr">
              <a:defRPr/>
            </a:pPr>
            <a:endParaRPr lang="zh-CN" altLang="en-US" sz="1800" kern="0">
              <a:solidFill>
                <a:srgbClr val="FFC20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等腰三角形 6"/>
          <p:cNvSpPr/>
          <p:nvPr/>
        </p:nvSpPr>
        <p:spPr>
          <a:xfrm rot="21371394">
            <a:off x="6115181" y="1353827"/>
            <a:ext cx="199973" cy="172628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5012" tIns="32506" rIns="65012" bIns="32506" anchor="ctr"/>
          <a:lstStyle/>
          <a:p>
            <a:pPr algn="ctr">
              <a:defRPr/>
            </a:pPr>
            <a:endParaRPr lang="zh-CN" altLang="en-US" sz="1800" kern="0">
              <a:solidFill>
                <a:srgbClr val="FFC20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等腰三角形 7"/>
          <p:cNvSpPr/>
          <p:nvPr/>
        </p:nvSpPr>
        <p:spPr>
          <a:xfrm rot="12912161">
            <a:off x="6896031" y="2615801"/>
            <a:ext cx="708238" cy="611939"/>
          </a:xfrm>
          <a:prstGeom prst="triangl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5012" tIns="32506" rIns="65012" bIns="32506" anchor="ctr"/>
          <a:lstStyle/>
          <a:p>
            <a:pPr algn="ctr">
              <a:defRPr/>
            </a:pPr>
            <a:endParaRPr lang="zh-CN" altLang="en-US" sz="1800" kern="0">
              <a:solidFill>
                <a:srgbClr val="FFC20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等腰三角形 8"/>
          <p:cNvSpPr/>
          <p:nvPr/>
        </p:nvSpPr>
        <p:spPr>
          <a:xfrm rot="12912161">
            <a:off x="6797232" y="2570559"/>
            <a:ext cx="882026" cy="760757"/>
          </a:xfrm>
          <a:prstGeom prst="triangle">
            <a:avLst/>
          </a:prstGeom>
          <a:noFill/>
          <a:ln w="12700" cap="flat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lIns="65012" tIns="32506" rIns="65012" bIns="32506" anchor="ctr"/>
          <a:lstStyle/>
          <a:p>
            <a:pPr algn="ctr">
              <a:defRPr/>
            </a:pPr>
            <a:endParaRPr lang="zh-CN" altLang="en-US" sz="1800" kern="0">
              <a:solidFill>
                <a:srgbClr val="FFC20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 rot="9110320">
            <a:off x="7787577" y="2844387"/>
            <a:ext cx="85703" cy="86909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5012" tIns="32506" rIns="65012" bIns="32506" anchor="ctr"/>
          <a:lstStyle/>
          <a:p>
            <a:pPr algn="ctr">
              <a:defRPr/>
            </a:pPr>
            <a:endParaRPr lang="zh-CN" altLang="en-US" sz="18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 rot="9110320">
            <a:off x="6971020" y="3221789"/>
            <a:ext cx="86894" cy="8691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5012" tIns="32506" rIns="65012" bIns="32506" anchor="ctr"/>
          <a:lstStyle/>
          <a:p>
            <a:pPr algn="ctr">
              <a:defRPr/>
            </a:pPr>
            <a:endParaRPr lang="zh-CN" altLang="en-US" sz="18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 rot="9110320">
            <a:off x="7059103" y="2349121"/>
            <a:ext cx="85703" cy="86909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5012" tIns="32506" rIns="65012" bIns="32506" anchor="ctr"/>
          <a:lstStyle/>
          <a:p>
            <a:pPr algn="ctr">
              <a:defRPr/>
            </a:pPr>
            <a:endParaRPr lang="zh-CN" altLang="en-US" sz="18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等腰三角形 12"/>
          <p:cNvSpPr/>
          <p:nvPr/>
        </p:nvSpPr>
        <p:spPr>
          <a:xfrm rot="18210217">
            <a:off x="5808667" y="1622301"/>
            <a:ext cx="95244" cy="82132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5012" tIns="32506" rIns="65012" bIns="32506" anchor="ctr"/>
          <a:lstStyle/>
          <a:p>
            <a:pPr algn="ctr">
              <a:defRPr/>
            </a:pPr>
            <a:endParaRPr lang="zh-CN" altLang="en-US" sz="1800" kern="0">
              <a:solidFill>
                <a:srgbClr val="FFC20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等腰三角形 13"/>
          <p:cNvSpPr/>
          <p:nvPr/>
        </p:nvSpPr>
        <p:spPr>
          <a:xfrm rot="8748521">
            <a:off x="6077092" y="1735989"/>
            <a:ext cx="96415" cy="82148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5012" tIns="32506" rIns="65012" bIns="32506" anchor="ctr"/>
          <a:lstStyle/>
          <a:p>
            <a:pPr algn="ctr">
              <a:defRPr/>
            </a:pPr>
            <a:endParaRPr lang="zh-CN" altLang="en-US" sz="1800" kern="0">
              <a:solidFill>
                <a:srgbClr val="FFC20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5" name="Straight Connector 13"/>
          <p:cNvCxnSpPr>
            <a:cxnSpLocks noChangeShapeType="1"/>
          </p:cNvCxnSpPr>
          <p:nvPr/>
        </p:nvCxnSpPr>
        <p:spPr bwMode="auto">
          <a:xfrm flipH="1">
            <a:off x="2071250" y="3082493"/>
            <a:ext cx="4228409" cy="0"/>
          </a:xfrm>
          <a:prstGeom prst="line">
            <a:avLst/>
          </a:prstGeom>
          <a:noFill/>
          <a:ln w="19050" cap="sq" algn="ctr">
            <a:solidFill>
              <a:schemeClr val="accent4"/>
            </a:solidFill>
            <a:miter lim="800000"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矩形 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/>
          <p:cNvSpPr txBox="1"/>
          <p:nvPr/>
        </p:nvSpPr>
        <p:spPr>
          <a:xfrm>
            <a:off x="590145" y="1103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596975" y="424176"/>
            <a:ext cx="246285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THE INPUT HEADER CONTENT</a:t>
            </a:r>
            <a:endParaRPr lang="zh-CN" altLang="en-US" sz="9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81417" y="424176"/>
            <a:ext cx="209038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471"/>
          <p:cNvSpPr/>
          <p:nvPr/>
        </p:nvSpPr>
        <p:spPr bwMode="auto">
          <a:xfrm rot="1215897">
            <a:off x="1786306" y="3338586"/>
            <a:ext cx="1128815" cy="889000"/>
          </a:xfrm>
          <a:custGeom>
            <a:avLst/>
            <a:gdLst>
              <a:gd name="T0" fmla="*/ 100174740 w 1112"/>
              <a:gd name="T1" fmla="*/ 1008482511 h 864"/>
              <a:gd name="T2" fmla="*/ 0 w 1112"/>
              <a:gd name="T3" fmla="*/ 873084763 h 864"/>
              <a:gd name="T4" fmla="*/ 1197442121 w 1112"/>
              <a:gd name="T5" fmla="*/ 0 h 864"/>
              <a:gd name="T6" fmla="*/ 1295287761 w 1112"/>
              <a:gd name="T7" fmla="*/ 136565675 h 864"/>
              <a:gd name="T8" fmla="*/ 100174740 w 1112"/>
              <a:gd name="T9" fmla="*/ 1008482511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2"/>
              <a:gd name="T16" fmla="*/ 0 h 864"/>
              <a:gd name="T17" fmla="*/ 1112 w 1112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2" h="864">
                <a:moveTo>
                  <a:pt x="86" y="864"/>
                </a:moveTo>
                <a:lnTo>
                  <a:pt x="0" y="748"/>
                </a:lnTo>
                <a:lnTo>
                  <a:pt x="1028" y="0"/>
                </a:lnTo>
                <a:lnTo>
                  <a:pt x="1112" y="117"/>
                </a:lnTo>
                <a:lnTo>
                  <a:pt x="86" y="86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86350" tIns="43175" rIns="86350" bIns="43175"/>
          <a:lstStyle/>
          <a:p>
            <a:pPr>
              <a:defRPr/>
            </a:pPr>
            <a:endParaRPr lang="zh-CN" altLang="zh-CN" kern="0">
              <a:solidFill>
                <a:schemeClr val="accent1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506341" y="987574"/>
            <a:ext cx="6522043" cy="3581703"/>
            <a:chOff x="1497187" y="785788"/>
            <a:chExt cx="6934200" cy="3760788"/>
          </a:xfrm>
        </p:grpSpPr>
        <p:grpSp>
          <p:nvGrpSpPr>
            <p:cNvPr id="10" name="Group 193"/>
            <p:cNvGrpSpPr/>
            <p:nvPr/>
          </p:nvGrpSpPr>
          <p:grpSpPr bwMode="auto">
            <a:xfrm>
              <a:off x="2900537" y="1047726"/>
              <a:ext cx="4716462" cy="3221037"/>
              <a:chOff x="1655" y="1509"/>
              <a:chExt cx="2971" cy="2029"/>
            </a:xfrm>
          </p:grpSpPr>
          <p:sp>
            <p:nvSpPr>
              <p:cNvPr id="221" name="Line 41"/>
              <p:cNvSpPr>
                <a:spLocks noChangeShapeType="1"/>
              </p:cNvSpPr>
              <p:nvPr/>
            </p:nvSpPr>
            <p:spPr bwMode="auto">
              <a:xfrm flipV="1">
                <a:off x="1655" y="3504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2" name="Line 42"/>
              <p:cNvSpPr>
                <a:spLocks noChangeShapeType="1"/>
              </p:cNvSpPr>
              <p:nvPr/>
            </p:nvSpPr>
            <p:spPr bwMode="auto">
              <a:xfrm flipV="1">
                <a:off x="1655" y="3435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3" name="Line 43"/>
              <p:cNvSpPr>
                <a:spLocks noChangeShapeType="1"/>
              </p:cNvSpPr>
              <p:nvPr/>
            </p:nvSpPr>
            <p:spPr bwMode="auto">
              <a:xfrm flipV="1">
                <a:off x="1655" y="3367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4" name="Line 44"/>
              <p:cNvSpPr>
                <a:spLocks noChangeShapeType="1"/>
              </p:cNvSpPr>
              <p:nvPr/>
            </p:nvSpPr>
            <p:spPr bwMode="auto">
              <a:xfrm flipV="1">
                <a:off x="1655" y="3298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5" name="Line 45"/>
              <p:cNvSpPr>
                <a:spLocks noChangeShapeType="1"/>
              </p:cNvSpPr>
              <p:nvPr/>
            </p:nvSpPr>
            <p:spPr bwMode="auto">
              <a:xfrm flipV="1">
                <a:off x="1655" y="3229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6" name="Line 46"/>
              <p:cNvSpPr>
                <a:spLocks noChangeShapeType="1"/>
              </p:cNvSpPr>
              <p:nvPr/>
            </p:nvSpPr>
            <p:spPr bwMode="auto">
              <a:xfrm flipV="1">
                <a:off x="1655" y="3160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7" name="Line 47"/>
              <p:cNvSpPr>
                <a:spLocks noChangeShapeType="1"/>
              </p:cNvSpPr>
              <p:nvPr/>
            </p:nvSpPr>
            <p:spPr bwMode="auto">
              <a:xfrm flipV="1">
                <a:off x="1655" y="3092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8" name="Line 48"/>
              <p:cNvSpPr>
                <a:spLocks noChangeShapeType="1"/>
              </p:cNvSpPr>
              <p:nvPr/>
            </p:nvSpPr>
            <p:spPr bwMode="auto">
              <a:xfrm flipV="1">
                <a:off x="1655" y="3023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9" name="Line 49"/>
              <p:cNvSpPr>
                <a:spLocks noChangeShapeType="1"/>
              </p:cNvSpPr>
              <p:nvPr/>
            </p:nvSpPr>
            <p:spPr bwMode="auto">
              <a:xfrm flipV="1">
                <a:off x="1655" y="2953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0" name="Line 50"/>
              <p:cNvSpPr>
                <a:spLocks noChangeShapeType="1"/>
              </p:cNvSpPr>
              <p:nvPr/>
            </p:nvSpPr>
            <p:spPr bwMode="auto">
              <a:xfrm flipV="1">
                <a:off x="1655" y="2885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1" name="Line 51"/>
              <p:cNvSpPr>
                <a:spLocks noChangeShapeType="1"/>
              </p:cNvSpPr>
              <p:nvPr/>
            </p:nvSpPr>
            <p:spPr bwMode="auto">
              <a:xfrm flipV="1">
                <a:off x="1655" y="2816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2" name="Line 52"/>
              <p:cNvSpPr>
                <a:spLocks noChangeShapeType="1"/>
              </p:cNvSpPr>
              <p:nvPr/>
            </p:nvSpPr>
            <p:spPr bwMode="auto">
              <a:xfrm flipV="1">
                <a:off x="1655" y="2748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3" name="Line 53"/>
              <p:cNvSpPr>
                <a:spLocks noChangeShapeType="1"/>
              </p:cNvSpPr>
              <p:nvPr/>
            </p:nvSpPr>
            <p:spPr bwMode="auto">
              <a:xfrm flipV="1">
                <a:off x="1655" y="2678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4" name="Line 54"/>
              <p:cNvSpPr>
                <a:spLocks noChangeShapeType="1"/>
              </p:cNvSpPr>
              <p:nvPr/>
            </p:nvSpPr>
            <p:spPr bwMode="auto">
              <a:xfrm flipV="1">
                <a:off x="1655" y="2610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5" name="Line 55"/>
              <p:cNvSpPr>
                <a:spLocks noChangeShapeType="1"/>
              </p:cNvSpPr>
              <p:nvPr/>
            </p:nvSpPr>
            <p:spPr bwMode="auto">
              <a:xfrm flipV="1">
                <a:off x="1655" y="2541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6" name="Line 56"/>
              <p:cNvSpPr>
                <a:spLocks noChangeShapeType="1"/>
              </p:cNvSpPr>
              <p:nvPr/>
            </p:nvSpPr>
            <p:spPr bwMode="auto">
              <a:xfrm flipV="1">
                <a:off x="1655" y="2473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7" name="Line 57"/>
              <p:cNvSpPr>
                <a:spLocks noChangeShapeType="1"/>
              </p:cNvSpPr>
              <p:nvPr/>
            </p:nvSpPr>
            <p:spPr bwMode="auto">
              <a:xfrm flipV="1">
                <a:off x="1655" y="2403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8" name="Line 58"/>
              <p:cNvSpPr>
                <a:spLocks noChangeShapeType="1"/>
              </p:cNvSpPr>
              <p:nvPr/>
            </p:nvSpPr>
            <p:spPr bwMode="auto">
              <a:xfrm flipV="1">
                <a:off x="1655" y="2334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9" name="Line 59"/>
              <p:cNvSpPr>
                <a:spLocks noChangeShapeType="1"/>
              </p:cNvSpPr>
              <p:nvPr/>
            </p:nvSpPr>
            <p:spPr bwMode="auto">
              <a:xfrm flipV="1">
                <a:off x="1655" y="2266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0" name="Line 60"/>
              <p:cNvSpPr>
                <a:spLocks noChangeShapeType="1"/>
              </p:cNvSpPr>
              <p:nvPr/>
            </p:nvSpPr>
            <p:spPr bwMode="auto">
              <a:xfrm flipV="1">
                <a:off x="1655" y="2196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1" name="Line 61"/>
              <p:cNvSpPr>
                <a:spLocks noChangeShapeType="1"/>
              </p:cNvSpPr>
              <p:nvPr/>
            </p:nvSpPr>
            <p:spPr bwMode="auto">
              <a:xfrm flipV="1">
                <a:off x="1655" y="2128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2" name="Line 62"/>
              <p:cNvSpPr>
                <a:spLocks noChangeShapeType="1"/>
              </p:cNvSpPr>
              <p:nvPr/>
            </p:nvSpPr>
            <p:spPr bwMode="auto">
              <a:xfrm flipV="1">
                <a:off x="1655" y="2059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3" name="Line 63"/>
              <p:cNvSpPr>
                <a:spLocks noChangeShapeType="1"/>
              </p:cNvSpPr>
              <p:nvPr/>
            </p:nvSpPr>
            <p:spPr bwMode="auto">
              <a:xfrm flipV="1">
                <a:off x="1655" y="1991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4" name="Line 64"/>
              <p:cNvSpPr>
                <a:spLocks noChangeShapeType="1"/>
              </p:cNvSpPr>
              <p:nvPr/>
            </p:nvSpPr>
            <p:spPr bwMode="auto">
              <a:xfrm flipV="1">
                <a:off x="1655" y="1922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5" name="Line 65"/>
              <p:cNvSpPr>
                <a:spLocks noChangeShapeType="1"/>
              </p:cNvSpPr>
              <p:nvPr/>
            </p:nvSpPr>
            <p:spPr bwMode="auto">
              <a:xfrm flipV="1">
                <a:off x="1655" y="1854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6" name="Line 66"/>
              <p:cNvSpPr>
                <a:spLocks noChangeShapeType="1"/>
              </p:cNvSpPr>
              <p:nvPr/>
            </p:nvSpPr>
            <p:spPr bwMode="auto">
              <a:xfrm flipV="1">
                <a:off x="1655" y="1784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7" name="Line 67"/>
              <p:cNvSpPr>
                <a:spLocks noChangeShapeType="1"/>
              </p:cNvSpPr>
              <p:nvPr/>
            </p:nvSpPr>
            <p:spPr bwMode="auto">
              <a:xfrm flipV="1">
                <a:off x="1655" y="1715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8" name="Line 68"/>
              <p:cNvSpPr>
                <a:spLocks noChangeShapeType="1"/>
              </p:cNvSpPr>
              <p:nvPr/>
            </p:nvSpPr>
            <p:spPr bwMode="auto">
              <a:xfrm flipV="1">
                <a:off x="1655" y="1647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9" name="Line 69"/>
              <p:cNvSpPr>
                <a:spLocks noChangeShapeType="1"/>
              </p:cNvSpPr>
              <p:nvPr/>
            </p:nvSpPr>
            <p:spPr bwMode="auto">
              <a:xfrm flipV="1">
                <a:off x="1655" y="1577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0" name="Line 70"/>
              <p:cNvSpPr>
                <a:spLocks noChangeShapeType="1"/>
              </p:cNvSpPr>
              <p:nvPr/>
            </p:nvSpPr>
            <p:spPr bwMode="auto">
              <a:xfrm flipV="1">
                <a:off x="1655" y="1509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1" name="Line 71"/>
              <p:cNvSpPr>
                <a:spLocks noChangeShapeType="1"/>
              </p:cNvSpPr>
              <p:nvPr/>
            </p:nvSpPr>
            <p:spPr bwMode="auto">
              <a:xfrm flipV="1">
                <a:off x="2399" y="3504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2" name="Line 72"/>
              <p:cNvSpPr>
                <a:spLocks noChangeShapeType="1"/>
              </p:cNvSpPr>
              <p:nvPr/>
            </p:nvSpPr>
            <p:spPr bwMode="auto">
              <a:xfrm flipV="1">
                <a:off x="2399" y="3435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3" name="Line 73"/>
              <p:cNvSpPr>
                <a:spLocks noChangeShapeType="1"/>
              </p:cNvSpPr>
              <p:nvPr/>
            </p:nvSpPr>
            <p:spPr bwMode="auto">
              <a:xfrm flipV="1">
                <a:off x="2399" y="3367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4" name="Line 74"/>
              <p:cNvSpPr>
                <a:spLocks noChangeShapeType="1"/>
              </p:cNvSpPr>
              <p:nvPr/>
            </p:nvSpPr>
            <p:spPr bwMode="auto">
              <a:xfrm flipV="1">
                <a:off x="2399" y="3298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5" name="Line 75"/>
              <p:cNvSpPr>
                <a:spLocks noChangeShapeType="1"/>
              </p:cNvSpPr>
              <p:nvPr/>
            </p:nvSpPr>
            <p:spPr bwMode="auto">
              <a:xfrm flipV="1">
                <a:off x="2399" y="3229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6" name="Line 76"/>
              <p:cNvSpPr>
                <a:spLocks noChangeShapeType="1"/>
              </p:cNvSpPr>
              <p:nvPr/>
            </p:nvSpPr>
            <p:spPr bwMode="auto">
              <a:xfrm flipV="1">
                <a:off x="2399" y="3160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7" name="Line 77"/>
              <p:cNvSpPr>
                <a:spLocks noChangeShapeType="1"/>
              </p:cNvSpPr>
              <p:nvPr/>
            </p:nvSpPr>
            <p:spPr bwMode="auto">
              <a:xfrm flipV="1">
                <a:off x="2399" y="3092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8" name="Line 78"/>
              <p:cNvSpPr>
                <a:spLocks noChangeShapeType="1"/>
              </p:cNvSpPr>
              <p:nvPr/>
            </p:nvSpPr>
            <p:spPr bwMode="auto">
              <a:xfrm flipV="1">
                <a:off x="2399" y="3023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9" name="Line 79"/>
              <p:cNvSpPr>
                <a:spLocks noChangeShapeType="1"/>
              </p:cNvSpPr>
              <p:nvPr/>
            </p:nvSpPr>
            <p:spPr bwMode="auto">
              <a:xfrm flipV="1">
                <a:off x="2399" y="2953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0" name="Line 80"/>
              <p:cNvSpPr>
                <a:spLocks noChangeShapeType="1"/>
              </p:cNvSpPr>
              <p:nvPr/>
            </p:nvSpPr>
            <p:spPr bwMode="auto">
              <a:xfrm flipV="1">
                <a:off x="2399" y="2885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1" name="Line 81"/>
              <p:cNvSpPr>
                <a:spLocks noChangeShapeType="1"/>
              </p:cNvSpPr>
              <p:nvPr/>
            </p:nvSpPr>
            <p:spPr bwMode="auto">
              <a:xfrm flipV="1">
                <a:off x="2399" y="2816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2" name="Line 82"/>
              <p:cNvSpPr>
                <a:spLocks noChangeShapeType="1"/>
              </p:cNvSpPr>
              <p:nvPr/>
            </p:nvSpPr>
            <p:spPr bwMode="auto">
              <a:xfrm flipV="1">
                <a:off x="2399" y="2748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3" name="Line 83"/>
              <p:cNvSpPr>
                <a:spLocks noChangeShapeType="1"/>
              </p:cNvSpPr>
              <p:nvPr/>
            </p:nvSpPr>
            <p:spPr bwMode="auto">
              <a:xfrm flipV="1">
                <a:off x="2399" y="2678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4" name="Line 84"/>
              <p:cNvSpPr>
                <a:spLocks noChangeShapeType="1"/>
              </p:cNvSpPr>
              <p:nvPr/>
            </p:nvSpPr>
            <p:spPr bwMode="auto">
              <a:xfrm flipV="1">
                <a:off x="2399" y="2610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5" name="Line 85"/>
              <p:cNvSpPr>
                <a:spLocks noChangeShapeType="1"/>
              </p:cNvSpPr>
              <p:nvPr/>
            </p:nvSpPr>
            <p:spPr bwMode="auto">
              <a:xfrm flipV="1">
                <a:off x="2399" y="2541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6" name="Line 86"/>
              <p:cNvSpPr>
                <a:spLocks noChangeShapeType="1"/>
              </p:cNvSpPr>
              <p:nvPr/>
            </p:nvSpPr>
            <p:spPr bwMode="auto">
              <a:xfrm flipV="1">
                <a:off x="2399" y="2473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7" name="Line 87"/>
              <p:cNvSpPr>
                <a:spLocks noChangeShapeType="1"/>
              </p:cNvSpPr>
              <p:nvPr/>
            </p:nvSpPr>
            <p:spPr bwMode="auto">
              <a:xfrm flipV="1">
                <a:off x="2399" y="2403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8" name="Line 88"/>
              <p:cNvSpPr>
                <a:spLocks noChangeShapeType="1"/>
              </p:cNvSpPr>
              <p:nvPr/>
            </p:nvSpPr>
            <p:spPr bwMode="auto">
              <a:xfrm flipV="1">
                <a:off x="2399" y="2334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9" name="Line 89"/>
              <p:cNvSpPr>
                <a:spLocks noChangeShapeType="1"/>
              </p:cNvSpPr>
              <p:nvPr/>
            </p:nvSpPr>
            <p:spPr bwMode="auto">
              <a:xfrm flipV="1">
                <a:off x="2399" y="2266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0" name="Line 90"/>
              <p:cNvSpPr>
                <a:spLocks noChangeShapeType="1"/>
              </p:cNvSpPr>
              <p:nvPr/>
            </p:nvSpPr>
            <p:spPr bwMode="auto">
              <a:xfrm flipV="1">
                <a:off x="2399" y="2196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1" name="Line 91"/>
              <p:cNvSpPr>
                <a:spLocks noChangeShapeType="1"/>
              </p:cNvSpPr>
              <p:nvPr/>
            </p:nvSpPr>
            <p:spPr bwMode="auto">
              <a:xfrm flipV="1">
                <a:off x="2399" y="2128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2" name="Line 92"/>
              <p:cNvSpPr>
                <a:spLocks noChangeShapeType="1"/>
              </p:cNvSpPr>
              <p:nvPr/>
            </p:nvSpPr>
            <p:spPr bwMode="auto">
              <a:xfrm flipV="1">
                <a:off x="2399" y="2059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3" name="Line 93"/>
              <p:cNvSpPr>
                <a:spLocks noChangeShapeType="1"/>
              </p:cNvSpPr>
              <p:nvPr/>
            </p:nvSpPr>
            <p:spPr bwMode="auto">
              <a:xfrm flipV="1">
                <a:off x="2399" y="1991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4" name="Line 94"/>
              <p:cNvSpPr>
                <a:spLocks noChangeShapeType="1"/>
              </p:cNvSpPr>
              <p:nvPr/>
            </p:nvSpPr>
            <p:spPr bwMode="auto">
              <a:xfrm flipV="1">
                <a:off x="2399" y="1922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5" name="Line 95"/>
              <p:cNvSpPr>
                <a:spLocks noChangeShapeType="1"/>
              </p:cNvSpPr>
              <p:nvPr/>
            </p:nvSpPr>
            <p:spPr bwMode="auto">
              <a:xfrm flipV="1">
                <a:off x="2399" y="1854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6" name="Line 96"/>
              <p:cNvSpPr>
                <a:spLocks noChangeShapeType="1"/>
              </p:cNvSpPr>
              <p:nvPr/>
            </p:nvSpPr>
            <p:spPr bwMode="auto">
              <a:xfrm flipV="1">
                <a:off x="2399" y="1784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7" name="Line 97"/>
              <p:cNvSpPr>
                <a:spLocks noChangeShapeType="1"/>
              </p:cNvSpPr>
              <p:nvPr/>
            </p:nvSpPr>
            <p:spPr bwMode="auto">
              <a:xfrm flipV="1">
                <a:off x="2399" y="1715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8" name="Line 98"/>
              <p:cNvSpPr>
                <a:spLocks noChangeShapeType="1"/>
              </p:cNvSpPr>
              <p:nvPr/>
            </p:nvSpPr>
            <p:spPr bwMode="auto">
              <a:xfrm flipV="1">
                <a:off x="2399" y="1647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9" name="Line 99"/>
              <p:cNvSpPr>
                <a:spLocks noChangeShapeType="1"/>
              </p:cNvSpPr>
              <p:nvPr/>
            </p:nvSpPr>
            <p:spPr bwMode="auto">
              <a:xfrm flipV="1">
                <a:off x="2399" y="1577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0" name="Line 100"/>
              <p:cNvSpPr>
                <a:spLocks noChangeShapeType="1"/>
              </p:cNvSpPr>
              <p:nvPr/>
            </p:nvSpPr>
            <p:spPr bwMode="auto">
              <a:xfrm flipV="1">
                <a:off x="2399" y="1509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1" name="Line 101"/>
              <p:cNvSpPr>
                <a:spLocks noChangeShapeType="1"/>
              </p:cNvSpPr>
              <p:nvPr/>
            </p:nvSpPr>
            <p:spPr bwMode="auto">
              <a:xfrm flipV="1">
                <a:off x="3137" y="3504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2" name="Line 102"/>
              <p:cNvSpPr>
                <a:spLocks noChangeShapeType="1"/>
              </p:cNvSpPr>
              <p:nvPr/>
            </p:nvSpPr>
            <p:spPr bwMode="auto">
              <a:xfrm flipV="1">
                <a:off x="3137" y="3435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3" name="Line 103"/>
              <p:cNvSpPr>
                <a:spLocks noChangeShapeType="1"/>
              </p:cNvSpPr>
              <p:nvPr/>
            </p:nvSpPr>
            <p:spPr bwMode="auto">
              <a:xfrm flipV="1">
                <a:off x="3137" y="3367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4" name="Line 104"/>
              <p:cNvSpPr>
                <a:spLocks noChangeShapeType="1"/>
              </p:cNvSpPr>
              <p:nvPr/>
            </p:nvSpPr>
            <p:spPr bwMode="auto">
              <a:xfrm flipV="1">
                <a:off x="3137" y="3298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5" name="Line 105"/>
              <p:cNvSpPr>
                <a:spLocks noChangeShapeType="1"/>
              </p:cNvSpPr>
              <p:nvPr/>
            </p:nvSpPr>
            <p:spPr bwMode="auto">
              <a:xfrm flipV="1">
                <a:off x="3137" y="3229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6" name="Line 106"/>
              <p:cNvSpPr>
                <a:spLocks noChangeShapeType="1"/>
              </p:cNvSpPr>
              <p:nvPr/>
            </p:nvSpPr>
            <p:spPr bwMode="auto">
              <a:xfrm flipV="1">
                <a:off x="3137" y="3160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7" name="Line 107"/>
              <p:cNvSpPr>
                <a:spLocks noChangeShapeType="1"/>
              </p:cNvSpPr>
              <p:nvPr/>
            </p:nvSpPr>
            <p:spPr bwMode="auto">
              <a:xfrm flipV="1">
                <a:off x="3137" y="3092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8" name="Line 108"/>
              <p:cNvSpPr>
                <a:spLocks noChangeShapeType="1"/>
              </p:cNvSpPr>
              <p:nvPr/>
            </p:nvSpPr>
            <p:spPr bwMode="auto">
              <a:xfrm flipV="1">
                <a:off x="3137" y="3023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9" name="Line 109"/>
              <p:cNvSpPr>
                <a:spLocks noChangeShapeType="1"/>
              </p:cNvSpPr>
              <p:nvPr/>
            </p:nvSpPr>
            <p:spPr bwMode="auto">
              <a:xfrm flipV="1">
                <a:off x="3137" y="2953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0" name="Line 110"/>
              <p:cNvSpPr>
                <a:spLocks noChangeShapeType="1"/>
              </p:cNvSpPr>
              <p:nvPr/>
            </p:nvSpPr>
            <p:spPr bwMode="auto">
              <a:xfrm flipV="1">
                <a:off x="3137" y="2885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1" name="Line 111"/>
              <p:cNvSpPr>
                <a:spLocks noChangeShapeType="1"/>
              </p:cNvSpPr>
              <p:nvPr/>
            </p:nvSpPr>
            <p:spPr bwMode="auto">
              <a:xfrm flipV="1">
                <a:off x="3137" y="2816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2" name="Line 112"/>
              <p:cNvSpPr>
                <a:spLocks noChangeShapeType="1"/>
              </p:cNvSpPr>
              <p:nvPr/>
            </p:nvSpPr>
            <p:spPr bwMode="auto">
              <a:xfrm flipV="1">
                <a:off x="3137" y="2748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3" name="Line 113"/>
              <p:cNvSpPr>
                <a:spLocks noChangeShapeType="1"/>
              </p:cNvSpPr>
              <p:nvPr/>
            </p:nvSpPr>
            <p:spPr bwMode="auto">
              <a:xfrm flipV="1">
                <a:off x="3137" y="2678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4" name="Line 114"/>
              <p:cNvSpPr>
                <a:spLocks noChangeShapeType="1"/>
              </p:cNvSpPr>
              <p:nvPr/>
            </p:nvSpPr>
            <p:spPr bwMode="auto">
              <a:xfrm flipV="1">
                <a:off x="3137" y="2610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5" name="Line 115"/>
              <p:cNvSpPr>
                <a:spLocks noChangeShapeType="1"/>
              </p:cNvSpPr>
              <p:nvPr/>
            </p:nvSpPr>
            <p:spPr bwMode="auto">
              <a:xfrm flipV="1">
                <a:off x="3137" y="2541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6" name="Line 116"/>
              <p:cNvSpPr>
                <a:spLocks noChangeShapeType="1"/>
              </p:cNvSpPr>
              <p:nvPr/>
            </p:nvSpPr>
            <p:spPr bwMode="auto">
              <a:xfrm flipV="1">
                <a:off x="3137" y="2473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7" name="Line 117"/>
              <p:cNvSpPr>
                <a:spLocks noChangeShapeType="1"/>
              </p:cNvSpPr>
              <p:nvPr/>
            </p:nvSpPr>
            <p:spPr bwMode="auto">
              <a:xfrm flipV="1">
                <a:off x="3137" y="2403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8" name="Line 118"/>
              <p:cNvSpPr>
                <a:spLocks noChangeShapeType="1"/>
              </p:cNvSpPr>
              <p:nvPr/>
            </p:nvSpPr>
            <p:spPr bwMode="auto">
              <a:xfrm flipV="1">
                <a:off x="3137" y="2334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9" name="Line 119"/>
              <p:cNvSpPr>
                <a:spLocks noChangeShapeType="1"/>
              </p:cNvSpPr>
              <p:nvPr/>
            </p:nvSpPr>
            <p:spPr bwMode="auto">
              <a:xfrm flipV="1">
                <a:off x="3137" y="2266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0" name="Line 120"/>
              <p:cNvSpPr>
                <a:spLocks noChangeShapeType="1"/>
              </p:cNvSpPr>
              <p:nvPr/>
            </p:nvSpPr>
            <p:spPr bwMode="auto">
              <a:xfrm flipV="1">
                <a:off x="3137" y="2196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1" name="Line 121"/>
              <p:cNvSpPr>
                <a:spLocks noChangeShapeType="1"/>
              </p:cNvSpPr>
              <p:nvPr/>
            </p:nvSpPr>
            <p:spPr bwMode="auto">
              <a:xfrm flipV="1">
                <a:off x="3137" y="2128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2" name="Line 122"/>
              <p:cNvSpPr>
                <a:spLocks noChangeShapeType="1"/>
              </p:cNvSpPr>
              <p:nvPr/>
            </p:nvSpPr>
            <p:spPr bwMode="auto">
              <a:xfrm flipV="1">
                <a:off x="3137" y="2059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3" name="Line 123"/>
              <p:cNvSpPr>
                <a:spLocks noChangeShapeType="1"/>
              </p:cNvSpPr>
              <p:nvPr/>
            </p:nvSpPr>
            <p:spPr bwMode="auto">
              <a:xfrm flipV="1">
                <a:off x="3137" y="1991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4" name="Line 124"/>
              <p:cNvSpPr>
                <a:spLocks noChangeShapeType="1"/>
              </p:cNvSpPr>
              <p:nvPr/>
            </p:nvSpPr>
            <p:spPr bwMode="auto">
              <a:xfrm flipV="1">
                <a:off x="3137" y="1922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5" name="Line 125"/>
              <p:cNvSpPr>
                <a:spLocks noChangeShapeType="1"/>
              </p:cNvSpPr>
              <p:nvPr/>
            </p:nvSpPr>
            <p:spPr bwMode="auto">
              <a:xfrm flipV="1">
                <a:off x="3137" y="1854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6" name="Line 126"/>
              <p:cNvSpPr>
                <a:spLocks noChangeShapeType="1"/>
              </p:cNvSpPr>
              <p:nvPr/>
            </p:nvSpPr>
            <p:spPr bwMode="auto">
              <a:xfrm flipV="1">
                <a:off x="3137" y="1784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7" name="Line 127"/>
              <p:cNvSpPr>
                <a:spLocks noChangeShapeType="1"/>
              </p:cNvSpPr>
              <p:nvPr/>
            </p:nvSpPr>
            <p:spPr bwMode="auto">
              <a:xfrm flipV="1">
                <a:off x="3137" y="1715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8" name="Line 128"/>
              <p:cNvSpPr>
                <a:spLocks noChangeShapeType="1"/>
              </p:cNvSpPr>
              <p:nvPr/>
            </p:nvSpPr>
            <p:spPr bwMode="auto">
              <a:xfrm flipV="1">
                <a:off x="3137" y="1647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9" name="Line 129"/>
              <p:cNvSpPr>
                <a:spLocks noChangeShapeType="1"/>
              </p:cNvSpPr>
              <p:nvPr/>
            </p:nvSpPr>
            <p:spPr bwMode="auto">
              <a:xfrm flipV="1">
                <a:off x="3137" y="1577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0" name="Line 130"/>
              <p:cNvSpPr>
                <a:spLocks noChangeShapeType="1"/>
              </p:cNvSpPr>
              <p:nvPr/>
            </p:nvSpPr>
            <p:spPr bwMode="auto">
              <a:xfrm flipV="1">
                <a:off x="3137" y="1509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1" name="Line 131"/>
              <p:cNvSpPr>
                <a:spLocks noChangeShapeType="1"/>
              </p:cNvSpPr>
              <p:nvPr/>
            </p:nvSpPr>
            <p:spPr bwMode="auto">
              <a:xfrm flipV="1">
                <a:off x="3887" y="3504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2" name="Line 132"/>
              <p:cNvSpPr>
                <a:spLocks noChangeShapeType="1"/>
              </p:cNvSpPr>
              <p:nvPr/>
            </p:nvSpPr>
            <p:spPr bwMode="auto">
              <a:xfrm flipV="1">
                <a:off x="3887" y="3435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3" name="Line 133"/>
              <p:cNvSpPr>
                <a:spLocks noChangeShapeType="1"/>
              </p:cNvSpPr>
              <p:nvPr/>
            </p:nvSpPr>
            <p:spPr bwMode="auto">
              <a:xfrm flipV="1">
                <a:off x="3887" y="3367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4" name="Line 134"/>
              <p:cNvSpPr>
                <a:spLocks noChangeShapeType="1"/>
              </p:cNvSpPr>
              <p:nvPr/>
            </p:nvSpPr>
            <p:spPr bwMode="auto">
              <a:xfrm flipV="1">
                <a:off x="3887" y="3298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5" name="Line 135"/>
              <p:cNvSpPr>
                <a:spLocks noChangeShapeType="1"/>
              </p:cNvSpPr>
              <p:nvPr/>
            </p:nvSpPr>
            <p:spPr bwMode="auto">
              <a:xfrm flipV="1">
                <a:off x="3887" y="3229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6" name="Line 136"/>
              <p:cNvSpPr>
                <a:spLocks noChangeShapeType="1"/>
              </p:cNvSpPr>
              <p:nvPr/>
            </p:nvSpPr>
            <p:spPr bwMode="auto">
              <a:xfrm flipV="1">
                <a:off x="3887" y="3160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7" name="Line 137"/>
              <p:cNvSpPr>
                <a:spLocks noChangeShapeType="1"/>
              </p:cNvSpPr>
              <p:nvPr/>
            </p:nvSpPr>
            <p:spPr bwMode="auto">
              <a:xfrm flipV="1">
                <a:off x="3887" y="3092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8" name="Line 138"/>
              <p:cNvSpPr>
                <a:spLocks noChangeShapeType="1"/>
              </p:cNvSpPr>
              <p:nvPr/>
            </p:nvSpPr>
            <p:spPr bwMode="auto">
              <a:xfrm flipV="1">
                <a:off x="3887" y="3023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9" name="Line 139"/>
              <p:cNvSpPr>
                <a:spLocks noChangeShapeType="1"/>
              </p:cNvSpPr>
              <p:nvPr/>
            </p:nvSpPr>
            <p:spPr bwMode="auto">
              <a:xfrm flipV="1">
                <a:off x="3887" y="2953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0" name="Line 140"/>
              <p:cNvSpPr>
                <a:spLocks noChangeShapeType="1"/>
              </p:cNvSpPr>
              <p:nvPr/>
            </p:nvSpPr>
            <p:spPr bwMode="auto">
              <a:xfrm flipV="1">
                <a:off x="3887" y="2885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1" name="Line 141"/>
              <p:cNvSpPr>
                <a:spLocks noChangeShapeType="1"/>
              </p:cNvSpPr>
              <p:nvPr/>
            </p:nvSpPr>
            <p:spPr bwMode="auto">
              <a:xfrm flipV="1">
                <a:off x="3887" y="2816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2" name="Line 142"/>
              <p:cNvSpPr>
                <a:spLocks noChangeShapeType="1"/>
              </p:cNvSpPr>
              <p:nvPr/>
            </p:nvSpPr>
            <p:spPr bwMode="auto">
              <a:xfrm flipV="1">
                <a:off x="3887" y="2748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3" name="Line 143"/>
              <p:cNvSpPr>
                <a:spLocks noChangeShapeType="1"/>
              </p:cNvSpPr>
              <p:nvPr/>
            </p:nvSpPr>
            <p:spPr bwMode="auto">
              <a:xfrm flipV="1">
                <a:off x="3887" y="2678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4" name="Line 144"/>
              <p:cNvSpPr>
                <a:spLocks noChangeShapeType="1"/>
              </p:cNvSpPr>
              <p:nvPr/>
            </p:nvSpPr>
            <p:spPr bwMode="auto">
              <a:xfrm flipV="1">
                <a:off x="3887" y="2610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5" name="Line 145"/>
              <p:cNvSpPr>
                <a:spLocks noChangeShapeType="1"/>
              </p:cNvSpPr>
              <p:nvPr/>
            </p:nvSpPr>
            <p:spPr bwMode="auto">
              <a:xfrm flipV="1">
                <a:off x="3887" y="2541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6" name="Line 146"/>
              <p:cNvSpPr>
                <a:spLocks noChangeShapeType="1"/>
              </p:cNvSpPr>
              <p:nvPr/>
            </p:nvSpPr>
            <p:spPr bwMode="auto">
              <a:xfrm flipV="1">
                <a:off x="3887" y="2473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7" name="Line 147"/>
              <p:cNvSpPr>
                <a:spLocks noChangeShapeType="1"/>
              </p:cNvSpPr>
              <p:nvPr/>
            </p:nvSpPr>
            <p:spPr bwMode="auto">
              <a:xfrm flipV="1">
                <a:off x="3887" y="2403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8" name="Line 148"/>
              <p:cNvSpPr>
                <a:spLocks noChangeShapeType="1"/>
              </p:cNvSpPr>
              <p:nvPr/>
            </p:nvSpPr>
            <p:spPr bwMode="auto">
              <a:xfrm flipV="1">
                <a:off x="3887" y="2334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9" name="Line 149"/>
              <p:cNvSpPr>
                <a:spLocks noChangeShapeType="1"/>
              </p:cNvSpPr>
              <p:nvPr/>
            </p:nvSpPr>
            <p:spPr bwMode="auto">
              <a:xfrm flipV="1">
                <a:off x="3887" y="2266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0" name="Line 150"/>
              <p:cNvSpPr>
                <a:spLocks noChangeShapeType="1"/>
              </p:cNvSpPr>
              <p:nvPr/>
            </p:nvSpPr>
            <p:spPr bwMode="auto">
              <a:xfrm flipV="1">
                <a:off x="3887" y="2196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1" name="Line 151"/>
              <p:cNvSpPr>
                <a:spLocks noChangeShapeType="1"/>
              </p:cNvSpPr>
              <p:nvPr/>
            </p:nvSpPr>
            <p:spPr bwMode="auto">
              <a:xfrm flipV="1">
                <a:off x="3887" y="2128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2" name="Line 152"/>
              <p:cNvSpPr>
                <a:spLocks noChangeShapeType="1"/>
              </p:cNvSpPr>
              <p:nvPr/>
            </p:nvSpPr>
            <p:spPr bwMode="auto">
              <a:xfrm flipV="1">
                <a:off x="3887" y="2059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3" name="Line 153"/>
              <p:cNvSpPr>
                <a:spLocks noChangeShapeType="1"/>
              </p:cNvSpPr>
              <p:nvPr/>
            </p:nvSpPr>
            <p:spPr bwMode="auto">
              <a:xfrm flipV="1">
                <a:off x="3887" y="1991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4" name="Line 154"/>
              <p:cNvSpPr>
                <a:spLocks noChangeShapeType="1"/>
              </p:cNvSpPr>
              <p:nvPr/>
            </p:nvSpPr>
            <p:spPr bwMode="auto">
              <a:xfrm flipV="1">
                <a:off x="3887" y="1922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5" name="Line 155"/>
              <p:cNvSpPr>
                <a:spLocks noChangeShapeType="1"/>
              </p:cNvSpPr>
              <p:nvPr/>
            </p:nvSpPr>
            <p:spPr bwMode="auto">
              <a:xfrm flipV="1">
                <a:off x="3887" y="1854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6" name="Line 156"/>
              <p:cNvSpPr>
                <a:spLocks noChangeShapeType="1"/>
              </p:cNvSpPr>
              <p:nvPr/>
            </p:nvSpPr>
            <p:spPr bwMode="auto">
              <a:xfrm flipV="1">
                <a:off x="3887" y="1784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7" name="Line 157"/>
              <p:cNvSpPr>
                <a:spLocks noChangeShapeType="1"/>
              </p:cNvSpPr>
              <p:nvPr/>
            </p:nvSpPr>
            <p:spPr bwMode="auto">
              <a:xfrm flipV="1">
                <a:off x="3887" y="1715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8" name="Line 158"/>
              <p:cNvSpPr>
                <a:spLocks noChangeShapeType="1"/>
              </p:cNvSpPr>
              <p:nvPr/>
            </p:nvSpPr>
            <p:spPr bwMode="auto">
              <a:xfrm flipV="1">
                <a:off x="3887" y="1647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9" name="Line 159"/>
              <p:cNvSpPr>
                <a:spLocks noChangeShapeType="1"/>
              </p:cNvSpPr>
              <p:nvPr/>
            </p:nvSpPr>
            <p:spPr bwMode="auto">
              <a:xfrm flipV="1">
                <a:off x="3887" y="1577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0" name="Line 160"/>
              <p:cNvSpPr>
                <a:spLocks noChangeShapeType="1"/>
              </p:cNvSpPr>
              <p:nvPr/>
            </p:nvSpPr>
            <p:spPr bwMode="auto">
              <a:xfrm flipV="1">
                <a:off x="3887" y="1509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1" name="Line 161"/>
              <p:cNvSpPr>
                <a:spLocks noChangeShapeType="1"/>
              </p:cNvSpPr>
              <p:nvPr/>
            </p:nvSpPr>
            <p:spPr bwMode="auto">
              <a:xfrm flipV="1">
                <a:off x="4625" y="3504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2" name="Line 162"/>
              <p:cNvSpPr>
                <a:spLocks noChangeShapeType="1"/>
              </p:cNvSpPr>
              <p:nvPr/>
            </p:nvSpPr>
            <p:spPr bwMode="auto">
              <a:xfrm flipV="1">
                <a:off x="4625" y="3435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3" name="Line 163"/>
              <p:cNvSpPr>
                <a:spLocks noChangeShapeType="1"/>
              </p:cNvSpPr>
              <p:nvPr/>
            </p:nvSpPr>
            <p:spPr bwMode="auto">
              <a:xfrm flipV="1">
                <a:off x="4625" y="3367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4" name="Line 164"/>
              <p:cNvSpPr>
                <a:spLocks noChangeShapeType="1"/>
              </p:cNvSpPr>
              <p:nvPr/>
            </p:nvSpPr>
            <p:spPr bwMode="auto">
              <a:xfrm flipV="1">
                <a:off x="4625" y="3298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5" name="Line 165"/>
              <p:cNvSpPr>
                <a:spLocks noChangeShapeType="1"/>
              </p:cNvSpPr>
              <p:nvPr/>
            </p:nvSpPr>
            <p:spPr bwMode="auto">
              <a:xfrm flipV="1">
                <a:off x="4625" y="3229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6" name="Line 166"/>
              <p:cNvSpPr>
                <a:spLocks noChangeShapeType="1"/>
              </p:cNvSpPr>
              <p:nvPr/>
            </p:nvSpPr>
            <p:spPr bwMode="auto">
              <a:xfrm flipV="1">
                <a:off x="4625" y="3160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7" name="Line 167"/>
              <p:cNvSpPr>
                <a:spLocks noChangeShapeType="1"/>
              </p:cNvSpPr>
              <p:nvPr/>
            </p:nvSpPr>
            <p:spPr bwMode="auto">
              <a:xfrm flipV="1">
                <a:off x="4625" y="3092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8" name="Line 168"/>
              <p:cNvSpPr>
                <a:spLocks noChangeShapeType="1"/>
              </p:cNvSpPr>
              <p:nvPr/>
            </p:nvSpPr>
            <p:spPr bwMode="auto">
              <a:xfrm flipV="1">
                <a:off x="4625" y="3023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9" name="Line 169"/>
              <p:cNvSpPr>
                <a:spLocks noChangeShapeType="1"/>
              </p:cNvSpPr>
              <p:nvPr/>
            </p:nvSpPr>
            <p:spPr bwMode="auto">
              <a:xfrm flipV="1">
                <a:off x="4625" y="2953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0" name="Line 170"/>
              <p:cNvSpPr>
                <a:spLocks noChangeShapeType="1"/>
              </p:cNvSpPr>
              <p:nvPr/>
            </p:nvSpPr>
            <p:spPr bwMode="auto">
              <a:xfrm flipV="1">
                <a:off x="4625" y="2885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1" name="Line 171"/>
              <p:cNvSpPr>
                <a:spLocks noChangeShapeType="1"/>
              </p:cNvSpPr>
              <p:nvPr/>
            </p:nvSpPr>
            <p:spPr bwMode="auto">
              <a:xfrm flipV="1">
                <a:off x="4625" y="2816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2" name="Line 172"/>
              <p:cNvSpPr>
                <a:spLocks noChangeShapeType="1"/>
              </p:cNvSpPr>
              <p:nvPr/>
            </p:nvSpPr>
            <p:spPr bwMode="auto">
              <a:xfrm flipV="1">
                <a:off x="4625" y="2748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3" name="Line 173"/>
              <p:cNvSpPr>
                <a:spLocks noChangeShapeType="1"/>
              </p:cNvSpPr>
              <p:nvPr/>
            </p:nvSpPr>
            <p:spPr bwMode="auto">
              <a:xfrm flipV="1">
                <a:off x="4625" y="2678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4" name="Line 174"/>
              <p:cNvSpPr>
                <a:spLocks noChangeShapeType="1"/>
              </p:cNvSpPr>
              <p:nvPr/>
            </p:nvSpPr>
            <p:spPr bwMode="auto">
              <a:xfrm flipV="1">
                <a:off x="4625" y="2610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5" name="Line 175"/>
              <p:cNvSpPr>
                <a:spLocks noChangeShapeType="1"/>
              </p:cNvSpPr>
              <p:nvPr/>
            </p:nvSpPr>
            <p:spPr bwMode="auto">
              <a:xfrm flipV="1">
                <a:off x="4625" y="2541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6" name="Line 176"/>
              <p:cNvSpPr>
                <a:spLocks noChangeShapeType="1"/>
              </p:cNvSpPr>
              <p:nvPr/>
            </p:nvSpPr>
            <p:spPr bwMode="auto">
              <a:xfrm flipV="1">
                <a:off x="4625" y="2473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7" name="Line 177"/>
              <p:cNvSpPr>
                <a:spLocks noChangeShapeType="1"/>
              </p:cNvSpPr>
              <p:nvPr/>
            </p:nvSpPr>
            <p:spPr bwMode="auto">
              <a:xfrm flipV="1">
                <a:off x="4625" y="2403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" name="Line 178"/>
              <p:cNvSpPr>
                <a:spLocks noChangeShapeType="1"/>
              </p:cNvSpPr>
              <p:nvPr/>
            </p:nvSpPr>
            <p:spPr bwMode="auto">
              <a:xfrm flipV="1">
                <a:off x="4625" y="2334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9" name="Line 179"/>
              <p:cNvSpPr>
                <a:spLocks noChangeShapeType="1"/>
              </p:cNvSpPr>
              <p:nvPr/>
            </p:nvSpPr>
            <p:spPr bwMode="auto">
              <a:xfrm flipV="1">
                <a:off x="4625" y="2266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0" name="Line 180"/>
              <p:cNvSpPr>
                <a:spLocks noChangeShapeType="1"/>
              </p:cNvSpPr>
              <p:nvPr/>
            </p:nvSpPr>
            <p:spPr bwMode="auto">
              <a:xfrm flipV="1">
                <a:off x="4625" y="2196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1" name="Line 181"/>
              <p:cNvSpPr>
                <a:spLocks noChangeShapeType="1"/>
              </p:cNvSpPr>
              <p:nvPr/>
            </p:nvSpPr>
            <p:spPr bwMode="auto">
              <a:xfrm flipV="1">
                <a:off x="4625" y="2128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2" name="Line 182"/>
              <p:cNvSpPr>
                <a:spLocks noChangeShapeType="1"/>
              </p:cNvSpPr>
              <p:nvPr/>
            </p:nvSpPr>
            <p:spPr bwMode="auto">
              <a:xfrm flipV="1">
                <a:off x="4625" y="2059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3" name="Line 183"/>
              <p:cNvSpPr>
                <a:spLocks noChangeShapeType="1"/>
              </p:cNvSpPr>
              <p:nvPr/>
            </p:nvSpPr>
            <p:spPr bwMode="auto">
              <a:xfrm flipV="1">
                <a:off x="4625" y="1991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4" name="Line 184"/>
              <p:cNvSpPr>
                <a:spLocks noChangeShapeType="1"/>
              </p:cNvSpPr>
              <p:nvPr/>
            </p:nvSpPr>
            <p:spPr bwMode="auto">
              <a:xfrm flipV="1">
                <a:off x="4625" y="1922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5" name="Line 185"/>
              <p:cNvSpPr>
                <a:spLocks noChangeShapeType="1"/>
              </p:cNvSpPr>
              <p:nvPr/>
            </p:nvSpPr>
            <p:spPr bwMode="auto">
              <a:xfrm flipV="1">
                <a:off x="4625" y="1854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6" name="Line 186"/>
              <p:cNvSpPr>
                <a:spLocks noChangeShapeType="1"/>
              </p:cNvSpPr>
              <p:nvPr/>
            </p:nvSpPr>
            <p:spPr bwMode="auto">
              <a:xfrm flipV="1">
                <a:off x="4625" y="1784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7" name="Line 187"/>
              <p:cNvSpPr>
                <a:spLocks noChangeShapeType="1"/>
              </p:cNvSpPr>
              <p:nvPr/>
            </p:nvSpPr>
            <p:spPr bwMode="auto">
              <a:xfrm flipV="1">
                <a:off x="4625" y="1715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8" name="Line 188"/>
              <p:cNvSpPr>
                <a:spLocks noChangeShapeType="1"/>
              </p:cNvSpPr>
              <p:nvPr/>
            </p:nvSpPr>
            <p:spPr bwMode="auto">
              <a:xfrm flipV="1">
                <a:off x="4625" y="1647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9" name="Line 189"/>
              <p:cNvSpPr>
                <a:spLocks noChangeShapeType="1"/>
              </p:cNvSpPr>
              <p:nvPr/>
            </p:nvSpPr>
            <p:spPr bwMode="auto">
              <a:xfrm flipV="1">
                <a:off x="4625" y="1577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0" name="Line 190"/>
              <p:cNvSpPr>
                <a:spLocks noChangeShapeType="1"/>
              </p:cNvSpPr>
              <p:nvPr/>
            </p:nvSpPr>
            <p:spPr bwMode="auto">
              <a:xfrm flipV="1">
                <a:off x="4625" y="1509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" name="Group 436"/>
            <p:cNvGrpSpPr/>
            <p:nvPr/>
          </p:nvGrpSpPr>
          <p:grpSpPr bwMode="auto">
            <a:xfrm>
              <a:off x="1798812" y="1025501"/>
              <a:ext cx="5827712" cy="2589212"/>
              <a:chOff x="961" y="1495"/>
              <a:chExt cx="3671" cy="1631"/>
            </a:xfrm>
          </p:grpSpPr>
          <p:sp>
            <p:nvSpPr>
              <p:cNvPr id="13" name="Line 197"/>
              <p:cNvSpPr>
                <a:spLocks noChangeShapeType="1"/>
              </p:cNvSpPr>
              <p:nvPr/>
            </p:nvSpPr>
            <p:spPr bwMode="auto">
              <a:xfrm>
                <a:off x="961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Line 198"/>
              <p:cNvSpPr>
                <a:spLocks noChangeShapeType="1"/>
              </p:cNvSpPr>
              <p:nvPr/>
            </p:nvSpPr>
            <p:spPr bwMode="auto">
              <a:xfrm>
                <a:off x="1033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Line 199"/>
              <p:cNvSpPr>
                <a:spLocks noChangeShapeType="1"/>
              </p:cNvSpPr>
              <p:nvPr/>
            </p:nvSpPr>
            <p:spPr bwMode="auto">
              <a:xfrm>
                <a:off x="1104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" name="Line 200"/>
              <p:cNvSpPr>
                <a:spLocks noChangeShapeType="1"/>
              </p:cNvSpPr>
              <p:nvPr/>
            </p:nvSpPr>
            <p:spPr bwMode="auto">
              <a:xfrm>
                <a:off x="1175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" name="Line 201"/>
              <p:cNvSpPr>
                <a:spLocks noChangeShapeType="1"/>
              </p:cNvSpPr>
              <p:nvPr/>
            </p:nvSpPr>
            <p:spPr bwMode="auto">
              <a:xfrm>
                <a:off x="1246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" name="Line 202"/>
              <p:cNvSpPr>
                <a:spLocks noChangeShapeType="1"/>
              </p:cNvSpPr>
              <p:nvPr/>
            </p:nvSpPr>
            <p:spPr bwMode="auto">
              <a:xfrm>
                <a:off x="1319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" name="Line 203"/>
              <p:cNvSpPr>
                <a:spLocks noChangeShapeType="1"/>
              </p:cNvSpPr>
              <p:nvPr/>
            </p:nvSpPr>
            <p:spPr bwMode="auto">
              <a:xfrm>
                <a:off x="1390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" name="Line 204"/>
              <p:cNvSpPr>
                <a:spLocks noChangeShapeType="1"/>
              </p:cNvSpPr>
              <p:nvPr/>
            </p:nvSpPr>
            <p:spPr bwMode="auto">
              <a:xfrm>
                <a:off x="1461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" name="Line 205"/>
              <p:cNvSpPr>
                <a:spLocks noChangeShapeType="1"/>
              </p:cNvSpPr>
              <p:nvPr/>
            </p:nvSpPr>
            <p:spPr bwMode="auto">
              <a:xfrm>
                <a:off x="1532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" name="Line 206"/>
              <p:cNvSpPr>
                <a:spLocks noChangeShapeType="1"/>
              </p:cNvSpPr>
              <p:nvPr/>
            </p:nvSpPr>
            <p:spPr bwMode="auto">
              <a:xfrm>
                <a:off x="1602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" name="Line 207"/>
              <p:cNvSpPr>
                <a:spLocks noChangeShapeType="1"/>
              </p:cNvSpPr>
              <p:nvPr/>
            </p:nvSpPr>
            <p:spPr bwMode="auto">
              <a:xfrm>
                <a:off x="1675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" name="Line 208"/>
              <p:cNvSpPr>
                <a:spLocks noChangeShapeType="1"/>
              </p:cNvSpPr>
              <p:nvPr/>
            </p:nvSpPr>
            <p:spPr bwMode="auto">
              <a:xfrm>
                <a:off x="1746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Line 209"/>
              <p:cNvSpPr>
                <a:spLocks noChangeShapeType="1"/>
              </p:cNvSpPr>
              <p:nvPr/>
            </p:nvSpPr>
            <p:spPr bwMode="auto">
              <a:xfrm>
                <a:off x="1817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" name="Line 210"/>
              <p:cNvSpPr>
                <a:spLocks noChangeShapeType="1"/>
              </p:cNvSpPr>
              <p:nvPr/>
            </p:nvSpPr>
            <p:spPr bwMode="auto">
              <a:xfrm>
                <a:off x="1888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Line 211"/>
              <p:cNvSpPr>
                <a:spLocks noChangeShapeType="1"/>
              </p:cNvSpPr>
              <p:nvPr/>
            </p:nvSpPr>
            <p:spPr bwMode="auto">
              <a:xfrm>
                <a:off x="1960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Line 212"/>
              <p:cNvSpPr>
                <a:spLocks noChangeShapeType="1"/>
              </p:cNvSpPr>
              <p:nvPr/>
            </p:nvSpPr>
            <p:spPr bwMode="auto">
              <a:xfrm>
                <a:off x="2031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Line 213"/>
              <p:cNvSpPr>
                <a:spLocks noChangeShapeType="1"/>
              </p:cNvSpPr>
              <p:nvPr/>
            </p:nvSpPr>
            <p:spPr bwMode="auto">
              <a:xfrm>
                <a:off x="2102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Line 214"/>
              <p:cNvSpPr>
                <a:spLocks noChangeShapeType="1"/>
              </p:cNvSpPr>
              <p:nvPr/>
            </p:nvSpPr>
            <p:spPr bwMode="auto">
              <a:xfrm>
                <a:off x="2173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Line 215"/>
              <p:cNvSpPr>
                <a:spLocks noChangeShapeType="1"/>
              </p:cNvSpPr>
              <p:nvPr/>
            </p:nvSpPr>
            <p:spPr bwMode="auto">
              <a:xfrm>
                <a:off x="2244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Line 216"/>
              <p:cNvSpPr>
                <a:spLocks noChangeShapeType="1"/>
              </p:cNvSpPr>
              <p:nvPr/>
            </p:nvSpPr>
            <p:spPr bwMode="auto">
              <a:xfrm>
                <a:off x="2316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Line 217"/>
              <p:cNvSpPr>
                <a:spLocks noChangeShapeType="1"/>
              </p:cNvSpPr>
              <p:nvPr/>
            </p:nvSpPr>
            <p:spPr bwMode="auto">
              <a:xfrm>
                <a:off x="2387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Line 218"/>
              <p:cNvSpPr>
                <a:spLocks noChangeShapeType="1"/>
              </p:cNvSpPr>
              <p:nvPr/>
            </p:nvSpPr>
            <p:spPr bwMode="auto">
              <a:xfrm>
                <a:off x="2458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" name="Line 219"/>
              <p:cNvSpPr>
                <a:spLocks noChangeShapeType="1"/>
              </p:cNvSpPr>
              <p:nvPr/>
            </p:nvSpPr>
            <p:spPr bwMode="auto">
              <a:xfrm>
                <a:off x="2529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" name="Line 220"/>
              <p:cNvSpPr>
                <a:spLocks noChangeShapeType="1"/>
              </p:cNvSpPr>
              <p:nvPr/>
            </p:nvSpPr>
            <p:spPr bwMode="auto">
              <a:xfrm>
                <a:off x="2602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Line 221"/>
              <p:cNvSpPr>
                <a:spLocks noChangeShapeType="1"/>
              </p:cNvSpPr>
              <p:nvPr/>
            </p:nvSpPr>
            <p:spPr bwMode="auto">
              <a:xfrm>
                <a:off x="2673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" name="Line 222"/>
              <p:cNvSpPr>
                <a:spLocks noChangeShapeType="1"/>
              </p:cNvSpPr>
              <p:nvPr/>
            </p:nvSpPr>
            <p:spPr bwMode="auto">
              <a:xfrm>
                <a:off x="2744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" name="Line 223"/>
              <p:cNvSpPr>
                <a:spLocks noChangeShapeType="1"/>
              </p:cNvSpPr>
              <p:nvPr/>
            </p:nvSpPr>
            <p:spPr bwMode="auto">
              <a:xfrm>
                <a:off x="2814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Line 224"/>
              <p:cNvSpPr>
                <a:spLocks noChangeShapeType="1"/>
              </p:cNvSpPr>
              <p:nvPr/>
            </p:nvSpPr>
            <p:spPr bwMode="auto">
              <a:xfrm>
                <a:off x="2887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Line 225"/>
              <p:cNvSpPr>
                <a:spLocks noChangeShapeType="1"/>
              </p:cNvSpPr>
              <p:nvPr/>
            </p:nvSpPr>
            <p:spPr bwMode="auto">
              <a:xfrm>
                <a:off x="2958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" name="Line 226"/>
              <p:cNvSpPr>
                <a:spLocks noChangeShapeType="1"/>
              </p:cNvSpPr>
              <p:nvPr/>
            </p:nvSpPr>
            <p:spPr bwMode="auto">
              <a:xfrm>
                <a:off x="3029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3" name="Line 227"/>
              <p:cNvSpPr>
                <a:spLocks noChangeShapeType="1"/>
              </p:cNvSpPr>
              <p:nvPr/>
            </p:nvSpPr>
            <p:spPr bwMode="auto">
              <a:xfrm>
                <a:off x="3100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4" name="Line 228"/>
              <p:cNvSpPr>
                <a:spLocks noChangeShapeType="1"/>
              </p:cNvSpPr>
              <p:nvPr/>
            </p:nvSpPr>
            <p:spPr bwMode="auto">
              <a:xfrm>
                <a:off x="3171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" name="Line 229"/>
              <p:cNvSpPr>
                <a:spLocks noChangeShapeType="1"/>
              </p:cNvSpPr>
              <p:nvPr/>
            </p:nvSpPr>
            <p:spPr bwMode="auto">
              <a:xfrm>
                <a:off x="3243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" name="Line 230"/>
              <p:cNvSpPr>
                <a:spLocks noChangeShapeType="1"/>
              </p:cNvSpPr>
              <p:nvPr/>
            </p:nvSpPr>
            <p:spPr bwMode="auto">
              <a:xfrm>
                <a:off x="3314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" name="Line 231"/>
              <p:cNvSpPr>
                <a:spLocks noChangeShapeType="1"/>
              </p:cNvSpPr>
              <p:nvPr/>
            </p:nvSpPr>
            <p:spPr bwMode="auto">
              <a:xfrm>
                <a:off x="3385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" name="Line 232"/>
              <p:cNvSpPr>
                <a:spLocks noChangeShapeType="1"/>
              </p:cNvSpPr>
              <p:nvPr/>
            </p:nvSpPr>
            <p:spPr bwMode="auto">
              <a:xfrm>
                <a:off x="3456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" name="Line 233"/>
              <p:cNvSpPr>
                <a:spLocks noChangeShapeType="1"/>
              </p:cNvSpPr>
              <p:nvPr/>
            </p:nvSpPr>
            <p:spPr bwMode="auto">
              <a:xfrm>
                <a:off x="3528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0" name="Line 234"/>
              <p:cNvSpPr>
                <a:spLocks noChangeShapeType="1"/>
              </p:cNvSpPr>
              <p:nvPr/>
            </p:nvSpPr>
            <p:spPr bwMode="auto">
              <a:xfrm>
                <a:off x="3599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" name="Line 235"/>
              <p:cNvSpPr>
                <a:spLocks noChangeShapeType="1"/>
              </p:cNvSpPr>
              <p:nvPr/>
            </p:nvSpPr>
            <p:spPr bwMode="auto">
              <a:xfrm>
                <a:off x="3670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" name="Line 236"/>
              <p:cNvSpPr>
                <a:spLocks noChangeShapeType="1"/>
              </p:cNvSpPr>
              <p:nvPr/>
            </p:nvSpPr>
            <p:spPr bwMode="auto">
              <a:xfrm>
                <a:off x="3741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" name="Line 237"/>
              <p:cNvSpPr>
                <a:spLocks noChangeShapeType="1"/>
              </p:cNvSpPr>
              <p:nvPr/>
            </p:nvSpPr>
            <p:spPr bwMode="auto">
              <a:xfrm>
                <a:off x="3812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" name="Line 238"/>
              <p:cNvSpPr>
                <a:spLocks noChangeShapeType="1"/>
              </p:cNvSpPr>
              <p:nvPr/>
            </p:nvSpPr>
            <p:spPr bwMode="auto">
              <a:xfrm>
                <a:off x="3885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5" name="Line 239"/>
              <p:cNvSpPr>
                <a:spLocks noChangeShapeType="1"/>
              </p:cNvSpPr>
              <p:nvPr/>
            </p:nvSpPr>
            <p:spPr bwMode="auto">
              <a:xfrm>
                <a:off x="3955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" name="Line 240"/>
              <p:cNvSpPr>
                <a:spLocks noChangeShapeType="1"/>
              </p:cNvSpPr>
              <p:nvPr/>
            </p:nvSpPr>
            <p:spPr bwMode="auto">
              <a:xfrm>
                <a:off x="4026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" name="Line 241"/>
              <p:cNvSpPr>
                <a:spLocks noChangeShapeType="1"/>
              </p:cNvSpPr>
              <p:nvPr/>
            </p:nvSpPr>
            <p:spPr bwMode="auto">
              <a:xfrm>
                <a:off x="4097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" name="Line 242"/>
              <p:cNvSpPr>
                <a:spLocks noChangeShapeType="1"/>
              </p:cNvSpPr>
              <p:nvPr/>
            </p:nvSpPr>
            <p:spPr bwMode="auto">
              <a:xfrm>
                <a:off x="4170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" name="Line 243"/>
              <p:cNvSpPr>
                <a:spLocks noChangeShapeType="1"/>
              </p:cNvSpPr>
              <p:nvPr/>
            </p:nvSpPr>
            <p:spPr bwMode="auto">
              <a:xfrm>
                <a:off x="4241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" name="Line 244"/>
              <p:cNvSpPr>
                <a:spLocks noChangeShapeType="1"/>
              </p:cNvSpPr>
              <p:nvPr/>
            </p:nvSpPr>
            <p:spPr bwMode="auto">
              <a:xfrm>
                <a:off x="4312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" name="Line 245"/>
              <p:cNvSpPr>
                <a:spLocks noChangeShapeType="1"/>
              </p:cNvSpPr>
              <p:nvPr/>
            </p:nvSpPr>
            <p:spPr bwMode="auto">
              <a:xfrm>
                <a:off x="4383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" name="Line 246"/>
              <p:cNvSpPr>
                <a:spLocks noChangeShapeType="1"/>
              </p:cNvSpPr>
              <p:nvPr/>
            </p:nvSpPr>
            <p:spPr bwMode="auto">
              <a:xfrm>
                <a:off x="4455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" name="Line 247"/>
              <p:cNvSpPr>
                <a:spLocks noChangeShapeType="1"/>
              </p:cNvSpPr>
              <p:nvPr/>
            </p:nvSpPr>
            <p:spPr bwMode="auto">
              <a:xfrm>
                <a:off x="4526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" name="Line 248"/>
              <p:cNvSpPr>
                <a:spLocks noChangeShapeType="1"/>
              </p:cNvSpPr>
              <p:nvPr/>
            </p:nvSpPr>
            <p:spPr bwMode="auto">
              <a:xfrm>
                <a:off x="4597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5" name="Line 256"/>
              <p:cNvSpPr>
                <a:spLocks noChangeShapeType="1"/>
              </p:cNvSpPr>
              <p:nvPr/>
            </p:nvSpPr>
            <p:spPr bwMode="auto">
              <a:xfrm>
                <a:off x="961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Line 257"/>
              <p:cNvSpPr>
                <a:spLocks noChangeShapeType="1"/>
              </p:cNvSpPr>
              <p:nvPr/>
            </p:nvSpPr>
            <p:spPr bwMode="auto">
              <a:xfrm>
                <a:off x="1033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7" name="Line 258"/>
              <p:cNvSpPr>
                <a:spLocks noChangeShapeType="1"/>
              </p:cNvSpPr>
              <p:nvPr/>
            </p:nvSpPr>
            <p:spPr bwMode="auto">
              <a:xfrm>
                <a:off x="1104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8" name="Line 259"/>
              <p:cNvSpPr>
                <a:spLocks noChangeShapeType="1"/>
              </p:cNvSpPr>
              <p:nvPr/>
            </p:nvSpPr>
            <p:spPr bwMode="auto">
              <a:xfrm>
                <a:off x="1175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Line 260"/>
              <p:cNvSpPr>
                <a:spLocks noChangeShapeType="1"/>
              </p:cNvSpPr>
              <p:nvPr/>
            </p:nvSpPr>
            <p:spPr bwMode="auto">
              <a:xfrm>
                <a:off x="1246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0" name="Line 261"/>
              <p:cNvSpPr>
                <a:spLocks noChangeShapeType="1"/>
              </p:cNvSpPr>
              <p:nvPr/>
            </p:nvSpPr>
            <p:spPr bwMode="auto">
              <a:xfrm>
                <a:off x="1319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1" name="Line 262"/>
              <p:cNvSpPr>
                <a:spLocks noChangeShapeType="1"/>
              </p:cNvSpPr>
              <p:nvPr/>
            </p:nvSpPr>
            <p:spPr bwMode="auto">
              <a:xfrm>
                <a:off x="1390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Line 263"/>
              <p:cNvSpPr>
                <a:spLocks noChangeShapeType="1"/>
              </p:cNvSpPr>
              <p:nvPr/>
            </p:nvSpPr>
            <p:spPr bwMode="auto">
              <a:xfrm>
                <a:off x="1461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3" name="Line 264"/>
              <p:cNvSpPr>
                <a:spLocks noChangeShapeType="1"/>
              </p:cNvSpPr>
              <p:nvPr/>
            </p:nvSpPr>
            <p:spPr bwMode="auto">
              <a:xfrm>
                <a:off x="1532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4" name="Line 265"/>
              <p:cNvSpPr>
                <a:spLocks noChangeShapeType="1"/>
              </p:cNvSpPr>
              <p:nvPr/>
            </p:nvSpPr>
            <p:spPr bwMode="auto">
              <a:xfrm>
                <a:off x="1602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5" name="Line 266"/>
              <p:cNvSpPr>
                <a:spLocks noChangeShapeType="1"/>
              </p:cNvSpPr>
              <p:nvPr/>
            </p:nvSpPr>
            <p:spPr bwMode="auto">
              <a:xfrm>
                <a:off x="1675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6" name="Line 267"/>
              <p:cNvSpPr>
                <a:spLocks noChangeShapeType="1"/>
              </p:cNvSpPr>
              <p:nvPr/>
            </p:nvSpPr>
            <p:spPr bwMode="auto">
              <a:xfrm>
                <a:off x="1746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7" name="Line 268"/>
              <p:cNvSpPr>
                <a:spLocks noChangeShapeType="1"/>
              </p:cNvSpPr>
              <p:nvPr/>
            </p:nvSpPr>
            <p:spPr bwMode="auto">
              <a:xfrm>
                <a:off x="1817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8" name="Line 269"/>
              <p:cNvSpPr>
                <a:spLocks noChangeShapeType="1"/>
              </p:cNvSpPr>
              <p:nvPr/>
            </p:nvSpPr>
            <p:spPr bwMode="auto">
              <a:xfrm>
                <a:off x="1888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9" name="Line 270"/>
              <p:cNvSpPr>
                <a:spLocks noChangeShapeType="1"/>
              </p:cNvSpPr>
              <p:nvPr/>
            </p:nvSpPr>
            <p:spPr bwMode="auto">
              <a:xfrm>
                <a:off x="1960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0" name="Line 271"/>
              <p:cNvSpPr>
                <a:spLocks noChangeShapeType="1"/>
              </p:cNvSpPr>
              <p:nvPr/>
            </p:nvSpPr>
            <p:spPr bwMode="auto">
              <a:xfrm>
                <a:off x="2031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1" name="Line 272"/>
              <p:cNvSpPr>
                <a:spLocks noChangeShapeType="1"/>
              </p:cNvSpPr>
              <p:nvPr/>
            </p:nvSpPr>
            <p:spPr bwMode="auto">
              <a:xfrm>
                <a:off x="2102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2" name="Line 273"/>
              <p:cNvSpPr>
                <a:spLocks noChangeShapeType="1"/>
              </p:cNvSpPr>
              <p:nvPr/>
            </p:nvSpPr>
            <p:spPr bwMode="auto">
              <a:xfrm>
                <a:off x="2173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3" name="Line 274"/>
              <p:cNvSpPr>
                <a:spLocks noChangeShapeType="1"/>
              </p:cNvSpPr>
              <p:nvPr/>
            </p:nvSpPr>
            <p:spPr bwMode="auto">
              <a:xfrm>
                <a:off x="2244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4" name="Line 275"/>
              <p:cNvSpPr>
                <a:spLocks noChangeShapeType="1"/>
              </p:cNvSpPr>
              <p:nvPr/>
            </p:nvSpPr>
            <p:spPr bwMode="auto">
              <a:xfrm>
                <a:off x="2316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5" name="Line 276"/>
              <p:cNvSpPr>
                <a:spLocks noChangeShapeType="1"/>
              </p:cNvSpPr>
              <p:nvPr/>
            </p:nvSpPr>
            <p:spPr bwMode="auto">
              <a:xfrm>
                <a:off x="2387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6" name="Line 277"/>
              <p:cNvSpPr>
                <a:spLocks noChangeShapeType="1"/>
              </p:cNvSpPr>
              <p:nvPr/>
            </p:nvSpPr>
            <p:spPr bwMode="auto">
              <a:xfrm>
                <a:off x="2458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7" name="Line 278"/>
              <p:cNvSpPr>
                <a:spLocks noChangeShapeType="1"/>
              </p:cNvSpPr>
              <p:nvPr/>
            </p:nvSpPr>
            <p:spPr bwMode="auto">
              <a:xfrm>
                <a:off x="2529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8" name="Line 279"/>
              <p:cNvSpPr>
                <a:spLocks noChangeShapeType="1"/>
              </p:cNvSpPr>
              <p:nvPr/>
            </p:nvSpPr>
            <p:spPr bwMode="auto">
              <a:xfrm>
                <a:off x="2602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9" name="Line 280"/>
              <p:cNvSpPr>
                <a:spLocks noChangeShapeType="1"/>
              </p:cNvSpPr>
              <p:nvPr/>
            </p:nvSpPr>
            <p:spPr bwMode="auto">
              <a:xfrm>
                <a:off x="2673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0" name="Line 281"/>
              <p:cNvSpPr>
                <a:spLocks noChangeShapeType="1"/>
              </p:cNvSpPr>
              <p:nvPr/>
            </p:nvSpPr>
            <p:spPr bwMode="auto">
              <a:xfrm>
                <a:off x="2744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1" name="Line 282"/>
              <p:cNvSpPr>
                <a:spLocks noChangeShapeType="1"/>
              </p:cNvSpPr>
              <p:nvPr/>
            </p:nvSpPr>
            <p:spPr bwMode="auto">
              <a:xfrm>
                <a:off x="2814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2" name="Line 283"/>
              <p:cNvSpPr>
                <a:spLocks noChangeShapeType="1"/>
              </p:cNvSpPr>
              <p:nvPr/>
            </p:nvSpPr>
            <p:spPr bwMode="auto">
              <a:xfrm>
                <a:off x="2887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3" name="Line 284"/>
              <p:cNvSpPr>
                <a:spLocks noChangeShapeType="1"/>
              </p:cNvSpPr>
              <p:nvPr/>
            </p:nvSpPr>
            <p:spPr bwMode="auto">
              <a:xfrm>
                <a:off x="2958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4" name="Line 285"/>
              <p:cNvSpPr>
                <a:spLocks noChangeShapeType="1"/>
              </p:cNvSpPr>
              <p:nvPr/>
            </p:nvSpPr>
            <p:spPr bwMode="auto">
              <a:xfrm>
                <a:off x="3029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5" name="Line 286"/>
              <p:cNvSpPr>
                <a:spLocks noChangeShapeType="1"/>
              </p:cNvSpPr>
              <p:nvPr/>
            </p:nvSpPr>
            <p:spPr bwMode="auto">
              <a:xfrm>
                <a:off x="3100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6" name="Line 287"/>
              <p:cNvSpPr>
                <a:spLocks noChangeShapeType="1"/>
              </p:cNvSpPr>
              <p:nvPr/>
            </p:nvSpPr>
            <p:spPr bwMode="auto">
              <a:xfrm>
                <a:off x="3171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7" name="Line 288"/>
              <p:cNvSpPr>
                <a:spLocks noChangeShapeType="1"/>
              </p:cNvSpPr>
              <p:nvPr/>
            </p:nvSpPr>
            <p:spPr bwMode="auto">
              <a:xfrm>
                <a:off x="3243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8" name="Line 289"/>
              <p:cNvSpPr>
                <a:spLocks noChangeShapeType="1"/>
              </p:cNvSpPr>
              <p:nvPr/>
            </p:nvSpPr>
            <p:spPr bwMode="auto">
              <a:xfrm>
                <a:off x="3314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9" name="Line 290"/>
              <p:cNvSpPr>
                <a:spLocks noChangeShapeType="1"/>
              </p:cNvSpPr>
              <p:nvPr/>
            </p:nvSpPr>
            <p:spPr bwMode="auto">
              <a:xfrm>
                <a:off x="3385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0" name="Line 291"/>
              <p:cNvSpPr>
                <a:spLocks noChangeShapeType="1"/>
              </p:cNvSpPr>
              <p:nvPr/>
            </p:nvSpPr>
            <p:spPr bwMode="auto">
              <a:xfrm>
                <a:off x="3456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1" name="Line 292"/>
              <p:cNvSpPr>
                <a:spLocks noChangeShapeType="1"/>
              </p:cNvSpPr>
              <p:nvPr/>
            </p:nvSpPr>
            <p:spPr bwMode="auto">
              <a:xfrm>
                <a:off x="3528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2" name="Line 293"/>
              <p:cNvSpPr>
                <a:spLocks noChangeShapeType="1"/>
              </p:cNvSpPr>
              <p:nvPr/>
            </p:nvSpPr>
            <p:spPr bwMode="auto">
              <a:xfrm>
                <a:off x="3599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3" name="Line 294"/>
              <p:cNvSpPr>
                <a:spLocks noChangeShapeType="1"/>
              </p:cNvSpPr>
              <p:nvPr/>
            </p:nvSpPr>
            <p:spPr bwMode="auto">
              <a:xfrm>
                <a:off x="3670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Line 295"/>
              <p:cNvSpPr>
                <a:spLocks noChangeShapeType="1"/>
              </p:cNvSpPr>
              <p:nvPr/>
            </p:nvSpPr>
            <p:spPr bwMode="auto">
              <a:xfrm>
                <a:off x="3741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5" name="Line 296"/>
              <p:cNvSpPr>
                <a:spLocks noChangeShapeType="1"/>
              </p:cNvSpPr>
              <p:nvPr/>
            </p:nvSpPr>
            <p:spPr bwMode="auto">
              <a:xfrm>
                <a:off x="3812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6" name="Line 297"/>
              <p:cNvSpPr>
                <a:spLocks noChangeShapeType="1"/>
              </p:cNvSpPr>
              <p:nvPr/>
            </p:nvSpPr>
            <p:spPr bwMode="auto">
              <a:xfrm>
                <a:off x="3885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7" name="Line 298"/>
              <p:cNvSpPr>
                <a:spLocks noChangeShapeType="1"/>
              </p:cNvSpPr>
              <p:nvPr/>
            </p:nvSpPr>
            <p:spPr bwMode="auto">
              <a:xfrm>
                <a:off x="3955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8" name="Line 299"/>
              <p:cNvSpPr>
                <a:spLocks noChangeShapeType="1"/>
              </p:cNvSpPr>
              <p:nvPr/>
            </p:nvSpPr>
            <p:spPr bwMode="auto">
              <a:xfrm>
                <a:off x="4026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9" name="Line 300"/>
              <p:cNvSpPr>
                <a:spLocks noChangeShapeType="1"/>
              </p:cNvSpPr>
              <p:nvPr/>
            </p:nvSpPr>
            <p:spPr bwMode="auto">
              <a:xfrm>
                <a:off x="4097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0" name="Line 301"/>
              <p:cNvSpPr>
                <a:spLocks noChangeShapeType="1"/>
              </p:cNvSpPr>
              <p:nvPr/>
            </p:nvSpPr>
            <p:spPr bwMode="auto">
              <a:xfrm>
                <a:off x="4170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1" name="Line 302"/>
              <p:cNvSpPr>
                <a:spLocks noChangeShapeType="1"/>
              </p:cNvSpPr>
              <p:nvPr/>
            </p:nvSpPr>
            <p:spPr bwMode="auto">
              <a:xfrm>
                <a:off x="4241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2" name="Line 303"/>
              <p:cNvSpPr>
                <a:spLocks noChangeShapeType="1"/>
              </p:cNvSpPr>
              <p:nvPr/>
            </p:nvSpPr>
            <p:spPr bwMode="auto">
              <a:xfrm>
                <a:off x="4312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3" name="Line 304"/>
              <p:cNvSpPr>
                <a:spLocks noChangeShapeType="1"/>
              </p:cNvSpPr>
              <p:nvPr/>
            </p:nvSpPr>
            <p:spPr bwMode="auto">
              <a:xfrm>
                <a:off x="4383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4" name="Line 305"/>
              <p:cNvSpPr>
                <a:spLocks noChangeShapeType="1"/>
              </p:cNvSpPr>
              <p:nvPr/>
            </p:nvSpPr>
            <p:spPr bwMode="auto">
              <a:xfrm>
                <a:off x="4455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5" name="Line 306"/>
              <p:cNvSpPr>
                <a:spLocks noChangeShapeType="1"/>
              </p:cNvSpPr>
              <p:nvPr/>
            </p:nvSpPr>
            <p:spPr bwMode="auto">
              <a:xfrm>
                <a:off x="4526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6" name="Line 307"/>
              <p:cNvSpPr>
                <a:spLocks noChangeShapeType="1"/>
              </p:cNvSpPr>
              <p:nvPr/>
            </p:nvSpPr>
            <p:spPr bwMode="auto">
              <a:xfrm>
                <a:off x="4597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7" name="Line 315"/>
              <p:cNvSpPr>
                <a:spLocks noChangeShapeType="1"/>
              </p:cNvSpPr>
              <p:nvPr/>
            </p:nvSpPr>
            <p:spPr bwMode="auto">
              <a:xfrm>
                <a:off x="961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8" name="Line 316"/>
              <p:cNvSpPr>
                <a:spLocks noChangeShapeType="1"/>
              </p:cNvSpPr>
              <p:nvPr/>
            </p:nvSpPr>
            <p:spPr bwMode="auto">
              <a:xfrm>
                <a:off x="1033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9" name="Line 317"/>
              <p:cNvSpPr>
                <a:spLocks noChangeShapeType="1"/>
              </p:cNvSpPr>
              <p:nvPr/>
            </p:nvSpPr>
            <p:spPr bwMode="auto">
              <a:xfrm>
                <a:off x="1104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0" name="Line 318"/>
              <p:cNvSpPr>
                <a:spLocks noChangeShapeType="1"/>
              </p:cNvSpPr>
              <p:nvPr/>
            </p:nvSpPr>
            <p:spPr bwMode="auto">
              <a:xfrm>
                <a:off x="1175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1" name="Line 319"/>
              <p:cNvSpPr>
                <a:spLocks noChangeShapeType="1"/>
              </p:cNvSpPr>
              <p:nvPr/>
            </p:nvSpPr>
            <p:spPr bwMode="auto">
              <a:xfrm>
                <a:off x="1246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2" name="Line 320"/>
              <p:cNvSpPr>
                <a:spLocks noChangeShapeType="1"/>
              </p:cNvSpPr>
              <p:nvPr/>
            </p:nvSpPr>
            <p:spPr bwMode="auto">
              <a:xfrm>
                <a:off x="1319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3" name="Line 321"/>
              <p:cNvSpPr>
                <a:spLocks noChangeShapeType="1"/>
              </p:cNvSpPr>
              <p:nvPr/>
            </p:nvSpPr>
            <p:spPr bwMode="auto">
              <a:xfrm>
                <a:off x="1390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4" name="Line 322"/>
              <p:cNvSpPr>
                <a:spLocks noChangeShapeType="1"/>
              </p:cNvSpPr>
              <p:nvPr/>
            </p:nvSpPr>
            <p:spPr bwMode="auto">
              <a:xfrm>
                <a:off x="1461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5" name="Line 323"/>
              <p:cNvSpPr>
                <a:spLocks noChangeShapeType="1"/>
              </p:cNvSpPr>
              <p:nvPr/>
            </p:nvSpPr>
            <p:spPr bwMode="auto">
              <a:xfrm>
                <a:off x="1532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6" name="Line 324"/>
              <p:cNvSpPr>
                <a:spLocks noChangeShapeType="1"/>
              </p:cNvSpPr>
              <p:nvPr/>
            </p:nvSpPr>
            <p:spPr bwMode="auto">
              <a:xfrm>
                <a:off x="1602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7" name="Line 325"/>
              <p:cNvSpPr>
                <a:spLocks noChangeShapeType="1"/>
              </p:cNvSpPr>
              <p:nvPr/>
            </p:nvSpPr>
            <p:spPr bwMode="auto">
              <a:xfrm>
                <a:off x="1675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8" name="Line 326"/>
              <p:cNvSpPr>
                <a:spLocks noChangeShapeType="1"/>
              </p:cNvSpPr>
              <p:nvPr/>
            </p:nvSpPr>
            <p:spPr bwMode="auto">
              <a:xfrm>
                <a:off x="1746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9" name="Line 327"/>
              <p:cNvSpPr>
                <a:spLocks noChangeShapeType="1"/>
              </p:cNvSpPr>
              <p:nvPr/>
            </p:nvSpPr>
            <p:spPr bwMode="auto">
              <a:xfrm>
                <a:off x="1817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0" name="Line 328"/>
              <p:cNvSpPr>
                <a:spLocks noChangeShapeType="1"/>
              </p:cNvSpPr>
              <p:nvPr/>
            </p:nvSpPr>
            <p:spPr bwMode="auto">
              <a:xfrm>
                <a:off x="1888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1" name="Line 329"/>
              <p:cNvSpPr>
                <a:spLocks noChangeShapeType="1"/>
              </p:cNvSpPr>
              <p:nvPr/>
            </p:nvSpPr>
            <p:spPr bwMode="auto">
              <a:xfrm>
                <a:off x="1960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2" name="Line 330"/>
              <p:cNvSpPr>
                <a:spLocks noChangeShapeType="1"/>
              </p:cNvSpPr>
              <p:nvPr/>
            </p:nvSpPr>
            <p:spPr bwMode="auto">
              <a:xfrm>
                <a:off x="2031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3" name="Line 331"/>
              <p:cNvSpPr>
                <a:spLocks noChangeShapeType="1"/>
              </p:cNvSpPr>
              <p:nvPr/>
            </p:nvSpPr>
            <p:spPr bwMode="auto">
              <a:xfrm>
                <a:off x="2102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4" name="Line 332"/>
              <p:cNvSpPr>
                <a:spLocks noChangeShapeType="1"/>
              </p:cNvSpPr>
              <p:nvPr/>
            </p:nvSpPr>
            <p:spPr bwMode="auto">
              <a:xfrm>
                <a:off x="2173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5" name="Line 333"/>
              <p:cNvSpPr>
                <a:spLocks noChangeShapeType="1"/>
              </p:cNvSpPr>
              <p:nvPr/>
            </p:nvSpPr>
            <p:spPr bwMode="auto">
              <a:xfrm>
                <a:off x="2244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6" name="Line 334"/>
              <p:cNvSpPr>
                <a:spLocks noChangeShapeType="1"/>
              </p:cNvSpPr>
              <p:nvPr/>
            </p:nvSpPr>
            <p:spPr bwMode="auto">
              <a:xfrm>
                <a:off x="2316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7" name="Line 335"/>
              <p:cNvSpPr>
                <a:spLocks noChangeShapeType="1"/>
              </p:cNvSpPr>
              <p:nvPr/>
            </p:nvSpPr>
            <p:spPr bwMode="auto">
              <a:xfrm>
                <a:off x="2387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8" name="Line 336"/>
              <p:cNvSpPr>
                <a:spLocks noChangeShapeType="1"/>
              </p:cNvSpPr>
              <p:nvPr/>
            </p:nvSpPr>
            <p:spPr bwMode="auto">
              <a:xfrm>
                <a:off x="2458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9" name="Line 337"/>
              <p:cNvSpPr>
                <a:spLocks noChangeShapeType="1"/>
              </p:cNvSpPr>
              <p:nvPr/>
            </p:nvSpPr>
            <p:spPr bwMode="auto">
              <a:xfrm>
                <a:off x="2529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0" name="Line 338"/>
              <p:cNvSpPr>
                <a:spLocks noChangeShapeType="1"/>
              </p:cNvSpPr>
              <p:nvPr/>
            </p:nvSpPr>
            <p:spPr bwMode="auto">
              <a:xfrm>
                <a:off x="2602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1" name="Line 339"/>
              <p:cNvSpPr>
                <a:spLocks noChangeShapeType="1"/>
              </p:cNvSpPr>
              <p:nvPr/>
            </p:nvSpPr>
            <p:spPr bwMode="auto">
              <a:xfrm>
                <a:off x="2673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2" name="Line 340"/>
              <p:cNvSpPr>
                <a:spLocks noChangeShapeType="1"/>
              </p:cNvSpPr>
              <p:nvPr/>
            </p:nvSpPr>
            <p:spPr bwMode="auto">
              <a:xfrm>
                <a:off x="2744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3" name="Line 341"/>
              <p:cNvSpPr>
                <a:spLocks noChangeShapeType="1"/>
              </p:cNvSpPr>
              <p:nvPr/>
            </p:nvSpPr>
            <p:spPr bwMode="auto">
              <a:xfrm>
                <a:off x="2814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4" name="Line 342"/>
              <p:cNvSpPr>
                <a:spLocks noChangeShapeType="1"/>
              </p:cNvSpPr>
              <p:nvPr/>
            </p:nvSpPr>
            <p:spPr bwMode="auto">
              <a:xfrm>
                <a:off x="2887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5" name="Line 343"/>
              <p:cNvSpPr>
                <a:spLocks noChangeShapeType="1"/>
              </p:cNvSpPr>
              <p:nvPr/>
            </p:nvSpPr>
            <p:spPr bwMode="auto">
              <a:xfrm>
                <a:off x="2958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6" name="Line 344"/>
              <p:cNvSpPr>
                <a:spLocks noChangeShapeType="1"/>
              </p:cNvSpPr>
              <p:nvPr/>
            </p:nvSpPr>
            <p:spPr bwMode="auto">
              <a:xfrm>
                <a:off x="3029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7" name="Line 345"/>
              <p:cNvSpPr>
                <a:spLocks noChangeShapeType="1"/>
              </p:cNvSpPr>
              <p:nvPr/>
            </p:nvSpPr>
            <p:spPr bwMode="auto">
              <a:xfrm>
                <a:off x="3100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8" name="Line 346"/>
              <p:cNvSpPr>
                <a:spLocks noChangeShapeType="1"/>
              </p:cNvSpPr>
              <p:nvPr/>
            </p:nvSpPr>
            <p:spPr bwMode="auto">
              <a:xfrm>
                <a:off x="3171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9" name="Line 347"/>
              <p:cNvSpPr>
                <a:spLocks noChangeShapeType="1"/>
              </p:cNvSpPr>
              <p:nvPr/>
            </p:nvSpPr>
            <p:spPr bwMode="auto">
              <a:xfrm>
                <a:off x="3243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0" name="Line 348"/>
              <p:cNvSpPr>
                <a:spLocks noChangeShapeType="1"/>
              </p:cNvSpPr>
              <p:nvPr/>
            </p:nvSpPr>
            <p:spPr bwMode="auto">
              <a:xfrm>
                <a:off x="3314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1" name="Line 349"/>
              <p:cNvSpPr>
                <a:spLocks noChangeShapeType="1"/>
              </p:cNvSpPr>
              <p:nvPr/>
            </p:nvSpPr>
            <p:spPr bwMode="auto">
              <a:xfrm>
                <a:off x="3385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2" name="Line 350"/>
              <p:cNvSpPr>
                <a:spLocks noChangeShapeType="1"/>
              </p:cNvSpPr>
              <p:nvPr/>
            </p:nvSpPr>
            <p:spPr bwMode="auto">
              <a:xfrm>
                <a:off x="3456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3" name="Line 351"/>
              <p:cNvSpPr>
                <a:spLocks noChangeShapeType="1"/>
              </p:cNvSpPr>
              <p:nvPr/>
            </p:nvSpPr>
            <p:spPr bwMode="auto">
              <a:xfrm>
                <a:off x="3528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4" name="Line 352"/>
              <p:cNvSpPr>
                <a:spLocks noChangeShapeType="1"/>
              </p:cNvSpPr>
              <p:nvPr/>
            </p:nvSpPr>
            <p:spPr bwMode="auto">
              <a:xfrm>
                <a:off x="3599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5" name="Line 353"/>
              <p:cNvSpPr>
                <a:spLocks noChangeShapeType="1"/>
              </p:cNvSpPr>
              <p:nvPr/>
            </p:nvSpPr>
            <p:spPr bwMode="auto">
              <a:xfrm>
                <a:off x="3670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6" name="Line 354"/>
              <p:cNvSpPr>
                <a:spLocks noChangeShapeType="1"/>
              </p:cNvSpPr>
              <p:nvPr/>
            </p:nvSpPr>
            <p:spPr bwMode="auto">
              <a:xfrm>
                <a:off x="3741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7" name="Line 355"/>
              <p:cNvSpPr>
                <a:spLocks noChangeShapeType="1"/>
              </p:cNvSpPr>
              <p:nvPr/>
            </p:nvSpPr>
            <p:spPr bwMode="auto">
              <a:xfrm>
                <a:off x="3812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8" name="Line 356"/>
              <p:cNvSpPr>
                <a:spLocks noChangeShapeType="1"/>
              </p:cNvSpPr>
              <p:nvPr/>
            </p:nvSpPr>
            <p:spPr bwMode="auto">
              <a:xfrm>
                <a:off x="3885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9" name="Line 357"/>
              <p:cNvSpPr>
                <a:spLocks noChangeShapeType="1"/>
              </p:cNvSpPr>
              <p:nvPr/>
            </p:nvSpPr>
            <p:spPr bwMode="auto">
              <a:xfrm>
                <a:off x="3955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0" name="Line 358"/>
              <p:cNvSpPr>
                <a:spLocks noChangeShapeType="1"/>
              </p:cNvSpPr>
              <p:nvPr/>
            </p:nvSpPr>
            <p:spPr bwMode="auto">
              <a:xfrm>
                <a:off x="4026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1" name="Line 359"/>
              <p:cNvSpPr>
                <a:spLocks noChangeShapeType="1"/>
              </p:cNvSpPr>
              <p:nvPr/>
            </p:nvSpPr>
            <p:spPr bwMode="auto">
              <a:xfrm>
                <a:off x="4097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2" name="Line 360"/>
              <p:cNvSpPr>
                <a:spLocks noChangeShapeType="1"/>
              </p:cNvSpPr>
              <p:nvPr/>
            </p:nvSpPr>
            <p:spPr bwMode="auto">
              <a:xfrm>
                <a:off x="4170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3" name="Line 361"/>
              <p:cNvSpPr>
                <a:spLocks noChangeShapeType="1"/>
              </p:cNvSpPr>
              <p:nvPr/>
            </p:nvSpPr>
            <p:spPr bwMode="auto">
              <a:xfrm>
                <a:off x="4241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" name="Line 362"/>
              <p:cNvSpPr>
                <a:spLocks noChangeShapeType="1"/>
              </p:cNvSpPr>
              <p:nvPr/>
            </p:nvSpPr>
            <p:spPr bwMode="auto">
              <a:xfrm>
                <a:off x="4312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5" name="Line 363"/>
              <p:cNvSpPr>
                <a:spLocks noChangeShapeType="1"/>
              </p:cNvSpPr>
              <p:nvPr/>
            </p:nvSpPr>
            <p:spPr bwMode="auto">
              <a:xfrm>
                <a:off x="4383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6" name="Line 364"/>
              <p:cNvSpPr>
                <a:spLocks noChangeShapeType="1"/>
              </p:cNvSpPr>
              <p:nvPr/>
            </p:nvSpPr>
            <p:spPr bwMode="auto">
              <a:xfrm>
                <a:off x="4455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7" name="Line 365"/>
              <p:cNvSpPr>
                <a:spLocks noChangeShapeType="1"/>
              </p:cNvSpPr>
              <p:nvPr/>
            </p:nvSpPr>
            <p:spPr bwMode="auto">
              <a:xfrm>
                <a:off x="4526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8" name="Line 366"/>
              <p:cNvSpPr>
                <a:spLocks noChangeShapeType="1"/>
              </p:cNvSpPr>
              <p:nvPr/>
            </p:nvSpPr>
            <p:spPr bwMode="auto">
              <a:xfrm>
                <a:off x="4597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9" name="Line 374"/>
              <p:cNvSpPr>
                <a:spLocks noChangeShapeType="1"/>
              </p:cNvSpPr>
              <p:nvPr/>
            </p:nvSpPr>
            <p:spPr bwMode="auto">
              <a:xfrm>
                <a:off x="961" y="312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0" name="Line 375"/>
              <p:cNvSpPr>
                <a:spLocks noChangeShapeType="1"/>
              </p:cNvSpPr>
              <p:nvPr/>
            </p:nvSpPr>
            <p:spPr bwMode="auto">
              <a:xfrm>
                <a:off x="1033" y="312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1" name="Line 376"/>
              <p:cNvSpPr>
                <a:spLocks noChangeShapeType="1"/>
              </p:cNvSpPr>
              <p:nvPr/>
            </p:nvSpPr>
            <p:spPr bwMode="auto">
              <a:xfrm>
                <a:off x="1104" y="312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2" name="Line 377"/>
              <p:cNvSpPr>
                <a:spLocks noChangeShapeType="1"/>
              </p:cNvSpPr>
              <p:nvPr/>
            </p:nvSpPr>
            <p:spPr bwMode="auto">
              <a:xfrm>
                <a:off x="1175" y="312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3" name="Line 378"/>
              <p:cNvSpPr>
                <a:spLocks noChangeShapeType="1"/>
              </p:cNvSpPr>
              <p:nvPr/>
            </p:nvSpPr>
            <p:spPr bwMode="auto">
              <a:xfrm>
                <a:off x="1246" y="312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" name="Line 379"/>
              <p:cNvSpPr>
                <a:spLocks noChangeShapeType="1"/>
              </p:cNvSpPr>
              <p:nvPr/>
            </p:nvSpPr>
            <p:spPr bwMode="auto">
              <a:xfrm>
                <a:off x="1319" y="312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5" name="Line 380"/>
              <p:cNvSpPr>
                <a:spLocks noChangeShapeType="1"/>
              </p:cNvSpPr>
              <p:nvPr/>
            </p:nvSpPr>
            <p:spPr bwMode="auto">
              <a:xfrm>
                <a:off x="1390" y="312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6" name="Line 381"/>
              <p:cNvSpPr>
                <a:spLocks noChangeShapeType="1"/>
              </p:cNvSpPr>
              <p:nvPr/>
            </p:nvSpPr>
            <p:spPr bwMode="auto">
              <a:xfrm>
                <a:off x="1461" y="312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7" name="Line 382"/>
              <p:cNvSpPr>
                <a:spLocks noChangeShapeType="1"/>
              </p:cNvSpPr>
              <p:nvPr/>
            </p:nvSpPr>
            <p:spPr bwMode="auto">
              <a:xfrm>
                <a:off x="1532" y="312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8" name="Line 383"/>
              <p:cNvSpPr>
                <a:spLocks noChangeShapeType="1"/>
              </p:cNvSpPr>
              <p:nvPr/>
            </p:nvSpPr>
            <p:spPr bwMode="auto">
              <a:xfrm>
                <a:off x="1602" y="312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9" name="Line 384"/>
              <p:cNvSpPr>
                <a:spLocks noChangeShapeType="1"/>
              </p:cNvSpPr>
              <p:nvPr/>
            </p:nvSpPr>
            <p:spPr bwMode="auto">
              <a:xfrm>
                <a:off x="1675" y="312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0" name="Line 385"/>
              <p:cNvSpPr>
                <a:spLocks noChangeShapeType="1"/>
              </p:cNvSpPr>
              <p:nvPr/>
            </p:nvSpPr>
            <p:spPr bwMode="auto">
              <a:xfrm>
                <a:off x="1746" y="312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1" name="Line 386"/>
              <p:cNvSpPr>
                <a:spLocks noChangeShapeType="1"/>
              </p:cNvSpPr>
              <p:nvPr/>
            </p:nvSpPr>
            <p:spPr bwMode="auto">
              <a:xfrm>
                <a:off x="1817" y="312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2" name="Line 387"/>
              <p:cNvSpPr>
                <a:spLocks noChangeShapeType="1"/>
              </p:cNvSpPr>
              <p:nvPr/>
            </p:nvSpPr>
            <p:spPr bwMode="auto">
              <a:xfrm>
                <a:off x="1888" y="312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3" name="Line 388"/>
              <p:cNvSpPr>
                <a:spLocks noChangeShapeType="1"/>
              </p:cNvSpPr>
              <p:nvPr/>
            </p:nvSpPr>
            <p:spPr bwMode="auto">
              <a:xfrm>
                <a:off x="1960" y="312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4" name="Line 389"/>
              <p:cNvSpPr>
                <a:spLocks noChangeShapeType="1"/>
              </p:cNvSpPr>
              <p:nvPr/>
            </p:nvSpPr>
            <p:spPr bwMode="auto">
              <a:xfrm>
                <a:off x="2031" y="312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5" name="Line 390"/>
              <p:cNvSpPr>
                <a:spLocks noChangeShapeType="1"/>
              </p:cNvSpPr>
              <p:nvPr/>
            </p:nvSpPr>
            <p:spPr bwMode="auto">
              <a:xfrm>
                <a:off x="2102" y="312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6" name="Line 391"/>
              <p:cNvSpPr>
                <a:spLocks noChangeShapeType="1"/>
              </p:cNvSpPr>
              <p:nvPr/>
            </p:nvSpPr>
            <p:spPr bwMode="auto">
              <a:xfrm>
                <a:off x="2173" y="312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Line 392"/>
              <p:cNvSpPr>
                <a:spLocks noChangeShapeType="1"/>
              </p:cNvSpPr>
              <p:nvPr/>
            </p:nvSpPr>
            <p:spPr bwMode="auto">
              <a:xfrm>
                <a:off x="2244" y="312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8" name="Line 393"/>
              <p:cNvSpPr>
                <a:spLocks noChangeShapeType="1"/>
              </p:cNvSpPr>
              <p:nvPr/>
            </p:nvSpPr>
            <p:spPr bwMode="auto">
              <a:xfrm>
                <a:off x="2316" y="312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9" name="Line 394"/>
              <p:cNvSpPr>
                <a:spLocks noChangeShapeType="1"/>
              </p:cNvSpPr>
              <p:nvPr/>
            </p:nvSpPr>
            <p:spPr bwMode="auto">
              <a:xfrm>
                <a:off x="2387" y="312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0" name="Line 395"/>
              <p:cNvSpPr>
                <a:spLocks noChangeShapeType="1"/>
              </p:cNvSpPr>
              <p:nvPr/>
            </p:nvSpPr>
            <p:spPr bwMode="auto">
              <a:xfrm>
                <a:off x="2458" y="312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Line 396"/>
              <p:cNvSpPr>
                <a:spLocks noChangeShapeType="1"/>
              </p:cNvSpPr>
              <p:nvPr/>
            </p:nvSpPr>
            <p:spPr bwMode="auto">
              <a:xfrm>
                <a:off x="2529" y="312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2" name="Line 398"/>
              <p:cNvSpPr>
                <a:spLocks noChangeShapeType="1"/>
              </p:cNvSpPr>
              <p:nvPr/>
            </p:nvSpPr>
            <p:spPr bwMode="auto">
              <a:xfrm>
                <a:off x="2602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Line 399"/>
              <p:cNvSpPr>
                <a:spLocks noChangeShapeType="1"/>
              </p:cNvSpPr>
              <p:nvPr/>
            </p:nvSpPr>
            <p:spPr bwMode="auto">
              <a:xfrm>
                <a:off x="2673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4" name="Line 400"/>
              <p:cNvSpPr>
                <a:spLocks noChangeShapeType="1"/>
              </p:cNvSpPr>
              <p:nvPr/>
            </p:nvSpPr>
            <p:spPr bwMode="auto">
              <a:xfrm>
                <a:off x="2744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Line 401"/>
              <p:cNvSpPr>
                <a:spLocks noChangeShapeType="1"/>
              </p:cNvSpPr>
              <p:nvPr/>
            </p:nvSpPr>
            <p:spPr bwMode="auto">
              <a:xfrm>
                <a:off x="2815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6" name="Line 402"/>
              <p:cNvSpPr>
                <a:spLocks noChangeShapeType="1"/>
              </p:cNvSpPr>
              <p:nvPr/>
            </p:nvSpPr>
            <p:spPr bwMode="auto">
              <a:xfrm>
                <a:off x="2887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Line 403"/>
              <p:cNvSpPr>
                <a:spLocks noChangeShapeType="1"/>
              </p:cNvSpPr>
              <p:nvPr/>
            </p:nvSpPr>
            <p:spPr bwMode="auto">
              <a:xfrm>
                <a:off x="2958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8" name="Line 404"/>
              <p:cNvSpPr>
                <a:spLocks noChangeShapeType="1"/>
              </p:cNvSpPr>
              <p:nvPr/>
            </p:nvSpPr>
            <p:spPr bwMode="auto">
              <a:xfrm>
                <a:off x="3029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9" name="Line 405"/>
              <p:cNvSpPr>
                <a:spLocks noChangeShapeType="1"/>
              </p:cNvSpPr>
              <p:nvPr/>
            </p:nvSpPr>
            <p:spPr bwMode="auto">
              <a:xfrm>
                <a:off x="3100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0" name="Line 406"/>
              <p:cNvSpPr>
                <a:spLocks noChangeShapeType="1"/>
              </p:cNvSpPr>
              <p:nvPr/>
            </p:nvSpPr>
            <p:spPr bwMode="auto">
              <a:xfrm>
                <a:off x="3171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1" name="Line 407"/>
              <p:cNvSpPr>
                <a:spLocks noChangeShapeType="1"/>
              </p:cNvSpPr>
              <p:nvPr/>
            </p:nvSpPr>
            <p:spPr bwMode="auto">
              <a:xfrm>
                <a:off x="3243" y="3126"/>
                <a:ext cx="36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2" name="Line 408"/>
              <p:cNvSpPr>
                <a:spLocks noChangeShapeType="1"/>
              </p:cNvSpPr>
              <p:nvPr/>
            </p:nvSpPr>
            <p:spPr bwMode="auto">
              <a:xfrm>
                <a:off x="3314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Line 409"/>
              <p:cNvSpPr>
                <a:spLocks noChangeShapeType="1"/>
              </p:cNvSpPr>
              <p:nvPr/>
            </p:nvSpPr>
            <p:spPr bwMode="auto">
              <a:xfrm>
                <a:off x="3385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4" name="Line 410"/>
              <p:cNvSpPr>
                <a:spLocks noChangeShapeType="1"/>
              </p:cNvSpPr>
              <p:nvPr/>
            </p:nvSpPr>
            <p:spPr bwMode="auto">
              <a:xfrm>
                <a:off x="3456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Line 411"/>
              <p:cNvSpPr>
                <a:spLocks noChangeShapeType="1"/>
              </p:cNvSpPr>
              <p:nvPr/>
            </p:nvSpPr>
            <p:spPr bwMode="auto">
              <a:xfrm>
                <a:off x="3528" y="3126"/>
                <a:ext cx="36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" name="Line 412"/>
              <p:cNvSpPr>
                <a:spLocks noChangeShapeType="1"/>
              </p:cNvSpPr>
              <p:nvPr/>
            </p:nvSpPr>
            <p:spPr bwMode="auto">
              <a:xfrm>
                <a:off x="3599" y="3126"/>
                <a:ext cx="36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" name="Line 413"/>
              <p:cNvSpPr>
                <a:spLocks noChangeShapeType="1"/>
              </p:cNvSpPr>
              <p:nvPr/>
            </p:nvSpPr>
            <p:spPr bwMode="auto">
              <a:xfrm>
                <a:off x="3670" y="3126"/>
                <a:ext cx="36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8" name="Line 414"/>
              <p:cNvSpPr>
                <a:spLocks noChangeShapeType="1"/>
              </p:cNvSpPr>
              <p:nvPr/>
            </p:nvSpPr>
            <p:spPr bwMode="auto">
              <a:xfrm>
                <a:off x="3741" y="3126"/>
                <a:ext cx="36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9" name="Line 415"/>
              <p:cNvSpPr>
                <a:spLocks noChangeShapeType="1"/>
              </p:cNvSpPr>
              <p:nvPr/>
            </p:nvSpPr>
            <p:spPr bwMode="auto">
              <a:xfrm>
                <a:off x="3812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0" name="Line 416"/>
              <p:cNvSpPr>
                <a:spLocks noChangeShapeType="1"/>
              </p:cNvSpPr>
              <p:nvPr/>
            </p:nvSpPr>
            <p:spPr bwMode="auto">
              <a:xfrm>
                <a:off x="3884" y="3126"/>
                <a:ext cx="36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1" name="Line 417"/>
              <p:cNvSpPr>
                <a:spLocks noChangeShapeType="1"/>
              </p:cNvSpPr>
              <p:nvPr/>
            </p:nvSpPr>
            <p:spPr bwMode="auto">
              <a:xfrm>
                <a:off x="3955" y="3126"/>
                <a:ext cx="36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2" name="Line 418"/>
              <p:cNvSpPr>
                <a:spLocks noChangeShapeType="1"/>
              </p:cNvSpPr>
              <p:nvPr/>
            </p:nvSpPr>
            <p:spPr bwMode="auto">
              <a:xfrm>
                <a:off x="4026" y="3126"/>
                <a:ext cx="36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3" name="Line 419"/>
              <p:cNvSpPr>
                <a:spLocks noChangeShapeType="1"/>
              </p:cNvSpPr>
              <p:nvPr/>
            </p:nvSpPr>
            <p:spPr bwMode="auto">
              <a:xfrm>
                <a:off x="4097" y="3126"/>
                <a:ext cx="36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4" name="Line 420"/>
              <p:cNvSpPr>
                <a:spLocks noChangeShapeType="1"/>
              </p:cNvSpPr>
              <p:nvPr/>
            </p:nvSpPr>
            <p:spPr bwMode="auto">
              <a:xfrm>
                <a:off x="4170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5" name="Line 421"/>
              <p:cNvSpPr>
                <a:spLocks noChangeShapeType="1"/>
              </p:cNvSpPr>
              <p:nvPr/>
            </p:nvSpPr>
            <p:spPr bwMode="auto">
              <a:xfrm>
                <a:off x="4241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6" name="Line 422"/>
              <p:cNvSpPr>
                <a:spLocks noChangeShapeType="1"/>
              </p:cNvSpPr>
              <p:nvPr/>
            </p:nvSpPr>
            <p:spPr bwMode="auto">
              <a:xfrm>
                <a:off x="4311" y="3126"/>
                <a:ext cx="36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7" name="Line 423"/>
              <p:cNvSpPr>
                <a:spLocks noChangeShapeType="1"/>
              </p:cNvSpPr>
              <p:nvPr/>
            </p:nvSpPr>
            <p:spPr bwMode="auto">
              <a:xfrm>
                <a:off x="4382" y="3126"/>
                <a:ext cx="36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8" name="Line 424"/>
              <p:cNvSpPr>
                <a:spLocks noChangeShapeType="1"/>
              </p:cNvSpPr>
              <p:nvPr/>
            </p:nvSpPr>
            <p:spPr bwMode="auto">
              <a:xfrm>
                <a:off x="4455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9" name="Line 425"/>
              <p:cNvSpPr>
                <a:spLocks noChangeShapeType="1"/>
              </p:cNvSpPr>
              <p:nvPr/>
            </p:nvSpPr>
            <p:spPr bwMode="auto">
              <a:xfrm>
                <a:off x="4526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0" name="Line 426"/>
              <p:cNvSpPr>
                <a:spLocks noChangeShapeType="1"/>
              </p:cNvSpPr>
              <p:nvPr/>
            </p:nvSpPr>
            <p:spPr bwMode="auto">
              <a:xfrm>
                <a:off x="4597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" name="Freeform 192"/>
            <p:cNvSpPr/>
            <p:nvPr/>
          </p:nvSpPr>
          <p:spPr bwMode="auto">
            <a:xfrm>
              <a:off x="1497187" y="785788"/>
              <a:ext cx="6934200" cy="3760788"/>
            </a:xfrm>
            <a:custGeom>
              <a:avLst/>
              <a:gdLst>
                <a:gd name="T0" fmla="*/ 2147483647 w 6294"/>
                <a:gd name="T1" fmla="*/ 2147483647 h 3414"/>
                <a:gd name="T2" fmla="*/ 2147483647 w 6294"/>
                <a:gd name="T3" fmla="*/ 2147483647 h 3414"/>
                <a:gd name="T4" fmla="*/ 2147483647 w 6294"/>
                <a:gd name="T5" fmla="*/ 2147483647 h 3414"/>
                <a:gd name="T6" fmla="*/ 313155079 w 6294"/>
                <a:gd name="T7" fmla="*/ 2147483647 h 3414"/>
                <a:gd name="T8" fmla="*/ 313155079 w 6294"/>
                <a:gd name="T9" fmla="*/ 492670936 h 3414"/>
                <a:gd name="T10" fmla="*/ 453953228 w 6294"/>
                <a:gd name="T11" fmla="*/ 492670936 h 3414"/>
                <a:gd name="T12" fmla="*/ 225762523 w 6294"/>
                <a:gd name="T13" fmla="*/ 0 h 3414"/>
                <a:gd name="T14" fmla="*/ 0 w 6294"/>
                <a:gd name="T15" fmla="*/ 492670936 h 3414"/>
                <a:gd name="T16" fmla="*/ 138371104 w 6294"/>
                <a:gd name="T17" fmla="*/ 492670936 h 3414"/>
                <a:gd name="T18" fmla="*/ 138371104 w 6294"/>
                <a:gd name="T19" fmla="*/ 2147483647 h 3414"/>
                <a:gd name="T20" fmla="*/ 138371104 w 6294"/>
                <a:gd name="T21" fmla="*/ 2147483647 h 3414"/>
                <a:gd name="T22" fmla="*/ 371416002 w 6294"/>
                <a:gd name="T23" fmla="*/ 2147483647 h 3414"/>
                <a:gd name="T24" fmla="*/ 2147483647 w 6294"/>
                <a:gd name="T25" fmla="*/ 2147483647 h 3414"/>
                <a:gd name="T26" fmla="*/ 2147483647 w 6294"/>
                <a:gd name="T27" fmla="*/ 2147483647 h 3414"/>
                <a:gd name="T28" fmla="*/ 2147483647 w 6294"/>
                <a:gd name="T29" fmla="*/ 2147483647 h 34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94"/>
                <a:gd name="T46" fmla="*/ 0 h 3414"/>
                <a:gd name="T47" fmla="*/ 6294 w 6294"/>
                <a:gd name="T48" fmla="*/ 3414 h 34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94" h="3414">
                  <a:moveTo>
                    <a:pt x="6294" y="3228"/>
                  </a:moveTo>
                  <a:lnTo>
                    <a:pt x="5888" y="3040"/>
                  </a:lnTo>
                  <a:lnTo>
                    <a:pt x="5888" y="3158"/>
                  </a:lnTo>
                  <a:lnTo>
                    <a:pt x="258" y="3158"/>
                  </a:lnTo>
                  <a:lnTo>
                    <a:pt x="258" y="406"/>
                  </a:lnTo>
                  <a:lnTo>
                    <a:pt x="374" y="406"/>
                  </a:lnTo>
                  <a:lnTo>
                    <a:pt x="186" y="0"/>
                  </a:lnTo>
                  <a:lnTo>
                    <a:pt x="0" y="406"/>
                  </a:lnTo>
                  <a:lnTo>
                    <a:pt x="114" y="406"/>
                  </a:lnTo>
                  <a:lnTo>
                    <a:pt x="114" y="3110"/>
                  </a:lnTo>
                  <a:lnTo>
                    <a:pt x="114" y="3302"/>
                  </a:lnTo>
                  <a:lnTo>
                    <a:pt x="306" y="3302"/>
                  </a:lnTo>
                  <a:lnTo>
                    <a:pt x="5888" y="3302"/>
                  </a:lnTo>
                  <a:lnTo>
                    <a:pt x="5888" y="3414"/>
                  </a:lnTo>
                  <a:lnTo>
                    <a:pt x="6294" y="3228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71" name="Freeform 472"/>
          <p:cNvSpPr/>
          <p:nvPr/>
        </p:nvSpPr>
        <p:spPr bwMode="auto">
          <a:xfrm>
            <a:off x="2818812" y="2758014"/>
            <a:ext cx="1130309" cy="887488"/>
          </a:xfrm>
          <a:custGeom>
            <a:avLst/>
            <a:gdLst>
              <a:gd name="T0" fmla="*/ 100440214 w 1112"/>
              <a:gd name="T1" fmla="*/ 1006218742 h 863"/>
              <a:gd name="T2" fmla="*/ 0 w 1112"/>
              <a:gd name="T3" fmla="*/ 870968135 h 863"/>
              <a:gd name="T4" fmla="*/ 1200613005 w 1112"/>
              <a:gd name="T5" fmla="*/ 0 h 863"/>
              <a:gd name="T6" fmla="*/ 1298717794 w 1112"/>
              <a:gd name="T7" fmla="*/ 135250641 h 863"/>
              <a:gd name="T8" fmla="*/ 100440214 w 1112"/>
              <a:gd name="T9" fmla="*/ 1006218742 h 8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2"/>
              <a:gd name="T16" fmla="*/ 0 h 863"/>
              <a:gd name="T17" fmla="*/ 1112 w 1112"/>
              <a:gd name="T18" fmla="*/ 863 h 8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2" h="863">
                <a:moveTo>
                  <a:pt x="86" y="863"/>
                </a:moveTo>
                <a:lnTo>
                  <a:pt x="0" y="747"/>
                </a:lnTo>
                <a:lnTo>
                  <a:pt x="1028" y="0"/>
                </a:lnTo>
                <a:lnTo>
                  <a:pt x="1112" y="116"/>
                </a:lnTo>
                <a:lnTo>
                  <a:pt x="86" y="86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86350" tIns="43175" rIns="86350" bIns="43175"/>
          <a:lstStyle/>
          <a:p>
            <a:pPr>
              <a:defRPr/>
            </a:pPr>
            <a:endParaRPr lang="zh-CN" altLang="zh-CN" kern="0">
              <a:solidFill>
                <a:schemeClr val="accent1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2" name="Freeform 473"/>
          <p:cNvSpPr/>
          <p:nvPr/>
        </p:nvSpPr>
        <p:spPr bwMode="auto">
          <a:xfrm>
            <a:off x="3913286" y="2030792"/>
            <a:ext cx="2162069" cy="807357"/>
          </a:xfrm>
          <a:custGeom>
            <a:avLst/>
            <a:gdLst>
              <a:gd name="T0" fmla="*/ 49008322 w 2128"/>
              <a:gd name="T1" fmla="*/ 914297283 h 786"/>
              <a:gd name="T2" fmla="*/ 0 w 2128"/>
              <a:gd name="T3" fmla="*/ 753772084 h 786"/>
              <a:gd name="T4" fmla="*/ 2147483647 w 2128"/>
              <a:gd name="T5" fmla="*/ 0 h 786"/>
              <a:gd name="T6" fmla="*/ 2147483647 w 2128"/>
              <a:gd name="T7" fmla="*/ 159362611 h 786"/>
              <a:gd name="T8" fmla="*/ 49008322 w 2128"/>
              <a:gd name="T9" fmla="*/ 914297283 h 7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28"/>
              <a:gd name="T16" fmla="*/ 0 h 786"/>
              <a:gd name="T17" fmla="*/ 2128 w 2128"/>
              <a:gd name="T18" fmla="*/ 786 h 7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28" h="786">
                <a:moveTo>
                  <a:pt x="42" y="786"/>
                </a:moveTo>
                <a:lnTo>
                  <a:pt x="0" y="648"/>
                </a:lnTo>
                <a:lnTo>
                  <a:pt x="2086" y="0"/>
                </a:lnTo>
                <a:lnTo>
                  <a:pt x="2128" y="137"/>
                </a:lnTo>
                <a:lnTo>
                  <a:pt x="42" y="7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86350" tIns="43175" rIns="86350" bIns="43175"/>
          <a:lstStyle/>
          <a:p>
            <a:pPr>
              <a:defRPr/>
            </a:pPr>
            <a:endParaRPr lang="zh-CN" altLang="zh-CN" kern="0">
              <a:solidFill>
                <a:schemeClr val="accent1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3" name="Text Box 437"/>
          <p:cNvSpPr txBox="1">
            <a:spLocks noChangeArrowheads="1"/>
          </p:cNvSpPr>
          <p:nvPr/>
        </p:nvSpPr>
        <p:spPr bwMode="auto">
          <a:xfrm rot="16200000">
            <a:off x="-224289" y="2764714"/>
            <a:ext cx="2910416" cy="35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350" tIns="43175" rIns="86350" bIns="43175">
            <a:spAutoFit/>
          </a:bodyPr>
          <a:lstStyle>
            <a:lvl1pPr eaLnBrk="0" hangingPunct="0">
              <a:defRPr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en-US" sz="26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单击此处添加文本</a:t>
            </a:r>
            <a:endParaRPr lang="en-US" altLang="ko-KR" sz="2600" kern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74" name="Group 456"/>
          <p:cNvGrpSpPr/>
          <p:nvPr/>
        </p:nvGrpSpPr>
        <p:grpSpPr bwMode="auto">
          <a:xfrm>
            <a:off x="2585887" y="3436863"/>
            <a:ext cx="421066" cy="426357"/>
            <a:chOff x="2561" y="1793"/>
            <a:chExt cx="406" cy="406"/>
          </a:xfrm>
          <a:solidFill>
            <a:schemeClr val="accent2"/>
          </a:solidFill>
        </p:grpSpPr>
        <p:sp>
          <p:nvSpPr>
            <p:cNvPr id="375" name="Oval 454"/>
            <p:cNvSpPr>
              <a:spLocks noChangeArrowheads="1"/>
            </p:cNvSpPr>
            <p:nvPr/>
          </p:nvSpPr>
          <p:spPr bwMode="auto">
            <a:xfrm>
              <a:off x="2561" y="1793"/>
              <a:ext cx="406" cy="40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6" name="Oval 455"/>
            <p:cNvSpPr>
              <a:spLocks noChangeArrowheads="1"/>
            </p:cNvSpPr>
            <p:nvPr/>
          </p:nvSpPr>
          <p:spPr bwMode="auto">
            <a:xfrm>
              <a:off x="2592" y="1824"/>
              <a:ext cx="345" cy="34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77" name="组合 376"/>
          <p:cNvGrpSpPr/>
          <p:nvPr/>
        </p:nvGrpSpPr>
        <p:grpSpPr>
          <a:xfrm>
            <a:off x="1405385" y="4574149"/>
            <a:ext cx="6226402" cy="332398"/>
            <a:chOff x="1349549" y="4398938"/>
            <a:chExt cx="6619875" cy="349018"/>
          </a:xfrm>
        </p:grpSpPr>
        <p:sp>
          <p:nvSpPr>
            <p:cNvPr id="378" name="Text Box 438"/>
            <p:cNvSpPr txBox="1">
              <a:spLocks noChangeArrowheads="1"/>
            </p:cNvSpPr>
            <p:nvPr/>
          </p:nvSpPr>
          <p:spPr bwMode="auto">
            <a:xfrm>
              <a:off x="1349549" y="4398938"/>
              <a:ext cx="762001" cy="349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uk-UA" altLang="ko-KR" sz="1500" kern="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</a:t>
              </a:r>
              <a:r>
                <a:rPr lang="en-US" altLang="ko-KR" sz="1500" kern="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10</a:t>
              </a:r>
              <a:endParaRPr lang="en-US" altLang="ko-KR" sz="10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" name="Text Box 439"/>
            <p:cNvSpPr txBox="1">
              <a:spLocks noChangeArrowheads="1"/>
            </p:cNvSpPr>
            <p:nvPr/>
          </p:nvSpPr>
          <p:spPr bwMode="auto">
            <a:xfrm>
              <a:off x="2549700" y="4398938"/>
              <a:ext cx="762001" cy="349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uk-UA" altLang="ko-KR" sz="1500" kern="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</a:t>
              </a:r>
              <a:r>
                <a:rPr lang="en-US" altLang="ko-KR" sz="1500" kern="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11</a:t>
              </a:r>
              <a:endParaRPr lang="en-US" altLang="ko-KR" sz="10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0" name="Text Box 440"/>
            <p:cNvSpPr txBox="1">
              <a:spLocks noChangeArrowheads="1"/>
            </p:cNvSpPr>
            <p:nvPr/>
          </p:nvSpPr>
          <p:spPr bwMode="auto">
            <a:xfrm>
              <a:off x="3711750" y="4398938"/>
              <a:ext cx="762001" cy="349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uk-UA" altLang="ko-KR" sz="1500" kern="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r>
                <a:rPr lang="en-US" altLang="ko-KR" sz="1500" kern="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012</a:t>
              </a:r>
              <a:endParaRPr lang="en-US" altLang="ko-KR" sz="10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1" name="Text Box 441"/>
            <p:cNvSpPr txBox="1">
              <a:spLocks noChangeArrowheads="1"/>
            </p:cNvSpPr>
            <p:nvPr/>
          </p:nvSpPr>
          <p:spPr bwMode="auto">
            <a:xfrm>
              <a:off x="4911899" y="4398938"/>
              <a:ext cx="762001" cy="349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uk-UA" altLang="ko-KR" sz="1500" kern="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</a:t>
              </a:r>
              <a:r>
                <a:rPr lang="en-US" altLang="ko-KR" sz="1500" kern="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13</a:t>
              </a:r>
              <a:endParaRPr lang="en-US" altLang="ko-KR" sz="10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2" name="Text Box 442"/>
            <p:cNvSpPr txBox="1">
              <a:spLocks noChangeArrowheads="1"/>
            </p:cNvSpPr>
            <p:nvPr/>
          </p:nvSpPr>
          <p:spPr bwMode="auto">
            <a:xfrm>
              <a:off x="6092999" y="4398938"/>
              <a:ext cx="762001" cy="349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uk-UA" altLang="ko-KR" sz="1500" kern="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</a:t>
              </a:r>
              <a:r>
                <a:rPr lang="en-US" altLang="ko-KR" sz="1500" kern="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4</a:t>
              </a:r>
              <a:endParaRPr lang="en-US" altLang="ko-KR" sz="10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3" name="Text Box 457"/>
            <p:cNvSpPr txBox="1">
              <a:spLocks noChangeArrowheads="1"/>
            </p:cNvSpPr>
            <p:nvPr/>
          </p:nvSpPr>
          <p:spPr bwMode="auto">
            <a:xfrm>
              <a:off x="7207423" y="4398938"/>
              <a:ext cx="762001" cy="349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uk-UA" altLang="ko-KR" sz="1500" kern="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</a:t>
              </a:r>
              <a:r>
                <a:rPr lang="en-US" altLang="ko-KR" sz="1500" kern="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</a:t>
              </a:r>
              <a:endParaRPr lang="en-US" altLang="ko-KR" sz="10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84" name="Group 458"/>
          <p:cNvGrpSpPr/>
          <p:nvPr/>
        </p:nvGrpSpPr>
        <p:grpSpPr bwMode="auto">
          <a:xfrm>
            <a:off x="3732619" y="2620434"/>
            <a:ext cx="421066" cy="426357"/>
            <a:chOff x="2561" y="1793"/>
            <a:chExt cx="406" cy="406"/>
          </a:xfrm>
          <a:solidFill>
            <a:schemeClr val="accent3"/>
          </a:solidFill>
        </p:grpSpPr>
        <p:sp>
          <p:nvSpPr>
            <p:cNvPr id="385" name="Oval 459"/>
            <p:cNvSpPr>
              <a:spLocks noChangeArrowheads="1"/>
            </p:cNvSpPr>
            <p:nvPr/>
          </p:nvSpPr>
          <p:spPr bwMode="auto">
            <a:xfrm>
              <a:off x="2561" y="1793"/>
              <a:ext cx="406" cy="40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6" name="Oval 460"/>
            <p:cNvSpPr>
              <a:spLocks noChangeArrowheads="1"/>
            </p:cNvSpPr>
            <p:nvPr/>
          </p:nvSpPr>
          <p:spPr bwMode="auto">
            <a:xfrm>
              <a:off x="2592" y="1824"/>
              <a:ext cx="345" cy="34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87" name="Group 479"/>
          <p:cNvGrpSpPr/>
          <p:nvPr/>
        </p:nvGrpSpPr>
        <p:grpSpPr bwMode="auto">
          <a:xfrm>
            <a:off x="6000699" y="1220407"/>
            <a:ext cx="1521511" cy="943429"/>
            <a:chOff x="3781" y="1498"/>
            <a:chExt cx="1019" cy="624"/>
          </a:xfrm>
          <a:solidFill>
            <a:schemeClr val="accent4"/>
          </a:solidFill>
        </p:grpSpPr>
        <p:sp>
          <p:nvSpPr>
            <p:cNvPr id="388" name="Freeform 474"/>
            <p:cNvSpPr/>
            <p:nvPr/>
          </p:nvSpPr>
          <p:spPr bwMode="auto">
            <a:xfrm>
              <a:off x="3781" y="1501"/>
              <a:ext cx="839" cy="621"/>
            </a:xfrm>
            <a:custGeom>
              <a:avLst/>
              <a:gdLst>
                <a:gd name="T0" fmla="*/ 38 w 1234"/>
                <a:gd name="T1" fmla="*/ 423 h 912"/>
                <a:gd name="T2" fmla="*/ 0 w 1234"/>
                <a:gd name="T3" fmla="*/ 368 h 912"/>
                <a:gd name="T4" fmla="*/ 532 w 1234"/>
                <a:gd name="T5" fmla="*/ 0 h 912"/>
                <a:gd name="T6" fmla="*/ 570 w 1234"/>
                <a:gd name="T7" fmla="*/ 54 h 912"/>
                <a:gd name="T8" fmla="*/ 38 w 1234"/>
                <a:gd name="T9" fmla="*/ 423 h 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4"/>
                <a:gd name="T16" fmla="*/ 0 h 912"/>
                <a:gd name="T17" fmla="*/ 1234 w 1234"/>
                <a:gd name="T18" fmla="*/ 912 h 9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4" h="912">
                  <a:moveTo>
                    <a:pt x="82" y="912"/>
                  </a:moveTo>
                  <a:lnTo>
                    <a:pt x="0" y="794"/>
                  </a:lnTo>
                  <a:lnTo>
                    <a:pt x="1152" y="0"/>
                  </a:lnTo>
                  <a:lnTo>
                    <a:pt x="1234" y="118"/>
                  </a:lnTo>
                  <a:lnTo>
                    <a:pt x="82" y="9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9" name="AutoShape 478"/>
            <p:cNvSpPr>
              <a:spLocks noChangeArrowheads="1"/>
            </p:cNvSpPr>
            <p:nvPr/>
          </p:nvSpPr>
          <p:spPr bwMode="auto">
            <a:xfrm rot="-2093221">
              <a:off x="4368" y="1498"/>
              <a:ext cx="432" cy="96"/>
            </a:xfrm>
            <a:prstGeom prst="homePlate">
              <a:avLst>
                <a:gd name="adj" fmla="val 21662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zh-CN" kern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90" name="组合 389"/>
          <p:cNvGrpSpPr/>
          <p:nvPr/>
        </p:nvGrpSpPr>
        <p:grpSpPr>
          <a:xfrm>
            <a:off x="5766276" y="1604431"/>
            <a:ext cx="931714" cy="798286"/>
            <a:chOff x="6026324" y="1433488"/>
            <a:chExt cx="990593" cy="838200"/>
          </a:xfrm>
        </p:grpSpPr>
        <p:sp>
          <p:nvSpPr>
            <p:cNvPr id="391" name="Oval 462"/>
            <p:cNvSpPr>
              <a:spLocks noChangeArrowheads="1"/>
            </p:cNvSpPr>
            <p:nvPr/>
          </p:nvSpPr>
          <p:spPr bwMode="auto">
            <a:xfrm>
              <a:off x="6026324" y="1433488"/>
              <a:ext cx="838200" cy="838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2" name="Text Box 476"/>
            <p:cNvSpPr txBox="1">
              <a:spLocks noChangeArrowheads="1"/>
            </p:cNvSpPr>
            <p:nvPr/>
          </p:nvSpPr>
          <p:spPr bwMode="auto">
            <a:xfrm>
              <a:off x="6058069" y="1662088"/>
              <a:ext cx="958848" cy="420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uk-UA" altLang="ko-KR" sz="2000" kern="0" baseline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98%</a:t>
              </a:r>
              <a:endParaRPr lang="en-US" altLang="ko-KR" sz="150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93" name="组合 392"/>
          <p:cNvGrpSpPr/>
          <p:nvPr/>
        </p:nvGrpSpPr>
        <p:grpSpPr>
          <a:xfrm>
            <a:off x="3152509" y="3555968"/>
            <a:ext cx="1831359" cy="455942"/>
            <a:chOff x="3196010" y="3268872"/>
            <a:chExt cx="2089039" cy="520095"/>
          </a:xfrm>
        </p:grpSpPr>
        <p:sp>
          <p:nvSpPr>
            <p:cNvPr id="394" name="矩形标注 393"/>
            <p:cNvSpPr/>
            <p:nvPr/>
          </p:nvSpPr>
          <p:spPr>
            <a:xfrm>
              <a:off x="3303877" y="3268872"/>
              <a:ext cx="1836996" cy="520095"/>
            </a:xfrm>
            <a:prstGeom prst="wedgeRectCallout">
              <a:avLst>
                <a:gd name="adj1" fmla="val -63228"/>
                <a:gd name="adj2" fmla="val -1933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5" name="矩形​​ 16"/>
            <p:cNvSpPr>
              <a:spLocks noChangeArrowheads="1"/>
            </p:cNvSpPr>
            <p:nvPr/>
          </p:nvSpPr>
          <p:spPr bwMode="auto">
            <a:xfrm>
              <a:off x="3196010" y="3297617"/>
              <a:ext cx="2089039" cy="40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8636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7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 Unicode MS" pitchFamily="34" charset="-122"/>
                  <a:sym typeface="Arial" panose="020B0604020202020204" pitchFamily="34" charset="0"/>
                </a:rPr>
                <a:t>点击填加文字</a:t>
              </a:r>
            </a:p>
          </p:txBody>
        </p:sp>
      </p:grpSp>
      <p:grpSp>
        <p:nvGrpSpPr>
          <p:cNvPr id="396" name="组合 395"/>
          <p:cNvGrpSpPr/>
          <p:nvPr/>
        </p:nvGrpSpPr>
        <p:grpSpPr>
          <a:xfrm>
            <a:off x="2864530" y="1732574"/>
            <a:ext cx="1811872" cy="479136"/>
            <a:chOff x="2644833" y="1448745"/>
            <a:chExt cx="2066808" cy="546552"/>
          </a:xfrm>
        </p:grpSpPr>
        <p:sp>
          <p:nvSpPr>
            <p:cNvPr id="397" name="矩形标注 396"/>
            <p:cNvSpPr/>
            <p:nvPr/>
          </p:nvSpPr>
          <p:spPr>
            <a:xfrm>
              <a:off x="2805771" y="1448745"/>
              <a:ext cx="1796812" cy="546552"/>
            </a:xfrm>
            <a:prstGeom prst="wedgeRectCallout">
              <a:avLst>
                <a:gd name="adj1" fmla="val -3257"/>
                <a:gd name="adj2" fmla="val 10737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8" name="矩形​​ 16"/>
            <p:cNvSpPr>
              <a:spLocks noChangeArrowheads="1"/>
            </p:cNvSpPr>
            <p:nvPr/>
          </p:nvSpPr>
          <p:spPr bwMode="auto">
            <a:xfrm>
              <a:off x="2644833" y="1506941"/>
              <a:ext cx="2066808" cy="40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8636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7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 Unicode MS" pitchFamily="34" charset="-122"/>
                  <a:sym typeface="Arial" panose="020B0604020202020204" pitchFamily="34" charset="0"/>
                </a:rPr>
                <a:t>点击填加文字</a:t>
              </a:r>
            </a:p>
          </p:txBody>
        </p:sp>
      </p:grpSp>
      <p:grpSp>
        <p:nvGrpSpPr>
          <p:cNvPr id="399" name="组合 398"/>
          <p:cNvGrpSpPr/>
          <p:nvPr/>
        </p:nvGrpSpPr>
        <p:grpSpPr>
          <a:xfrm>
            <a:off x="5993633" y="2779251"/>
            <a:ext cx="1811871" cy="433847"/>
            <a:chOff x="5765264" y="2491219"/>
            <a:chExt cx="2066808" cy="494891"/>
          </a:xfrm>
        </p:grpSpPr>
        <p:sp>
          <p:nvSpPr>
            <p:cNvPr id="400" name="矩形标注 399"/>
            <p:cNvSpPr/>
            <p:nvPr/>
          </p:nvSpPr>
          <p:spPr>
            <a:xfrm>
              <a:off x="5878571" y="2491219"/>
              <a:ext cx="1809510" cy="494891"/>
            </a:xfrm>
            <a:prstGeom prst="wedgeRectCallout">
              <a:avLst>
                <a:gd name="adj1" fmla="val -33387"/>
                <a:gd name="adj2" fmla="val -108722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1" name="矩形​​ 16"/>
            <p:cNvSpPr>
              <a:spLocks noChangeArrowheads="1"/>
            </p:cNvSpPr>
            <p:nvPr/>
          </p:nvSpPr>
          <p:spPr bwMode="auto">
            <a:xfrm>
              <a:off x="5765264" y="2536791"/>
              <a:ext cx="2066808" cy="40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8636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7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 Unicode MS" pitchFamily="34" charset="-122"/>
                  <a:sym typeface="Arial" panose="020B0604020202020204" pitchFamily="34" charset="0"/>
                </a:rPr>
                <a:t>点击填加文字</a:t>
              </a:r>
            </a:p>
          </p:txBody>
        </p:sp>
      </p:grpSp>
      <p:sp>
        <p:nvSpPr>
          <p:cNvPr id="402" name="矩形 40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71" grpId="0" animBg="1"/>
      <p:bldP spid="372" grpId="0" animBg="1"/>
      <p:bldP spid="37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/>
          <p:cNvSpPr txBox="1"/>
          <p:nvPr/>
        </p:nvSpPr>
        <p:spPr>
          <a:xfrm>
            <a:off x="590145" y="1103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596975" y="424176"/>
            <a:ext cx="246285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THE INPUT HEADER CONTENT</a:t>
            </a:r>
            <a:endParaRPr lang="zh-CN" altLang="en-US" sz="9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81417" y="424176"/>
            <a:ext cx="209038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占位符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1" r="9551"/>
          <a:stretch>
            <a:fillRect/>
          </a:stretch>
        </p:blipFill>
        <p:spPr>
          <a:xfrm>
            <a:off x="656035" y="1417550"/>
            <a:ext cx="3915965" cy="3026229"/>
          </a:xfrm>
          <a:custGeom>
            <a:avLst/>
            <a:gdLst>
              <a:gd name="connsiteX0" fmla="*/ 0 w 5221287"/>
              <a:gd name="connsiteY0" fmla="*/ 0 h 4034972"/>
              <a:gd name="connsiteX1" fmla="*/ 5221287 w 5221287"/>
              <a:gd name="connsiteY1" fmla="*/ 0 h 4034972"/>
              <a:gd name="connsiteX2" fmla="*/ 5221287 w 5221287"/>
              <a:gd name="connsiteY2" fmla="*/ 4034972 h 4034972"/>
              <a:gd name="connsiteX3" fmla="*/ 0 w 5221287"/>
              <a:gd name="connsiteY3" fmla="*/ 4034972 h 403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1287" h="4034972">
                <a:moveTo>
                  <a:pt x="0" y="0"/>
                </a:moveTo>
                <a:lnTo>
                  <a:pt x="5221287" y="0"/>
                </a:lnTo>
                <a:lnTo>
                  <a:pt x="5221287" y="4034972"/>
                </a:lnTo>
                <a:lnTo>
                  <a:pt x="0" y="4034972"/>
                </a:lnTo>
                <a:close/>
              </a:path>
            </a:pathLst>
          </a:custGeom>
        </p:spPr>
      </p:pic>
      <p:grpSp>
        <p:nvGrpSpPr>
          <p:cNvPr id="9" name="组合 8"/>
          <p:cNvGrpSpPr/>
          <p:nvPr/>
        </p:nvGrpSpPr>
        <p:grpSpPr>
          <a:xfrm>
            <a:off x="4139463" y="1852979"/>
            <a:ext cx="4348503" cy="1730828"/>
            <a:chOff x="5519284" y="2467429"/>
            <a:chExt cx="5798004" cy="2307771"/>
          </a:xfrm>
        </p:grpSpPr>
        <p:sp>
          <p:nvSpPr>
            <p:cNvPr id="10" name="矩形 9"/>
            <p:cNvSpPr/>
            <p:nvPr/>
          </p:nvSpPr>
          <p:spPr>
            <a:xfrm>
              <a:off x="5519284" y="2467429"/>
              <a:ext cx="5798004" cy="2307771"/>
            </a:xfrm>
            <a:prstGeom prst="rect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6766504" y="3002418"/>
              <a:ext cx="3880279" cy="904366"/>
              <a:chOff x="2291702" y="1996460"/>
              <a:chExt cx="3880279" cy="904366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2291702" y="2336569"/>
                <a:ext cx="3880279" cy="5642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ts val="1050"/>
                  </a:lnSpc>
                </a:pPr>
                <a:r>
                  <a:rPr lang="zh-CN" altLang="en-US" sz="9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点击输入简要文字内容，概括精炼言简意赅的说明分项内容。</a:t>
                </a:r>
                <a:r>
                  <a:rPr lang="en-US" sz="9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 </a:t>
                </a:r>
                <a:r>
                  <a:rPr lang="zh-CN" altLang="en-US" sz="9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点击输入简要文字内容，概括精炼言简意赅的说明分项内容。</a:t>
                </a:r>
                <a:endParaRPr lang="en-US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" name="TextBox 11"/>
              <p:cNvSpPr txBox="1"/>
              <p:nvPr/>
            </p:nvSpPr>
            <p:spPr>
              <a:xfrm>
                <a:off x="2291702" y="1996460"/>
                <a:ext cx="244903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135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标题文字添加</a:t>
                </a:r>
                <a:endParaRPr lang="en-US" sz="13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4" name="矩形 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/>
          <p:cNvSpPr txBox="1"/>
          <p:nvPr/>
        </p:nvSpPr>
        <p:spPr>
          <a:xfrm>
            <a:off x="590145" y="1103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596975" y="424176"/>
            <a:ext cx="246285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THE INPUT HEADER CONTENT</a:t>
            </a:r>
            <a:endParaRPr lang="zh-CN" altLang="en-US" sz="9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81417" y="424176"/>
            <a:ext cx="209038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279"/>
          <p:cNvCxnSpPr/>
          <p:nvPr/>
        </p:nvCxnSpPr>
        <p:spPr>
          <a:xfrm>
            <a:off x="3529385" y="1253310"/>
            <a:ext cx="0" cy="245619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80"/>
          <p:cNvCxnSpPr>
            <a:stCxn id="17" idx="1"/>
          </p:cNvCxnSpPr>
          <p:nvPr/>
        </p:nvCxnSpPr>
        <p:spPr>
          <a:xfrm>
            <a:off x="5566458" y="1299638"/>
            <a:ext cx="0" cy="240987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0"/>
          <p:cNvSpPr txBox="1">
            <a:spLocks noChangeArrowheads="1"/>
          </p:cNvSpPr>
          <p:nvPr/>
        </p:nvSpPr>
        <p:spPr bwMode="auto">
          <a:xfrm>
            <a:off x="1567531" y="3529007"/>
            <a:ext cx="1870162" cy="7848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5pPr>
            <a:lvl6pPr marL="25146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6pPr>
            <a:lvl7pPr marL="29718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7pPr>
            <a:lvl8pPr marL="34290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8pPr>
            <a:lvl9pPr marL="38862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9pPr>
          </a:lstStyle>
          <a:p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alibri Light" panose="020F0302020204030204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Calibri Light" panose="020F0302020204030204"/>
              <a:sym typeface="Arial" panose="020B0604020202020204" pitchFamily="34" charset="0"/>
            </a:endParaRP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Calibri Light" panose="020F0302020204030204"/>
              <a:sym typeface="Arial" panose="020B0604020202020204" pitchFamily="34" charset="0"/>
            </a:endParaRPr>
          </a:p>
          <a:p>
            <a:r>
              <a:rPr lang="zh-CN" altLang="en-US" sz="9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Calibri Light" panose="020F0302020204030204"/>
              <a:sym typeface="Arial" panose="020B0604020202020204" pitchFamily="34" charset="0"/>
            </a:endParaRPr>
          </a:p>
        </p:txBody>
      </p:sp>
      <p:sp>
        <p:nvSpPr>
          <p:cNvPr id="11" name="TextBox 30"/>
          <p:cNvSpPr txBox="1">
            <a:spLocks noChangeArrowheads="1"/>
          </p:cNvSpPr>
          <p:nvPr/>
        </p:nvSpPr>
        <p:spPr bwMode="auto">
          <a:xfrm>
            <a:off x="3648809" y="3520581"/>
            <a:ext cx="1870162" cy="7848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5pPr>
            <a:lvl6pPr marL="25146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6pPr>
            <a:lvl7pPr marL="29718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7pPr>
            <a:lvl8pPr marL="34290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8pPr>
            <a:lvl9pPr marL="38862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9pPr>
          </a:lstStyle>
          <a:p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alibri Light" panose="020F0302020204030204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Calibri Light" panose="020F0302020204030204"/>
              <a:sym typeface="Arial" panose="020B0604020202020204" pitchFamily="34" charset="0"/>
            </a:endParaRP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Calibri Light" panose="020F0302020204030204"/>
              <a:sym typeface="Arial" panose="020B0604020202020204" pitchFamily="34" charset="0"/>
            </a:endParaRPr>
          </a:p>
          <a:p>
            <a:r>
              <a:rPr lang="zh-CN" altLang="en-US" sz="9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Calibri Light" panose="020F0302020204030204"/>
              <a:sym typeface="Arial" panose="020B0604020202020204" pitchFamily="34" charset="0"/>
            </a:endParaRPr>
          </a:p>
        </p:txBody>
      </p:sp>
      <p:sp>
        <p:nvSpPr>
          <p:cNvPr id="12" name="TextBox 30"/>
          <p:cNvSpPr txBox="1">
            <a:spLocks noChangeArrowheads="1"/>
          </p:cNvSpPr>
          <p:nvPr/>
        </p:nvSpPr>
        <p:spPr bwMode="auto">
          <a:xfrm>
            <a:off x="5733370" y="3520652"/>
            <a:ext cx="1870162" cy="7848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5pPr>
            <a:lvl6pPr marL="25146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6pPr>
            <a:lvl7pPr marL="29718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7pPr>
            <a:lvl8pPr marL="34290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8pPr>
            <a:lvl9pPr marL="38862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9pPr>
          </a:lstStyle>
          <a:p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alibri Light" panose="020F0302020204030204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Calibri Light" panose="020F0302020204030204"/>
              <a:sym typeface="Arial" panose="020B0604020202020204" pitchFamily="34" charset="0"/>
            </a:endParaRP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Calibri Light" panose="020F0302020204030204"/>
              <a:sym typeface="Arial" panose="020B0604020202020204" pitchFamily="34" charset="0"/>
            </a:endParaRPr>
          </a:p>
          <a:p>
            <a:r>
              <a:rPr lang="zh-CN" altLang="en-US" sz="9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Calibri Light" panose="020F0302020204030204"/>
              <a:sym typeface="Arial" panose="020B0604020202020204" pitchFamily="34" charset="0"/>
            </a:endParaRPr>
          </a:p>
        </p:txBody>
      </p:sp>
      <p:sp>
        <p:nvSpPr>
          <p:cNvPr id="13" name="TextBox 31"/>
          <p:cNvSpPr txBox="1">
            <a:spLocks noChangeArrowheads="1"/>
          </p:cNvSpPr>
          <p:nvPr/>
        </p:nvSpPr>
        <p:spPr bwMode="auto">
          <a:xfrm>
            <a:off x="1401806" y="1112120"/>
            <a:ext cx="2204392" cy="3519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5pPr>
            <a:lvl6pPr marL="25146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6pPr>
            <a:lvl7pPr marL="29718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7pPr>
            <a:lvl8pPr marL="34290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8pPr>
            <a:lvl9pPr marL="38862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9pPr>
          </a:lstStyle>
          <a:p>
            <a:pPr algn="ctr" eaLnBrk="1" hangingPunct="1"/>
            <a:r>
              <a:rPr lang="id-ID" sz="168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2014</a:t>
            </a:r>
          </a:p>
        </p:txBody>
      </p:sp>
      <p:sp>
        <p:nvSpPr>
          <p:cNvPr id="14" name="Rounded Rectangle 243"/>
          <p:cNvSpPr/>
          <p:nvPr/>
        </p:nvSpPr>
        <p:spPr>
          <a:xfrm>
            <a:off x="1785002" y="1433195"/>
            <a:ext cx="1427194" cy="4114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78" tIns="41139" rIns="82278" bIns="41139" rtlCol="0" anchor="ctr"/>
          <a:lstStyle/>
          <a:p>
            <a:pPr algn="ctr"/>
            <a:endParaRPr lang="bg-BG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31"/>
          <p:cNvSpPr txBox="1">
            <a:spLocks noChangeArrowheads="1"/>
          </p:cNvSpPr>
          <p:nvPr/>
        </p:nvSpPr>
        <p:spPr bwMode="auto">
          <a:xfrm>
            <a:off x="3475566" y="1123660"/>
            <a:ext cx="2204392" cy="3519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5pPr>
            <a:lvl6pPr marL="25146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6pPr>
            <a:lvl7pPr marL="29718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7pPr>
            <a:lvl8pPr marL="34290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8pPr>
            <a:lvl9pPr marL="38862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9pPr>
          </a:lstStyle>
          <a:p>
            <a:pPr algn="ctr" eaLnBrk="1" hangingPunct="1"/>
            <a:r>
              <a:rPr lang="id-ID" sz="1685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2015</a:t>
            </a:r>
          </a:p>
        </p:txBody>
      </p:sp>
      <p:sp>
        <p:nvSpPr>
          <p:cNvPr id="16" name="Rounded Rectangle 245"/>
          <p:cNvSpPr/>
          <p:nvPr/>
        </p:nvSpPr>
        <p:spPr>
          <a:xfrm>
            <a:off x="3850407" y="1444735"/>
            <a:ext cx="1427194" cy="4114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78" tIns="41139" rIns="82278" bIns="41139" rtlCol="0" anchor="ctr"/>
          <a:lstStyle/>
          <a:p>
            <a:pPr algn="ctr"/>
            <a:endParaRPr lang="bg-BG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31"/>
          <p:cNvSpPr txBox="1">
            <a:spLocks noChangeArrowheads="1"/>
          </p:cNvSpPr>
          <p:nvPr/>
        </p:nvSpPr>
        <p:spPr bwMode="auto">
          <a:xfrm>
            <a:off x="5566458" y="1123660"/>
            <a:ext cx="2204392" cy="3519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5pPr>
            <a:lvl6pPr marL="25146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6pPr>
            <a:lvl7pPr marL="29718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7pPr>
            <a:lvl8pPr marL="34290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8pPr>
            <a:lvl9pPr marL="38862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9pPr>
          </a:lstStyle>
          <a:p>
            <a:pPr algn="ctr" eaLnBrk="1" hangingPunct="1"/>
            <a:r>
              <a:rPr lang="id-ID" sz="1685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2016</a:t>
            </a:r>
          </a:p>
        </p:txBody>
      </p:sp>
      <p:sp>
        <p:nvSpPr>
          <p:cNvPr id="18" name="Rounded Rectangle 247"/>
          <p:cNvSpPr/>
          <p:nvPr/>
        </p:nvSpPr>
        <p:spPr>
          <a:xfrm>
            <a:off x="5949653" y="1444735"/>
            <a:ext cx="1427194" cy="4114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78" tIns="41139" rIns="82278" bIns="41139" rtlCol="0" anchor="ctr"/>
          <a:lstStyle/>
          <a:p>
            <a:pPr algn="ctr"/>
            <a:endParaRPr lang="bg-BG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9" name="Group 152"/>
          <p:cNvGrpSpPr/>
          <p:nvPr/>
        </p:nvGrpSpPr>
        <p:grpSpPr>
          <a:xfrm>
            <a:off x="2234187" y="1600225"/>
            <a:ext cx="540826" cy="1811543"/>
            <a:chOff x="9013583" y="3601187"/>
            <a:chExt cx="2684217" cy="8991013"/>
          </a:xfrm>
        </p:grpSpPr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9013583" y="3601187"/>
              <a:ext cx="2684217" cy="8991013"/>
            </a:xfrm>
            <a:custGeom>
              <a:avLst/>
              <a:gdLst>
                <a:gd name="T0" fmla="*/ 0 w 549"/>
                <a:gd name="T1" fmla="*/ 0 h 1838"/>
                <a:gd name="T2" fmla="*/ 0 w 549"/>
                <a:gd name="T3" fmla="*/ 135 h 1838"/>
                <a:gd name="T4" fmla="*/ 65 w 549"/>
                <a:gd name="T5" fmla="*/ 135 h 1838"/>
                <a:gd name="T6" fmla="*/ 65 w 549"/>
                <a:gd name="T7" fmla="*/ 1629 h 1838"/>
                <a:gd name="T8" fmla="*/ 274 w 549"/>
                <a:gd name="T9" fmla="*/ 1838 h 1838"/>
                <a:gd name="T10" fmla="*/ 484 w 549"/>
                <a:gd name="T11" fmla="*/ 1629 h 1838"/>
                <a:gd name="T12" fmla="*/ 484 w 549"/>
                <a:gd name="T13" fmla="*/ 135 h 1838"/>
                <a:gd name="T14" fmla="*/ 549 w 549"/>
                <a:gd name="T15" fmla="*/ 135 h 1838"/>
                <a:gd name="T16" fmla="*/ 549 w 549"/>
                <a:gd name="T17" fmla="*/ 0 h 1838"/>
                <a:gd name="T18" fmla="*/ 0 w 549"/>
                <a:gd name="T19" fmla="*/ 0 h 1838"/>
                <a:gd name="T20" fmla="*/ 509 w 549"/>
                <a:gd name="T21" fmla="*/ 96 h 1838"/>
                <a:gd name="T22" fmla="*/ 444 w 549"/>
                <a:gd name="T23" fmla="*/ 96 h 1838"/>
                <a:gd name="T24" fmla="*/ 444 w 549"/>
                <a:gd name="T25" fmla="*/ 847 h 1838"/>
                <a:gd name="T26" fmla="*/ 105 w 549"/>
                <a:gd name="T27" fmla="*/ 847 h 1838"/>
                <a:gd name="T28" fmla="*/ 105 w 549"/>
                <a:gd name="T29" fmla="*/ 96 h 1838"/>
                <a:gd name="T30" fmla="*/ 39 w 549"/>
                <a:gd name="T31" fmla="*/ 96 h 1838"/>
                <a:gd name="T32" fmla="*/ 39 w 549"/>
                <a:gd name="T33" fmla="*/ 39 h 1838"/>
                <a:gd name="T34" fmla="*/ 509 w 549"/>
                <a:gd name="T35" fmla="*/ 39 h 1838"/>
                <a:gd name="T36" fmla="*/ 509 w 549"/>
                <a:gd name="T37" fmla="*/ 96 h 1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9" h="1838">
                  <a:moveTo>
                    <a:pt x="0" y="0"/>
                  </a:moveTo>
                  <a:cubicBezTo>
                    <a:pt x="0" y="135"/>
                    <a:pt x="0" y="135"/>
                    <a:pt x="0" y="135"/>
                  </a:cubicBezTo>
                  <a:cubicBezTo>
                    <a:pt x="65" y="135"/>
                    <a:pt x="65" y="135"/>
                    <a:pt x="65" y="135"/>
                  </a:cubicBezTo>
                  <a:cubicBezTo>
                    <a:pt x="65" y="1629"/>
                    <a:pt x="65" y="1629"/>
                    <a:pt x="65" y="1629"/>
                  </a:cubicBezTo>
                  <a:cubicBezTo>
                    <a:pt x="65" y="1744"/>
                    <a:pt x="159" y="1838"/>
                    <a:pt x="274" y="1838"/>
                  </a:cubicBezTo>
                  <a:cubicBezTo>
                    <a:pt x="390" y="1838"/>
                    <a:pt x="484" y="1744"/>
                    <a:pt x="484" y="1629"/>
                  </a:cubicBezTo>
                  <a:cubicBezTo>
                    <a:pt x="484" y="135"/>
                    <a:pt x="484" y="135"/>
                    <a:pt x="484" y="135"/>
                  </a:cubicBezTo>
                  <a:cubicBezTo>
                    <a:pt x="549" y="135"/>
                    <a:pt x="549" y="135"/>
                    <a:pt x="549" y="135"/>
                  </a:cubicBezTo>
                  <a:cubicBezTo>
                    <a:pt x="549" y="0"/>
                    <a:pt x="549" y="0"/>
                    <a:pt x="549" y="0"/>
                  </a:cubicBezTo>
                  <a:lnTo>
                    <a:pt x="0" y="0"/>
                  </a:lnTo>
                  <a:close/>
                  <a:moveTo>
                    <a:pt x="509" y="96"/>
                  </a:moveTo>
                  <a:cubicBezTo>
                    <a:pt x="444" y="96"/>
                    <a:pt x="444" y="96"/>
                    <a:pt x="444" y="96"/>
                  </a:cubicBezTo>
                  <a:cubicBezTo>
                    <a:pt x="444" y="847"/>
                    <a:pt x="444" y="847"/>
                    <a:pt x="444" y="847"/>
                  </a:cubicBezTo>
                  <a:cubicBezTo>
                    <a:pt x="105" y="847"/>
                    <a:pt x="105" y="847"/>
                    <a:pt x="105" y="847"/>
                  </a:cubicBezTo>
                  <a:cubicBezTo>
                    <a:pt x="105" y="96"/>
                    <a:pt x="105" y="96"/>
                    <a:pt x="105" y="96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509" y="39"/>
                    <a:pt x="509" y="39"/>
                    <a:pt x="509" y="39"/>
                  </a:cubicBezTo>
                  <a:cubicBezTo>
                    <a:pt x="509" y="96"/>
                    <a:pt x="509" y="96"/>
                    <a:pt x="509" y="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34288" tIns="17144" rIns="34288" bIns="17144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>
              <a:off x="9526234" y="8631084"/>
              <a:ext cx="1653155" cy="177169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34288" tIns="17144" rIns="34288" bIns="17144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Rectangle 13"/>
            <p:cNvSpPr>
              <a:spLocks noChangeArrowheads="1"/>
            </p:cNvSpPr>
            <p:nvPr/>
          </p:nvSpPr>
          <p:spPr bwMode="auto">
            <a:xfrm>
              <a:off x="9526234" y="7666012"/>
              <a:ext cx="1653155" cy="96507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34288" tIns="17144" rIns="34288" bIns="17144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Rectangle 14"/>
            <p:cNvSpPr>
              <a:spLocks noChangeArrowheads="1"/>
            </p:cNvSpPr>
            <p:nvPr/>
          </p:nvSpPr>
          <p:spPr bwMode="auto">
            <a:xfrm>
              <a:off x="9526234" y="10402783"/>
              <a:ext cx="1653155" cy="87864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34288" tIns="17144" rIns="34288" bIns="17144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Freeform 15"/>
            <p:cNvSpPr/>
            <p:nvPr/>
          </p:nvSpPr>
          <p:spPr bwMode="auto">
            <a:xfrm>
              <a:off x="9526234" y="11281431"/>
              <a:ext cx="1653155" cy="1077424"/>
            </a:xfrm>
            <a:custGeom>
              <a:avLst/>
              <a:gdLst>
                <a:gd name="T0" fmla="*/ 0 w 338"/>
                <a:gd name="T1" fmla="*/ 56 h 220"/>
                <a:gd name="T2" fmla="*/ 163 w 338"/>
                <a:gd name="T3" fmla="*/ 220 h 220"/>
                <a:gd name="T4" fmla="*/ 175 w 338"/>
                <a:gd name="T5" fmla="*/ 220 h 220"/>
                <a:gd name="T6" fmla="*/ 338 w 338"/>
                <a:gd name="T7" fmla="*/ 56 h 220"/>
                <a:gd name="T8" fmla="*/ 338 w 338"/>
                <a:gd name="T9" fmla="*/ 0 h 220"/>
                <a:gd name="T10" fmla="*/ 0 w 338"/>
                <a:gd name="T11" fmla="*/ 0 h 220"/>
                <a:gd name="T12" fmla="*/ 0 w 338"/>
                <a:gd name="T13" fmla="*/ 56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8" h="220">
                  <a:moveTo>
                    <a:pt x="0" y="56"/>
                  </a:moveTo>
                  <a:cubicBezTo>
                    <a:pt x="0" y="146"/>
                    <a:pt x="73" y="220"/>
                    <a:pt x="163" y="220"/>
                  </a:cubicBezTo>
                  <a:cubicBezTo>
                    <a:pt x="175" y="220"/>
                    <a:pt x="175" y="220"/>
                    <a:pt x="175" y="220"/>
                  </a:cubicBezTo>
                  <a:cubicBezTo>
                    <a:pt x="265" y="220"/>
                    <a:pt x="338" y="146"/>
                    <a:pt x="338" y="56"/>
                  </a:cubicBezTo>
                  <a:cubicBezTo>
                    <a:pt x="338" y="0"/>
                    <a:pt x="338" y="0"/>
                    <a:pt x="33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34288" tIns="17144" rIns="34288" bIns="17144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Oval 22"/>
            <p:cNvSpPr>
              <a:spLocks noChangeArrowheads="1"/>
            </p:cNvSpPr>
            <p:nvPr/>
          </p:nvSpPr>
          <p:spPr bwMode="auto">
            <a:xfrm>
              <a:off x="10485294" y="5200038"/>
              <a:ext cx="656654" cy="656825"/>
            </a:xfrm>
            <a:prstGeom prst="ellipse">
              <a:avLst/>
            </a:prstGeom>
            <a:solidFill>
              <a:srgbClr val="FFFFFF"/>
            </a:solidFill>
            <a:ln w="44450" cap="flat">
              <a:solidFill>
                <a:schemeClr val="accent1"/>
              </a:solidFill>
              <a:prstDash val="solid"/>
              <a:miter lim="800000"/>
            </a:ln>
          </p:spPr>
          <p:txBody>
            <a:bodyPr vert="horz" wrap="square" lIns="34288" tIns="17144" rIns="34288" bIns="17144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Oval 27"/>
            <p:cNvSpPr>
              <a:spLocks noChangeArrowheads="1"/>
            </p:cNvSpPr>
            <p:nvPr/>
          </p:nvSpPr>
          <p:spPr bwMode="auto">
            <a:xfrm>
              <a:off x="9771038" y="3998738"/>
              <a:ext cx="789136" cy="786461"/>
            </a:xfrm>
            <a:prstGeom prst="ellipse">
              <a:avLst/>
            </a:prstGeom>
            <a:solidFill>
              <a:srgbClr val="FFFFFF"/>
            </a:solidFill>
            <a:ln w="65088" cap="flat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</p:spPr>
          <p:txBody>
            <a:bodyPr vert="horz" wrap="square" lIns="34288" tIns="17144" rIns="34288" bIns="17144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Oval 29"/>
            <p:cNvSpPr>
              <a:spLocks noChangeArrowheads="1"/>
            </p:cNvSpPr>
            <p:nvPr/>
          </p:nvSpPr>
          <p:spPr bwMode="auto">
            <a:xfrm>
              <a:off x="10352811" y="6369647"/>
              <a:ext cx="305286" cy="305366"/>
            </a:xfrm>
            <a:prstGeom prst="ellipse">
              <a:avLst/>
            </a:prstGeom>
            <a:noFill/>
            <a:ln w="11113" cap="flat">
              <a:solidFill>
                <a:schemeClr val="accent1"/>
              </a:solidFill>
              <a:prstDash val="solid"/>
              <a:miter lim="800000"/>
            </a:ln>
          </p:spPr>
          <p:txBody>
            <a:bodyPr vert="horz" wrap="square" lIns="34288" tIns="17144" rIns="34288" bIns="17144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167"/>
          <p:cNvGrpSpPr/>
          <p:nvPr/>
        </p:nvGrpSpPr>
        <p:grpSpPr>
          <a:xfrm>
            <a:off x="4313365" y="1600225"/>
            <a:ext cx="540826" cy="1811543"/>
            <a:chOff x="9013583" y="3601187"/>
            <a:chExt cx="2684217" cy="8991013"/>
          </a:xfrm>
        </p:grpSpPr>
        <p:sp>
          <p:nvSpPr>
            <p:cNvPr id="29" name="Freeform 11"/>
            <p:cNvSpPr>
              <a:spLocks noEditPoints="1"/>
            </p:cNvSpPr>
            <p:nvPr/>
          </p:nvSpPr>
          <p:spPr bwMode="auto">
            <a:xfrm>
              <a:off x="9013583" y="3601187"/>
              <a:ext cx="2684217" cy="8991013"/>
            </a:xfrm>
            <a:custGeom>
              <a:avLst/>
              <a:gdLst>
                <a:gd name="T0" fmla="*/ 0 w 549"/>
                <a:gd name="T1" fmla="*/ 0 h 1838"/>
                <a:gd name="T2" fmla="*/ 0 w 549"/>
                <a:gd name="T3" fmla="*/ 135 h 1838"/>
                <a:gd name="T4" fmla="*/ 65 w 549"/>
                <a:gd name="T5" fmla="*/ 135 h 1838"/>
                <a:gd name="T6" fmla="*/ 65 w 549"/>
                <a:gd name="T7" fmla="*/ 1629 h 1838"/>
                <a:gd name="T8" fmla="*/ 274 w 549"/>
                <a:gd name="T9" fmla="*/ 1838 h 1838"/>
                <a:gd name="T10" fmla="*/ 484 w 549"/>
                <a:gd name="T11" fmla="*/ 1629 h 1838"/>
                <a:gd name="T12" fmla="*/ 484 w 549"/>
                <a:gd name="T13" fmla="*/ 135 h 1838"/>
                <a:gd name="T14" fmla="*/ 549 w 549"/>
                <a:gd name="T15" fmla="*/ 135 h 1838"/>
                <a:gd name="T16" fmla="*/ 549 w 549"/>
                <a:gd name="T17" fmla="*/ 0 h 1838"/>
                <a:gd name="T18" fmla="*/ 0 w 549"/>
                <a:gd name="T19" fmla="*/ 0 h 1838"/>
                <a:gd name="T20" fmla="*/ 509 w 549"/>
                <a:gd name="T21" fmla="*/ 96 h 1838"/>
                <a:gd name="T22" fmla="*/ 444 w 549"/>
                <a:gd name="T23" fmla="*/ 96 h 1838"/>
                <a:gd name="T24" fmla="*/ 444 w 549"/>
                <a:gd name="T25" fmla="*/ 847 h 1838"/>
                <a:gd name="T26" fmla="*/ 105 w 549"/>
                <a:gd name="T27" fmla="*/ 847 h 1838"/>
                <a:gd name="T28" fmla="*/ 105 w 549"/>
                <a:gd name="T29" fmla="*/ 96 h 1838"/>
                <a:gd name="T30" fmla="*/ 39 w 549"/>
                <a:gd name="T31" fmla="*/ 96 h 1838"/>
                <a:gd name="T32" fmla="*/ 39 w 549"/>
                <a:gd name="T33" fmla="*/ 39 h 1838"/>
                <a:gd name="T34" fmla="*/ 509 w 549"/>
                <a:gd name="T35" fmla="*/ 39 h 1838"/>
                <a:gd name="T36" fmla="*/ 509 w 549"/>
                <a:gd name="T37" fmla="*/ 96 h 1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9" h="1838">
                  <a:moveTo>
                    <a:pt x="0" y="0"/>
                  </a:moveTo>
                  <a:cubicBezTo>
                    <a:pt x="0" y="135"/>
                    <a:pt x="0" y="135"/>
                    <a:pt x="0" y="135"/>
                  </a:cubicBezTo>
                  <a:cubicBezTo>
                    <a:pt x="65" y="135"/>
                    <a:pt x="65" y="135"/>
                    <a:pt x="65" y="135"/>
                  </a:cubicBezTo>
                  <a:cubicBezTo>
                    <a:pt x="65" y="1629"/>
                    <a:pt x="65" y="1629"/>
                    <a:pt x="65" y="1629"/>
                  </a:cubicBezTo>
                  <a:cubicBezTo>
                    <a:pt x="65" y="1744"/>
                    <a:pt x="159" y="1838"/>
                    <a:pt x="274" y="1838"/>
                  </a:cubicBezTo>
                  <a:cubicBezTo>
                    <a:pt x="390" y="1838"/>
                    <a:pt x="484" y="1744"/>
                    <a:pt x="484" y="1629"/>
                  </a:cubicBezTo>
                  <a:cubicBezTo>
                    <a:pt x="484" y="135"/>
                    <a:pt x="484" y="135"/>
                    <a:pt x="484" y="135"/>
                  </a:cubicBezTo>
                  <a:cubicBezTo>
                    <a:pt x="549" y="135"/>
                    <a:pt x="549" y="135"/>
                    <a:pt x="549" y="135"/>
                  </a:cubicBezTo>
                  <a:cubicBezTo>
                    <a:pt x="549" y="0"/>
                    <a:pt x="549" y="0"/>
                    <a:pt x="549" y="0"/>
                  </a:cubicBezTo>
                  <a:lnTo>
                    <a:pt x="0" y="0"/>
                  </a:lnTo>
                  <a:close/>
                  <a:moveTo>
                    <a:pt x="509" y="96"/>
                  </a:moveTo>
                  <a:cubicBezTo>
                    <a:pt x="444" y="96"/>
                    <a:pt x="444" y="96"/>
                    <a:pt x="444" y="96"/>
                  </a:cubicBezTo>
                  <a:cubicBezTo>
                    <a:pt x="444" y="847"/>
                    <a:pt x="444" y="847"/>
                    <a:pt x="444" y="847"/>
                  </a:cubicBezTo>
                  <a:cubicBezTo>
                    <a:pt x="105" y="847"/>
                    <a:pt x="105" y="847"/>
                    <a:pt x="105" y="847"/>
                  </a:cubicBezTo>
                  <a:cubicBezTo>
                    <a:pt x="105" y="96"/>
                    <a:pt x="105" y="96"/>
                    <a:pt x="105" y="96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509" y="39"/>
                    <a:pt x="509" y="39"/>
                    <a:pt x="509" y="39"/>
                  </a:cubicBezTo>
                  <a:cubicBezTo>
                    <a:pt x="509" y="96"/>
                    <a:pt x="509" y="96"/>
                    <a:pt x="509" y="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34288" tIns="17144" rIns="34288" bIns="17144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Rectangle 12"/>
            <p:cNvSpPr>
              <a:spLocks noChangeArrowheads="1"/>
            </p:cNvSpPr>
            <p:nvPr/>
          </p:nvSpPr>
          <p:spPr bwMode="auto">
            <a:xfrm>
              <a:off x="9526234" y="8631084"/>
              <a:ext cx="1653155" cy="177169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34288" tIns="17144" rIns="34288" bIns="17144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Rectangle 13"/>
            <p:cNvSpPr>
              <a:spLocks noChangeArrowheads="1"/>
            </p:cNvSpPr>
            <p:nvPr/>
          </p:nvSpPr>
          <p:spPr bwMode="auto">
            <a:xfrm>
              <a:off x="9526234" y="7666012"/>
              <a:ext cx="1653155" cy="96507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34288" tIns="17144" rIns="34288" bIns="17144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Rectangle 14"/>
            <p:cNvSpPr>
              <a:spLocks noChangeArrowheads="1"/>
            </p:cNvSpPr>
            <p:nvPr/>
          </p:nvSpPr>
          <p:spPr bwMode="auto">
            <a:xfrm>
              <a:off x="9526234" y="10402783"/>
              <a:ext cx="1653155" cy="87864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34288" tIns="17144" rIns="34288" bIns="17144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Freeform 15"/>
            <p:cNvSpPr/>
            <p:nvPr/>
          </p:nvSpPr>
          <p:spPr bwMode="auto">
            <a:xfrm>
              <a:off x="9526234" y="11281431"/>
              <a:ext cx="1653155" cy="1077424"/>
            </a:xfrm>
            <a:custGeom>
              <a:avLst/>
              <a:gdLst>
                <a:gd name="T0" fmla="*/ 0 w 338"/>
                <a:gd name="T1" fmla="*/ 56 h 220"/>
                <a:gd name="T2" fmla="*/ 163 w 338"/>
                <a:gd name="T3" fmla="*/ 220 h 220"/>
                <a:gd name="T4" fmla="*/ 175 w 338"/>
                <a:gd name="T5" fmla="*/ 220 h 220"/>
                <a:gd name="T6" fmla="*/ 338 w 338"/>
                <a:gd name="T7" fmla="*/ 56 h 220"/>
                <a:gd name="T8" fmla="*/ 338 w 338"/>
                <a:gd name="T9" fmla="*/ 0 h 220"/>
                <a:gd name="T10" fmla="*/ 0 w 338"/>
                <a:gd name="T11" fmla="*/ 0 h 220"/>
                <a:gd name="T12" fmla="*/ 0 w 338"/>
                <a:gd name="T13" fmla="*/ 56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8" h="220">
                  <a:moveTo>
                    <a:pt x="0" y="56"/>
                  </a:moveTo>
                  <a:cubicBezTo>
                    <a:pt x="0" y="146"/>
                    <a:pt x="73" y="220"/>
                    <a:pt x="163" y="220"/>
                  </a:cubicBezTo>
                  <a:cubicBezTo>
                    <a:pt x="175" y="220"/>
                    <a:pt x="175" y="220"/>
                    <a:pt x="175" y="220"/>
                  </a:cubicBezTo>
                  <a:cubicBezTo>
                    <a:pt x="265" y="220"/>
                    <a:pt x="338" y="146"/>
                    <a:pt x="338" y="56"/>
                  </a:cubicBezTo>
                  <a:cubicBezTo>
                    <a:pt x="338" y="0"/>
                    <a:pt x="338" y="0"/>
                    <a:pt x="33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34288" tIns="17144" rIns="34288" bIns="17144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Oval 22"/>
            <p:cNvSpPr>
              <a:spLocks noChangeArrowheads="1"/>
            </p:cNvSpPr>
            <p:nvPr/>
          </p:nvSpPr>
          <p:spPr bwMode="auto">
            <a:xfrm>
              <a:off x="10485294" y="5200038"/>
              <a:ext cx="656654" cy="656825"/>
            </a:xfrm>
            <a:prstGeom prst="ellipse">
              <a:avLst/>
            </a:prstGeom>
            <a:solidFill>
              <a:srgbClr val="FFFFFF"/>
            </a:solidFill>
            <a:ln w="44450" cap="flat">
              <a:solidFill>
                <a:schemeClr val="accent2"/>
              </a:solidFill>
              <a:prstDash val="solid"/>
              <a:miter lim="800000"/>
            </a:ln>
          </p:spPr>
          <p:txBody>
            <a:bodyPr vert="horz" wrap="square" lIns="34288" tIns="17144" rIns="34288" bIns="17144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Oval 27"/>
            <p:cNvSpPr>
              <a:spLocks noChangeArrowheads="1"/>
            </p:cNvSpPr>
            <p:nvPr/>
          </p:nvSpPr>
          <p:spPr bwMode="auto">
            <a:xfrm>
              <a:off x="9771039" y="3998739"/>
              <a:ext cx="789137" cy="786462"/>
            </a:xfrm>
            <a:prstGeom prst="ellipse">
              <a:avLst/>
            </a:prstGeom>
            <a:solidFill>
              <a:srgbClr val="FFFFFF"/>
            </a:solidFill>
            <a:ln w="65088" cap="flat">
              <a:solidFill>
                <a:schemeClr val="accent2">
                  <a:lumMod val="75000"/>
                </a:schemeClr>
              </a:solidFill>
              <a:prstDash val="solid"/>
              <a:miter lim="800000"/>
            </a:ln>
          </p:spPr>
          <p:txBody>
            <a:bodyPr vert="horz" wrap="square" lIns="34288" tIns="17144" rIns="34288" bIns="17144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Oval 29"/>
            <p:cNvSpPr>
              <a:spLocks noChangeArrowheads="1"/>
            </p:cNvSpPr>
            <p:nvPr/>
          </p:nvSpPr>
          <p:spPr bwMode="auto">
            <a:xfrm>
              <a:off x="10352811" y="6369647"/>
              <a:ext cx="305286" cy="305366"/>
            </a:xfrm>
            <a:prstGeom prst="ellipse">
              <a:avLst/>
            </a:prstGeom>
            <a:noFill/>
            <a:ln w="11113" cap="flat">
              <a:solidFill>
                <a:schemeClr val="accent2"/>
              </a:solidFill>
              <a:prstDash val="solid"/>
              <a:miter lim="800000"/>
            </a:ln>
          </p:spPr>
          <p:txBody>
            <a:bodyPr vert="horz" wrap="square" lIns="34288" tIns="17144" rIns="34288" bIns="17144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192"/>
          <p:cNvGrpSpPr/>
          <p:nvPr/>
        </p:nvGrpSpPr>
        <p:grpSpPr>
          <a:xfrm>
            <a:off x="6395207" y="1593293"/>
            <a:ext cx="540826" cy="1811543"/>
            <a:chOff x="9013583" y="3601187"/>
            <a:chExt cx="2684217" cy="8991013"/>
          </a:xfrm>
        </p:grpSpPr>
        <p:sp>
          <p:nvSpPr>
            <p:cNvPr id="38" name="Freeform 11"/>
            <p:cNvSpPr>
              <a:spLocks noEditPoints="1"/>
            </p:cNvSpPr>
            <p:nvPr/>
          </p:nvSpPr>
          <p:spPr bwMode="auto">
            <a:xfrm>
              <a:off x="9013583" y="3601187"/>
              <a:ext cx="2684217" cy="8991013"/>
            </a:xfrm>
            <a:custGeom>
              <a:avLst/>
              <a:gdLst>
                <a:gd name="T0" fmla="*/ 0 w 549"/>
                <a:gd name="T1" fmla="*/ 0 h 1838"/>
                <a:gd name="T2" fmla="*/ 0 w 549"/>
                <a:gd name="T3" fmla="*/ 135 h 1838"/>
                <a:gd name="T4" fmla="*/ 65 w 549"/>
                <a:gd name="T5" fmla="*/ 135 h 1838"/>
                <a:gd name="T6" fmla="*/ 65 w 549"/>
                <a:gd name="T7" fmla="*/ 1629 h 1838"/>
                <a:gd name="T8" fmla="*/ 274 w 549"/>
                <a:gd name="T9" fmla="*/ 1838 h 1838"/>
                <a:gd name="T10" fmla="*/ 484 w 549"/>
                <a:gd name="T11" fmla="*/ 1629 h 1838"/>
                <a:gd name="T12" fmla="*/ 484 w 549"/>
                <a:gd name="T13" fmla="*/ 135 h 1838"/>
                <a:gd name="T14" fmla="*/ 549 w 549"/>
                <a:gd name="T15" fmla="*/ 135 h 1838"/>
                <a:gd name="T16" fmla="*/ 549 w 549"/>
                <a:gd name="T17" fmla="*/ 0 h 1838"/>
                <a:gd name="T18" fmla="*/ 0 w 549"/>
                <a:gd name="T19" fmla="*/ 0 h 1838"/>
                <a:gd name="T20" fmla="*/ 509 w 549"/>
                <a:gd name="T21" fmla="*/ 96 h 1838"/>
                <a:gd name="T22" fmla="*/ 444 w 549"/>
                <a:gd name="T23" fmla="*/ 96 h 1838"/>
                <a:gd name="T24" fmla="*/ 444 w 549"/>
                <a:gd name="T25" fmla="*/ 847 h 1838"/>
                <a:gd name="T26" fmla="*/ 105 w 549"/>
                <a:gd name="T27" fmla="*/ 847 h 1838"/>
                <a:gd name="T28" fmla="*/ 105 w 549"/>
                <a:gd name="T29" fmla="*/ 96 h 1838"/>
                <a:gd name="T30" fmla="*/ 39 w 549"/>
                <a:gd name="T31" fmla="*/ 96 h 1838"/>
                <a:gd name="T32" fmla="*/ 39 w 549"/>
                <a:gd name="T33" fmla="*/ 39 h 1838"/>
                <a:gd name="T34" fmla="*/ 509 w 549"/>
                <a:gd name="T35" fmla="*/ 39 h 1838"/>
                <a:gd name="T36" fmla="*/ 509 w 549"/>
                <a:gd name="T37" fmla="*/ 96 h 1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9" h="1838">
                  <a:moveTo>
                    <a:pt x="0" y="0"/>
                  </a:moveTo>
                  <a:cubicBezTo>
                    <a:pt x="0" y="135"/>
                    <a:pt x="0" y="135"/>
                    <a:pt x="0" y="135"/>
                  </a:cubicBezTo>
                  <a:cubicBezTo>
                    <a:pt x="65" y="135"/>
                    <a:pt x="65" y="135"/>
                    <a:pt x="65" y="135"/>
                  </a:cubicBezTo>
                  <a:cubicBezTo>
                    <a:pt x="65" y="1629"/>
                    <a:pt x="65" y="1629"/>
                    <a:pt x="65" y="1629"/>
                  </a:cubicBezTo>
                  <a:cubicBezTo>
                    <a:pt x="65" y="1744"/>
                    <a:pt x="159" y="1838"/>
                    <a:pt x="274" y="1838"/>
                  </a:cubicBezTo>
                  <a:cubicBezTo>
                    <a:pt x="390" y="1838"/>
                    <a:pt x="484" y="1744"/>
                    <a:pt x="484" y="1629"/>
                  </a:cubicBezTo>
                  <a:cubicBezTo>
                    <a:pt x="484" y="135"/>
                    <a:pt x="484" y="135"/>
                    <a:pt x="484" y="135"/>
                  </a:cubicBezTo>
                  <a:cubicBezTo>
                    <a:pt x="549" y="135"/>
                    <a:pt x="549" y="135"/>
                    <a:pt x="549" y="135"/>
                  </a:cubicBezTo>
                  <a:cubicBezTo>
                    <a:pt x="549" y="0"/>
                    <a:pt x="549" y="0"/>
                    <a:pt x="549" y="0"/>
                  </a:cubicBezTo>
                  <a:lnTo>
                    <a:pt x="0" y="0"/>
                  </a:lnTo>
                  <a:close/>
                  <a:moveTo>
                    <a:pt x="509" y="96"/>
                  </a:moveTo>
                  <a:cubicBezTo>
                    <a:pt x="444" y="96"/>
                    <a:pt x="444" y="96"/>
                    <a:pt x="444" y="96"/>
                  </a:cubicBezTo>
                  <a:cubicBezTo>
                    <a:pt x="444" y="847"/>
                    <a:pt x="444" y="847"/>
                    <a:pt x="444" y="847"/>
                  </a:cubicBezTo>
                  <a:cubicBezTo>
                    <a:pt x="105" y="847"/>
                    <a:pt x="105" y="847"/>
                    <a:pt x="105" y="847"/>
                  </a:cubicBezTo>
                  <a:cubicBezTo>
                    <a:pt x="105" y="96"/>
                    <a:pt x="105" y="96"/>
                    <a:pt x="105" y="96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509" y="39"/>
                    <a:pt x="509" y="39"/>
                    <a:pt x="509" y="39"/>
                  </a:cubicBezTo>
                  <a:cubicBezTo>
                    <a:pt x="509" y="96"/>
                    <a:pt x="509" y="96"/>
                    <a:pt x="509" y="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34288" tIns="17144" rIns="34288" bIns="17144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Rectangle 12"/>
            <p:cNvSpPr>
              <a:spLocks noChangeArrowheads="1"/>
            </p:cNvSpPr>
            <p:nvPr/>
          </p:nvSpPr>
          <p:spPr bwMode="auto">
            <a:xfrm>
              <a:off x="9526234" y="8631084"/>
              <a:ext cx="1653155" cy="177169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34288" tIns="17144" rIns="34288" bIns="17144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Rectangle 13"/>
            <p:cNvSpPr>
              <a:spLocks noChangeArrowheads="1"/>
            </p:cNvSpPr>
            <p:nvPr/>
          </p:nvSpPr>
          <p:spPr bwMode="auto">
            <a:xfrm>
              <a:off x="9526234" y="7666012"/>
              <a:ext cx="1653155" cy="96507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34288" tIns="17144" rIns="34288" bIns="17144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Rectangle 14"/>
            <p:cNvSpPr>
              <a:spLocks noChangeArrowheads="1"/>
            </p:cNvSpPr>
            <p:nvPr/>
          </p:nvSpPr>
          <p:spPr bwMode="auto">
            <a:xfrm>
              <a:off x="9526234" y="10402783"/>
              <a:ext cx="1653155" cy="8786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34288" tIns="17144" rIns="34288" bIns="17144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Freeform 15"/>
            <p:cNvSpPr/>
            <p:nvPr/>
          </p:nvSpPr>
          <p:spPr bwMode="auto">
            <a:xfrm>
              <a:off x="9526234" y="11281431"/>
              <a:ext cx="1653155" cy="1077424"/>
            </a:xfrm>
            <a:custGeom>
              <a:avLst/>
              <a:gdLst>
                <a:gd name="T0" fmla="*/ 0 w 338"/>
                <a:gd name="T1" fmla="*/ 56 h 220"/>
                <a:gd name="T2" fmla="*/ 163 w 338"/>
                <a:gd name="T3" fmla="*/ 220 h 220"/>
                <a:gd name="T4" fmla="*/ 175 w 338"/>
                <a:gd name="T5" fmla="*/ 220 h 220"/>
                <a:gd name="T6" fmla="*/ 338 w 338"/>
                <a:gd name="T7" fmla="*/ 56 h 220"/>
                <a:gd name="T8" fmla="*/ 338 w 338"/>
                <a:gd name="T9" fmla="*/ 0 h 220"/>
                <a:gd name="T10" fmla="*/ 0 w 338"/>
                <a:gd name="T11" fmla="*/ 0 h 220"/>
                <a:gd name="T12" fmla="*/ 0 w 338"/>
                <a:gd name="T13" fmla="*/ 56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8" h="220">
                  <a:moveTo>
                    <a:pt x="0" y="56"/>
                  </a:moveTo>
                  <a:cubicBezTo>
                    <a:pt x="0" y="146"/>
                    <a:pt x="73" y="220"/>
                    <a:pt x="163" y="220"/>
                  </a:cubicBezTo>
                  <a:cubicBezTo>
                    <a:pt x="175" y="220"/>
                    <a:pt x="175" y="220"/>
                    <a:pt x="175" y="220"/>
                  </a:cubicBezTo>
                  <a:cubicBezTo>
                    <a:pt x="265" y="220"/>
                    <a:pt x="338" y="146"/>
                    <a:pt x="338" y="56"/>
                  </a:cubicBezTo>
                  <a:cubicBezTo>
                    <a:pt x="338" y="0"/>
                    <a:pt x="338" y="0"/>
                    <a:pt x="33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34288" tIns="17144" rIns="34288" bIns="17144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Oval 22"/>
            <p:cNvSpPr>
              <a:spLocks noChangeArrowheads="1"/>
            </p:cNvSpPr>
            <p:nvPr/>
          </p:nvSpPr>
          <p:spPr bwMode="auto">
            <a:xfrm>
              <a:off x="10485294" y="5200038"/>
              <a:ext cx="656654" cy="656825"/>
            </a:xfrm>
            <a:prstGeom prst="ellipse">
              <a:avLst/>
            </a:prstGeom>
            <a:solidFill>
              <a:srgbClr val="FFFFFF"/>
            </a:solidFill>
            <a:ln w="44450" cap="flat">
              <a:solidFill>
                <a:schemeClr val="accent3"/>
              </a:solidFill>
              <a:prstDash val="solid"/>
              <a:miter lim="800000"/>
            </a:ln>
          </p:spPr>
          <p:txBody>
            <a:bodyPr vert="horz" wrap="square" lIns="34288" tIns="17144" rIns="34288" bIns="17144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Oval 27"/>
            <p:cNvSpPr>
              <a:spLocks noChangeArrowheads="1"/>
            </p:cNvSpPr>
            <p:nvPr/>
          </p:nvSpPr>
          <p:spPr bwMode="auto">
            <a:xfrm>
              <a:off x="9771039" y="3998739"/>
              <a:ext cx="789137" cy="786462"/>
            </a:xfrm>
            <a:prstGeom prst="ellipse">
              <a:avLst/>
            </a:prstGeom>
            <a:solidFill>
              <a:srgbClr val="FFFFFF"/>
            </a:solidFill>
            <a:ln w="65088" cap="flat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</p:spPr>
          <p:txBody>
            <a:bodyPr vert="horz" wrap="square" lIns="34288" tIns="17144" rIns="34288" bIns="17144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Oval 29"/>
            <p:cNvSpPr>
              <a:spLocks noChangeArrowheads="1"/>
            </p:cNvSpPr>
            <p:nvPr/>
          </p:nvSpPr>
          <p:spPr bwMode="auto">
            <a:xfrm>
              <a:off x="10352811" y="6369647"/>
              <a:ext cx="305286" cy="305366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chemeClr val="accent3"/>
              </a:solidFill>
              <a:prstDash val="solid"/>
              <a:miter lim="800000"/>
            </a:ln>
          </p:spPr>
          <p:txBody>
            <a:bodyPr vert="horz" wrap="square" lIns="34288" tIns="17144" rIns="34288" bIns="17144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  <p:bldP spid="12" grpId="0" build="p"/>
      <p:bldP spid="13" grpId="0"/>
      <p:bldP spid="14" grpId="0" animBg="1"/>
      <p:bldP spid="15" grpId="0"/>
      <p:bldP spid="16" grpId="0" animBg="1"/>
      <p:bldP spid="17" grpId="0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/>
          <p:cNvSpPr txBox="1"/>
          <p:nvPr/>
        </p:nvSpPr>
        <p:spPr>
          <a:xfrm>
            <a:off x="590145" y="1103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596975" y="424176"/>
            <a:ext cx="246285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THE INPUT HEADER CONTENT</a:t>
            </a:r>
            <a:endParaRPr lang="zh-CN" altLang="en-US" sz="9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81417" y="424176"/>
            <a:ext cx="209038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占位符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2" b="11832"/>
          <a:stretch>
            <a:fillRect/>
          </a:stretch>
        </p:blipFill>
        <p:spPr>
          <a:xfrm>
            <a:off x="656033" y="1733238"/>
            <a:ext cx="3915966" cy="2242457"/>
          </a:xfrm>
          <a:custGeom>
            <a:avLst/>
            <a:gdLst>
              <a:gd name="connsiteX0" fmla="*/ 309933 w 5221288"/>
              <a:gd name="connsiteY0" fmla="*/ 2370077 h 2989943"/>
              <a:gd name="connsiteX1" fmla="*/ 4911355 w 5221288"/>
              <a:gd name="connsiteY1" fmla="*/ 2370077 h 2989943"/>
              <a:gd name="connsiteX2" fmla="*/ 5221288 w 5221288"/>
              <a:gd name="connsiteY2" fmla="*/ 2680010 h 2989943"/>
              <a:gd name="connsiteX3" fmla="*/ 4911355 w 5221288"/>
              <a:gd name="connsiteY3" fmla="*/ 2989943 h 2989943"/>
              <a:gd name="connsiteX4" fmla="*/ 309933 w 5221288"/>
              <a:gd name="connsiteY4" fmla="*/ 2989943 h 2989943"/>
              <a:gd name="connsiteX5" fmla="*/ 0 w 5221288"/>
              <a:gd name="connsiteY5" fmla="*/ 2680010 h 2989943"/>
              <a:gd name="connsiteX6" fmla="*/ 309933 w 5221288"/>
              <a:gd name="connsiteY6" fmla="*/ 2370077 h 2989943"/>
              <a:gd name="connsiteX7" fmla="*/ 309933 w 5221288"/>
              <a:gd name="connsiteY7" fmla="*/ 1580051 h 2989943"/>
              <a:gd name="connsiteX8" fmla="*/ 4410973 w 5221288"/>
              <a:gd name="connsiteY8" fmla="*/ 1580051 h 2989943"/>
              <a:gd name="connsiteX9" fmla="*/ 4720906 w 5221288"/>
              <a:gd name="connsiteY9" fmla="*/ 1889984 h 2989943"/>
              <a:gd name="connsiteX10" fmla="*/ 4410973 w 5221288"/>
              <a:gd name="connsiteY10" fmla="*/ 2199917 h 2989943"/>
              <a:gd name="connsiteX11" fmla="*/ 309933 w 5221288"/>
              <a:gd name="connsiteY11" fmla="*/ 2199917 h 2989943"/>
              <a:gd name="connsiteX12" fmla="*/ 0 w 5221288"/>
              <a:gd name="connsiteY12" fmla="*/ 1889984 h 2989943"/>
              <a:gd name="connsiteX13" fmla="*/ 309933 w 5221288"/>
              <a:gd name="connsiteY13" fmla="*/ 1580051 h 2989943"/>
              <a:gd name="connsiteX14" fmla="*/ 309933 w 5221288"/>
              <a:gd name="connsiteY14" fmla="*/ 790026 h 2989943"/>
              <a:gd name="connsiteX15" fmla="*/ 4003255 w 5221288"/>
              <a:gd name="connsiteY15" fmla="*/ 790026 h 2989943"/>
              <a:gd name="connsiteX16" fmla="*/ 4313188 w 5221288"/>
              <a:gd name="connsiteY16" fmla="*/ 1099959 h 2989943"/>
              <a:gd name="connsiteX17" fmla="*/ 4003255 w 5221288"/>
              <a:gd name="connsiteY17" fmla="*/ 1409892 h 2989943"/>
              <a:gd name="connsiteX18" fmla="*/ 309933 w 5221288"/>
              <a:gd name="connsiteY18" fmla="*/ 1409892 h 2989943"/>
              <a:gd name="connsiteX19" fmla="*/ 0 w 5221288"/>
              <a:gd name="connsiteY19" fmla="*/ 1099959 h 2989943"/>
              <a:gd name="connsiteX20" fmla="*/ 309933 w 5221288"/>
              <a:gd name="connsiteY20" fmla="*/ 790026 h 2989943"/>
              <a:gd name="connsiteX21" fmla="*/ 309934 w 5221288"/>
              <a:gd name="connsiteY21" fmla="*/ 0 h 2989943"/>
              <a:gd name="connsiteX22" fmla="*/ 3452199 w 5221288"/>
              <a:gd name="connsiteY22" fmla="*/ 0 h 2989943"/>
              <a:gd name="connsiteX23" fmla="*/ 3762132 w 5221288"/>
              <a:gd name="connsiteY23" fmla="*/ 309933 h 2989943"/>
              <a:gd name="connsiteX24" fmla="*/ 3452199 w 5221288"/>
              <a:gd name="connsiteY24" fmla="*/ 619866 h 2989943"/>
              <a:gd name="connsiteX25" fmla="*/ 309934 w 5221288"/>
              <a:gd name="connsiteY25" fmla="*/ 619866 h 2989943"/>
              <a:gd name="connsiteX26" fmla="*/ 1 w 5221288"/>
              <a:gd name="connsiteY26" fmla="*/ 309933 h 2989943"/>
              <a:gd name="connsiteX27" fmla="*/ 309934 w 5221288"/>
              <a:gd name="connsiteY27" fmla="*/ 0 h 2989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221288" h="2989943">
                <a:moveTo>
                  <a:pt x="309933" y="2370077"/>
                </a:moveTo>
                <a:lnTo>
                  <a:pt x="4911355" y="2370077"/>
                </a:lnTo>
                <a:cubicBezTo>
                  <a:pt x="5082526" y="2370077"/>
                  <a:pt x="5221288" y="2508839"/>
                  <a:pt x="5221288" y="2680010"/>
                </a:cubicBezTo>
                <a:cubicBezTo>
                  <a:pt x="5221288" y="2851181"/>
                  <a:pt x="5082526" y="2989943"/>
                  <a:pt x="4911355" y="2989943"/>
                </a:cubicBezTo>
                <a:lnTo>
                  <a:pt x="309933" y="2989943"/>
                </a:lnTo>
                <a:cubicBezTo>
                  <a:pt x="138762" y="2989943"/>
                  <a:pt x="0" y="2851181"/>
                  <a:pt x="0" y="2680010"/>
                </a:cubicBezTo>
                <a:cubicBezTo>
                  <a:pt x="0" y="2508839"/>
                  <a:pt x="138762" y="2370077"/>
                  <a:pt x="309933" y="2370077"/>
                </a:cubicBezTo>
                <a:close/>
                <a:moveTo>
                  <a:pt x="309933" y="1580051"/>
                </a:moveTo>
                <a:lnTo>
                  <a:pt x="4410973" y="1580051"/>
                </a:lnTo>
                <a:cubicBezTo>
                  <a:pt x="4582144" y="1580051"/>
                  <a:pt x="4720906" y="1718813"/>
                  <a:pt x="4720906" y="1889984"/>
                </a:cubicBezTo>
                <a:cubicBezTo>
                  <a:pt x="4720906" y="2061155"/>
                  <a:pt x="4582144" y="2199917"/>
                  <a:pt x="4410973" y="2199917"/>
                </a:cubicBezTo>
                <a:lnTo>
                  <a:pt x="309933" y="2199917"/>
                </a:lnTo>
                <a:cubicBezTo>
                  <a:pt x="138762" y="2199917"/>
                  <a:pt x="0" y="2061155"/>
                  <a:pt x="0" y="1889984"/>
                </a:cubicBezTo>
                <a:cubicBezTo>
                  <a:pt x="0" y="1718813"/>
                  <a:pt x="138762" y="1580051"/>
                  <a:pt x="309933" y="1580051"/>
                </a:cubicBezTo>
                <a:close/>
                <a:moveTo>
                  <a:pt x="309933" y="790026"/>
                </a:moveTo>
                <a:lnTo>
                  <a:pt x="4003255" y="790026"/>
                </a:lnTo>
                <a:cubicBezTo>
                  <a:pt x="4174426" y="790026"/>
                  <a:pt x="4313188" y="928788"/>
                  <a:pt x="4313188" y="1099959"/>
                </a:cubicBezTo>
                <a:cubicBezTo>
                  <a:pt x="4313188" y="1271130"/>
                  <a:pt x="4174426" y="1409892"/>
                  <a:pt x="4003255" y="1409892"/>
                </a:cubicBezTo>
                <a:lnTo>
                  <a:pt x="309933" y="1409892"/>
                </a:lnTo>
                <a:cubicBezTo>
                  <a:pt x="138762" y="1409892"/>
                  <a:pt x="0" y="1271130"/>
                  <a:pt x="0" y="1099959"/>
                </a:cubicBezTo>
                <a:cubicBezTo>
                  <a:pt x="0" y="928788"/>
                  <a:pt x="138762" y="790026"/>
                  <a:pt x="309933" y="790026"/>
                </a:cubicBezTo>
                <a:close/>
                <a:moveTo>
                  <a:pt x="309934" y="0"/>
                </a:moveTo>
                <a:lnTo>
                  <a:pt x="3452199" y="0"/>
                </a:lnTo>
                <a:cubicBezTo>
                  <a:pt x="3623370" y="0"/>
                  <a:pt x="3762132" y="138762"/>
                  <a:pt x="3762132" y="309933"/>
                </a:cubicBezTo>
                <a:cubicBezTo>
                  <a:pt x="3762132" y="481104"/>
                  <a:pt x="3623370" y="619866"/>
                  <a:pt x="3452199" y="619866"/>
                </a:cubicBezTo>
                <a:lnTo>
                  <a:pt x="309934" y="619866"/>
                </a:lnTo>
                <a:cubicBezTo>
                  <a:pt x="138763" y="619866"/>
                  <a:pt x="1" y="481104"/>
                  <a:pt x="1" y="309933"/>
                </a:cubicBezTo>
                <a:cubicBezTo>
                  <a:pt x="1" y="138762"/>
                  <a:pt x="138763" y="0"/>
                  <a:pt x="309934" y="0"/>
                </a:cubicBezTo>
                <a:close/>
              </a:path>
            </a:pathLst>
          </a:custGeom>
        </p:spPr>
      </p:pic>
      <p:grpSp>
        <p:nvGrpSpPr>
          <p:cNvPr id="9" name="组合 8"/>
          <p:cNvGrpSpPr/>
          <p:nvPr/>
        </p:nvGrpSpPr>
        <p:grpSpPr>
          <a:xfrm>
            <a:off x="4825680" y="1637987"/>
            <a:ext cx="3451545" cy="388067"/>
            <a:chOff x="6434240" y="2180774"/>
            <a:chExt cx="4602060" cy="517423"/>
          </a:xfrm>
        </p:grpSpPr>
        <p:grpSp>
          <p:nvGrpSpPr>
            <p:cNvPr id="10" name="组合 9"/>
            <p:cNvGrpSpPr/>
            <p:nvPr/>
          </p:nvGrpSpPr>
          <p:grpSpPr>
            <a:xfrm>
              <a:off x="6736921" y="2180774"/>
              <a:ext cx="4299379" cy="517423"/>
              <a:chOff x="2291702" y="1996460"/>
              <a:chExt cx="4299379" cy="517423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2291702" y="2336570"/>
                <a:ext cx="4299379" cy="1773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ts val="1050"/>
                  </a:lnSpc>
                </a:pPr>
                <a:r>
                  <a:rPr lang="zh-CN" altLang="en-US" sz="9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点击输入简要文字内容，概括精炼言简意赅的说明分项内容。</a:t>
                </a:r>
                <a:endParaRPr 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" name="TextBox 11"/>
              <p:cNvSpPr txBox="1"/>
              <p:nvPr/>
            </p:nvSpPr>
            <p:spPr>
              <a:xfrm>
                <a:off x="2291702" y="1996460"/>
                <a:ext cx="244903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13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标题文字添加</a:t>
                </a:r>
                <a:endParaRPr lang="en-US" sz="13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6434240" y="2230373"/>
              <a:ext cx="177800" cy="17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825680" y="2497023"/>
            <a:ext cx="3451545" cy="388067"/>
            <a:chOff x="6434240" y="3326154"/>
            <a:chExt cx="4602060" cy="517423"/>
          </a:xfrm>
        </p:grpSpPr>
        <p:grpSp>
          <p:nvGrpSpPr>
            <p:cNvPr id="15" name="组合 14"/>
            <p:cNvGrpSpPr/>
            <p:nvPr/>
          </p:nvGrpSpPr>
          <p:grpSpPr>
            <a:xfrm>
              <a:off x="6736921" y="3326154"/>
              <a:ext cx="4299379" cy="517423"/>
              <a:chOff x="2291702" y="1996460"/>
              <a:chExt cx="4299379" cy="517423"/>
            </a:xfrm>
          </p:grpSpPr>
          <p:sp>
            <p:nvSpPr>
              <p:cNvPr id="17" name="TextBox 11"/>
              <p:cNvSpPr txBox="1"/>
              <p:nvPr/>
            </p:nvSpPr>
            <p:spPr>
              <a:xfrm>
                <a:off x="2291702" y="2336570"/>
                <a:ext cx="4299379" cy="1773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ts val="1050"/>
                  </a:lnSpc>
                </a:pPr>
                <a:r>
                  <a:rPr lang="zh-CN" altLang="en-US" sz="9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点击输入简要文字内容，概括精炼言简意赅的说明分项内容。</a:t>
                </a:r>
                <a:endParaRPr 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" name="TextBox 11"/>
              <p:cNvSpPr txBox="1"/>
              <p:nvPr/>
            </p:nvSpPr>
            <p:spPr>
              <a:xfrm>
                <a:off x="2291702" y="1996460"/>
                <a:ext cx="244903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13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标题文字添加</a:t>
                </a:r>
                <a:endParaRPr lang="en-US" sz="13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" name="椭圆 15"/>
            <p:cNvSpPr/>
            <p:nvPr/>
          </p:nvSpPr>
          <p:spPr>
            <a:xfrm>
              <a:off x="6434240" y="3375753"/>
              <a:ext cx="177800" cy="17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825680" y="3356058"/>
            <a:ext cx="3451545" cy="388067"/>
            <a:chOff x="6434240" y="4471534"/>
            <a:chExt cx="4602060" cy="517423"/>
          </a:xfrm>
        </p:grpSpPr>
        <p:grpSp>
          <p:nvGrpSpPr>
            <p:cNvPr id="20" name="组合 19"/>
            <p:cNvGrpSpPr/>
            <p:nvPr/>
          </p:nvGrpSpPr>
          <p:grpSpPr>
            <a:xfrm>
              <a:off x="6736921" y="4471534"/>
              <a:ext cx="4299379" cy="517423"/>
              <a:chOff x="2291702" y="1996460"/>
              <a:chExt cx="4299379" cy="517423"/>
            </a:xfrm>
          </p:grpSpPr>
          <p:sp>
            <p:nvSpPr>
              <p:cNvPr id="22" name="TextBox 11"/>
              <p:cNvSpPr txBox="1"/>
              <p:nvPr/>
            </p:nvSpPr>
            <p:spPr>
              <a:xfrm>
                <a:off x="2291702" y="2336570"/>
                <a:ext cx="4299379" cy="1773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ts val="1050"/>
                  </a:lnSpc>
                </a:pPr>
                <a:r>
                  <a:rPr lang="zh-CN" altLang="en-US" sz="9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点击输入简要文字内容，概括精炼言简意赅的说明分项内容。</a:t>
                </a:r>
                <a:endParaRPr 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" name="TextBox 11"/>
              <p:cNvSpPr txBox="1"/>
              <p:nvPr/>
            </p:nvSpPr>
            <p:spPr>
              <a:xfrm>
                <a:off x="2291702" y="1996460"/>
                <a:ext cx="244903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13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标题文字添加</a:t>
                </a:r>
                <a:endParaRPr lang="en-US" sz="13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1" name="椭圆 20"/>
            <p:cNvSpPr/>
            <p:nvPr/>
          </p:nvSpPr>
          <p:spPr>
            <a:xfrm>
              <a:off x="6434240" y="4521133"/>
              <a:ext cx="177800" cy="17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/>
          <p:cNvSpPr txBox="1"/>
          <p:nvPr/>
        </p:nvSpPr>
        <p:spPr>
          <a:xfrm>
            <a:off x="590145" y="1103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596975" y="424176"/>
            <a:ext cx="246285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THE INPUT HEADER CONTENT</a:t>
            </a:r>
            <a:endParaRPr lang="zh-CN" altLang="en-US" sz="9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81417" y="424176"/>
            <a:ext cx="209038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471"/>
          <p:cNvSpPr/>
          <p:nvPr/>
        </p:nvSpPr>
        <p:spPr bwMode="auto">
          <a:xfrm rot="1215897">
            <a:off x="1786306" y="3338586"/>
            <a:ext cx="1128815" cy="889000"/>
          </a:xfrm>
          <a:custGeom>
            <a:avLst/>
            <a:gdLst>
              <a:gd name="T0" fmla="*/ 100174740 w 1112"/>
              <a:gd name="T1" fmla="*/ 1008482511 h 864"/>
              <a:gd name="T2" fmla="*/ 0 w 1112"/>
              <a:gd name="T3" fmla="*/ 873084763 h 864"/>
              <a:gd name="T4" fmla="*/ 1197442121 w 1112"/>
              <a:gd name="T5" fmla="*/ 0 h 864"/>
              <a:gd name="T6" fmla="*/ 1295287761 w 1112"/>
              <a:gd name="T7" fmla="*/ 136565675 h 864"/>
              <a:gd name="T8" fmla="*/ 100174740 w 1112"/>
              <a:gd name="T9" fmla="*/ 1008482511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2"/>
              <a:gd name="T16" fmla="*/ 0 h 864"/>
              <a:gd name="T17" fmla="*/ 1112 w 1112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2" h="864">
                <a:moveTo>
                  <a:pt x="86" y="864"/>
                </a:moveTo>
                <a:lnTo>
                  <a:pt x="0" y="748"/>
                </a:lnTo>
                <a:lnTo>
                  <a:pt x="1028" y="0"/>
                </a:lnTo>
                <a:lnTo>
                  <a:pt x="1112" y="117"/>
                </a:lnTo>
                <a:lnTo>
                  <a:pt x="86" y="86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86350" tIns="43175" rIns="86350" bIns="43175"/>
          <a:lstStyle/>
          <a:p>
            <a:pPr>
              <a:defRPr/>
            </a:pPr>
            <a:endParaRPr lang="zh-CN" altLang="zh-CN" kern="0">
              <a:solidFill>
                <a:schemeClr val="accent1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506341" y="987574"/>
            <a:ext cx="6522043" cy="3581703"/>
            <a:chOff x="1497187" y="785788"/>
            <a:chExt cx="6934200" cy="3760788"/>
          </a:xfrm>
        </p:grpSpPr>
        <p:grpSp>
          <p:nvGrpSpPr>
            <p:cNvPr id="10" name="Group 193"/>
            <p:cNvGrpSpPr/>
            <p:nvPr/>
          </p:nvGrpSpPr>
          <p:grpSpPr bwMode="auto">
            <a:xfrm>
              <a:off x="2900537" y="1047726"/>
              <a:ext cx="4716462" cy="3221037"/>
              <a:chOff x="1655" y="1509"/>
              <a:chExt cx="2971" cy="2029"/>
            </a:xfrm>
          </p:grpSpPr>
          <p:sp>
            <p:nvSpPr>
              <p:cNvPr id="221" name="Line 41"/>
              <p:cNvSpPr>
                <a:spLocks noChangeShapeType="1"/>
              </p:cNvSpPr>
              <p:nvPr/>
            </p:nvSpPr>
            <p:spPr bwMode="auto">
              <a:xfrm flipV="1">
                <a:off x="1655" y="3504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2" name="Line 42"/>
              <p:cNvSpPr>
                <a:spLocks noChangeShapeType="1"/>
              </p:cNvSpPr>
              <p:nvPr/>
            </p:nvSpPr>
            <p:spPr bwMode="auto">
              <a:xfrm flipV="1">
                <a:off x="1655" y="3435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3" name="Line 43"/>
              <p:cNvSpPr>
                <a:spLocks noChangeShapeType="1"/>
              </p:cNvSpPr>
              <p:nvPr/>
            </p:nvSpPr>
            <p:spPr bwMode="auto">
              <a:xfrm flipV="1">
                <a:off x="1655" y="3367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4" name="Line 44"/>
              <p:cNvSpPr>
                <a:spLocks noChangeShapeType="1"/>
              </p:cNvSpPr>
              <p:nvPr/>
            </p:nvSpPr>
            <p:spPr bwMode="auto">
              <a:xfrm flipV="1">
                <a:off x="1655" y="3298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5" name="Line 45"/>
              <p:cNvSpPr>
                <a:spLocks noChangeShapeType="1"/>
              </p:cNvSpPr>
              <p:nvPr/>
            </p:nvSpPr>
            <p:spPr bwMode="auto">
              <a:xfrm flipV="1">
                <a:off x="1655" y="3229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6" name="Line 46"/>
              <p:cNvSpPr>
                <a:spLocks noChangeShapeType="1"/>
              </p:cNvSpPr>
              <p:nvPr/>
            </p:nvSpPr>
            <p:spPr bwMode="auto">
              <a:xfrm flipV="1">
                <a:off x="1655" y="3160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7" name="Line 47"/>
              <p:cNvSpPr>
                <a:spLocks noChangeShapeType="1"/>
              </p:cNvSpPr>
              <p:nvPr/>
            </p:nvSpPr>
            <p:spPr bwMode="auto">
              <a:xfrm flipV="1">
                <a:off x="1655" y="3092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8" name="Line 48"/>
              <p:cNvSpPr>
                <a:spLocks noChangeShapeType="1"/>
              </p:cNvSpPr>
              <p:nvPr/>
            </p:nvSpPr>
            <p:spPr bwMode="auto">
              <a:xfrm flipV="1">
                <a:off x="1655" y="3023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9" name="Line 49"/>
              <p:cNvSpPr>
                <a:spLocks noChangeShapeType="1"/>
              </p:cNvSpPr>
              <p:nvPr/>
            </p:nvSpPr>
            <p:spPr bwMode="auto">
              <a:xfrm flipV="1">
                <a:off x="1655" y="2953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0" name="Line 50"/>
              <p:cNvSpPr>
                <a:spLocks noChangeShapeType="1"/>
              </p:cNvSpPr>
              <p:nvPr/>
            </p:nvSpPr>
            <p:spPr bwMode="auto">
              <a:xfrm flipV="1">
                <a:off x="1655" y="2885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1" name="Line 51"/>
              <p:cNvSpPr>
                <a:spLocks noChangeShapeType="1"/>
              </p:cNvSpPr>
              <p:nvPr/>
            </p:nvSpPr>
            <p:spPr bwMode="auto">
              <a:xfrm flipV="1">
                <a:off x="1655" y="2816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2" name="Line 52"/>
              <p:cNvSpPr>
                <a:spLocks noChangeShapeType="1"/>
              </p:cNvSpPr>
              <p:nvPr/>
            </p:nvSpPr>
            <p:spPr bwMode="auto">
              <a:xfrm flipV="1">
                <a:off x="1655" y="2748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3" name="Line 53"/>
              <p:cNvSpPr>
                <a:spLocks noChangeShapeType="1"/>
              </p:cNvSpPr>
              <p:nvPr/>
            </p:nvSpPr>
            <p:spPr bwMode="auto">
              <a:xfrm flipV="1">
                <a:off x="1655" y="2678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4" name="Line 54"/>
              <p:cNvSpPr>
                <a:spLocks noChangeShapeType="1"/>
              </p:cNvSpPr>
              <p:nvPr/>
            </p:nvSpPr>
            <p:spPr bwMode="auto">
              <a:xfrm flipV="1">
                <a:off x="1655" y="2610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5" name="Line 55"/>
              <p:cNvSpPr>
                <a:spLocks noChangeShapeType="1"/>
              </p:cNvSpPr>
              <p:nvPr/>
            </p:nvSpPr>
            <p:spPr bwMode="auto">
              <a:xfrm flipV="1">
                <a:off x="1655" y="2541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6" name="Line 56"/>
              <p:cNvSpPr>
                <a:spLocks noChangeShapeType="1"/>
              </p:cNvSpPr>
              <p:nvPr/>
            </p:nvSpPr>
            <p:spPr bwMode="auto">
              <a:xfrm flipV="1">
                <a:off x="1655" y="2473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7" name="Line 57"/>
              <p:cNvSpPr>
                <a:spLocks noChangeShapeType="1"/>
              </p:cNvSpPr>
              <p:nvPr/>
            </p:nvSpPr>
            <p:spPr bwMode="auto">
              <a:xfrm flipV="1">
                <a:off x="1655" y="2403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8" name="Line 58"/>
              <p:cNvSpPr>
                <a:spLocks noChangeShapeType="1"/>
              </p:cNvSpPr>
              <p:nvPr/>
            </p:nvSpPr>
            <p:spPr bwMode="auto">
              <a:xfrm flipV="1">
                <a:off x="1655" y="2334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9" name="Line 59"/>
              <p:cNvSpPr>
                <a:spLocks noChangeShapeType="1"/>
              </p:cNvSpPr>
              <p:nvPr/>
            </p:nvSpPr>
            <p:spPr bwMode="auto">
              <a:xfrm flipV="1">
                <a:off x="1655" y="2266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0" name="Line 60"/>
              <p:cNvSpPr>
                <a:spLocks noChangeShapeType="1"/>
              </p:cNvSpPr>
              <p:nvPr/>
            </p:nvSpPr>
            <p:spPr bwMode="auto">
              <a:xfrm flipV="1">
                <a:off x="1655" y="2196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1" name="Line 61"/>
              <p:cNvSpPr>
                <a:spLocks noChangeShapeType="1"/>
              </p:cNvSpPr>
              <p:nvPr/>
            </p:nvSpPr>
            <p:spPr bwMode="auto">
              <a:xfrm flipV="1">
                <a:off x="1655" y="2128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2" name="Line 62"/>
              <p:cNvSpPr>
                <a:spLocks noChangeShapeType="1"/>
              </p:cNvSpPr>
              <p:nvPr/>
            </p:nvSpPr>
            <p:spPr bwMode="auto">
              <a:xfrm flipV="1">
                <a:off x="1655" y="2059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3" name="Line 63"/>
              <p:cNvSpPr>
                <a:spLocks noChangeShapeType="1"/>
              </p:cNvSpPr>
              <p:nvPr/>
            </p:nvSpPr>
            <p:spPr bwMode="auto">
              <a:xfrm flipV="1">
                <a:off x="1655" y="1991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4" name="Line 64"/>
              <p:cNvSpPr>
                <a:spLocks noChangeShapeType="1"/>
              </p:cNvSpPr>
              <p:nvPr/>
            </p:nvSpPr>
            <p:spPr bwMode="auto">
              <a:xfrm flipV="1">
                <a:off x="1655" y="1922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5" name="Line 65"/>
              <p:cNvSpPr>
                <a:spLocks noChangeShapeType="1"/>
              </p:cNvSpPr>
              <p:nvPr/>
            </p:nvSpPr>
            <p:spPr bwMode="auto">
              <a:xfrm flipV="1">
                <a:off x="1655" y="1854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6" name="Line 66"/>
              <p:cNvSpPr>
                <a:spLocks noChangeShapeType="1"/>
              </p:cNvSpPr>
              <p:nvPr/>
            </p:nvSpPr>
            <p:spPr bwMode="auto">
              <a:xfrm flipV="1">
                <a:off x="1655" y="1784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7" name="Line 67"/>
              <p:cNvSpPr>
                <a:spLocks noChangeShapeType="1"/>
              </p:cNvSpPr>
              <p:nvPr/>
            </p:nvSpPr>
            <p:spPr bwMode="auto">
              <a:xfrm flipV="1">
                <a:off x="1655" y="1715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8" name="Line 68"/>
              <p:cNvSpPr>
                <a:spLocks noChangeShapeType="1"/>
              </p:cNvSpPr>
              <p:nvPr/>
            </p:nvSpPr>
            <p:spPr bwMode="auto">
              <a:xfrm flipV="1">
                <a:off x="1655" y="1647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9" name="Line 69"/>
              <p:cNvSpPr>
                <a:spLocks noChangeShapeType="1"/>
              </p:cNvSpPr>
              <p:nvPr/>
            </p:nvSpPr>
            <p:spPr bwMode="auto">
              <a:xfrm flipV="1">
                <a:off x="1655" y="1577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0" name="Line 70"/>
              <p:cNvSpPr>
                <a:spLocks noChangeShapeType="1"/>
              </p:cNvSpPr>
              <p:nvPr/>
            </p:nvSpPr>
            <p:spPr bwMode="auto">
              <a:xfrm flipV="1">
                <a:off x="1655" y="1509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1" name="Line 71"/>
              <p:cNvSpPr>
                <a:spLocks noChangeShapeType="1"/>
              </p:cNvSpPr>
              <p:nvPr/>
            </p:nvSpPr>
            <p:spPr bwMode="auto">
              <a:xfrm flipV="1">
                <a:off x="2399" y="3504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2" name="Line 72"/>
              <p:cNvSpPr>
                <a:spLocks noChangeShapeType="1"/>
              </p:cNvSpPr>
              <p:nvPr/>
            </p:nvSpPr>
            <p:spPr bwMode="auto">
              <a:xfrm flipV="1">
                <a:off x="2399" y="3435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3" name="Line 73"/>
              <p:cNvSpPr>
                <a:spLocks noChangeShapeType="1"/>
              </p:cNvSpPr>
              <p:nvPr/>
            </p:nvSpPr>
            <p:spPr bwMode="auto">
              <a:xfrm flipV="1">
                <a:off x="2399" y="3367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4" name="Line 74"/>
              <p:cNvSpPr>
                <a:spLocks noChangeShapeType="1"/>
              </p:cNvSpPr>
              <p:nvPr/>
            </p:nvSpPr>
            <p:spPr bwMode="auto">
              <a:xfrm flipV="1">
                <a:off x="2399" y="3298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5" name="Line 75"/>
              <p:cNvSpPr>
                <a:spLocks noChangeShapeType="1"/>
              </p:cNvSpPr>
              <p:nvPr/>
            </p:nvSpPr>
            <p:spPr bwMode="auto">
              <a:xfrm flipV="1">
                <a:off x="2399" y="3229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6" name="Line 76"/>
              <p:cNvSpPr>
                <a:spLocks noChangeShapeType="1"/>
              </p:cNvSpPr>
              <p:nvPr/>
            </p:nvSpPr>
            <p:spPr bwMode="auto">
              <a:xfrm flipV="1">
                <a:off x="2399" y="3160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7" name="Line 77"/>
              <p:cNvSpPr>
                <a:spLocks noChangeShapeType="1"/>
              </p:cNvSpPr>
              <p:nvPr/>
            </p:nvSpPr>
            <p:spPr bwMode="auto">
              <a:xfrm flipV="1">
                <a:off x="2399" y="3092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8" name="Line 78"/>
              <p:cNvSpPr>
                <a:spLocks noChangeShapeType="1"/>
              </p:cNvSpPr>
              <p:nvPr/>
            </p:nvSpPr>
            <p:spPr bwMode="auto">
              <a:xfrm flipV="1">
                <a:off x="2399" y="3023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9" name="Line 79"/>
              <p:cNvSpPr>
                <a:spLocks noChangeShapeType="1"/>
              </p:cNvSpPr>
              <p:nvPr/>
            </p:nvSpPr>
            <p:spPr bwMode="auto">
              <a:xfrm flipV="1">
                <a:off x="2399" y="2953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0" name="Line 80"/>
              <p:cNvSpPr>
                <a:spLocks noChangeShapeType="1"/>
              </p:cNvSpPr>
              <p:nvPr/>
            </p:nvSpPr>
            <p:spPr bwMode="auto">
              <a:xfrm flipV="1">
                <a:off x="2399" y="2885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1" name="Line 81"/>
              <p:cNvSpPr>
                <a:spLocks noChangeShapeType="1"/>
              </p:cNvSpPr>
              <p:nvPr/>
            </p:nvSpPr>
            <p:spPr bwMode="auto">
              <a:xfrm flipV="1">
                <a:off x="2399" y="2816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2" name="Line 82"/>
              <p:cNvSpPr>
                <a:spLocks noChangeShapeType="1"/>
              </p:cNvSpPr>
              <p:nvPr/>
            </p:nvSpPr>
            <p:spPr bwMode="auto">
              <a:xfrm flipV="1">
                <a:off x="2399" y="2748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3" name="Line 83"/>
              <p:cNvSpPr>
                <a:spLocks noChangeShapeType="1"/>
              </p:cNvSpPr>
              <p:nvPr/>
            </p:nvSpPr>
            <p:spPr bwMode="auto">
              <a:xfrm flipV="1">
                <a:off x="2399" y="2678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4" name="Line 84"/>
              <p:cNvSpPr>
                <a:spLocks noChangeShapeType="1"/>
              </p:cNvSpPr>
              <p:nvPr/>
            </p:nvSpPr>
            <p:spPr bwMode="auto">
              <a:xfrm flipV="1">
                <a:off x="2399" y="2610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5" name="Line 85"/>
              <p:cNvSpPr>
                <a:spLocks noChangeShapeType="1"/>
              </p:cNvSpPr>
              <p:nvPr/>
            </p:nvSpPr>
            <p:spPr bwMode="auto">
              <a:xfrm flipV="1">
                <a:off x="2399" y="2541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6" name="Line 86"/>
              <p:cNvSpPr>
                <a:spLocks noChangeShapeType="1"/>
              </p:cNvSpPr>
              <p:nvPr/>
            </p:nvSpPr>
            <p:spPr bwMode="auto">
              <a:xfrm flipV="1">
                <a:off x="2399" y="2473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7" name="Line 87"/>
              <p:cNvSpPr>
                <a:spLocks noChangeShapeType="1"/>
              </p:cNvSpPr>
              <p:nvPr/>
            </p:nvSpPr>
            <p:spPr bwMode="auto">
              <a:xfrm flipV="1">
                <a:off x="2399" y="2403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8" name="Line 88"/>
              <p:cNvSpPr>
                <a:spLocks noChangeShapeType="1"/>
              </p:cNvSpPr>
              <p:nvPr/>
            </p:nvSpPr>
            <p:spPr bwMode="auto">
              <a:xfrm flipV="1">
                <a:off x="2399" y="2334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9" name="Line 89"/>
              <p:cNvSpPr>
                <a:spLocks noChangeShapeType="1"/>
              </p:cNvSpPr>
              <p:nvPr/>
            </p:nvSpPr>
            <p:spPr bwMode="auto">
              <a:xfrm flipV="1">
                <a:off x="2399" y="2266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0" name="Line 90"/>
              <p:cNvSpPr>
                <a:spLocks noChangeShapeType="1"/>
              </p:cNvSpPr>
              <p:nvPr/>
            </p:nvSpPr>
            <p:spPr bwMode="auto">
              <a:xfrm flipV="1">
                <a:off x="2399" y="2196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1" name="Line 91"/>
              <p:cNvSpPr>
                <a:spLocks noChangeShapeType="1"/>
              </p:cNvSpPr>
              <p:nvPr/>
            </p:nvSpPr>
            <p:spPr bwMode="auto">
              <a:xfrm flipV="1">
                <a:off x="2399" y="2128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2" name="Line 92"/>
              <p:cNvSpPr>
                <a:spLocks noChangeShapeType="1"/>
              </p:cNvSpPr>
              <p:nvPr/>
            </p:nvSpPr>
            <p:spPr bwMode="auto">
              <a:xfrm flipV="1">
                <a:off x="2399" y="2059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3" name="Line 93"/>
              <p:cNvSpPr>
                <a:spLocks noChangeShapeType="1"/>
              </p:cNvSpPr>
              <p:nvPr/>
            </p:nvSpPr>
            <p:spPr bwMode="auto">
              <a:xfrm flipV="1">
                <a:off x="2399" y="1991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4" name="Line 94"/>
              <p:cNvSpPr>
                <a:spLocks noChangeShapeType="1"/>
              </p:cNvSpPr>
              <p:nvPr/>
            </p:nvSpPr>
            <p:spPr bwMode="auto">
              <a:xfrm flipV="1">
                <a:off x="2399" y="1922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5" name="Line 95"/>
              <p:cNvSpPr>
                <a:spLocks noChangeShapeType="1"/>
              </p:cNvSpPr>
              <p:nvPr/>
            </p:nvSpPr>
            <p:spPr bwMode="auto">
              <a:xfrm flipV="1">
                <a:off x="2399" y="1854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6" name="Line 96"/>
              <p:cNvSpPr>
                <a:spLocks noChangeShapeType="1"/>
              </p:cNvSpPr>
              <p:nvPr/>
            </p:nvSpPr>
            <p:spPr bwMode="auto">
              <a:xfrm flipV="1">
                <a:off x="2399" y="1784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7" name="Line 97"/>
              <p:cNvSpPr>
                <a:spLocks noChangeShapeType="1"/>
              </p:cNvSpPr>
              <p:nvPr/>
            </p:nvSpPr>
            <p:spPr bwMode="auto">
              <a:xfrm flipV="1">
                <a:off x="2399" y="1715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8" name="Line 98"/>
              <p:cNvSpPr>
                <a:spLocks noChangeShapeType="1"/>
              </p:cNvSpPr>
              <p:nvPr/>
            </p:nvSpPr>
            <p:spPr bwMode="auto">
              <a:xfrm flipV="1">
                <a:off x="2399" y="1647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9" name="Line 99"/>
              <p:cNvSpPr>
                <a:spLocks noChangeShapeType="1"/>
              </p:cNvSpPr>
              <p:nvPr/>
            </p:nvSpPr>
            <p:spPr bwMode="auto">
              <a:xfrm flipV="1">
                <a:off x="2399" y="1577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0" name="Line 100"/>
              <p:cNvSpPr>
                <a:spLocks noChangeShapeType="1"/>
              </p:cNvSpPr>
              <p:nvPr/>
            </p:nvSpPr>
            <p:spPr bwMode="auto">
              <a:xfrm flipV="1">
                <a:off x="2399" y="1509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1" name="Line 101"/>
              <p:cNvSpPr>
                <a:spLocks noChangeShapeType="1"/>
              </p:cNvSpPr>
              <p:nvPr/>
            </p:nvSpPr>
            <p:spPr bwMode="auto">
              <a:xfrm flipV="1">
                <a:off x="3137" y="3504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2" name="Line 102"/>
              <p:cNvSpPr>
                <a:spLocks noChangeShapeType="1"/>
              </p:cNvSpPr>
              <p:nvPr/>
            </p:nvSpPr>
            <p:spPr bwMode="auto">
              <a:xfrm flipV="1">
                <a:off x="3137" y="3435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3" name="Line 103"/>
              <p:cNvSpPr>
                <a:spLocks noChangeShapeType="1"/>
              </p:cNvSpPr>
              <p:nvPr/>
            </p:nvSpPr>
            <p:spPr bwMode="auto">
              <a:xfrm flipV="1">
                <a:off x="3137" y="3367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4" name="Line 104"/>
              <p:cNvSpPr>
                <a:spLocks noChangeShapeType="1"/>
              </p:cNvSpPr>
              <p:nvPr/>
            </p:nvSpPr>
            <p:spPr bwMode="auto">
              <a:xfrm flipV="1">
                <a:off x="3137" y="3298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5" name="Line 105"/>
              <p:cNvSpPr>
                <a:spLocks noChangeShapeType="1"/>
              </p:cNvSpPr>
              <p:nvPr/>
            </p:nvSpPr>
            <p:spPr bwMode="auto">
              <a:xfrm flipV="1">
                <a:off x="3137" y="3229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6" name="Line 106"/>
              <p:cNvSpPr>
                <a:spLocks noChangeShapeType="1"/>
              </p:cNvSpPr>
              <p:nvPr/>
            </p:nvSpPr>
            <p:spPr bwMode="auto">
              <a:xfrm flipV="1">
                <a:off x="3137" y="3160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7" name="Line 107"/>
              <p:cNvSpPr>
                <a:spLocks noChangeShapeType="1"/>
              </p:cNvSpPr>
              <p:nvPr/>
            </p:nvSpPr>
            <p:spPr bwMode="auto">
              <a:xfrm flipV="1">
                <a:off x="3137" y="3092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8" name="Line 108"/>
              <p:cNvSpPr>
                <a:spLocks noChangeShapeType="1"/>
              </p:cNvSpPr>
              <p:nvPr/>
            </p:nvSpPr>
            <p:spPr bwMode="auto">
              <a:xfrm flipV="1">
                <a:off x="3137" y="3023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9" name="Line 109"/>
              <p:cNvSpPr>
                <a:spLocks noChangeShapeType="1"/>
              </p:cNvSpPr>
              <p:nvPr/>
            </p:nvSpPr>
            <p:spPr bwMode="auto">
              <a:xfrm flipV="1">
                <a:off x="3137" y="2953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0" name="Line 110"/>
              <p:cNvSpPr>
                <a:spLocks noChangeShapeType="1"/>
              </p:cNvSpPr>
              <p:nvPr/>
            </p:nvSpPr>
            <p:spPr bwMode="auto">
              <a:xfrm flipV="1">
                <a:off x="3137" y="2885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1" name="Line 111"/>
              <p:cNvSpPr>
                <a:spLocks noChangeShapeType="1"/>
              </p:cNvSpPr>
              <p:nvPr/>
            </p:nvSpPr>
            <p:spPr bwMode="auto">
              <a:xfrm flipV="1">
                <a:off x="3137" y="2816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2" name="Line 112"/>
              <p:cNvSpPr>
                <a:spLocks noChangeShapeType="1"/>
              </p:cNvSpPr>
              <p:nvPr/>
            </p:nvSpPr>
            <p:spPr bwMode="auto">
              <a:xfrm flipV="1">
                <a:off x="3137" y="2748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3" name="Line 113"/>
              <p:cNvSpPr>
                <a:spLocks noChangeShapeType="1"/>
              </p:cNvSpPr>
              <p:nvPr/>
            </p:nvSpPr>
            <p:spPr bwMode="auto">
              <a:xfrm flipV="1">
                <a:off x="3137" y="2678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4" name="Line 114"/>
              <p:cNvSpPr>
                <a:spLocks noChangeShapeType="1"/>
              </p:cNvSpPr>
              <p:nvPr/>
            </p:nvSpPr>
            <p:spPr bwMode="auto">
              <a:xfrm flipV="1">
                <a:off x="3137" y="2610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5" name="Line 115"/>
              <p:cNvSpPr>
                <a:spLocks noChangeShapeType="1"/>
              </p:cNvSpPr>
              <p:nvPr/>
            </p:nvSpPr>
            <p:spPr bwMode="auto">
              <a:xfrm flipV="1">
                <a:off x="3137" y="2541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6" name="Line 116"/>
              <p:cNvSpPr>
                <a:spLocks noChangeShapeType="1"/>
              </p:cNvSpPr>
              <p:nvPr/>
            </p:nvSpPr>
            <p:spPr bwMode="auto">
              <a:xfrm flipV="1">
                <a:off x="3137" y="2473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7" name="Line 117"/>
              <p:cNvSpPr>
                <a:spLocks noChangeShapeType="1"/>
              </p:cNvSpPr>
              <p:nvPr/>
            </p:nvSpPr>
            <p:spPr bwMode="auto">
              <a:xfrm flipV="1">
                <a:off x="3137" y="2403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8" name="Line 118"/>
              <p:cNvSpPr>
                <a:spLocks noChangeShapeType="1"/>
              </p:cNvSpPr>
              <p:nvPr/>
            </p:nvSpPr>
            <p:spPr bwMode="auto">
              <a:xfrm flipV="1">
                <a:off x="3137" y="2334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9" name="Line 119"/>
              <p:cNvSpPr>
                <a:spLocks noChangeShapeType="1"/>
              </p:cNvSpPr>
              <p:nvPr/>
            </p:nvSpPr>
            <p:spPr bwMode="auto">
              <a:xfrm flipV="1">
                <a:off x="3137" y="2266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0" name="Line 120"/>
              <p:cNvSpPr>
                <a:spLocks noChangeShapeType="1"/>
              </p:cNvSpPr>
              <p:nvPr/>
            </p:nvSpPr>
            <p:spPr bwMode="auto">
              <a:xfrm flipV="1">
                <a:off x="3137" y="2196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1" name="Line 121"/>
              <p:cNvSpPr>
                <a:spLocks noChangeShapeType="1"/>
              </p:cNvSpPr>
              <p:nvPr/>
            </p:nvSpPr>
            <p:spPr bwMode="auto">
              <a:xfrm flipV="1">
                <a:off x="3137" y="2128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2" name="Line 122"/>
              <p:cNvSpPr>
                <a:spLocks noChangeShapeType="1"/>
              </p:cNvSpPr>
              <p:nvPr/>
            </p:nvSpPr>
            <p:spPr bwMode="auto">
              <a:xfrm flipV="1">
                <a:off x="3137" y="2059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3" name="Line 123"/>
              <p:cNvSpPr>
                <a:spLocks noChangeShapeType="1"/>
              </p:cNvSpPr>
              <p:nvPr/>
            </p:nvSpPr>
            <p:spPr bwMode="auto">
              <a:xfrm flipV="1">
                <a:off x="3137" y="1991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4" name="Line 124"/>
              <p:cNvSpPr>
                <a:spLocks noChangeShapeType="1"/>
              </p:cNvSpPr>
              <p:nvPr/>
            </p:nvSpPr>
            <p:spPr bwMode="auto">
              <a:xfrm flipV="1">
                <a:off x="3137" y="1922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5" name="Line 125"/>
              <p:cNvSpPr>
                <a:spLocks noChangeShapeType="1"/>
              </p:cNvSpPr>
              <p:nvPr/>
            </p:nvSpPr>
            <p:spPr bwMode="auto">
              <a:xfrm flipV="1">
                <a:off x="3137" y="1854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6" name="Line 126"/>
              <p:cNvSpPr>
                <a:spLocks noChangeShapeType="1"/>
              </p:cNvSpPr>
              <p:nvPr/>
            </p:nvSpPr>
            <p:spPr bwMode="auto">
              <a:xfrm flipV="1">
                <a:off x="3137" y="1784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7" name="Line 127"/>
              <p:cNvSpPr>
                <a:spLocks noChangeShapeType="1"/>
              </p:cNvSpPr>
              <p:nvPr/>
            </p:nvSpPr>
            <p:spPr bwMode="auto">
              <a:xfrm flipV="1">
                <a:off x="3137" y="1715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8" name="Line 128"/>
              <p:cNvSpPr>
                <a:spLocks noChangeShapeType="1"/>
              </p:cNvSpPr>
              <p:nvPr/>
            </p:nvSpPr>
            <p:spPr bwMode="auto">
              <a:xfrm flipV="1">
                <a:off x="3137" y="1647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9" name="Line 129"/>
              <p:cNvSpPr>
                <a:spLocks noChangeShapeType="1"/>
              </p:cNvSpPr>
              <p:nvPr/>
            </p:nvSpPr>
            <p:spPr bwMode="auto">
              <a:xfrm flipV="1">
                <a:off x="3137" y="1577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0" name="Line 130"/>
              <p:cNvSpPr>
                <a:spLocks noChangeShapeType="1"/>
              </p:cNvSpPr>
              <p:nvPr/>
            </p:nvSpPr>
            <p:spPr bwMode="auto">
              <a:xfrm flipV="1">
                <a:off x="3137" y="1509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1" name="Line 131"/>
              <p:cNvSpPr>
                <a:spLocks noChangeShapeType="1"/>
              </p:cNvSpPr>
              <p:nvPr/>
            </p:nvSpPr>
            <p:spPr bwMode="auto">
              <a:xfrm flipV="1">
                <a:off x="3887" y="3504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2" name="Line 132"/>
              <p:cNvSpPr>
                <a:spLocks noChangeShapeType="1"/>
              </p:cNvSpPr>
              <p:nvPr/>
            </p:nvSpPr>
            <p:spPr bwMode="auto">
              <a:xfrm flipV="1">
                <a:off x="3887" y="3435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3" name="Line 133"/>
              <p:cNvSpPr>
                <a:spLocks noChangeShapeType="1"/>
              </p:cNvSpPr>
              <p:nvPr/>
            </p:nvSpPr>
            <p:spPr bwMode="auto">
              <a:xfrm flipV="1">
                <a:off x="3887" y="3367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4" name="Line 134"/>
              <p:cNvSpPr>
                <a:spLocks noChangeShapeType="1"/>
              </p:cNvSpPr>
              <p:nvPr/>
            </p:nvSpPr>
            <p:spPr bwMode="auto">
              <a:xfrm flipV="1">
                <a:off x="3887" y="3298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5" name="Line 135"/>
              <p:cNvSpPr>
                <a:spLocks noChangeShapeType="1"/>
              </p:cNvSpPr>
              <p:nvPr/>
            </p:nvSpPr>
            <p:spPr bwMode="auto">
              <a:xfrm flipV="1">
                <a:off x="3887" y="3229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6" name="Line 136"/>
              <p:cNvSpPr>
                <a:spLocks noChangeShapeType="1"/>
              </p:cNvSpPr>
              <p:nvPr/>
            </p:nvSpPr>
            <p:spPr bwMode="auto">
              <a:xfrm flipV="1">
                <a:off x="3887" y="3160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7" name="Line 137"/>
              <p:cNvSpPr>
                <a:spLocks noChangeShapeType="1"/>
              </p:cNvSpPr>
              <p:nvPr/>
            </p:nvSpPr>
            <p:spPr bwMode="auto">
              <a:xfrm flipV="1">
                <a:off x="3887" y="3092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8" name="Line 138"/>
              <p:cNvSpPr>
                <a:spLocks noChangeShapeType="1"/>
              </p:cNvSpPr>
              <p:nvPr/>
            </p:nvSpPr>
            <p:spPr bwMode="auto">
              <a:xfrm flipV="1">
                <a:off x="3887" y="3023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9" name="Line 139"/>
              <p:cNvSpPr>
                <a:spLocks noChangeShapeType="1"/>
              </p:cNvSpPr>
              <p:nvPr/>
            </p:nvSpPr>
            <p:spPr bwMode="auto">
              <a:xfrm flipV="1">
                <a:off x="3887" y="2953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0" name="Line 140"/>
              <p:cNvSpPr>
                <a:spLocks noChangeShapeType="1"/>
              </p:cNvSpPr>
              <p:nvPr/>
            </p:nvSpPr>
            <p:spPr bwMode="auto">
              <a:xfrm flipV="1">
                <a:off x="3887" y="2885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1" name="Line 141"/>
              <p:cNvSpPr>
                <a:spLocks noChangeShapeType="1"/>
              </p:cNvSpPr>
              <p:nvPr/>
            </p:nvSpPr>
            <p:spPr bwMode="auto">
              <a:xfrm flipV="1">
                <a:off x="3887" y="2816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2" name="Line 142"/>
              <p:cNvSpPr>
                <a:spLocks noChangeShapeType="1"/>
              </p:cNvSpPr>
              <p:nvPr/>
            </p:nvSpPr>
            <p:spPr bwMode="auto">
              <a:xfrm flipV="1">
                <a:off x="3887" y="2748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3" name="Line 143"/>
              <p:cNvSpPr>
                <a:spLocks noChangeShapeType="1"/>
              </p:cNvSpPr>
              <p:nvPr/>
            </p:nvSpPr>
            <p:spPr bwMode="auto">
              <a:xfrm flipV="1">
                <a:off x="3887" y="2678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4" name="Line 144"/>
              <p:cNvSpPr>
                <a:spLocks noChangeShapeType="1"/>
              </p:cNvSpPr>
              <p:nvPr/>
            </p:nvSpPr>
            <p:spPr bwMode="auto">
              <a:xfrm flipV="1">
                <a:off x="3887" y="2610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5" name="Line 145"/>
              <p:cNvSpPr>
                <a:spLocks noChangeShapeType="1"/>
              </p:cNvSpPr>
              <p:nvPr/>
            </p:nvSpPr>
            <p:spPr bwMode="auto">
              <a:xfrm flipV="1">
                <a:off x="3887" y="2541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6" name="Line 146"/>
              <p:cNvSpPr>
                <a:spLocks noChangeShapeType="1"/>
              </p:cNvSpPr>
              <p:nvPr/>
            </p:nvSpPr>
            <p:spPr bwMode="auto">
              <a:xfrm flipV="1">
                <a:off x="3887" y="2473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7" name="Line 147"/>
              <p:cNvSpPr>
                <a:spLocks noChangeShapeType="1"/>
              </p:cNvSpPr>
              <p:nvPr/>
            </p:nvSpPr>
            <p:spPr bwMode="auto">
              <a:xfrm flipV="1">
                <a:off x="3887" y="2403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8" name="Line 148"/>
              <p:cNvSpPr>
                <a:spLocks noChangeShapeType="1"/>
              </p:cNvSpPr>
              <p:nvPr/>
            </p:nvSpPr>
            <p:spPr bwMode="auto">
              <a:xfrm flipV="1">
                <a:off x="3887" y="2334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9" name="Line 149"/>
              <p:cNvSpPr>
                <a:spLocks noChangeShapeType="1"/>
              </p:cNvSpPr>
              <p:nvPr/>
            </p:nvSpPr>
            <p:spPr bwMode="auto">
              <a:xfrm flipV="1">
                <a:off x="3887" y="2266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0" name="Line 150"/>
              <p:cNvSpPr>
                <a:spLocks noChangeShapeType="1"/>
              </p:cNvSpPr>
              <p:nvPr/>
            </p:nvSpPr>
            <p:spPr bwMode="auto">
              <a:xfrm flipV="1">
                <a:off x="3887" y="2196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1" name="Line 151"/>
              <p:cNvSpPr>
                <a:spLocks noChangeShapeType="1"/>
              </p:cNvSpPr>
              <p:nvPr/>
            </p:nvSpPr>
            <p:spPr bwMode="auto">
              <a:xfrm flipV="1">
                <a:off x="3887" y="2128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2" name="Line 152"/>
              <p:cNvSpPr>
                <a:spLocks noChangeShapeType="1"/>
              </p:cNvSpPr>
              <p:nvPr/>
            </p:nvSpPr>
            <p:spPr bwMode="auto">
              <a:xfrm flipV="1">
                <a:off x="3887" y="2059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3" name="Line 153"/>
              <p:cNvSpPr>
                <a:spLocks noChangeShapeType="1"/>
              </p:cNvSpPr>
              <p:nvPr/>
            </p:nvSpPr>
            <p:spPr bwMode="auto">
              <a:xfrm flipV="1">
                <a:off x="3887" y="1991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4" name="Line 154"/>
              <p:cNvSpPr>
                <a:spLocks noChangeShapeType="1"/>
              </p:cNvSpPr>
              <p:nvPr/>
            </p:nvSpPr>
            <p:spPr bwMode="auto">
              <a:xfrm flipV="1">
                <a:off x="3887" y="1922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5" name="Line 155"/>
              <p:cNvSpPr>
                <a:spLocks noChangeShapeType="1"/>
              </p:cNvSpPr>
              <p:nvPr/>
            </p:nvSpPr>
            <p:spPr bwMode="auto">
              <a:xfrm flipV="1">
                <a:off x="3887" y="1854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6" name="Line 156"/>
              <p:cNvSpPr>
                <a:spLocks noChangeShapeType="1"/>
              </p:cNvSpPr>
              <p:nvPr/>
            </p:nvSpPr>
            <p:spPr bwMode="auto">
              <a:xfrm flipV="1">
                <a:off x="3887" y="1784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7" name="Line 157"/>
              <p:cNvSpPr>
                <a:spLocks noChangeShapeType="1"/>
              </p:cNvSpPr>
              <p:nvPr/>
            </p:nvSpPr>
            <p:spPr bwMode="auto">
              <a:xfrm flipV="1">
                <a:off x="3887" y="1715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8" name="Line 158"/>
              <p:cNvSpPr>
                <a:spLocks noChangeShapeType="1"/>
              </p:cNvSpPr>
              <p:nvPr/>
            </p:nvSpPr>
            <p:spPr bwMode="auto">
              <a:xfrm flipV="1">
                <a:off x="3887" y="1647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9" name="Line 159"/>
              <p:cNvSpPr>
                <a:spLocks noChangeShapeType="1"/>
              </p:cNvSpPr>
              <p:nvPr/>
            </p:nvSpPr>
            <p:spPr bwMode="auto">
              <a:xfrm flipV="1">
                <a:off x="3887" y="1577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0" name="Line 160"/>
              <p:cNvSpPr>
                <a:spLocks noChangeShapeType="1"/>
              </p:cNvSpPr>
              <p:nvPr/>
            </p:nvSpPr>
            <p:spPr bwMode="auto">
              <a:xfrm flipV="1">
                <a:off x="3887" y="1509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1" name="Line 161"/>
              <p:cNvSpPr>
                <a:spLocks noChangeShapeType="1"/>
              </p:cNvSpPr>
              <p:nvPr/>
            </p:nvSpPr>
            <p:spPr bwMode="auto">
              <a:xfrm flipV="1">
                <a:off x="4625" y="3504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2" name="Line 162"/>
              <p:cNvSpPr>
                <a:spLocks noChangeShapeType="1"/>
              </p:cNvSpPr>
              <p:nvPr/>
            </p:nvSpPr>
            <p:spPr bwMode="auto">
              <a:xfrm flipV="1">
                <a:off x="4625" y="3435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3" name="Line 163"/>
              <p:cNvSpPr>
                <a:spLocks noChangeShapeType="1"/>
              </p:cNvSpPr>
              <p:nvPr/>
            </p:nvSpPr>
            <p:spPr bwMode="auto">
              <a:xfrm flipV="1">
                <a:off x="4625" y="3367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4" name="Line 164"/>
              <p:cNvSpPr>
                <a:spLocks noChangeShapeType="1"/>
              </p:cNvSpPr>
              <p:nvPr/>
            </p:nvSpPr>
            <p:spPr bwMode="auto">
              <a:xfrm flipV="1">
                <a:off x="4625" y="3298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5" name="Line 165"/>
              <p:cNvSpPr>
                <a:spLocks noChangeShapeType="1"/>
              </p:cNvSpPr>
              <p:nvPr/>
            </p:nvSpPr>
            <p:spPr bwMode="auto">
              <a:xfrm flipV="1">
                <a:off x="4625" y="3229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6" name="Line 166"/>
              <p:cNvSpPr>
                <a:spLocks noChangeShapeType="1"/>
              </p:cNvSpPr>
              <p:nvPr/>
            </p:nvSpPr>
            <p:spPr bwMode="auto">
              <a:xfrm flipV="1">
                <a:off x="4625" y="3160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7" name="Line 167"/>
              <p:cNvSpPr>
                <a:spLocks noChangeShapeType="1"/>
              </p:cNvSpPr>
              <p:nvPr/>
            </p:nvSpPr>
            <p:spPr bwMode="auto">
              <a:xfrm flipV="1">
                <a:off x="4625" y="3092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8" name="Line 168"/>
              <p:cNvSpPr>
                <a:spLocks noChangeShapeType="1"/>
              </p:cNvSpPr>
              <p:nvPr/>
            </p:nvSpPr>
            <p:spPr bwMode="auto">
              <a:xfrm flipV="1">
                <a:off x="4625" y="3023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9" name="Line 169"/>
              <p:cNvSpPr>
                <a:spLocks noChangeShapeType="1"/>
              </p:cNvSpPr>
              <p:nvPr/>
            </p:nvSpPr>
            <p:spPr bwMode="auto">
              <a:xfrm flipV="1">
                <a:off x="4625" y="2953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0" name="Line 170"/>
              <p:cNvSpPr>
                <a:spLocks noChangeShapeType="1"/>
              </p:cNvSpPr>
              <p:nvPr/>
            </p:nvSpPr>
            <p:spPr bwMode="auto">
              <a:xfrm flipV="1">
                <a:off x="4625" y="2885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1" name="Line 171"/>
              <p:cNvSpPr>
                <a:spLocks noChangeShapeType="1"/>
              </p:cNvSpPr>
              <p:nvPr/>
            </p:nvSpPr>
            <p:spPr bwMode="auto">
              <a:xfrm flipV="1">
                <a:off x="4625" y="2816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2" name="Line 172"/>
              <p:cNvSpPr>
                <a:spLocks noChangeShapeType="1"/>
              </p:cNvSpPr>
              <p:nvPr/>
            </p:nvSpPr>
            <p:spPr bwMode="auto">
              <a:xfrm flipV="1">
                <a:off x="4625" y="2748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3" name="Line 173"/>
              <p:cNvSpPr>
                <a:spLocks noChangeShapeType="1"/>
              </p:cNvSpPr>
              <p:nvPr/>
            </p:nvSpPr>
            <p:spPr bwMode="auto">
              <a:xfrm flipV="1">
                <a:off x="4625" y="2678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4" name="Line 174"/>
              <p:cNvSpPr>
                <a:spLocks noChangeShapeType="1"/>
              </p:cNvSpPr>
              <p:nvPr/>
            </p:nvSpPr>
            <p:spPr bwMode="auto">
              <a:xfrm flipV="1">
                <a:off x="4625" y="2610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5" name="Line 175"/>
              <p:cNvSpPr>
                <a:spLocks noChangeShapeType="1"/>
              </p:cNvSpPr>
              <p:nvPr/>
            </p:nvSpPr>
            <p:spPr bwMode="auto">
              <a:xfrm flipV="1">
                <a:off x="4625" y="2541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6" name="Line 176"/>
              <p:cNvSpPr>
                <a:spLocks noChangeShapeType="1"/>
              </p:cNvSpPr>
              <p:nvPr/>
            </p:nvSpPr>
            <p:spPr bwMode="auto">
              <a:xfrm flipV="1">
                <a:off x="4625" y="2473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7" name="Line 177"/>
              <p:cNvSpPr>
                <a:spLocks noChangeShapeType="1"/>
              </p:cNvSpPr>
              <p:nvPr/>
            </p:nvSpPr>
            <p:spPr bwMode="auto">
              <a:xfrm flipV="1">
                <a:off x="4625" y="2403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" name="Line 178"/>
              <p:cNvSpPr>
                <a:spLocks noChangeShapeType="1"/>
              </p:cNvSpPr>
              <p:nvPr/>
            </p:nvSpPr>
            <p:spPr bwMode="auto">
              <a:xfrm flipV="1">
                <a:off x="4625" y="2334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9" name="Line 179"/>
              <p:cNvSpPr>
                <a:spLocks noChangeShapeType="1"/>
              </p:cNvSpPr>
              <p:nvPr/>
            </p:nvSpPr>
            <p:spPr bwMode="auto">
              <a:xfrm flipV="1">
                <a:off x="4625" y="2266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0" name="Line 180"/>
              <p:cNvSpPr>
                <a:spLocks noChangeShapeType="1"/>
              </p:cNvSpPr>
              <p:nvPr/>
            </p:nvSpPr>
            <p:spPr bwMode="auto">
              <a:xfrm flipV="1">
                <a:off x="4625" y="2196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1" name="Line 181"/>
              <p:cNvSpPr>
                <a:spLocks noChangeShapeType="1"/>
              </p:cNvSpPr>
              <p:nvPr/>
            </p:nvSpPr>
            <p:spPr bwMode="auto">
              <a:xfrm flipV="1">
                <a:off x="4625" y="2128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2" name="Line 182"/>
              <p:cNvSpPr>
                <a:spLocks noChangeShapeType="1"/>
              </p:cNvSpPr>
              <p:nvPr/>
            </p:nvSpPr>
            <p:spPr bwMode="auto">
              <a:xfrm flipV="1">
                <a:off x="4625" y="2059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3" name="Line 183"/>
              <p:cNvSpPr>
                <a:spLocks noChangeShapeType="1"/>
              </p:cNvSpPr>
              <p:nvPr/>
            </p:nvSpPr>
            <p:spPr bwMode="auto">
              <a:xfrm flipV="1">
                <a:off x="4625" y="1991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4" name="Line 184"/>
              <p:cNvSpPr>
                <a:spLocks noChangeShapeType="1"/>
              </p:cNvSpPr>
              <p:nvPr/>
            </p:nvSpPr>
            <p:spPr bwMode="auto">
              <a:xfrm flipV="1">
                <a:off x="4625" y="1922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5" name="Line 185"/>
              <p:cNvSpPr>
                <a:spLocks noChangeShapeType="1"/>
              </p:cNvSpPr>
              <p:nvPr/>
            </p:nvSpPr>
            <p:spPr bwMode="auto">
              <a:xfrm flipV="1">
                <a:off x="4625" y="1854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6" name="Line 186"/>
              <p:cNvSpPr>
                <a:spLocks noChangeShapeType="1"/>
              </p:cNvSpPr>
              <p:nvPr/>
            </p:nvSpPr>
            <p:spPr bwMode="auto">
              <a:xfrm flipV="1">
                <a:off x="4625" y="1784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7" name="Line 187"/>
              <p:cNvSpPr>
                <a:spLocks noChangeShapeType="1"/>
              </p:cNvSpPr>
              <p:nvPr/>
            </p:nvSpPr>
            <p:spPr bwMode="auto">
              <a:xfrm flipV="1">
                <a:off x="4625" y="1715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8" name="Line 188"/>
              <p:cNvSpPr>
                <a:spLocks noChangeShapeType="1"/>
              </p:cNvSpPr>
              <p:nvPr/>
            </p:nvSpPr>
            <p:spPr bwMode="auto">
              <a:xfrm flipV="1">
                <a:off x="4625" y="1647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9" name="Line 189"/>
              <p:cNvSpPr>
                <a:spLocks noChangeShapeType="1"/>
              </p:cNvSpPr>
              <p:nvPr/>
            </p:nvSpPr>
            <p:spPr bwMode="auto">
              <a:xfrm flipV="1">
                <a:off x="4625" y="1577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0" name="Line 190"/>
              <p:cNvSpPr>
                <a:spLocks noChangeShapeType="1"/>
              </p:cNvSpPr>
              <p:nvPr/>
            </p:nvSpPr>
            <p:spPr bwMode="auto">
              <a:xfrm flipV="1">
                <a:off x="4625" y="1509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" name="Group 436"/>
            <p:cNvGrpSpPr/>
            <p:nvPr/>
          </p:nvGrpSpPr>
          <p:grpSpPr bwMode="auto">
            <a:xfrm>
              <a:off x="1798812" y="1025501"/>
              <a:ext cx="5827712" cy="2589212"/>
              <a:chOff x="961" y="1495"/>
              <a:chExt cx="3671" cy="1631"/>
            </a:xfrm>
          </p:grpSpPr>
          <p:sp>
            <p:nvSpPr>
              <p:cNvPr id="13" name="Line 197"/>
              <p:cNvSpPr>
                <a:spLocks noChangeShapeType="1"/>
              </p:cNvSpPr>
              <p:nvPr/>
            </p:nvSpPr>
            <p:spPr bwMode="auto">
              <a:xfrm>
                <a:off x="961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Line 198"/>
              <p:cNvSpPr>
                <a:spLocks noChangeShapeType="1"/>
              </p:cNvSpPr>
              <p:nvPr/>
            </p:nvSpPr>
            <p:spPr bwMode="auto">
              <a:xfrm>
                <a:off x="1033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Line 199"/>
              <p:cNvSpPr>
                <a:spLocks noChangeShapeType="1"/>
              </p:cNvSpPr>
              <p:nvPr/>
            </p:nvSpPr>
            <p:spPr bwMode="auto">
              <a:xfrm>
                <a:off x="1104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" name="Line 200"/>
              <p:cNvSpPr>
                <a:spLocks noChangeShapeType="1"/>
              </p:cNvSpPr>
              <p:nvPr/>
            </p:nvSpPr>
            <p:spPr bwMode="auto">
              <a:xfrm>
                <a:off x="1175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" name="Line 201"/>
              <p:cNvSpPr>
                <a:spLocks noChangeShapeType="1"/>
              </p:cNvSpPr>
              <p:nvPr/>
            </p:nvSpPr>
            <p:spPr bwMode="auto">
              <a:xfrm>
                <a:off x="1246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" name="Line 202"/>
              <p:cNvSpPr>
                <a:spLocks noChangeShapeType="1"/>
              </p:cNvSpPr>
              <p:nvPr/>
            </p:nvSpPr>
            <p:spPr bwMode="auto">
              <a:xfrm>
                <a:off x="1319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" name="Line 203"/>
              <p:cNvSpPr>
                <a:spLocks noChangeShapeType="1"/>
              </p:cNvSpPr>
              <p:nvPr/>
            </p:nvSpPr>
            <p:spPr bwMode="auto">
              <a:xfrm>
                <a:off x="1390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" name="Line 204"/>
              <p:cNvSpPr>
                <a:spLocks noChangeShapeType="1"/>
              </p:cNvSpPr>
              <p:nvPr/>
            </p:nvSpPr>
            <p:spPr bwMode="auto">
              <a:xfrm>
                <a:off x="1461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" name="Line 205"/>
              <p:cNvSpPr>
                <a:spLocks noChangeShapeType="1"/>
              </p:cNvSpPr>
              <p:nvPr/>
            </p:nvSpPr>
            <p:spPr bwMode="auto">
              <a:xfrm>
                <a:off x="1532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" name="Line 206"/>
              <p:cNvSpPr>
                <a:spLocks noChangeShapeType="1"/>
              </p:cNvSpPr>
              <p:nvPr/>
            </p:nvSpPr>
            <p:spPr bwMode="auto">
              <a:xfrm>
                <a:off x="1602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" name="Line 207"/>
              <p:cNvSpPr>
                <a:spLocks noChangeShapeType="1"/>
              </p:cNvSpPr>
              <p:nvPr/>
            </p:nvSpPr>
            <p:spPr bwMode="auto">
              <a:xfrm>
                <a:off x="1675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" name="Line 208"/>
              <p:cNvSpPr>
                <a:spLocks noChangeShapeType="1"/>
              </p:cNvSpPr>
              <p:nvPr/>
            </p:nvSpPr>
            <p:spPr bwMode="auto">
              <a:xfrm>
                <a:off x="1746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Line 209"/>
              <p:cNvSpPr>
                <a:spLocks noChangeShapeType="1"/>
              </p:cNvSpPr>
              <p:nvPr/>
            </p:nvSpPr>
            <p:spPr bwMode="auto">
              <a:xfrm>
                <a:off x="1817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" name="Line 210"/>
              <p:cNvSpPr>
                <a:spLocks noChangeShapeType="1"/>
              </p:cNvSpPr>
              <p:nvPr/>
            </p:nvSpPr>
            <p:spPr bwMode="auto">
              <a:xfrm>
                <a:off x="1888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Line 211"/>
              <p:cNvSpPr>
                <a:spLocks noChangeShapeType="1"/>
              </p:cNvSpPr>
              <p:nvPr/>
            </p:nvSpPr>
            <p:spPr bwMode="auto">
              <a:xfrm>
                <a:off x="1960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Line 212"/>
              <p:cNvSpPr>
                <a:spLocks noChangeShapeType="1"/>
              </p:cNvSpPr>
              <p:nvPr/>
            </p:nvSpPr>
            <p:spPr bwMode="auto">
              <a:xfrm>
                <a:off x="2031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Line 213"/>
              <p:cNvSpPr>
                <a:spLocks noChangeShapeType="1"/>
              </p:cNvSpPr>
              <p:nvPr/>
            </p:nvSpPr>
            <p:spPr bwMode="auto">
              <a:xfrm>
                <a:off x="2102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Line 214"/>
              <p:cNvSpPr>
                <a:spLocks noChangeShapeType="1"/>
              </p:cNvSpPr>
              <p:nvPr/>
            </p:nvSpPr>
            <p:spPr bwMode="auto">
              <a:xfrm>
                <a:off x="2173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Line 215"/>
              <p:cNvSpPr>
                <a:spLocks noChangeShapeType="1"/>
              </p:cNvSpPr>
              <p:nvPr/>
            </p:nvSpPr>
            <p:spPr bwMode="auto">
              <a:xfrm>
                <a:off x="2244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Line 216"/>
              <p:cNvSpPr>
                <a:spLocks noChangeShapeType="1"/>
              </p:cNvSpPr>
              <p:nvPr/>
            </p:nvSpPr>
            <p:spPr bwMode="auto">
              <a:xfrm>
                <a:off x="2316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Line 217"/>
              <p:cNvSpPr>
                <a:spLocks noChangeShapeType="1"/>
              </p:cNvSpPr>
              <p:nvPr/>
            </p:nvSpPr>
            <p:spPr bwMode="auto">
              <a:xfrm>
                <a:off x="2387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Line 218"/>
              <p:cNvSpPr>
                <a:spLocks noChangeShapeType="1"/>
              </p:cNvSpPr>
              <p:nvPr/>
            </p:nvSpPr>
            <p:spPr bwMode="auto">
              <a:xfrm>
                <a:off x="2458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" name="Line 219"/>
              <p:cNvSpPr>
                <a:spLocks noChangeShapeType="1"/>
              </p:cNvSpPr>
              <p:nvPr/>
            </p:nvSpPr>
            <p:spPr bwMode="auto">
              <a:xfrm>
                <a:off x="2529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" name="Line 220"/>
              <p:cNvSpPr>
                <a:spLocks noChangeShapeType="1"/>
              </p:cNvSpPr>
              <p:nvPr/>
            </p:nvSpPr>
            <p:spPr bwMode="auto">
              <a:xfrm>
                <a:off x="2602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Line 221"/>
              <p:cNvSpPr>
                <a:spLocks noChangeShapeType="1"/>
              </p:cNvSpPr>
              <p:nvPr/>
            </p:nvSpPr>
            <p:spPr bwMode="auto">
              <a:xfrm>
                <a:off x="2673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" name="Line 222"/>
              <p:cNvSpPr>
                <a:spLocks noChangeShapeType="1"/>
              </p:cNvSpPr>
              <p:nvPr/>
            </p:nvSpPr>
            <p:spPr bwMode="auto">
              <a:xfrm>
                <a:off x="2744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" name="Line 223"/>
              <p:cNvSpPr>
                <a:spLocks noChangeShapeType="1"/>
              </p:cNvSpPr>
              <p:nvPr/>
            </p:nvSpPr>
            <p:spPr bwMode="auto">
              <a:xfrm>
                <a:off x="2814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Line 224"/>
              <p:cNvSpPr>
                <a:spLocks noChangeShapeType="1"/>
              </p:cNvSpPr>
              <p:nvPr/>
            </p:nvSpPr>
            <p:spPr bwMode="auto">
              <a:xfrm>
                <a:off x="2887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Line 225"/>
              <p:cNvSpPr>
                <a:spLocks noChangeShapeType="1"/>
              </p:cNvSpPr>
              <p:nvPr/>
            </p:nvSpPr>
            <p:spPr bwMode="auto">
              <a:xfrm>
                <a:off x="2958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" name="Line 226"/>
              <p:cNvSpPr>
                <a:spLocks noChangeShapeType="1"/>
              </p:cNvSpPr>
              <p:nvPr/>
            </p:nvSpPr>
            <p:spPr bwMode="auto">
              <a:xfrm>
                <a:off x="3029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3" name="Line 227"/>
              <p:cNvSpPr>
                <a:spLocks noChangeShapeType="1"/>
              </p:cNvSpPr>
              <p:nvPr/>
            </p:nvSpPr>
            <p:spPr bwMode="auto">
              <a:xfrm>
                <a:off x="3100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4" name="Line 228"/>
              <p:cNvSpPr>
                <a:spLocks noChangeShapeType="1"/>
              </p:cNvSpPr>
              <p:nvPr/>
            </p:nvSpPr>
            <p:spPr bwMode="auto">
              <a:xfrm>
                <a:off x="3171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" name="Line 229"/>
              <p:cNvSpPr>
                <a:spLocks noChangeShapeType="1"/>
              </p:cNvSpPr>
              <p:nvPr/>
            </p:nvSpPr>
            <p:spPr bwMode="auto">
              <a:xfrm>
                <a:off x="3243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" name="Line 230"/>
              <p:cNvSpPr>
                <a:spLocks noChangeShapeType="1"/>
              </p:cNvSpPr>
              <p:nvPr/>
            </p:nvSpPr>
            <p:spPr bwMode="auto">
              <a:xfrm>
                <a:off x="3314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" name="Line 231"/>
              <p:cNvSpPr>
                <a:spLocks noChangeShapeType="1"/>
              </p:cNvSpPr>
              <p:nvPr/>
            </p:nvSpPr>
            <p:spPr bwMode="auto">
              <a:xfrm>
                <a:off x="3385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" name="Line 232"/>
              <p:cNvSpPr>
                <a:spLocks noChangeShapeType="1"/>
              </p:cNvSpPr>
              <p:nvPr/>
            </p:nvSpPr>
            <p:spPr bwMode="auto">
              <a:xfrm>
                <a:off x="3456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" name="Line 233"/>
              <p:cNvSpPr>
                <a:spLocks noChangeShapeType="1"/>
              </p:cNvSpPr>
              <p:nvPr/>
            </p:nvSpPr>
            <p:spPr bwMode="auto">
              <a:xfrm>
                <a:off x="3528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0" name="Line 234"/>
              <p:cNvSpPr>
                <a:spLocks noChangeShapeType="1"/>
              </p:cNvSpPr>
              <p:nvPr/>
            </p:nvSpPr>
            <p:spPr bwMode="auto">
              <a:xfrm>
                <a:off x="3599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" name="Line 235"/>
              <p:cNvSpPr>
                <a:spLocks noChangeShapeType="1"/>
              </p:cNvSpPr>
              <p:nvPr/>
            </p:nvSpPr>
            <p:spPr bwMode="auto">
              <a:xfrm>
                <a:off x="3670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" name="Line 236"/>
              <p:cNvSpPr>
                <a:spLocks noChangeShapeType="1"/>
              </p:cNvSpPr>
              <p:nvPr/>
            </p:nvSpPr>
            <p:spPr bwMode="auto">
              <a:xfrm>
                <a:off x="3741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" name="Line 237"/>
              <p:cNvSpPr>
                <a:spLocks noChangeShapeType="1"/>
              </p:cNvSpPr>
              <p:nvPr/>
            </p:nvSpPr>
            <p:spPr bwMode="auto">
              <a:xfrm>
                <a:off x="3812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" name="Line 238"/>
              <p:cNvSpPr>
                <a:spLocks noChangeShapeType="1"/>
              </p:cNvSpPr>
              <p:nvPr/>
            </p:nvSpPr>
            <p:spPr bwMode="auto">
              <a:xfrm>
                <a:off x="3885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5" name="Line 239"/>
              <p:cNvSpPr>
                <a:spLocks noChangeShapeType="1"/>
              </p:cNvSpPr>
              <p:nvPr/>
            </p:nvSpPr>
            <p:spPr bwMode="auto">
              <a:xfrm>
                <a:off x="3955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" name="Line 240"/>
              <p:cNvSpPr>
                <a:spLocks noChangeShapeType="1"/>
              </p:cNvSpPr>
              <p:nvPr/>
            </p:nvSpPr>
            <p:spPr bwMode="auto">
              <a:xfrm>
                <a:off x="4026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" name="Line 241"/>
              <p:cNvSpPr>
                <a:spLocks noChangeShapeType="1"/>
              </p:cNvSpPr>
              <p:nvPr/>
            </p:nvSpPr>
            <p:spPr bwMode="auto">
              <a:xfrm>
                <a:off x="4097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" name="Line 242"/>
              <p:cNvSpPr>
                <a:spLocks noChangeShapeType="1"/>
              </p:cNvSpPr>
              <p:nvPr/>
            </p:nvSpPr>
            <p:spPr bwMode="auto">
              <a:xfrm>
                <a:off x="4170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" name="Line 243"/>
              <p:cNvSpPr>
                <a:spLocks noChangeShapeType="1"/>
              </p:cNvSpPr>
              <p:nvPr/>
            </p:nvSpPr>
            <p:spPr bwMode="auto">
              <a:xfrm>
                <a:off x="4241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" name="Line 244"/>
              <p:cNvSpPr>
                <a:spLocks noChangeShapeType="1"/>
              </p:cNvSpPr>
              <p:nvPr/>
            </p:nvSpPr>
            <p:spPr bwMode="auto">
              <a:xfrm>
                <a:off x="4312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" name="Line 245"/>
              <p:cNvSpPr>
                <a:spLocks noChangeShapeType="1"/>
              </p:cNvSpPr>
              <p:nvPr/>
            </p:nvSpPr>
            <p:spPr bwMode="auto">
              <a:xfrm>
                <a:off x="4383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" name="Line 246"/>
              <p:cNvSpPr>
                <a:spLocks noChangeShapeType="1"/>
              </p:cNvSpPr>
              <p:nvPr/>
            </p:nvSpPr>
            <p:spPr bwMode="auto">
              <a:xfrm>
                <a:off x="4455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" name="Line 247"/>
              <p:cNvSpPr>
                <a:spLocks noChangeShapeType="1"/>
              </p:cNvSpPr>
              <p:nvPr/>
            </p:nvSpPr>
            <p:spPr bwMode="auto">
              <a:xfrm>
                <a:off x="4526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" name="Line 248"/>
              <p:cNvSpPr>
                <a:spLocks noChangeShapeType="1"/>
              </p:cNvSpPr>
              <p:nvPr/>
            </p:nvSpPr>
            <p:spPr bwMode="auto">
              <a:xfrm>
                <a:off x="4597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5" name="Line 256"/>
              <p:cNvSpPr>
                <a:spLocks noChangeShapeType="1"/>
              </p:cNvSpPr>
              <p:nvPr/>
            </p:nvSpPr>
            <p:spPr bwMode="auto">
              <a:xfrm>
                <a:off x="961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Line 257"/>
              <p:cNvSpPr>
                <a:spLocks noChangeShapeType="1"/>
              </p:cNvSpPr>
              <p:nvPr/>
            </p:nvSpPr>
            <p:spPr bwMode="auto">
              <a:xfrm>
                <a:off x="1033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7" name="Line 258"/>
              <p:cNvSpPr>
                <a:spLocks noChangeShapeType="1"/>
              </p:cNvSpPr>
              <p:nvPr/>
            </p:nvSpPr>
            <p:spPr bwMode="auto">
              <a:xfrm>
                <a:off x="1104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8" name="Line 259"/>
              <p:cNvSpPr>
                <a:spLocks noChangeShapeType="1"/>
              </p:cNvSpPr>
              <p:nvPr/>
            </p:nvSpPr>
            <p:spPr bwMode="auto">
              <a:xfrm>
                <a:off x="1175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Line 260"/>
              <p:cNvSpPr>
                <a:spLocks noChangeShapeType="1"/>
              </p:cNvSpPr>
              <p:nvPr/>
            </p:nvSpPr>
            <p:spPr bwMode="auto">
              <a:xfrm>
                <a:off x="1246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0" name="Line 261"/>
              <p:cNvSpPr>
                <a:spLocks noChangeShapeType="1"/>
              </p:cNvSpPr>
              <p:nvPr/>
            </p:nvSpPr>
            <p:spPr bwMode="auto">
              <a:xfrm>
                <a:off x="1319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1" name="Line 262"/>
              <p:cNvSpPr>
                <a:spLocks noChangeShapeType="1"/>
              </p:cNvSpPr>
              <p:nvPr/>
            </p:nvSpPr>
            <p:spPr bwMode="auto">
              <a:xfrm>
                <a:off x="1390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Line 263"/>
              <p:cNvSpPr>
                <a:spLocks noChangeShapeType="1"/>
              </p:cNvSpPr>
              <p:nvPr/>
            </p:nvSpPr>
            <p:spPr bwMode="auto">
              <a:xfrm>
                <a:off x="1461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3" name="Line 264"/>
              <p:cNvSpPr>
                <a:spLocks noChangeShapeType="1"/>
              </p:cNvSpPr>
              <p:nvPr/>
            </p:nvSpPr>
            <p:spPr bwMode="auto">
              <a:xfrm>
                <a:off x="1532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4" name="Line 265"/>
              <p:cNvSpPr>
                <a:spLocks noChangeShapeType="1"/>
              </p:cNvSpPr>
              <p:nvPr/>
            </p:nvSpPr>
            <p:spPr bwMode="auto">
              <a:xfrm>
                <a:off x="1602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5" name="Line 266"/>
              <p:cNvSpPr>
                <a:spLocks noChangeShapeType="1"/>
              </p:cNvSpPr>
              <p:nvPr/>
            </p:nvSpPr>
            <p:spPr bwMode="auto">
              <a:xfrm>
                <a:off x="1675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6" name="Line 267"/>
              <p:cNvSpPr>
                <a:spLocks noChangeShapeType="1"/>
              </p:cNvSpPr>
              <p:nvPr/>
            </p:nvSpPr>
            <p:spPr bwMode="auto">
              <a:xfrm>
                <a:off x="1746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7" name="Line 268"/>
              <p:cNvSpPr>
                <a:spLocks noChangeShapeType="1"/>
              </p:cNvSpPr>
              <p:nvPr/>
            </p:nvSpPr>
            <p:spPr bwMode="auto">
              <a:xfrm>
                <a:off x="1817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8" name="Line 269"/>
              <p:cNvSpPr>
                <a:spLocks noChangeShapeType="1"/>
              </p:cNvSpPr>
              <p:nvPr/>
            </p:nvSpPr>
            <p:spPr bwMode="auto">
              <a:xfrm>
                <a:off x="1888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9" name="Line 270"/>
              <p:cNvSpPr>
                <a:spLocks noChangeShapeType="1"/>
              </p:cNvSpPr>
              <p:nvPr/>
            </p:nvSpPr>
            <p:spPr bwMode="auto">
              <a:xfrm>
                <a:off x="1960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0" name="Line 271"/>
              <p:cNvSpPr>
                <a:spLocks noChangeShapeType="1"/>
              </p:cNvSpPr>
              <p:nvPr/>
            </p:nvSpPr>
            <p:spPr bwMode="auto">
              <a:xfrm>
                <a:off x="2031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1" name="Line 272"/>
              <p:cNvSpPr>
                <a:spLocks noChangeShapeType="1"/>
              </p:cNvSpPr>
              <p:nvPr/>
            </p:nvSpPr>
            <p:spPr bwMode="auto">
              <a:xfrm>
                <a:off x="2102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2" name="Line 273"/>
              <p:cNvSpPr>
                <a:spLocks noChangeShapeType="1"/>
              </p:cNvSpPr>
              <p:nvPr/>
            </p:nvSpPr>
            <p:spPr bwMode="auto">
              <a:xfrm>
                <a:off x="2173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3" name="Line 274"/>
              <p:cNvSpPr>
                <a:spLocks noChangeShapeType="1"/>
              </p:cNvSpPr>
              <p:nvPr/>
            </p:nvSpPr>
            <p:spPr bwMode="auto">
              <a:xfrm>
                <a:off x="2244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4" name="Line 275"/>
              <p:cNvSpPr>
                <a:spLocks noChangeShapeType="1"/>
              </p:cNvSpPr>
              <p:nvPr/>
            </p:nvSpPr>
            <p:spPr bwMode="auto">
              <a:xfrm>
                <a:off x="2316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5" name="Line 276"/>
              <p:cNvSpPr>
                <a:spLocks noChangeShapeType="1"/>
              </p:cNvSpPr>
              <p:nvPr/>
            </p:nvSpPr>
            <p:spPr bwMode="auto">
              <a:xfrm>
                <a:off x="2387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6" name="Line 277"/>
              <p:cNvSpPr>
                <a:spLocks noChangeShapeType="1"/>
              </p:cNvSpPr>
              <p:nvPr/>
            </p:nvSpPr>
            <p:spPr bwMode="auto">
              <a:xfrm>
                <a:off x="2458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7" name="Line 278"/>
              <p:cNvSpPr>
                <a:spLocks noChangeShapeType="1"/>
              </p:cNvSpPr>
              <p:nvPr/>
            </p:nvSpPr>
            <p:spPr bwMode="auto">
              <a:xfrm>
                <a:off x="2529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8" name="Line 279"/>
              <p:cNvSpPr>
                <a:spLocks noChangeShapeType="1"/>
              </p:cNvSpPr>
              <p:nvPr/>
            </p:nvSpPr>
            <p:spPr bwMode="auto">
              <a:xfrm>
                <a:off x="2602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9" name="Line 280"/>
              <p:cNvSpPr>
                <a:spLocks noChangeShapeType="1"/>
              </p:cNvSpPr>
              <p:nvPr/>
            </p:nvSpPr>
            <p:spPr bwMode="auto">
              <a:xfrm>
                <a:off x="2673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0" name="Line 281"/>
              <p:cNvSpPr>
                <a:spLocks noChangeShapeType="1"/>
              </p:cNvSpPr>
              <p:nvPr/>
            </p:nvSpPr>
            <p:spPr bwMode="auto">
              <a:xfrm>
                <a:off x="2744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1" name="Line 282"/>
              <p:cNvSpPr>
                <a:spLocks noChangeShapeType="1"/>
              </p:cNvSpPr>
              <p:nvPr/>
            </p:nvSpPr>
            <p:spPr bwMode="auto">
              <a:xfrm>
                <a:off x="2814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2" name="Line 283"/>
              <p:cNvSpPr>
                <a:spLocks noChangeShapeType="1"/>
              </p:cNvSpPr>
              <p:nvPr/>
            </p:nvSpPr>
            <p:spPr bwMode="auto">
              <a:xfrm>
                <a:off x="2887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3" name="Line 284"/>
              <p:cNvSpPr>
                <a:spLocks noChangeShapeType="1"/>
              </p:cNvSpPr>
              <p:nvPr/>
            </p:nvSpPr>
            <p:spPr bwMode="auto">
              <a:xfrm>
                <a:off x="2958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4" name="Line 285"/>
              <p:cNvSpPr>
                <a:spLocks noChangeShapeType="1"/>
              </p:cNvSpPr>
              <p:nvPr/>
            </p:nvSpPr>
            <p:spPr bwMode="auto">
              <a:xfrm>
                <a:off x="3029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5" name="Line 286"/>
              <p:cNvSpPr>
                <a:spLocks noChangeShapeType="1"/>
              </p:cNvSpPr>
              <p:nvPr/>
            </p:nvSpPr>
            <p:spPr bwMode="auto">
              <a:xfrm>
                <a:off x="3100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6" name="Line 287"/>
              <p:cNvSpPr>
                <a:spLocks noChangeShapeType="1"/>
              </p:cNvSpPr>
              <p:nvPr/>
            </p:nvSpPr>
            <p:spPr bwMode="auto">
              <a:xfrm>
                <a:off x="3171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7" name="Line 288"/>
              <p:cNvSpPr>
                <a:spLocks noChangeShapeType="1"/>
              </p:cNvSpPr>
              <p:nvPr/>
            </p:nvSpPr>
            <p:spPr bwMode="auto">
              <a:xfrm>
                <a:off x="3243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8" name="Line 289"/>
              <p:cNvSpPr>
                <a:spLocks noChangeShapeType="1"/>
              </p:cNvSpPr>
              <p:nvPr/>
            </p:nvSpPr>
            <p:spPr bwMode="auto">
              <a:xfrm>
                <a:off x="3314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9" name="Line 290"/>
              <p:cNvSpPr>
                <a:spLocks noChangeShapeType="1"/>
              </p:cNvSpPr>
              <p:nvPr/>
            </p:nvSpPr>
            <p:spPr bwMode="auto">
              <a:xfrm>
                <a:off x="3385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0" name="Line 291"/>
              <p:cNvSpPr>
                <a:spLocks noChangeShapeType="1"/>
              </p:cNvSpPr>
              <p:nvPr/>
            </p:nvSpPr>
            <p:spPr bwMode="auto">
              <a:xfrm>
                <a:off x="3456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1" name="Line 292"/>
              <p:cNvSpPr>
                <a:spLocks noChangeShapeType="1"/>
              </p:cNvSpPr>
              <p:nvPr/>
            </p:nvSpPr>
            <p:spPr bwMode="auto">
              <a:xfrm>
                <a:off x="3528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2" name="Line 293"/>
              <p:cNvSpPr>
                <a:spLocks noChangeShapeType="1"/>
              </p:cNvSpPr>
              <p:nvPr/>
            </p:nvSpPr>
            <p:spPr bwMode="auto">
              <a:xfrm>
                <a:off x="3599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3" name="Line 294"/>
              <p:cNvSpPr>
                <a:spLocks noChangeShapeType="1"/>
              </p:cNvSpPr>
              <p:nvPr/>
            </p:nvSpPr>
            <p:spPr bwMode="auto">
              <a:xfrm>
                <a:off x="3670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Line 295"/>
              <p:cNvSpPr>
                <a:spLocks noChangeShapeType="1"/>
              </p:cNvSpPr>
              <p:nvPr/>
            </p:nvSpPr>
            <p:spPr bwMode="auto">
              <a:xfrm>
                <a:off x="3741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5" name="Line 296"/>
              <p:cNvSpPr>
                <a:spLocks noChangeShapeType="1"/>
              </p:cNvSpPr>
              <p:nvPr/>
            </p:nvSpPr>
            <p:spPr bwMode="auto">
              <a:xfrm>
                <a:off x="3812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6" name="Line 297"/>
              <p:cNvSpPr>
                <a:spLocks noChangeShapeType="1"/>
              </p:cNvSpPr>
              <p:nvPr/>
            </p:nvSpPr>
            <p:spPr bwMode="auto">
              <a:xfrm>
                <a:off x="3885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7" name="Line 298"/>
              <p:cNvSpPr>
                <a:spLocks noChangeShapeType="1"/>
              </p:cNvSpPr>
              <p:nvPr/>
            </p:nvSpPr>
            <p:spPr bwMode="auto">
              <a:xfrm>
                <a:off x="3955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8" name="Line 299"/>
              <p:cNvSpPr>
                <a:spLocks noChangeShapeType="1"/>
              </p:cNvSpPr>
              <p:nvPr/>
            </p:nvSpPr>
            <p:spPr bwMode="auto">
              <a:xfrm>
                <a:off x="4026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9" name="Line 300"/>
              <p:cNvSpPr>
                <a:spLocks noChangeShapeType="1"/>
              </p:cNvSpPr>
              <p:nvPr/>
            </p:nvSpPr>
            <p:spPr bwMode="auto">
              <a:xfrm>
                <a:off x="4097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0" name="Line 301"/>
              <p:cNvSpPr>
                <a:spLocks noChangeShapeType="1"/>
              </p:cNvSpPr>
              <p:nvPr/>
            </p:nvSpPr>
            <p:spPr bwMode="auto">
              <a:xfrm>
                <a:off x="4170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1" name="Line 302"/>
              <p:cNvSpPr>
                <a:spLocks noChangeShapeType="1"/>
              </p:cNvSpPr>
              <p:nvPr/>
            </p:nvSpPr>
            <p:spPr bwMode="auto">
              <a:xfrm>
                <a:off x="4241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2" name="Line 303"/>
              <p:cNvSpPr>
                <a:spLocks noChangeShapeType="1"/>
              </p:cNvSpPr>
              <p:nvPr/>
            </p:nvSpPr>
            <p:spPr bwMode="auto">
              <a:xfrm>
                <a:off x="4312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3" name="Line 304"/>
              <p:cNvSpPr>
                <a:spLocks noChangeShapeType="1"/>
              </p:cNvSpPr>
              <p:nvPr/>
            </p:nvSpPr>
            <p:spPr bwMode="auto">
              <a:xfrm>
                <a:off x="4383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4" name="Line 305"/>
              <p:cNvSpPr>
                <a:spLocks noChangeShapeType="1"/>
              </p:cNvSpPr>
              <p:nvPr/>
            </p:nvSpPr>
            <p:spPr bwMode="auto">
              <a:xfrm>
                <a:off x="4455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5" name="Line 306"/>
              <p:cNvSpPr>
                <a:spLocks noChangeShapeType="1"/>
              </p:cNvSpPr>
              <p:nvPr/>
            </p:nvSpPr>
            <p:spPr bwMode="auto">
              <a:xfrm>
                <a:off x="4526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6" name="Line 307"/>
              <p:cNvSpPr>
                <a:spLocks noChangeShapeType="1"/>
              </p:cNvSpPr>
              <p:nvPr/>
            </p:nvSpPr>
            <p:spPr bwMode="auto">
              <a:xfrm>
                <a:off x="4597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7" name="Line 315"/>
              <p:cNvSpPr>
                <a:spLocks noChangeShapeType="1"/>
              </p:cNvSpPr>
              <p:nvPr/>
            </p:nvSpPr>
            <p:spPr bwMode="auto">
              <a:xfrm>
                <a:off x="961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8" name="Line 316"/>
              <p:cNvSpPr>
                <a:spLocks noChangeShapeType="1"/>
              </p:cNvSpPr>
              <p:nvPr/>
            </p:nvSpPr>
            <p:spPr bwMode="auto">
              <a:xfrm>
                <a:off x="1033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9" name="Line 317"/>
              <p:cNvSpPr>
                <a:spLocks noChangeShapeType="1"/>
              </p:cNvSpPr>
              <p:nvPr/>
            </p:nvSpPr>
            <p:spPr bwMode="auto">
              <a:xfrm>
                <a:off x="1104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0" name="Line 318"/>
              <p:cNvSpPr>
                <a:spLocks noChangeShapeType="1"/>
              </p:cNvSpPr>
              <p:nvPr/>
            </p:nvSpPr>
            <p:spPr bwMode="auto">
              <a:xfrm>
                <a:off x="1175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1" name="Line 319"/>
              <p:cNvSpPr>
                <a:spLocks noChangeShapeType="1"/>
              </p:cNvSpPr>
              <p:nvPr/>
            </p:nvSpPr>
            <p:spPr bwMode="auto">
              <a:xfrm>
                <a:off x="1246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2" name="Line 320"/>
              <p:cNvSpPr>
                <a:spLocks noChangeShapeType="1"/>
              </p:cNvSpPr>
              <p:nvPr/>
            </p:nvSpPr>
            <p:spPr bwMode="auto">
              <a:xfrm>
                <a:off x="1319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3" name="Line 321"/>
              <p:cNvSpPr>
                <a:spLocks noChangeShapeType="1"/>
              </p:cNvSpPr>
              <p:nvPr/>
            </p:nvSpPr>
            <p:spPr bwMode="auto">
              <a:xfrm>
                <a:off x="1390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4" name="Line 322"/>
              <p:cNvSpPr>
                <a:spLocks noChangeShapeType="1"/>
              </p:cNvSpPr>
              <p:nvPr/>
            </p:nvSpPr>
            <p:spPr bwMode="auto">
              <a:xfrm>
                <a:off x="1461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5" name="Line 323"/>
              <p:cNvSpPr>
                <a:spLocks noChangeShapeType="1"/>
              </p:cNvSpPr>
              <p:nvPr/>
            </p:nvSpPr>
            <p:spPr bwMode="auto">
              <a:xfrm>
                <a:off x="1532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6" name="Line 324"/>
              <p:cNvSpPr>
                <a:spLocks noChangeShapeType="1"/>
              </p:cNvSpPr>
              <p:nvPr/>
            </p:nvSpPr>
            <p:spPr bwMode="auto">
              <a:xfrm>
                <a:off x="1602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7" name="Line 325"/>
              <p:cNvSpPr>
                <a:spLocks noChangeShapeType="1"/>
              </p:cNvSpPr>
              <p:nvPr/>
            </p:nvSpPr>
            <p:spPr bwMode="auto">
              <a:xfrm>
                <a:off x="1675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8" name="Line 326"/>
              <p:cNvSpPr>
                <a:spLocks noChangeShapeType="1"/>
              </p:cNvSpPr>
              <p:nvPr/>
            </p:nvSpPr>
            <p:spPr bwMode="auto">
              <a:xfrm>
                <a:off x="1746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9" name="Line 327"/>
              <p:cNvSpPr>
                <a:spLocks noChangeShapeType="1"/>
              </p:cNvSpPr>
              <p:nvPr/>
            </p:nvSpPr>
            <p:spPr bwMode="auto">
              <a:xfrm>
                <a:off x="1817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0" name="Line 328"/>
              <p:cNvSpPr>
                <a:spLocks noChangeShapeType="1"/>
              </p:cNvSpPr>
              <p:nvPr/>
            </p:nvSpPr>
            <p:spPr bwMode="auto">
              <a:xfrm>
                <a:off x="1888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1" name="Line 329"/>
              <p:cNvSpPr>
                <a:spLocks noChangeShapeType="1"/>
              </p:cNvSpPr>
              <p:nvPr/>
            </p:nvSpPr>
            <p:spPr bwMode="auto">
              <a:xfrm>
                <a:off x="1960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2" name="Line 330"/>
              <p:cNvSpPr>
                <a:spLocks noChangeShapeType="1"/>
              </p:cNvSpPr>
              <p:nvPr/>
            </p:nvSpPr>
            <p:spPr bwMode="auto">
              <a:xfrm>
                <a:off x="2031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3" name="Line 331"/>
              <p:cNvSpPr>
                <a:spLocks noChangeShapeType="1"/>
              </p:cNvSpPr>
              <p:nvPr/>
            </p:nvSpPr>
            <p:spPr bwMode="auto">
              <a:xfrm>
                <a:off x="2102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4" name="Line 332"/>
              <p:cNvSpPr>
                <a:spLocks noChangeShapeType="1"/>
              </p:cNvSpPr>
              <p:nvPr/>
            </p:nvSpPr>
            <p:spPr bwMode="auto">
              <a:xfrm>
                <a:off x="2173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5" name="Line 333"/>
              <p:cNvSpPr>
                <a:spLocks noChangeShapeType="1"/>
              </p:cNvSpPr>
              <p:nvPr/>
            </p:nvSpPr>
            <p:spPr bwMode="auto">
              <a:xfrm>
                <a:off x="2244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6" name="Line 334"/>
              <p:cNvSpPr>
                <a:spLocks noChangeShapeType="1"/>
              </p:cNvSpPr>
              <p:nvPr/>
            </p:nvSpPr>
            <p:spPr bwMode="auto">
              <a:xfrm>
                <a:off x="2316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7" name="Line 335"/>
              <p:cNvSpPr>
                <a:spLocks noChangeShapeType="1"/>
              </p:cNvSpPr>
              <p:nvPr/>
            </p:nvSpPr>
            <p:spPr bwMode="auto">
              <a:xfrm>
                <a:off x="2387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8" name="Line 336"/>
              <p:cNvSpPr>
                <a:spLocks noChangeShapeType="1"/>
              </p:cNvSpPr>
              <p:nvPr/>
            </p:nvSpPr>
            <p:spPr bwMode="auto">
              <a:xfrm>
                <a:off x="2458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9" name="Line 337"/>
              <p:cNvSpPr>
                <a:spLocks noChangeShapeType="1"/>
              </p:cNvSpPr>
              <p:nvPr/>
            </p:nvSpPr>
            <p:spPr bwMode="auto">
              <a:xfrm>
                <a:off x="2529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0" name="Line 338"/>
              <p:cNvSpPr>
                <a:spLocks noChangeShapeType="1"/>
              </p:cNvSpPr>
              <p:nvPr/>
            </p:nvSpPr>
            <p:spPr bwMode="auto">
              <a:xfrm>
                <a:off x="2602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1" name="Line 339"/>
              <p:cNvSpPr>
                <a:spLocks noChangeShapeType="1"/>
              </p:cNvSpPr>
              <p:nvPr/>
            </p:nvSpPr>
            <p:spPr bwMode="auto">
              <a:xfrm>
                <a:off x="2673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2" name="Line 340"/>
              <p:cNvSpPr>
                <a:spLocks noChangeShapeType="1"/>
              </p:cNvSpPr>
              <p:nvPr/>
            </p:nvSpPr>
            <p:spPr bwMode="auto">
              <a:xfrm>
                <a:off x="2744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3" name="Line 341"/>
              <p:cNvSpPr>
                <a:spLocks noChangeShapeType="1"/>
              </p:cNvSpPr>
              <p:nvPr/>
            </p:nvSpPr>
            <p:spPr bwMode="auto">
              <a:xfrm>
                <a:off x="2814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4" name="Line 342"/>
              <p:cNvSpPr>
                <a:spLocks noChangeShapeType="1"/>
              </p:cNvSpPr>
              <p:nvPr/>
            </p:nvSpPr>
            <p:spPr bwMode="auto">
              <a:xfrm>
                <a:off x="2887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5" name="Line 343"/>
              <p:cNvSpPr>
                <a:spLocks noChangeShapeType="1"/>
              </p:cNvSpPr>
              <p:nvPr/>
            </p:nvSpPr>
            <p:spPr bwMode="auto">
              <a:xfrm>
                <a:off x="2958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6" name="Line 344"/>
              <p:cNvSpPr>
                <a:spLocks noChangeShapeType="1"/>
              </p:cNvSpPr>
              <p:nvPr/>
            </p:nvSpPr>
            <p:spPr bwMode="auto">
              <a:xfrm>
                <a:off x="3029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7" name="Line 345"/>
              <p:cNvSpPr>
                <a:spLocks noChangeShapeType="1"/>
              </p:cNvSpPr>
              <p:nvPr/>
            </p:nvSpPr>
            <p:spPr bwMode="auto">
              <a:xfrm>
                <a:off x="3100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8" name="Line 346"/>
              <p:cNvSpPr>
                <a:spLocks noChangeShapeType="1"/>
              </p:cNvSpPr>
              <p:nvPr/>
            </p:nvSpPr>
            <p:spPr bwMode="auto">
              <a:xfrm>
                <a:off x="3171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9" name="Line 347"/>
              <p:cNvSpPr>
                <a:spLocks noChangeShapeType="1"/>
              </p:cNvSpPr>
              <p:nvPr/>
            </p:nvSpPr>
            <p:spPr bwMode="auto">
              <a:xfrm>
                <a:off x="3243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0" name="Line 348"/>
              <p:cNvSpPr>
                <a:spLocks noChangeShapeType="1"/>
              </p:cNvSpPr>
              <p:nvPr/>
            </p:nvSpPr>
            <p:spPr bwMode="auto">
              <a:xfrm>
                <a:off x="3314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1" name="Line 349"/>
              <p:cNvSpPr>
                <a:spLocks noChangeShapeType="1"/>
              </p:cNvSpPr>
              <p:nvPr/>
            </p:nvSpPr>
            <p:spPr bwMode="auto">
              <a:xfrm>
                <a:off x="3385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2" name="Line 350"/>
              <p:cNvSpPr>
                <a:spLocks noChangeShapeType="1"/>
              </p:cNvSpPr>
              <p:nvPr/>
            </p:nvSpPr>
            <p:spPr bwMode="auto">
              <a:xfrm>
                <a:off x="3456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3" name="Line 351"/>
              <p:cNvSpPr>
                <a:spLocks noChangeShapeType="1"/>
              </p:cNvSpPr>
              <p:nvPr/>
            </p:nvSpPr>
            <p:spPr bwMode="auto">
              <a:xfrm>
                <a:off x="3528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4" name="Line 352"/>
              <p:cNvSpPr>
                <a:spLocks noChangeShapeType="1"/>
              </p:cNvSpPr>
              <p:nvPr/>
            </p:nvSpPr>
            <p:spPr bwMode="auto">
              <a:xfrm>
                <a:off x="3599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5" name="Line 353"/>
              <p:cNvSpPr>
                <a:spLocks noChangeShapeType="1"/>
              </p:cNvSpPr>
              <p:nvPr/>
            </p:nvSpPr>
            <p:spPr bwMode="auto">
              <a:xfrm>
                <a:off x="3670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6" name="Line 354"/>
              <p:cNvSpPr>
                <a:spLocks noChangeShapeType="1"/>
              </p:cNvSpPr>
              <p:nvPr/>
            </p:nvSpPr>
            <p:spPr bwMode="auto">
              <a:xfrm>
                <a:off x="3741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7" name="Line 355"/>
              <p:cNvSpPr>
                <a:spLocks noChangeShapeType="1"/>
              </p:cNvSpPr>
              <p:nvPr/>
            </p:nvSpPr>
            <p:spPr bwMode="auto">
              <a:xfrm>
                <a:off x="3812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8" name="Line 356"/>
              <p:cNvSpPr>
                <a:spLocks noChangeShapeType="1"/>
              </p:cNvSpPr>
              <p:nvPr/>
            </p:nvSpPr>
            <p:spPr bwMode="auto">
              <a:xfrm>
                <a:off x="3885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9" name="Line 357"/>
              <p:cNvSpPr>
                <a:spLocks noChangeShapeType="1"/>
              </p:cNvSpPr>
              <p:nvPr/>
            </p:nvSpPr>
            <p:spPr bwMode="auto">
              <a:xfrm>
                <a:off x="3955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0" name="Line 358"/>
              <p:cNvSpPr>
                <a:spLocks noChangeShapeType="1"/>
              </p:cNvSpPr>
              <p:nvPr/>
            </p:nvSpPr>
            <p:spPr bwMode="auto">
              <a:xfrm>
                <a:off x="4026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1" name="Line 359"/>
              <p:cNvSpPr>
                <a:spLocks noChangeShapeType="1"/>
              </p:cNvSpPr>
              <p:nvPr/>
            </p:nvSpPr>
            <p:spPr bwMode="auto">
              <a:xfrm>
                <a:off x="4097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2" name="Line 360"/>
              <p:cNvSpPr>
                <a:spLocks noChangeShapeType="1"/>
              </p:cNvSpPr>
              <p:nvPr/>
            </p:nvSpPr>
            <p:spPr bwMode="auto">
              <a:xfrm>
                <a:off x="4170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3" name="Line 361"/>
              <p:cNvSpPr>
                <a:spLocks noChangeShapeType="1"/>
              </p:cNvSpPr>
              <p:nvPr/>
            </p:nvSpPr>
            <p:spPr bwMode="auto">
              <a:xfrm>
                <a:off x="4241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" name="Line 362"/>
              <p:cNvSpPr>
                <a:spLocks noChangeShapeType="1"/>
              </p:cNvSpPr>
              <p:nvPr/>
            </p:nvSpPr>
            <p:spPr bwMode="auto">
              <a:xfrm>
                <a:off x="4312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5" name="Line 363"/>
              <p:cNvSpPr>
                <a:spLocks noChangeShapeType="1"/>
              </p:cNvSpPr>
              <p:nvPr/>
            </p:nvSpPr>
            <p:spPr bwMode="auto">
              <a:xfrm>
                <a:off x="4383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6" name="Line 364"/>
              <p:cNvSpPr>
                <a:spLocks noChangeShapeType="1"/>
              </p:cNvSpPr>
              <p:nvPr/>
            </p:nvSpPr>
            <p:spPr bwMode="auto">
              <a:xfrm>
                <a:off x="4455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7" name="Line 365"/>
              <p:cNvSpPr>
                <a:spLocks noChangeShapeType="1"/>
              </p:cNvSpPr>
              <p:nvPr/>
            </p:nvSpPr>
            <p:spPr bwMode="auto">
              <a:xfrm>
                <a:off x="4526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8" name="Line 366"/>
              <p:cNvSpPr>
                <a:spLocks noChangeShapeType="1"/>
              </p:cNvSpPr>
              <p:nvPr/>
            </p:nvSpPr>
            <p:spPr bwMode="auto">
              <a:xfrm>
                <a:off x="4597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9" name="Line 374"/>
              <p:cNvSpPr>
                <a:spLocks noChangeShapeType="1"/>
              </p:cNvSpPr>
              <p:nvPr/>
            </p:nvSpPr>
            <p:spPr bwMode="auto">
              <a:xfrm>
                <a:off x="961" y="312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0" name="Line 375"/>
              <p:cNvSpPr>
                <a:spLocks noChangeShapeType="1"/>
              </p:cNvSpPr>
              <p:nvPr/>
            </p:nvSpPr>
            <p:spPr bwMode="auto">
              <a:xfrm>
                <a:off x="1033" y="312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1" name="Line 376"/>
              <p:cNvSpPr>
                <a:spLocks noChangeShapeType="1"/>
              </p:cNvSpPr>
              <p:nvPr/>
            </p:nvSpPr>
            <p:spPr bwMode="auto">
              <a:xfrm>
                <a:off x="1104" y="312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2" name="Line 377"/>
              <p:cNvSpPr>
                <a:spLocks noChangeShapeType="1"/>
              </p:cNvSpPr>
              <p:nvPr/>
            </p:nvSpPr>
            <p:spPr bwMode="auto">
              <a:xfrm>
                <a:off x="1175" y="312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3" name="Line 378"/>
              <p:cNvSpPr>
                <a:spLocks noChangeShapeType="1"/>
              </p:cNvSpPr>
              <p:nvPr/>
            </p:nvSpPr>
            <p:spPr bwMode="auto">
              <a:xfrm>
                <a:off x="1246" y="312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" name="Line 379"/>
              <p:cNvSpPr>
                <a:spLocks noChangeShapeType="1"/>
              </p:cNvSpPr>
              <p:nvPr/>
            </p:nvSpPr>
            <p:spPr bwMode="auto">
              <a:xfrm>
                <a:off x="1319" y="312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5" name="Line 380"/>
              <p:cNvSpPr>
                <a:spLocks noChangeShapeType="1"/>
              </p:cNvSpPr>
              <p:nvPr/>
            </p:nvSpPr>
            <p:spPr bwMode="auto">
              <a:xfrm>
                <a:off x="1390" y="312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6" name="Line 381"/>
              <p:cNvSpPr>
                <a:spLocks noChangeShapeType="1"/>
              </p:cNvSpPr>
              <p:nvPr/>
            </p:nvSpPr>
            <p:spPr bwMode="auto">
              <a:xfrm>
                <a:off x="1461" y="312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7" name="Line 382"/>
              <p:cNvSpPr>
                <a:spLocks noChangeShapeType="1"/>
              </p:cNvSpPr>
              <p:nvPr/>
            </p:nvSpPr>
            <p:spPr bwMode="auto">
              <a:xfrm>
                <a:off x="1532" y="312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8" name="Line 383"/>
              <p:cNvSpPr>
                <a:spLocks noChangeShapeType="1"/>
              </p:cNvSpPr>
              <p:nvPr/>
            </p:nvSpPr>
            <p:spPr bwMode="auto">
              <a:xfrm>
                <a:off x="1602" y="312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9" name="Line 384"/>
              <p:cNvSpPr>
                <a:spLocks noChangeShapeType="1"/>
              </p:cNvSpPr>
              <p:nvPr/>
            </p:nvSpPr>
            <p:spPr bwMode="auto">
              <a:xfrm>
                <a:off x="1675" y="312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0" name="Line 385"/>
              <p:cNvSpPr>
                <a:spLocks noChangeShapeType="1"/>
              </p:cNvSpPr>
              <p:nvPr/>
            </p:nvSpPr>
            <p:spPr bwMode="auto">
              <a:xfrm>
                <a:off x="1746" y="312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1" name="Line 386"/>
              <p:cNvSpPr>
                <a:spLocks noChangeShapeType="1"/>
              </p:cNvSpPr>
              <p:nvPr/>
            </p:nvSpPr>
            <p:spPr bwMode="auto">
              <a:xfrm>
                <a:off x="1817" y="312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2" name="Line 387"/>
              <p:cNvSpPr>
                <a:spLocks noChangeShapeType="1"/>
              </p:cNvSpPr>
              <p:nvPr/>
            </p:nvSpPr>
            <p:spPr bwMode="auto">
              <a:xfrm>
                <a:off x="1888" y="312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3" name="Line 388"/>
              <p:cNvSpPr>
                <a:spLocks noChangeShapeType="1"/>
              </p:cNvSpPr>
              <p:nvPr/>
            </p:nvSpPr>
            <p:spPr bwMode="auto">
              <a:xfrm>
                <a:off x="1960" y="312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4" name="Line 389"/>
              <p:cNvSpPr>
                <a:spLocks noChangeShapeType="1"/>
              </p:cNvSpPr>
              <p:nvPr/>
            </p:nvSpPr>
            <p:spPr bwMode="auto">
              <a:xfrm>
                <a:off x="2031" y="312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5" name="Line 390"/>
              <p:cNvSpPr>
                <a:spLocks noChangeShapeType="1"/>
              </p:cNvSpPr>
              <p:nvPr/>
            </p:nvSpPr>
            <p:spPr bwMode="auto">
              <a:xfrm>
                <a:off x="2102" y="312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6" name="Line 391"/>
              <p:cNvSpPr>
                <a:spLocks noChangeShapeType="1"/>
              </p:cNvSpPr>
              <p:nvPr/>
            </p:nvSpPr>
            <p:spPr bwMode="auto">
              <a:xfrm>
                <a:off x="2173" y="312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Line 392"/>
              <p:cNvSpPr>
                <a:spLocks noChangeShapeType="1"/>
              </p:cNvSpPr>
              <p:nvPr/>
            </p:nvSpPr>
            <p:spPr bwMode="auto">
              <a:xfrm>
                <a:off x="2244" y="312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8" name="Line 393"/>
              <p:cNvSpPr>
                <a:spLocks noChangeShapeType="1"/>
              </p:cNvSpPr>
              <p:nvPr/>
            </p:nvSpPr>
            <p:spPr bwMode="auto">
              <a:xfrm>
                <a:off x="2316" y="312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9" name="Line 394"/>
              <p:cNvSpPr>
                <a:spLocks noChangeShapeType="1"/>
              </p:cNvSpPr>
              <p:nvPr/>
            </p:nvSpPr>
            <p:spPr bwMode="auto">
              <a:xfrm>
                <a:off x="2387" y="312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0" name="Line 395"/>
              <p:cNvSpPr>
                <a:spLocks noChangeShapeType="1"/>
              </p:cNvSpPr>
              <p:nvPr/>
            </p:nvSpPr>
            <p:spPr bwMode="auto">
              <a:xfrm>
                <a:off x="2458" y="312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Line 396"/>
              <p:cNvSpPr>
                <a:spLocks noChangeShapeType="1"/>
              </p:cNvSpPr>
              <p:nvPr/>
            </p:nvSpPr>
            <p:spPr bwMode="auto">
              <a:xfrm>
                <a:off x="2529" y="312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2" name="Line 398"/>
              <p:cNvSpPr>
                <a:spLocks noChangeShapeType="1"/>
              </p:cNvSpPr>
              <p:nvPr/>
            </p:nvSpPr>
            <p:spPr bwMode="auto">
              <a:xfrm>
                <a:off x="2602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Line 399"/>
              <p:cNvSpPr>
                <a:spLocks noChangeShapeType="1"/>
              </p:cNvSpPr>
              <p:nvPr/>
            </p:nvSpPr>
            <p:spPr bwMode="auto">
              <a:xfrm>
                <a:off x="2673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4" name="Line 400"/>
              <p:cNvSpPr>
                <a:spLocks noChangeShapeType="1"/>
              </p:cNvSpPr>
              <p:nvPr/>
            </p:nvSpPr>
            <p:spPr bwMode="auto">
              <a:xfrm>
                <a:off x="2744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Line 401"/>
              <p:cNvSpPr>
                <a:spLocks noChangeShapeType="1"/>
              </p:cNvSpPr>
              <p:nvPr/>
            </p:nvSpPr>
            <p:spPr bwMode="auto">
              <a:xfrm>
                <a:off x="2815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6" name="Line 402"/>
              <p:cNvSpPr>
                <a:spLocks noChangeShapeType="1"/>
              </p:cNvSpPr>
              <p:nvPr/>
            </p:nvSpPr>
            <p:spPr bwMode="auto">
              <a:xfrm>
                <a:off x="2887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Line 403"/>
              <p:cNvSpPr>
                <a:spLocks noChangeShapeType="1"/>
              </p:cNvSpPr>
              <p:nvPr/>
            </p:nvSpPr>
            <p:spPr bwMode="auto">
              <a:xfrm>
                <a:off x="2958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8" name="Line 404"/>
              <p:cNvSpPr>
                <a:spLocks noChangeShapeType="1"/>
              </p:cNvSpPr>
              <p:nvPr/>
            </p:nvSpPr>
            <p:spPr bwMode="auto">
              <a:xfrm>
                <a:off x="3029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9" name="Line 405"/>
              <p:cNvSpPr>
                <a:spLocks noChangeShapeType="1"/>
              </p:cNvSpPr>
              <p:nvPr/>
            </p:nvSpPr>
            <p:spPr bwMode="auto">
              <a:xfrm>
                <a:off x="3100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0" name="Line 406"/>
              <p:cNvSpPr>
                <a:spLocks noChangeShapeType="1"/>
              </p:cNvSpPr>
              <p:nvPr/>
            </p:nvSpPr>
            <p:spPr bwMode="auto">
              <a:xfrm>
                <a:off x="3171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1" name="Line 407"/>
              <p:cNvSpPr>
                <a:spLocks noChangeShapeType="1"/>
              </p:cNvSpPr>
              <p:nvPr/>
            </p:nvSpPr>
            <p:spPr bwMode="auto">
              <a:xfrm>
                <a:off x="3243" y="3126"/>
                <a:ext cx="36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2" name="Line 408"/>
              <p:cNvSpPr>
                <a:spLocks noChangeShapeType="1"/>
              </p:cNvSpPr>
              <p:nvPr/>
            </p:nvSpPr>
            <p:spPr bwMode="auto">
              <a:xfrm>
                <a:off x="3314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Line 409"/>
              <p:cNvSpPr>
                <a:spLocks noChangeShapeType="1"/>
              </p:cNvSpPr>
              <p:nvPr/>
            </p:nvSpPr>
            <p:spPr bwMode="auto">
              <a:xfrm>
                <a:off x="3385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4" name="Line 410"/>
              <p:cNvSpPr>
                <a:spLocks noChangeShapeType="1"/>
              </p:cNvSpPr>
              <p:nvPr/>
            </p:nvSpPr>
            <p:spPr bwMode="auto">
              <a:xfrm>
                <a:off x="3456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Line 411"/>
              <p:cNvSpPr>
                <a:spLocks noChangeShapeType="1"/>
              </p:cNvSpPr>
              <p:nvPr/>
            </p:nvSpPr>
            <p:spPr bwMode="auto">
              <a:xfrm>
                <a:off x="3528" y="3126"/>
                <a:ext cx="36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" name="Line 412"/>
              <p:cNvSpPr>
                <a:spLocks noChangeShapeType="1"/>
              </p:cNvSpPr>
              <p:nvPr/>
            </p:nvSpPr>
            <p:spPr bwMode="auto">
              <a:xfrm>
                <a:off x="3599" y="3126"/>
                <a:ext cx="36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" name="Line 413"/>
              <p:cNvSpPr>
                <a:spLocks noChangeShapeType="1"/>
              </p:cNvSpPr>
              <p:nvPr/>
            </p:nvSpPr>
            <p:spPr bwMode="auto">
              <a:xfrm>
                <a:off x="3670" y="3126"/>
                <a:ext cx="36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8" name="Line 414"/>
              <p:cNvSpPr>
                <a:spLocks noChangeShapeType="1"/>
              </p:cNvSpPr>
              <p:nvPr/>
            </p:nvSpPr>
            <p:spPr bwMode="auto">
              <a:xfrm>
                <a:off x="3741" y="3126"/>
                <a:ext cx="36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9" name="Line 415"/>
              <p:cNvSpPr>
                <a:spLocks noChangeShapeType="1"/>
              </p:cNvSpPr>
              <p:nvPr/>
            </p:nvSpPr>
            <p:spPr bwMode="auto">
              <a:xfrm>
                <a:off x="3812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0" name="Line 416"/>
              <p:cNvSpPr>
                <a:spLocks noChangeShapeType="1"/>
              </p:cNvSpPr>
              <p:nvPr/>
            </p:nvSpPr>
            <p:spPr bwMode="auto">
              <a:xfrm>
                <a:off x="3884" y="3126"/>
                <a:ext cx="36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1" name="Line 417"/>
              <p:cNvSpPr>
                <a:spLocks noChangeShapeType="1"/>
              </p:cNvSpPr>
              <p:nvPr/>
            </p:nvSpPr>
            <p:spPr bwMode="auto">
              <a:xfrm>
                <a:off x="3955" y="3126"/>
                <a:ext cx="36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2" name="Line 418"/>
              <p:cNvSpPr>
                <a:spLocks noChangeShapeType="1"/>
              </p:cNvSpPr>
              <p:nvPr/>
            </p:nvSpPr>
            <p:spPr bwMode="auto">
              <a:xfrm>
                <a:off x="4026" y="3126"/>
                <a:ext cx="36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3" name="Line 419"/>
              <p:cNvSpPr>
                <a:spLocks noChangeShapeType="1"/>
              </p:cNvSpPr>
              <p:nvPr/>
            </p:nvSpPr>
            <p:spPr bwMode="auto">
              <a:xfrm>
                <a:off x="4097" y="3126"/>
                <a:ext cx="36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4" name="Line 420"/>
              <p:cNvSpPr>
                <a:spLocks noChangeShapeType="1"/>
              </p:cNvSpPr>
              <p:nvPr/>
            </p:nvSpPr>
            <p:spPr bwMode="auto">
              <a:xfrm>
                <a:off x="4170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5" name="Line 421"/>
              <p:cNvSpPr>
                <a:spLocks noChangeShapeType="1"/>
              </p:cNvSpPr>
              <p:nvPr/>
            </p:nvSpPr>
            <p:spPr bwMode="auto">
              <a:xfrm>
                <a:off x="4241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6" name="Line 422"/>
              <p:cNvSpPr>
                <a:spLocks noChangeShapeType="1"/>
              </p:cNvSpPr>
              <p:nvPr/>
            </p:nvSpPr>
            <p:spPr bwMode="auto">
              <a:xfrm>
                <a:off x="4311" y="3126"/>
                <a:ext cx="36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7" name="Line 423"/>
              <p:cNvSpPr>
                <a:spLocks noChangeShapeType="1"/>
              </p:cNvSpPr>
              <p:nvPr/>
            </p:nvSpPr>
            <p:spPr bwMode="auto">
              <a:xfrm>
                <a:off x="4382" y="3126"/>
                <a:ext cx="36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8" name="Line 424"/>
              <p:cNvSpPr>
                <a:spLocks noChangeShapeType="1"/>
              </p:cNvSpPr>
              <p:nvPr/>
            </p:nvSpPr>
            <p:spPr bwMode="auto">
              <a:xfrm>
                <a:off x="4455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9" name="Line 425"/>
              <p:cNvSpPr>
                <a:spLocks noChangeShapeType="1"/>
              </p:cNvSpPr>
              <p:nvPr/>
            </p:nvSpPr>
            <p:spPr bwMode="auto">
              <a:xfrm>
                <a:off x="4526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0" name="Line 426"/>
              <p:cNvSpPr>
                <a:spLocks noChangeShapeType="1"/>
              </p:cNvSpPr>
              <p:nvPr/>
            </p:nvSpPr>
            <p:spPr bwMode="auto">
              <a:xfrm>
                <a:off x="4597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" name="Freeform 192"/>
            <p:cNvSpPr/>
            <p:nvPr/>
          </p:nvSpPr>
          <p:spPr bwMode="auto">
            <a:xfrm>
              <a:off x="1497187" y="785788"/>
              <a:ext cx="6934200" cy="3760788"/>
            </a:xfrm>
            <a:custGeom>
              <a:avLst/>
              <a:gdLst>
                <a:gd name="T0" fmla="*/ 2147483647 w 6294"/>
                <a:gd name="T1" fmla="*/ 2147483647 h 3414"/>
                <a:gd name="T2" fmla="*/ 2147483647 w 6294"/>
                <a:gd name="T3" fmla="*/ 2147483647 h 3414"/>
                <a:gd name="T4" fmla="*/ 2147483647 w 6294"/>
                <a:gd name="T5" fmla="*/ 2147483647 h 3414"/>
                <a:gd name="T6" fmla="*/ 313155079 w 6294"/>
                <a:gd name="T7" fmla="*/ 2147483647 h 3414"/>
                <a:gd name="T8" fmla="*/ 313155079 w 6294"/>
                <a:gd name="T9" fmla="*/ 492670936 h 3414"/>
                <a:gd name="T10" fmla="*/ 453953228 w 6294"/>
                <a:gd name="T11" fmla="*/ 492670936 h 3414"/>
                <a:gd name="T12" fmla="*/ 225762523 w 6294"/>
                <a:gd name="T13" fmla="*/ 0 h 3414"/>
                <a:gd name="T14" fmla="*/ 0 w 6294"/>
                <a:gd name="T15" fmla="*/ 492670936 h 3414"/>
                <a:gd name="T16" fmla="*/ 138371104 w 6294"/>
                <a:gd name="T17" fmla="*/ 492670936 h 3414"/>
                <a:gd name="T18" fmla="*/ 138371104 w 6294"/>
                <a:gd name="T19" fmla="*/ 2147483647 h 3414"/>
                <a:gd name="T20" fmla="*/ 138371104 w 6294"/>
                <a:gd name="T21" fmla="*/ 2147483647 h 3414"/>
                <a:gd name="T22" fmla="*/ 371416002 w 6294"/>
                <a:gd name="T23" fmla="*/ 2147483647 h 3414"/>
                <a:gd name="T24" fmla="*/ 2147483647 w 6294"/>
                <a:gd name="T25" fmla="*/ 2147483647 h 3414"/>
                <a:gd name="T26" fmla="*/ 2147483647 w 6294"/>
                <a:gd name="T27" fmla="*/ 2147483647 h 3414"/>
                <a:gd name="T28" fmla="*/ 2147483647 w 6294"/>
                <a:gd name="T29" fmla="*/ 2147483647 h 34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94"/>
                <a:gd name="T46" fmla="*/ 0 h 3414"/>
                <a:gd name="T47" fmla="*/ 6294 w 6294"/>
                <a:gd name="T48" fmla="*/ 3414 h 34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94" h="3414">
                  <a:moveTo>
                    <a:pt x="6294" y="3228"/>
                  </a:moveTo>
                  <a:lnTo>
                    <a:pt x="5888" y="3040"/>
                  </a:lnTo>
                  <a:lnTo>
                    <a:pt x="5888" y="3158"/>
                  </a:lnTo>
                  <a:lnTo>
                    <a:pt x="258" y="3158"/>
                  </a:lnTo>
                  <a:lnTo>
                    <a:pt x="258" y="406"/>
                  </a:lnTo>
                  <a:lnTo>
                    <a:pt x="374" y="406"/>
                  </a:lnTo>
                  <a:lnTo>
                    <a:pt x="186" y="0"/>
                  </a:lnTo>
                  <a:lnTo>
                    <a:pt x="0" y="406"/>
                  </a:lnTo>
                  <a:lnTo>
                    <a:pt x="114" y="406"/>
                  </a:lnTo>
                  <a:lnTo>
                    <a:pt x="114" y="3110"/>
                  </a:lnTo>
                  <a:lnTo>
                    <a:pt x="114" y="3302"/>
                  </a:lnTo>
                  <a:lnTo>
                    <a:pt x="306" y="3302"/>
                  </a:lnTo>
                  <a:lnTo>
                    <a:pt x="5888" y="3302"/>
                  </a:lnTo>
                  <a:lnTo>
                    <a:pt x="5888" y="3414"/>
                  </a:lnTo>
                  <a:lnTo>
                    <a:pt x="6294" y="3228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71" name="Freeform 472"/>
          <p:cNvSpPr/>
          <p:nvPr/>
        </p:nvSpPr>
        <p:spPr bwMode="auto">
          <a:xfrm>
            <a:off x="2818812" y="2758014"/>
            <a:ext cx="1130309" cy="887488"/>
          </a:xfrm>
          <a:custGeom>
            <a:avLst/>
            <a:gdLst>
              <a:gd name="T0" fmla="*/ 100440214 w 1112"/>
              <a:gd name="T1" fmla="*/ 1006218742 h 863"/>
              <a:gd name="T2" fmla="*/ 0 w 1112"/>
              <a:gd name="T3" fmla="*/ 870968135 h 863"/>
              <a:gd name="T4" fmla="*/ 1200613005 w 1112"/>
              <a:gd name="T5" fmla="*/ 0 h 863"/>
              <a:gd name="T6" fmla="*/ 1298717794 w 1112"/>
              <a:gd name="T7" fmla="*/ 135250641 h 863"/>
              <a:gd name="T8" fmla="*/ 100440214 w 1112"/>
              <a:gd name="T9" fmla="*/ 1006218742 h 8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2"/>
              <a:gd name="T16" fmla="*/ 0 h 863"/>
              <a:gd name="T17" fmla="*/ 1112 w 1112"/>
              <a:gd name="T18" fmla="*/ 863 h 8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2" h="863">
                <a:moveTo>
                  <a:pt x="86" y="863"/>
                </a:moveTo>
                <a:lnTo>
                  <a:pt x="0" y="747"/>
                </a:lnTo>
                <a:lnTo>
                  <a:pt x="1028" y="0"/>
                </a:lnTo>
                <a:lnTo>
                  <a:pt x="1112" y="116"/>
                </a:lnTo>
                <a:lnTo>
                  <a:pt x="86" y="86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86350" tIns="43175" rIns="86350" bIns="43175"/>
          <a:lstStyle/>
          <a:p>
            <a:pPr>
              <a:defRPr/>
            </a:pPr>
            <a:endParaRPr lang="zh-CN" altLang="zh-CN" kern="0">
              <a:solidFill>
                <a:schemeClr val="accent1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2" name="Freeform 473"/>
          <p:cNvSpPr/>
          <p:nvPr/>
        </p:nvSpPr>
        <p:spPr bwMode="auto">
          <a:xfrm>
            <a:off x="3913286" y="2030792"/>
            <a:ext cx="2162069" cy="807357"/>
          </a:xfrm>
          <a:custGeom>
            <a:avLst/>
            <a:gdLst>
              <a:gd name="T0" fmla="*/ 49008322 w 2128"/>
              <a:gd name="T1" fmla="*/ 914297283 h 786"/>
              <a:gd name="T2" fmla="*/ 0 w 2128"/>
              <a:gd name="T3" fmla="*/ 753772084 h 786"/>
              <a:gd name="T4" fmla="*/ 2147483647 w 2128"/>
              <a:gd name="T5" fmla="*/ 0 h 786"/>
              <a:gd name="T6" fmla="*/ 2147483647 w 2128"/>
              <a:gd name="T7" fmla="*/ 159362611 h 786"/>
              <a:gd name="T8" fmla="*/ 49008322 w 2128"/>
              <a:gd name="T9" fmla="*/ 914297283 h 7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28"/>
              <a:gd name="T16" fmla="*/ 0 h 786"/>
              <a:gd name="T17" fmla="*/ 2128 w 2128"/>
              <a:gd name="T18" fmla="*/ 786 h 7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28" h="786">
                <a:moveTo>
                  <a:pt x="42" y="786"/>
                </a:moveTo>
                <a:lnTo>
                  <a:pt x="0" y="648"/>
                </a:lnTo>
                <a:lnTo>
                  <a:pt x="2086" y="0"/>
                </a:lnTo>
                <a:lnTo>
                  <a:pt x="2128" y="137"/>
                </a:lnTo>
                <a:lnTo>
                  <a:pt x="42" y="7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86350" tIns="43175" rIns="86350" bIns="43175"/>
          <a:lstStyle/>
          <a:p>
            <a:pPr>
              <a:defRPr/>
            </a:pPr>
            <a:endParaRPr lang="zh-CN" altLang="zh-CN" kern="0">
              <a:solidFill>
                <a:schemeClr val="accent1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3" name="Text Box 437"/>
          <p:cNvSpPr txBox="1">
            <a:spLocks noChangeArrowheads="1"/>
          </p:cNvSpPr>
          <p:nvPr/>
        </p:nvSpPr>
        <p:spPr bwMode="auto">
          <a:xfrm rot="16200000">
            <a:off x="-224289" y="2764714"/>
            <a:ext cx="2910416" cy="35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350" tIns="43175" rIns="86350" bIns="43175">
            <a:spAutoFit/>
          </a:bodyPr>
          <a:lstStyle>
            <a:lvl1pPr eaLnBrk="0" hangingPunct="0">
              <a:defRPr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en-US" sz="26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单击此处添加文本</a:t>
            </a:r>
            <a:endParaRPr lang="en-US" altLang="ko-KR" sz="2600" kern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74" name="Group 456"/>
          <p:cNvGrpSpPr/>
          <p:nvPr/>
        </p:nvGrpSpPr>
        <p:grpSpPr bwMode="auto">
          <a:xfrm>
            <a:off x="2585887" y="3436863"/>
            <a:ext cx="421066" cy="426357"/>
            <a:chOff x="2561" y="1793"/>
            <a:chExt cx="406" cy="406"/>
          </a:xfrm>
          <a:solidFill>
            <a:schemeClr val="accent2"/>
          </a:solidFill>
        </p:grpSpPr>
        <p:sp>
          <p:nvSpPr>
            <p:cNvPr id="375" name="Oval 454"/>
            <p:cNvSpPr>
              <a:spLocks noChangeArrowheads="1"/>
            </p:cNvSpPr>
            <p:nvPr/>
          </p:nvSpPr>
          <p:spPr bwMode="auto">
            <a:xfrm>
              <a:off x="2561" y="1793"/>
              <a:ext cx="406" cy="40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6" name="Oval 455"/>
            <p:cNvSpPr>
              <a:spLocks noChangeArrowheads="1"/>
            </p:cNvSpPr>
            <p:nvPr/>
          </p:nvSpPr>
          <p:spPr bwMode="auto">
            <a:xfrm>
              <a:off x="2592" y="1824"/>
              <a:ext cx="345" cy="34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77" name="组合 376"/>
          <p:cNvGrpSpPr/>
          <p:nvPr/>
        </p:nvGrpSpPr>
        <p:grpSpPr>
          <a:xfrm>
            <a:off x="1405385" y="4574149"/>
            <a:ext cx="6226402" cy="332398"/>
            <a:chOff x="1349549" y="4398938"/>
            <a:chExt cx="6619875" cy="349018"/>
          </a:xfrm>
        </p:grpSpPr>
        <p:sp>
          <p:nvSpPr>
            <p:cNvPr id="378" name="Text Box 438"/>
            <p:cNvSpPr txBox="1">
              <a:spLocks noChangeArrowheads="1"/>
            </p:cNvSpPr>
            <p:nvPr/>
          </p:nvSpPr>
          <p:spPr bwMode="auto">
            <a:xfrm>
              <a:off x="1349549" y="4398938"/>
              <a:ext cx="762001" cy="349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uk-UA" altLang="ko-KR" sz="1500" kern="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</a:t>
              </a:r>
              <a:r>
                <a:rPr lang="en-US" altLang="ko-KR" sz="1500" kern="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10</a:t>
              </a:r>
              <a:endParaRPr lang="en-US" altLang="ko-KR" sz="10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" name="Text Box 439"/>
            <p:cNvSpPr txBox="1">
              <a:spLocks noChangeArrowheads="1"/>
            </p:cNvSpPr>
            <p:nvPr/>
          </p:nvSpPr>
          <p:spPr bwMode="auto">
            <a:xfrm>
              <a:off x="2549700" y="4398938"/>
              <a:ext cx="762001" cy="349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uk-UA" altLang="ko-KR" sz="1500" kern="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</a:t>
              </a:r>
              <a:r>
                <a:rPr lang="en-US" altLang="ko-KR" sz="1500" kern="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11</a:t>
              </a:r>
              <a:endParaRPr lang="en-US" altLang="ko-KR" sz="10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0" name="Text Box 440"/>
            <p:cNvSpPr txBox="1">
              <a:spLocks noChangeArrowheads="1"/>
            </p:cNvSpPr>
            <p:nvPr/>
          </p:nvSpPr>
          <p:spPr bwMode="auto">
            <a:xfrm>
              <a:off x="3711750" y="4398938"/>
              <a:ext cx="762001" cy="349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uk-UA" altLang="ko-KR" sz="1500" kern="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r>
                <a:rPr lang="en-US" altLang="ko-KR" sz="1500" kern="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012</a:t>
              </a:r>
              <a:endParaRPr lang="en-US" altLang="ko-KR" sz="10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1" name="Text Box 441"/>
            <p:cNvSpPr txBox="1">
              <a:spLocks noChangeArrowheads="1"/>
            </p:cNvSpPr>
            <p:nvPr/>
          </p:nvSpPr>
          <p:spPr bwMode="auto">
            <a:xfrm>
              <a:off x="4911899" y="4398938"/>
              <a:ext cx="762001" cy="349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uk-UA" altLang="ko-KR" sz="1500" kern="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</a:t>
              </a:r>
              <a:r>
                <a:rPr lang="en-US" altLang="ko-KR" sz="1500" kern="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13</a:t>
              </a:r>
              <a:endParaRPr lang="en-US" altLang="ko-KR" sz="10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2" name="Text Box 442"/>
            <p:cNvSpPr txBox="1">
              <a:spLocks noChangeArrowheads="1"/>
            </p:cNvSpPr>
            <p:nvPr/>
          </p:nvSpPr>
          <p:spPr bwMode="auto">
            <a:xfrm>
              <a:off x="6092999" y="4398938"/>
              <a:ext cx="762001" cy="349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uk-UA" altLang="ko-KR" sz="1500" kern="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</a:t>
              </a:r>
              <a:r>
                <a:rPr lang="en-US" altLang="ko-KR" sz="1500" kern="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4</a:t>
              </a:r>
              <a:endParaRPr lang="en-US" altLang="ko-KR" sz="10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3" name="Text Box 457"/>
            <p:cNvSpPr txBox="1">
              <a:spLocks noChangeArrowheads="1"/>
            </p:cNvSpPr>
            <p:nvPr/>
          </p:nvSpPr>
          <p:spPr bwMode="auto">
            <a:xfrm>
              <a:off x="7207423" y="4398938"/>
              <a:ext cx="762001" cy="349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uk-UA" altLang="ko-KR" sz="1500" kern="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</a:t>
              </a:r>
              <a:r>
                <a:rPr lang="en-US" altLang="ko-KR" sz="1500" kern="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</a:t>
              </a:r>
              <a:endParaRPr lang="en-US" altLang="ko-KR" sz="10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84" name="Group 458"/>
          <p:cNvGrpSpPr/>
          <p:nvPr/>
        </p:nvGrpSpPr>
        <p:grpSpPr bwMode="auto">
          <a:xfrm>
            <a:off x="3732619" y="2620434"/>
            <a:ext cx="421066" cy="426357"/>
            <a:chOff x="2561" y="1793"/>
            <a:chExt cx="406" cy="406"/>
          </a:xfrm>
          <a:solidFill>
            <a:schemeClr val="accent3"/>
          </a:solidFill>
        </p:grpSpPr>
        <p:sp>
          <p:nvSpPr>
            <p:cNvPr id="385" name="Oval 459"/>
            <p:cNvSpPr>
              <a:spLocks noChangeArrowheads="1"/>
            </p:cNvSpPr>
            <p:nvPr/>
          </p:nvSpPr>
          <p:spPr bwMode="auto">
            <a:xfrm>
              <a:off x="2561" y="1793"/>
              <a:ext cx="406" cy="40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6" name="Oval 460"/>
            <p:cNvSpPr>
              <a:spLocks noChangeArrowheads="1"/>
            </p:cNvSpPr>
            <p:nvPr/>
          </p:nvSpPr>
          <p:spPr bwMode="auto">
            <a:xfrm>
              <a:off x="2592" y="1824"/>
              <a:ext cx="345" cy="34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87" name="Group 479"/>
          <p:cNvGrpSpPr/>
          <p:nvPr/>
        </p:nvGrpSpPr>
        <p:grpSpPr bwMode="auto">
          <a:xfrm>
            <a:off x="6000699" y="1220407"/>
            <a:ext cx="1521511" cy="943429"/>
            <a:chOff x="3781" y="1498"/>
            <a:chExt cx="1019" cy="624"/>
          </a:xfrm>
          <a:solidFill>
            <a:schemeClr val="accent4"/>
          </a:solidFill>
        </p:grpSpPr>
        <p:sp>
          <p:nvSpPr>
            <p:cNvPr id="388" name="Freeform 474"/>
            <p:cNvSpPr/>
            <p:nvPr/>
          </p:nvSpPr>
          <p:spPr bwMode="auto">
            <a:xfrm>
              <a:off x="3781" y="1501"/>
              <a:ext cx="839" cy="621"/>
            </a:xfrm>
            <a:custGeom>
              <a:avLst/>
              <a:gdLst>
                <a:gd name="T0" fmla="*/ 38 w 1234"/>
                <a:gd name="T1" fmla="*/ 423 h 912"/>
                <a:gd name="T2" fmla="*/ 0 w 1234"/>
                <a:gd name="T3" fmla="*/ 368 h 912"/>
                <a:gd name="T4" fmla="*/ 532 w 1234"/>
                <a:gd name="T5" fmla="*/ 0 h 912"/>
                <a:gd name="T6" fmla="*/ 570 w 1234"/>
                <a:gd name="T7" fmla="*/ 54 h 912"/>
                <a:gd name="T8" fmla="*/ 38 w 1234"/>
                <a:gd name="T9" fmla="*/ 423 h 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4"/>
                <a:gd name="T16" fmla="*/ 0 h 912"/>
                <a:gd name="T17" fmla="*/ 1234 w 1234"/>
                <a:gd name="T18" fmla="*/ 912 h 9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4" h="912">
                  <a:moveTo>
                    <a:pt x="82" y="912"/>
                  </a:moveTo>
                  <a:lnTo>
                    <a:pt x="0" y="794"/>
                  </a:lnTo>
                  <a:lnTo>
                    <a:pt x="1152" y="0"/>
                  </a:lnTo>
                  <a:lnTo>
                    <a:pt x="1234" y="118"/>
                  </a:lnTo>
                  <a:lnTo>
                    <a:pt x="82" y="9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9" name="AutoShape 478"/>
            <p:cNvSpPr>
              <a:spLocks noChangeArrowheads="1"/>
            </p:cNvSpPr>
            <p:nvPr/>
          </p:nvSpPr>
          <p:spPr bwMode="auto">
            <a:xfrm rot="-2093221">
              <a:off x="4368" y="1498"/>
              <a:ext cx="432" cy="96"/>
            </a:xfrm>
            <a:prstGeom prst="homePlate">
              <a:avLst>
                <a:gd name="adj" fmla="val 21662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zh-CN" kern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90" name="组合 389"/>
          <p:cNvGrpSpPr/>
          <p:nvPr/>
        </p:nvGrpSpPr>
        <p:grpSpPr>
          <a:xfrm>
            <a:off x="5766276" y="1604431"/>
            <a:ext cx="931714" cy="798286"/>
            <a:chOff x="6026324" y="1433488"/>
            <a:chExt cx="990593" cy="838200"/>
          </a:xfrm>
        </p:grpSpPr>
        <p:sp>
          <p:nvSpPr>
            <p:cNvPr id="391" name="Oval 462"/>
            <p:cNvSpPr>
              <a:spLocks noChangeArrowheads="1"/>
            </p:cNvSpPr>
            <p:nvPr/>
          </p:nvSpPr>
          <p:spPr bwMode="auto">
            <a:xfrm>
              <a:off x="6026324" y="1433488"/>
              <a:ext cx="838200" cy="838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2" name="Text Box 476"/>
            <p:cNvSpPr txBox="1">
              <a:spLocks noChangeArrowheads="1"/>
            </p:cNvSpPr>
            <p:nvPr/>
          </p:nvSpPr>
          <p:spPr bwMode="auto">
            <a:xfrm>
              <a:off x="6058069" y="1662088"/>
              <a:ext cx="958848" cy="420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uk-UA" altLang="ko-KR" sz="2000" kern="0" baseline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98%</a:t>
              </a:r>
              <a:endParaRPr lang="en-US" altLang="ko-KR" sz="150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93" name="组合 392"/>
          <p:cNvGrpSpPr/>
          <p:nvPr/>
        </p:nvGrpSpPr>
        <p:grpSpPr>
          <a:xfrm>
            <a:off x="3152509" y="3555968"/>
            <a:ext cx="1831359" cy="455942"/>
            <a:chOff x="3196010" y="3268872"/>
            <a:chExt cx="2089039" cy="520095"/>
          </a:xfrm>
        </p:grpSpPr>
        <p:sp>
          <p:nvSpPr>
            <p:cNvPr id="394" name="矩形标注 393"/>
            <p:cNvSpPr/>
            <p:nvPr/>
          </p:nvSpPr>
          <p:spPr>
            <a:xfrm>
              <a:off x="3303877" y="3268872"/>
              <a:ext cx="1836996" cy="520095"/>
            </a:xfrm>
            <a:prstGeom prst="wedgeRectCallout">
              <a:avLst>
                <a:gd name="adj1" fmla="val -63228"/>
                <a:gd name="adj2" fmla="val -1933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5" name="矩形​​ 16"/>
            <p:cNvSpPr>
              <a:spLocks noChangeArrowheads="1"/>
            </p:cNvSpPr>
            <p:nvPr/>
          </p:nvSpPr>
          <p:spPr bwMode="auto">
            <a:xfrm>
              <a:off x="3196010" y="3297617"/>
              <a:ext cx="2089039" cy="40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8636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7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 Unicode MS" pitchFamily="34" charset="-122"/>
                  <a:sym typeface="Arial" panose="020B0604020202020204" pitchFamily="34" charset="0"/>
                </a:rPr>
                <a:t>点击填加文字</a:t>
              </a:r>
            </a:p>
          </p:txBody>
        </p:sp>
      </p:grpSp>
      <p:grpSp>
        <p:nvGrpSpPr>
          <p:cNvPr id="396" name="组合 395"/>
          <p:cNvGrpSpPr/>
          <p:nvPr/>
        </p:nvGrpSpPr>
        <p:grpSpPr>
          <a:xfrm>
            <a:off x="2864530" y="1732574"/>
            <a:ext cx="1811872" cy="479136"/>
            <a:chOff x="2644833" y="1448745"/>
            <a:chExt cx="2066808" cy="546552"/>
          </a:xfrm>
        </p:grpSpPr>
        <p:sp>
          <p:nvSpPr>
            <p:cNvPr id="397" name="矩形标注 396"/>
            <p:cNvSpPr/>
            <p:nvPr/>
          </p:nvSpPr>
          <p:spPr>
            <a:xfrm>
              <a:off x="2805771" y="1448745"/>
              <a:ext cx="1796812" cy="546552"/>
            </a:xfrm>
            <a:prstGeom prst="wedgeRectCallout">
              <a:avLst>
                <a:gd name="adj1" fmla="val -3257"/>
                <a:gd name="adj2" fmla="val 10737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8" name="矩形​​ 16"/>
            <p:cNvSpPr>
              <a:spLocks noChangeArrowheads="1"/>
            </p:cNvSpPr>
            <p:nvPr/>
          </p:nvSpPr>
          <p:spPr bwMode="auto">
            <a:xfrm>
              <a:off x="2644833" y="1506941"/>
              <a:ext cx="2066808" cy="40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8636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7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 Unicode MS" pitchFamily="34" charset="-122"/>
                  <a:sym typeface="Arial" panose="020B0604020202020204" pitchFamily="34" charset="0"/>
                </a:rPr>
                <a:t>点击填加文字</a:t>
              </a:r>
            </a:p>
          </p:txBody>
        </p:sp>
      </p:grpSp>
      <p:grpSp>
        <p:nvGrpSpPr>
          <p:cNvPr id="399" name="组合 398"/>
          <p:cNvGrpSpPr/>
          <p:nvPr/>
        </p:nvGrpSpPr>
        <p:grpSpPr>
          <a:xfrm>
            <a:off x="5993633" y="2779251"/>
            <a:ext cx="1811871" cy="433847"/>
            <a:chOff x="5765264" y="2491219"/>
            <a:chExt cx="2066808" cy="494891"/>
          </a:xfrm>
        </p:grpSpPr>
        <p:sp>
          <p:nvSpPr>
            <p:cNvPr id="400" name="矩形标注 399"/>
            <p:cNvSpPr/>
            <p:nvPr/>
          </p:nvSpPr>
          <p:spPr>
            <a:xfrm>
              <a:off x="5878571" y="2491219"/>
              <a:ext cx="1809510" cy="494891"/>
            </a:xfrm>
            <a:prstGeom prst="wedgeRectCallout">
              <a:avLst>
                <a:gd name="adj1" fmla="val -33387"/>
                <a:gd name="adj2" fmla="val -108722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1" name="矩形​​ 16"/>
            <p:cNvSpPr>
              <a:spLocks noChangeArrowheads="1"/>
            </p:cNvSpPr>
            <p:nvPr/>
          </p:nvSpPr>
          <p:spPr bwMode="auto">
            <a:xfrm>
              <a:off x="5765264" y="2536791"/>
              <a:ext cx="2066808" cy="40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8636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7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 Unicode MS" pitchFamily="34" charset="-122"/>
                  <a:sym typeface="Arial" panose="020B0604020202020204" pitchFamily="34" charset="0"/>
                </a:rPr>
                <a:t>点击填加文字</a:t>
              </a:r>
            </a:p>
          </p:txBody>
        </p:sp>
      </p:grpSp>
      <p:sp>
        <p:nvSpPr>
          <p:cNvPr id="402" name="矩形 40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71" grpId="0" animBg="1"/>
      <p:bldP spid="372" grpId="0" animBg="1"/>
      <p:bldP spid="3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/>
          <p:nvPr/>
        </p:nvSpPr>
        <p:spPr>
          <a:xfrm>
            <a:off x="2260740" y="1911000"/>
            <a:ext cx="1230788" cy="1177448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859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3" name="文本框 58"/>
          <p:cNvSpPr txBox="1"/>
          <p:nvPr/>
        </p:nvSpPr>
        <p:spPr>
          <a:xfrm>
            <a:off x="3626545" y="2509842"/>
            <a:ext cx="2379802" cy="435015"/>
          </a:xfrm>
          <a:prstGeom prst="rect">
            <a:avLst/>
          </a:prstGeom>
          <a:noFill/>
        </p:spPr>
        <p:txBody>
          <a:bodyPr wrap="square" lIns="65012" tIns="32506" rIns="65012" bIns="32506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请输入你的标题</a:t>
            </a:r>
          </a:p>
        </p:txBody>
      </p:sp>
      <p:sp>
        <p:nvSpPr>
          <p:cNvPr id="4" name="文本框 59"/>
          <p:cNvSpPr txBox="1"/>
          <p:nvPr/>
        </p:nvSpPr>
        <p:spPr>
          <a:xfrm>
            <a:off x="3626541" y="2080057"/>
            <a:ext cx="1413696" cy="434851"/>
          </a:xfrm>
          <a:prstGeom prst="rect">
            <a:avLst/>
          </a:prstGeom>
          <a:noFill/>
        </p:spPr>
        <p:txBody>
          <a:bodyPr wrap="none" lIns="65012" tIns="32506" rIns="65012" bIns="32506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>
              <a:defRPr/>
            </a:pPr>
            <a:r>
              <a:rPr lang="en-US" altLang="zh-CN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Part One</a:t>
            </a:r>
            <a:endParaRPr lang="zh-CN" altLang="en-US" sz="2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等腰三角形 4"/>
          <p:cNvSpPr/>
          <p:nvPr/>
        </p:nvSpPr>
        <p:spPr>
          <a:xfrm rot="9233090">
            <a:off x="6478227" y="1840756"/>
            <a:ext cx="199973" cy="172629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5012" tIns="32506" rIns="65012" bIns="32506" anchor="ctr"/>
          <a:lstStyle/>
          <a:p>
            <a:pPr algn="ctr">
              <a:defRPr/>
            </a:pPr>
            <a:endParaRPr lang="zh-CN" altLang="en-US" sz="1800" kern="0">
              <a:solidFill>
                <a:srgbClr val="FFC20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等腰三角形 5"/>
          <p:cNvSpPr/>
          <p:nvPr/>
        </p:nvSpPr>
        <p:spPr>
          <a:xfrm rot="15569576">
            <a:off x="6213952" y="2346762"/>
            <a:ext cx="297635" cy="257109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5012" tIns="32506" rIns="65012" bIns="32506" anchor="ctr"/>
          <a:lstStyle/>
          <a:p>
            <a:pPr algn="ctr">
              <a:defRPr/>
            </a:pPr>
            <a:endParaRPr lang="zh-CN" altLang="en-US" sz="1800" kern="0">
              <a:solidFill>
                <a:srgbClr val="FFC20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等腰三角形 6"/>
          <p:cNvSpPr/>
          <p:nvPr/>
        </p:nvSpPr>
        <p:spPr>
          <a:xfrm rot="21371394">
            <a:off x="6115181" y="1353827"/>
            <a:ext cx="199973" cy="172628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5012" tIns="32506" rIns="65012" bIns="32506" anchor="ctr"/>
          <a:lstStyle/>
          <a:p>
            <a:pPr algn="ctr">
              <a:defRPr/>
            </a:pPr>
            <a:endParaRPr lang="zh-CN" altLang="en-US" sz="1800" kern="0">
              <a:solidFill>
                <a:srgbClr val="FFC20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等腰三角形 7"/>
          <p:cNvSpPr/>
          <p:nvPr/>
        </p:nvSpPr>
        <p:spPr>
          <a:xfrm rot="12912161">
            <a:off x="6896031" y="2615801"/>
            <a:ext cx="708238" cy="611939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5012" tIns="32506" rIns="65012" bIns="32506" anchor="ctr"/>
          <a:lstStyle/>
          <a:p>
            <a:pPr algn="ctr">
              <a:defRPr/>
            </a:pPr>
            <a:endParaRPr lang="zh-CN" altLang="en-US" sz="1800" kern="0">
              <a:solidFill>
                <a:srgbClr val="FFC20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等腰三角形 8"/>
          <p:cNvSpPr/>
          <p:nvPr/>
        </p:nvSpPr>
        <p:spPr>
          <a:xfrm rot="12912161">
            <a:off x="6797232" y="2570559"/>
            <a:ext cx="882026" cy="760757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lIns="65012" tIns="32506" rIns="65012" bIns="32506" anchor="ctr"/>
          <a:lstStyle/>
          <a:p>
            <a:pPr algn="ctr">
              <a:defRPr/>
            </a:pPr>
            <a:endParaRPr lang="zh-CN" altLang="en-US" sz="1800" kern="0">
              <a:solidFill>
                <a:srgbClr val="FFC20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 rot="9110320">
            <a:off x="7787577" y="2844387"/>
            <a:ext cx="85703" cy="86909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5012" tIns="32506" rIns="65012" bIns="32506" anchor="ctr"/>
          <a:lstStyle/>
          <a:p>
            <a:pPr algn="ctr">
              <a:defRPr/>
            </a:pPr>
            <a:endParaRPr lang="zh-CN" altLang="en-US" sz="18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 rot="9110320">
            <a:off x="6971020" y="3221789"/>
            <a:ext cx="86894" cy="86910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5012" tIns="32506" rIns="65012" bIns="32506" anchor="ctr"/>
          <a:lstStyle/>
          <a:p>
            <a:pPr algn="ctr">
              <a:defRPr/>
            </a:pPr>
            <a:endParaRPr lang="zh-CN" altLang="en-US" sz="18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 rot="9110320">
            <a:off x="7059103" y="2349121"/>
            <a:ext cx="85703" cy="86909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5012" tIns="32506" rIns="65012" bIns="32506" anchor="ctr"/>
          <a:lstStyle/>
          <a:p>
            <a:pPr algn="ctr">
              <a:defRPr/>
            </a:pPr>
            <a:endParaRPr lang="zh-CN" altLang="en-US" sz="18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等腰三角形 12"/>
          <p:cNvSpPr/>
          <p:nvPr/>
        </p:nvSpPr>
        <p:spPr>
          <a:xfrm rot="18210217">
            <a:off x="5808667" y="1622301"/>
            <a:ext cx="95244" cy="8213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5012" tIns="32506" rIns="65012" bIns="32506" anchor="ctr"/>
          <a:lstStyle/>
          <a:p>
            <a:pPr algn="ctr">
              <a:defRPr/>
            </a:pPr>
            <a:endParaRPr lang="zh-CN" altLang="en-US" sz="1800" kern="0">
              <a:solidFill>
                <a:srgbClr val="FFC20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等腰三角形 13"/>
          <p:cNvSpPr/>
          <p:nvPr/>
        </p:nvSpPr>
        <p:spPr>
          <a:xfrm rot="8748521">
            <a:off x="6077092" y="1735989"/>
            <a:ext cx="96415" cy="8214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5012" tIns="32506" rIns="65012" bIns="32506" anchor="ctr"/>
          <a:lstStyle/>
          <a:p>
            <a:pPr algn="ctr">
              <a:defRPr/>
            </a:pPr>
            <a:endParaRPr lang="zh-CN" altLang="en-US" sz="1800" kern="0">
              <a:solidFill>
                <a:srgbClr val="FFC20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5" name="Straight Connector 13"/>
          <p:cNvCxnSpPr>
            <a:cxnSpLocks noChangeShapeType="1"/>
          </p:cNvCxnSpPr>
          <p:nvPr/>
        </p:nvCxnSpPr>
        <p:spPr bwMode="auto">
          <a:xfrm flipH="1">
            <a:off x="2071250" y="3082493"/>
            <a:ext cx="4228409" cy="0"/>
          </a:xfrm>
          <a:prstGeom prst="line">
            <a:avLst/>
          </a:prstGeom>
          <a:noFill/>
          <a:ln w="19050" cap="sq" algn="ctr">
            <a:solidFill>
              <a:schemeClr val="accent1"/>
            </a:solidFill>
            <a:miter lim="800000"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矩形 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38" b="10248"/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4"/>
          <a:stretch>
            <a:fillRect/>
          </a:stretch>
        </p:blipFill>
        <p:spPr>
          <a:xfrm>
            <a:off x="48789" y="-20538"/>
            <a:ext cx="8112460" cy="3798061"/>
          </a:xfrm>
          <a:prstGeom prst="rect">
            <a:avLst/>
          </a:prstGeom>
        </p:spPr>
      </p:pic>
      <p:sp>
        <p:nvSpPr>
          <p:cNvPr id="5" name="TextBox 7"/>
          <p:cNvSpPr>
            <a:spLocks noChangeArrowheads="1"/>
          </p:cNvSpPr>
          <p:nvPr/>
        </p:nvSpPr>
        <p:spPr bwMode="auto">
          <a:xfrm>
            <a:off x="323528" y="3052040"/>
            <a:ext cx="77036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5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感谢您的聆听</a:t>
            </a:r>
          </a:p>
        </p:txBody>
      </p:sp>
      <p:cxnSp>
        <p:nvCxnSpPr>
          <p:cNvPr id="6" name="PA_直接连接符 14"/>
          <p:cNvCxnSpPr/>
          <p:nvPr>
            <p:custDataLst>
              <p:tags r:id="rId1"/>
            </p:custDataLst>
          </p:nvPr>
        </p:nvCxnSpPr>
        <p:spPr>
          <a:xfrm>
            <a:off x="323528" y="3883037"/>
            <a:ext cx="4104456" cy="0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7" name="TextBox 7"/>
          <p:cNvSpPr>
            <a:spLocks noChangeArrowheads="1"/>
          </p:cNvSpPr>
          <p:nvPr/>
        </p:nvSpPr>
        <p:spPr bwMode="auto">
          <a:xfrm>
            <a:off x="361517" y="3981107"/>
            <a:ext cx="453401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年终总结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新年计划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述职报告  工作汇报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61517" y="4241949"/>
            <a:ext cx="3673053" cy="420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464820"/>
            <a:r>
              <a:rPr lang="zh-CN" altLang="en-US" sz="104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Graduation thesis summary templateGraduation thesis summary templateGraduation thesis summary template</a:t>
            </a:r>
          </a:p>
        </p:txBody>
      </p:sp>
      <p:sp>
        <p:nvSpPr>
          <p:cNvPr id="9" name="六边形 8"/>
          <p:cNvSpPr/>
          <p:nvPr/>
        </p:nvSpPr>
        <p:spPr>
          <a:xfrm flipH="1">
            <a:off x="361517" y="4714034"/>
            <a:ext cx="1511774" cy="323952"/>
          </a:xfrm>
          <a:prstGeom prst="hexagon">
            <a:avLst/>
          </a:prstGeom>
          <a:solidFill>
            <a:schemeClr val="accent1"/>
          </a:solidFill>
          <a:ln w="19050">
            <a:gradFill>
              <a:gsLst>
                <a:gs pos="0">
                  <a:schemeClr val="bg1"/>
                </a:gs>
                <a:gs pos="100000">
                  <a:srgbClr val="CBCBCB"/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649324" y="4755810"/>
            <a:ext cx="1044144" cy="24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sz="135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汇报人：</a:t>
            </a:r>
            <a:r>
              <a:rPr lang="en-US" altLang="zh-CN" sz="135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xiazaii</a:t>
            </a:r>
            <a:endParaRPr lang="zh-CN" altLang="en-US" sz="13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六边形 10"/>
          <p:cNvSpPr/>
          <p:nvPr/>
        </p:nvSpPr>
        <p:spPr>
          <a:xfrm flipH="1">
            <a:off x="2242824" y="4714034"/>
            <a:ext cx="1511774" cy="323952"/>
          </a:xfrm>
          <a:prstGeom prst="hexagon">
            <a:avLst/>
          </a:prstGeom>
          <a:solidFill>
            <a:schemeClr val="accent2"/>
          </a:solidFill>
          <a:ln w="19050">
            <a:gradFill>
              <a:gsLst>
                <a:gs pos="0">
                  <a:schemeClr val="bg1"/>
                </a:gs>
                <a:gs pos="100000">
                  <a:srgbClr val="CBCBCB"/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2362147" y="4778424"/>
            <a:ext cx="1165144" cy="195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sz="135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部门：</a:t>
            </a:r>
            <a:r>
              <a:rPr lang="en-US" altLang="zh-CN" sz="135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xxxx</a:t>
            </a:r>
            <a:endParaRPr lang="zh-CN" altLang="zh-CN" sz="13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696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366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866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366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866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 animBg="1"/>
      <p:bldP spid="10" grpId="0"/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/>
          <p:cNvSpPr txBox="1"/>
          <p:nvPr/>
        </p:nvSpPr>
        <p:spPr>
          <a:xfrm>
            <a:off x="590145" y="1103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596975" y="424176"/>
            <a:ext cx="246285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THE INPUT HEADER CONTENT</a:t>
            </a:r>
            <a:endParaRPr lang="zh-CN" altLang="en-US" sz="9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81417" y="424176"/>
            <a:ext cx="209038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1145104" y="1644981"/>
            <a:ext cx="3237830" cy="107959"/>
            <a:chOff x="1507396" y="1628800"/>
            <a:chExt cx="4320480" cy="144016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1507396" y="1700808"/>
              <a:ext cx="4320480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1507396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1987449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V="1">
              <a:off x="2467502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2947555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3427608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3907661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4387714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V="1">
              <a:off x="4867767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5347820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5827876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4799131" y="1644981"/>
            <a:ext cx="3237830" cy="107959"/>
            <a:chOff x="1507396" y="1628800"/>
            <a:chExt cx="4320480" cy="144016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1507396" y="1700808"/>
              <a:ext cx="4320480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V="1">
              <a:off x="1507396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V="1">
              <a:off x="1987449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2467502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V="1">
              <a:off x="2947555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3427608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V="1">
              <a:off x="3907661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4387714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V="1">
              <a:off x="4867767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V="1">
              <a:off x="5347820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V="1">
              <a:off x="5827876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25"/>
          <p:cNvSpPr txBox="1"/>
          <p:nvPr/>
        </p:nvSpPr>
        <p:spPr>
          <a:xfrm>
            <a:off x="4240753" y="1421227"/>
            <a:ext cx="317981" cy="253887"/>
          </a:xfrm>
          <a:prstGeom prst="rect">
            <a:avLst/>
          </a:prstGeom>
          <a:noFill/>
        </p:spPr>
        <p:txBody>
          <a:bodyPr wrap="none" lIns="68553" tIns="34276" rIns="68553" bIns="34276" rtlCol="0">
            <a:spAutoFit/>
          </a:bodyPr>
          <a:lstStyle/>
          <a:p>
            <a:r>
              <a:rPr lang="en-US" altLang="zh-CN" sz="1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10</a:t>
            </a:r>
            <a:endParaRPr lang="zh-CN" altLang="en-US" sz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26"/>
          <p:cNvSpPr txBox="1"/>
          <p:nvPr/>
        </p:nvSpPr>
        <p:spPr>
          <a:xfrm>
            <a:off x="3886702" y="1421227"/>
            <a:ext cx="317981" cy="253887"/>
          </a:xfrm>
          <a:prstGeom prst="rect">
            <a:avLst/>
          </a:prstGeom>
          <a:noFill/>
        </p:spPr>
        <p:txBody>
          <a:bodyPr wrap="none" lIns="68553" tIns="34276" rIns="68553" bIns="34276" rtlCol="0">
            <a:spAutoFit/>
          </a:bodyPr>
          <a:lstStyle/>
          <a:p>
            <a:r>
              <a:rPr lang="en-US" altLang="zh-CN" sz="1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</a:t>
            </a:r>
            <a:endParaRPr lang="zh-CN" altLang="en-US" sz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27"/>
          <p:cNvSpPr txBox="1"/>
          <p:nvPr/>
        </p:nvSpPr>
        <p:spPr>
          <a:xfrm>
            <a:off x="3526945" y="1421227"/>
            <a:ext cx="317981" cy="253887"/>
          </a:xfrm>
          <a:prstGeom prst="rect">
            <a:avLst/>
          </a:prstGeom>
          <a:noFill/>
        </p:spPr>
        <p:txBody>
          <a:bodyPr wrap="none" lIns="68553" tIns="34276" rIns="68553" bIns="34276" rtlCol="0">
            <a:spAutoFit/>
          </a:bodyPr>
          <a:lstStyle/>
          <a:p>
            <a:r>
              <a:rPr lang="en-US" altLang="zh-CN" sz="1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30</a:t>
            </a:r>
            <a:endParaRPr lang="zh-CN" altLang="en-US" sz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28"/>
          <p:cNvSpPr txBox="1"/>
          <p:nvPr/>
        </p:nvSpPr>
        <p:spPr>
          <a:xfrm>
            <a:off x="3167186" y="1421227"/>
            <a:ext cx="317981" cy="253887"/>
          </a:xfrm>
          <a:prstGeom prst="rect">
            <a:avLst/>
          </a:prstGeom>
          <a:noFill/>
        </p:spPr>
        <p:txBody>
          <a:bodyPr wrap="none" lIns="68553" tIns="34276" rIns="68553" bIns="34276" rtlCol="0">
            <a:spAutoFit/>
          </a:bodyPr>
          <a:lstStyle/>
          <a:p>
            <a:r>
              <a:rPr lang="en-US" altLang="zh-CN" sz="1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40</a:t>
            </a:r>
            <a:endParaRPr lang="zh-CN" altLang="en-US" sz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29"/>
          <p:cNvSpPr txBox="1"/>
          <p:nvPr/>
        </p:nvSpPr>
        <p:spPr>
          <a:xfrm>
            <a:off x="2807427" y="1421227"/>
            <a:ext cx="317981" cy="253887"/>
          </a:xfrm>
          <a:prstGeom prst="rect">
            <a:avLst/>
          </a:prstGeom>
          <a:noFill/>
        </p:spPr>
        <p:txBody>
          <a:bodyPr wrap="none" lIns="68553" tIns="34276" rIns="68553" bIns="34276" rtlCol="0">
            <a:spAutoFit/>
          </a:bodyPr>
          <a:lstStyle/>
          <a:p>
            <a:r>
              <a:rPr lang="en-US" altLang="zh-CN" sz="1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</a:t>
            </a:r>
            <a:endParaRPr lang="zh-CN" altLang="en-US" sz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30"/>
          <p:cNvSpPr txBox="1"/>
          <p:nvPr/>
        </p:nvSpPr>
        <p:spPr>
          <a:xfrm>
            <a:off x="2447669" y="1421227"/>
            <a:ext cx="317981" cy="253887"/>
          </a:xfrm>
          <a:prstGeom prst="rect">
            <a:avLst/>
          </a:prstGeom>
          <a:noFill/>
        </p:spPr>
        <p:txBody>
          <a:bodyPr wrap="none" lIns="68553" tIns="34276" rIns="68553" bIns="34276" rtlCol="0">
            <a:spAutoFit/>
          </a:bodyPr>
          <a:lstStyle/>
          <a:p>
            <a:r>
              <a:rPr lang="en-US" altLang="zh-CN" sz="1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60</a:t>
            </a:r>
            <a:endParaRPr lang="zh-CN" altLang="en-US" sz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31"/>
          <p:cNvSpPr txBox="1"/>
          <p:nvPr/>
        </p:nvSpPr>
        <p:spPr>
          <a:xfrm>
            <a:off x="2087910" y="1421227"/>
            <a:ext cx="317981" cy="253887"/>
          </a:xfrm>
          <a:prstGeom prst="rect">
            <a:avLst/>
          </a:prstGeom>
          <a:noFill/>
        </p:spPr>
        <p:txBody>
          <a:bodyPr wrap="none" lIns="68553" tIns="34276" rIns="68553" bIns="34276" rtlCol="0">
            <a:spAutoFit/>
          </a:bodyPr>
          <a:lstStyle/>
          <a:p>
            <a:r>
              <a:rPr lang="en-US" altLang="zh-CN" sz="1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70</a:t>
            </a:r>
            <a:endParaRPr lang="zh-CN" altLang="en-US" sz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32"/>
          <p:cNvSpPr txBox="1"/>
          <p:nvPr/>
        </p:nvSpPr>
        <p:spPr>
          <a:xfrm>
            <a:off x="1728151" y="1421227"/>
            <a:ext cx="317981" cy="253887"/>
          </a:xfrm>
          <a:prstGeom prst="rect">
            <a:avLst/>
          </a:prstGeom>
          <a:noFill/>
        </p:spPr>
        <p:txBody>
          <a:bodyPr wrap="none" lIns="68553" tIns="34276" rIns="68553" bIns="34276" rtlCol="0">
            <a:spAutoFit/>
          </a:bodyPr>
          <a:lstStyle/>
          <a:p>
            <a:r>
              <a:rPr lang="en-US" altLang="zh-CN" sz="1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80</a:t>
            </a:r>
            <a:endParaRPr lang="zh-CN" altLang="en-US" sz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33"/>
          <p:cNvSpPr txBox="1"/>
          <p:nvPr/>
        </p:nvSpPr>
        <p:spPr>
          <a:xfrm>
            <a:off x="1368394" y="1421227"/>
            <a:ext cx="317981" cy="253887"/>
          </a:xfrm>
          <a:prstGeom prst="rect">
            <a:avLst/>
          </a:prstGeom>
          <a:noFill/>
        </p:spPr>
        <p:txBody>
          <a:bodyPr wrap="none" lIns="68553" tIns="34276" rIns="68553" bIns="34276" rtlCol="0">
            <a:spAutoFit/>
          </a:bodyPr>
          <a:lstStyle/>
          <a:p>
            <a:r>
              <a:rPr lang="en-US" altLang="zh-CN" sz="1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90</a:t>
            </a:r>
            <a:endParaRPr lang="zh-CN" altLang="en-US" sz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34"/>
          <p:cNvSpPr txBox="1"/>
          <p:nvPr/>
        </p:nvSpPr>
        <p:spPr>
          <a:xfrm>
            <a:off x="974999" y="1421227"/>
            <a:ext cx="407749" cy="253887"/>
          </a:xfrm>
          <a:prstGeom prst="rect">
            <a:avLst/>
          </a:prstGeom>
          <a:noFill/>
        </p:spPr>
        <p:txBody>
          <a:bodyPr wrap="none" lIns="68553" tIns="34276" rIns="68553" bIns="34276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100</a:t>
            </a:r>
            <a:endParaRPr lang="zh-CN" altLang="en-US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35"/>
          <p:cNvSpPr txBox="1"/>
          <p:nvPr/>
        </p:nvSpPr>
        <p:spPr>
          <a:xfrm>
            <a:off x="4664255" y="1421227"/>
            <a:ext cx="317981" cy="253887"/>
          </a:xfrm>
          <a:prstGeom prst="rect">
            <a:avLst/>
          </a:prstGeom>
          <a:noFill/>
        </p:spPr>
        <p:txBody>
          <a:bodyPr wrap="none" lIns="68553" tIns="34276" rIns="68553" bIns="34276" rtlCol="0">
            <a:spAutoFit/>
          </a:bodyPr>
          <a:lstStyle/>
          <a:p>
            <a:r>
              <a:rPr lang="en-US" altLang="zh-CN" sz="1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10</a:t>
            </a:r>
            <a:endParaRPr lang="zh-CN" altLang="en-US" sz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36"/>
          <p:cNvSpPr txBox="1"/>
          <p:nvPr/>
        </p:nvSpPr>
        <p:spPr>
          <a:xfrm>
            <a:off x="5022418" y="1421227"/>
            <a:ext cx="317981" cy="253887"/>
          </a:xfrm>
          <a:prstGeom prst="rect">
            <a:avLst/>
          </a:prstGeom>
          <a:noFill/>
        </p:spPr>
        <p:txBody>
          <a:bodyPr wrap="none" lIns="68553" tIns="34276" rIns="68553" bIns="34276" rtlCol="0">
            <a:spAutoFit/>
          </a:bodyPr>
          <a:lstStyle/>
          <a:p>
            <a:r>
              <a:rPr lang="en-US" altLang="zh-CN" sz="1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</a:t>
            </a:r>
            <a:endParaRPr lang="zh-CN" altLang="en-US" sz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37"/>
          <p:cNvSpPr txBox="1"/>
          <p:nvPr/>
        </p:nvSpPr>
        <p:spPr>
          <a:xfrm>
            <a:off x="5382178" y="1421227"/>
            <a:ext cx="317981" cy="253887"/>
          </a:xfrm>
          <a:prstGeom prst="rect">
            <a:avLst/>
          </a:prstGeom>
          <a:noFill/>
        </p:spPr>
        <p:txBody>
          <a:bodyPr wrap="none" lIns="68553" tIns="34276" rIns="68553" bIns="34276" rtlCol="0">
            <a:spAutoFit/>
          </a:bodyPr>
          <a:lstStyle/>
          <a:p>
            <a:r>
              <a:rPr lang="en-US" altLang="zh-CN" sz="1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30</a:t>
            </a:r>
            <a:endParaRPr lang="zh-CN" altLang="en-US" sz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38"/>
          <p:cNvSpPr txBox="1"/>
          <p:nvPr/>
        </p:nvSpPr>
        <p:spPr>
          <a:xfrm>
            <a:off x="5741936" y="1421227"/>
            <a:ext cx="317981" cy="253887"/>
          </a:xfrm>
          <a:prstGeom prst="rect">
            <a:avLst/>
          </a:prstGeom>
          <a:noFill/>
        </p:spPr>
        <p:txBody>
          <a:bodyPr wrap="none" lIns="68553" tIns="34276" rIns="68553" bIns="34276" rtlCol="0">
            <a:spAutoFit/>
          </a:bodyPr>
          <a:lstStyle/>
          <a:p>
            <a:r>
              <a:rPr lang="en-US" altLang="zh-CN" sz="1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40</a:t>
            </a:r>
            <a:endParaRPr lang="zh-CN" altLang="en-US" sz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39"/>
          <p:cNvSpPr txBox="1"/>
          <p:nvPr/>
        </p:nvSpPr>
        <p:spPr>
          <a:xfrm>
            <a:off x="6101695" y="1421227"/>
            <a:ext cx="317981" cy="253887"/>
          </a:xfrm>
          <a:prstGeom prst="rect">
            <a:avLst/>
          </a:prstGeom>
          <a:noFill/>
        </p:spPr>
        <p:txBody>
          <a:bodyPr wrap="none" lIns="68553" tIns="34276" rIns="68553" bIns="34276" rtlCol="0">
            <a:spAutoFit/>
          </a:bodyPr>
          <a:lstStyle/>
          <a:p>
            <a:r>
              <a:rPr lang="en-US" altLang="zh-CN" sz="1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</a:t>
            </a:r>
            <a:endParaRPr lang="zh-CN" altLang="en-US" sz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40"/>
          <p:cNvSpPr txBox="1"/>
          <p:nvPr/>
        </p:nvSpPr>
        <p:spPr>
          <a:xfrm>
            <a:off x="6461454" y="1421227"/>
            <a:ext cx="317981" cy="253887"/>
          </a:xfrm>
          <a:prstGeom prst="rect">
            <a:avLst/>
          </a:prstGeom>
          <a:noFill/>
        </p:spPr>
        <p:txBody>
          <a:bodyPr wrap="none" lIns="68553" tIns="34276" rIns="68553" bIns="34276" rtlCol="0">
            <a:spAutoFit/>
          </a:bodyPr>
          <a:lstStyle/>
          <a:p>
            <a:r>
              <a:rPr lang="en-US" altLang="zh-CN" sz="1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60</a:t>
            </a:r>
            <a:endParaRPr lang="zh-CN" altLang="en-US" sz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41"/>
          <p:cNvSpPr txBox="1"/>
          <p:nvPr/>
        </p:nvSpPr>
        <p:spPr>
          <a:xfrm>
            <a:off x="6821212" y="1421227"/>
            <a:ext cx="317981" cy="253887"/>
          </a:xfrm>
          <a:prstGeom prst="rect">
            <a:avLst/>
          </a:prstGeom>
          <a:noFill/>
        </p:spPr>
        <p:txBody>
          <a:bodyPr wrap="none" lIns="68553" tIns="34276" rIns="68553" bIns="34276" rtlCol="0">
            <a:spAutoFit/>
          </a:bodyPr>
          <a:lstStyle/>
          <a:p>
            <a:r>
              <a:rPr lang="en-US" altLang="zh-CN" sz="1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70</a:t>
            </a:r>
            <a:endParaRPr lang="zh-CN" altLang="en-US" sz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42"/>
          <p:cNvSpPr txBox="1"/>
          <p:nvPr/>
        </p:nvSpPr>
        <p:spPr>
          <a:xfrm>
            <a:off x="7180970" y="1421227"/>
            <a:ext cx="317981" cy="253887"/>
          </a:xfrm>
          <a:prstGeom prst="rect">
            <a:avLst/>
          </a:prstGeom>
          <a:noFill/>
        </p:spPr>
        <p:txBody>
          <a:bodyPr wrap="none" lIns="68553" tIns="34276" rIns="68553" bIns="34276" rtlCol="0">
            <a:spAutoFit/>
          </a:bodyPr>
          <a:lstStyle/>
          <a:p>
            <a:r>
              <a:rPr lang="en-US" altLang="zh-CN" sz="1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80</a:t>
            </a:r>
            <a:endParaRPr lang="zh-CN" altLang="en-US" sz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Box 43"/>
          <p:cNvSpPr txBox="1"/>
          <p:nvPr/>
        </p:nvSpPr>
        <p:spPr>
          <a:xfrm>
            <a:off x="7540729" y="1421227"/>
            <a:ext cx="317981" cy="253887"/>
          </a:xfrm>
          <a:prstGeom prst="rect">
            <a:avLst/>
          </a:prstGeom>
          <a:noFill/>
        </p:spPr>
        <p:txBody>
          <a:bodyPr wrap="none" lIns="68553" tIns="34276" rIns="68553" bIns="34276" rtlCol="0">
            <a:spAutoFit/>
          </a:bodyPr>
          <a:lstStyle/>
          <a:p>
            <a:r>
              <a:rPr lang="en-US" altLang="zh-CN" sz="1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90</a:t>
            </a:r>
            <a:endParaRPr lang="zh-CN" altLang="en-US" sz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44"/>
          <p:cNvSpPr txBox="1"/>
          <p:nvPr/>
        </p:nvSpPr>
        <p:spPr>
          <a:xfrm>
            <a:off x="7866855" y="1421227"/>
            <a:ext cx="407749" cy="253887"/>
          </a:xfrm>
          <a:prstGeom prst="rect">
            <a:avLst/>
          </a:prstGeom>
          <a:noFill/>
        </p:spPr>
        <p:txBody>
          <a:bodyPr wrap="none" lIns="68553" tIns="34276" rIns="68553" bIns="34276" rtlCol="0">
            <a:spAutoFit/>
          </a:bodyPr>
          <a:lstStyle/>
          <a:p>
            <a:r>
              <a:rPr lang="en-US" altLang="zh-CN" sz="1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100</a:t>
            </a:r>
            <a:endParaRPr lang="zh-CN" altLang="en-US" sz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五边形 51"/>
          <p:cNvSpPr/>
          <p:nvPr/>
        </p:nvSpPr>
        <p:spPr>
          <a:xfrm flipH="1">
            <a:off x="2001091" y="2051363"/>
            <a:ext cx="2381843" cy="242881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76" rIns="68553" bIns="34276"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五边形 52"/>
          <p:cNvSpPr/>
          <p:nvPr/>
        </p:nvSpPr>
        <p:spPr>
          <a:xfrm flipH="1">
            <a:off x="2918103" y="2465206"/>
            <a:ext cx="1464830" cy="242881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76" rIns="68553" bIns="34276"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五边形 53"/>
          <p:cNvSpPr/>
          <p:nvPr/>
        </p:nvSpPr>
        <p:spPr>
          <a:xfrm flipH="1">
            <a:off x="2360849" y="2879047"/>
            <a:ext cx="2022084" cy="242881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76" rIns="68553" bIns="34276"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五边形 54"/>
          <p:cNvSpPr/>
          <p:nvPr/>
        </p:nvSpPr>
        <p:spPr>
          <a:xfrm flipH="1">
            <a:off x="1168375" y="3292890"/>
            <a:ext cx="3214559" cy="242881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76" rIns="68553" bIns="34276"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五边形 55"/>
          <p:cNvSpPr/>
          <p:nvPr/>
        </p:nvSpPr>
        <p:spPr>
          <a:xfrm flipH="1">
            <a:off x="1728153" y="3706732"/>
            <a:ext cx="2654782" cy="242881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76" rIns="68553" bIns="34276"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五边形 56"/>
          <p:cNvSpPr/>
          <p:nvPr/>
        </p:nvSpPr>
        <p:spPr>
          <a:xfrm flipH="1">
            <a:off x="2584138" y="4120573"/>
            <a:ext cx="1798796" cy="242881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76" rIns="68553" bIns="34276"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五边形 57"/>
          <p:cNvSpPr/>
          <p:nvPr/>
        </p:nvSpPr>
        <p:spPr>
          <a:xfrm flipH="1">
            <a:off x="3303657" y="4534771"/>
            <a:ext cx="1079278" cy="242881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76" rIns="68553" bIns="34276"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Box 52"/>
          <p:cNvSpPr txBox="1"/>
          <p:nvPr/>
        </p:nvSpPr>
        <p:spPr>
          <a:xfrm>
            <a:off x="1262145" y="2048980"/>
            <a:ext cx="753998" cy="253887"/>
          </a:xfrm>
          <a:prstGeom prst="rect">
            <a:avLst/>
          </a:prstGeom>
          <a:noFill/>
        </p:spPr>
        <p:txBody>
          <a:bodyPr wrap="none" lIns="68553" tIns="34276" rIns="68553" bIns="34276" rtlCol="0">
            <a:spAutoFit/>
          </a:bodyPr>
          <a:lstStyle/>
          <a:p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输入文字</a:t>
            </a:r>
          </a:p>
        </p:txBody>
      </p:sp>
      <p:sp>
        <p:nvSpPr>
          <p:cNvPr id="60" name="TextBox 53"/>
          <p:cNvSpPr txBox="1"/>
          <p:nvPr/>
        </p:nvSpPr>
        <p:spPr>
          <a:xfrm>
            <a:off x="2161249" y="2463292"/>
            <a:ext cx="753998" cy="253887"/>
          </a:xfrm>
          <a:prstGeom prst="rect">
            <a:avLst/>
          </a:prstGeom>
          <a:noFill/>
        </p:spPr>
        <p:txBody>
          <a:bodyPr wrap="none" lIns="68553" tIns="34276" rIns="68553" bIns="34276" rtlCol="0">
            <a:spAutoFit/>
          </a:bodyPr>
          <a:lstStyle/>
          <a:p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输入文字</a:t>
            </a:r>
          </a:p>
        </p:txBody>
      </p:sp>
      <p:sp>
        <p:nvSpPr>
          <p:cNvPr id="61" name="TextBox 54"/>
          <p:cNvSpPr txBox="1"/>
          <p:nvPr/>
        </p:nvSpPr>
        <p:spPr>
          <a:xfrm>
            <a:off x="1624929" y="2876842"/>
            <a:ext cx="753998" cy="253887"/>
          </a:xfrm>
          <a:prstGeom prst="rect">
            <a:avLst/>
          </a:prstGeom>
          <a:noFill/>
        </p:spPr>
        <p:txBody>
          <a:bodyPr wrap="none" lIns="68553" tIns="34276" rIns="68553" bIns="34276" rtlCol="0">
            <a:spAutoFit/>
          </a:bodyPr>
          <a:lstStyle/>
          <a:p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输入文字</a:t>
            </a:r>
          </a:p>
        </p:txBody>
      </p:sp>
      <p:sp>
        <p:nvSpPr>
          <p:cNvPr id="62" name="TextBox 55"/>
          <p:cNvSpPr txBox="1"/>
          <p:nvPr/>
        </p:nvSpPr>
        <p:spPr>
          <a:xfrm>
            <a:off x="475354" y="3284427"/>
            <a:ext cx="753998" cy="253887"/>
          </a:xfrm>
          <a:prstGeom prst="rect">
            <a:avLst/>
          </a:prstGeom>
          <a:noFill/>
        </p:spPr>
        <p:txBody>
          <a:bodyPr wrap="none" lIns="68553" tIns="34276" rIns="68553" bIns="34276" rtlCol="0">
            <a:spAutoFit/>
          </a:bodyPr>
          <a:lstStyle/>
          <a:p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输入文字</a:t>
            </a:r>
          </a:p>
        </p:txBody>
      </p:sp>
      <p:sp>
        <p:nvSpPr>
          <p:cNvPr id="63" name="TextBox 56"/>
          <p:cNvSpPr txBox="1"/>
          <p:nvPr/>
        </p:nvSpPr>
        <p:spPr>
          <a:xfrm>
            <a:off x="1038685" y="3704350"/>
            <a:ext cx="753998" cy="253887"/>
          </a:xfrm>
          <a:prstGeom prst="rect">
            <a:avLst/>
          </a:prstGeom>
          <a:noFill/>
        </p:spPr>
        <p:txBody>
          <a:bodyPr wrap="none" lIns="68553" tIns="34276" rIns="68553" bIns="34276" rtlCol="0">
            <a:spAutoFit/>
          </a:bodyPr>
          <a:lstStyle/>
          <a:p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输入文字</a:t>
            </a:r>
          </a:p>
        </p:txBody>
      </p:sp>
      <p:sp>
        <p:nvSpPr>
          <p:cNvPr id="64" name="TextBox 57"/>
          <p:cNvSpPr txBox="1"/>
          <p:nvPr/>
        </p:nvSpPr>
        <p:spPr>
          <a:xfrm>
            <a:off x="1825648" y="4118659"/>
            <a:ext cx="753998" cy="253887"/>
          </a:xfrm>
          <a:prstGeom prst="rect">
            <a:avLst/>
          </a:prstGeom>
          <a:noFill/>
        </p:spPr>
        <p:txBody>
          <a:bodyPr wrap="none" lIns="68553" tIns="34276" rIns="68553" bIns="34276" rtlCol="0">
            <a:spAutoFit/>
          </a:bodyPr>
          <a:lstStyle/>
          <a:p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输入文字</a:t>
            </a:r>
          </a:p>
        </p:txBody>
      </p:sp>
      <p:sp>
        <p:nvSpPr>
          <p:cNvPr id="65" name="TextBox 58"/>
          <p:cNvSpPr txBox="1"/>
          <p:nvPr/>
        </p:nvSpPr>
        <p:spPr>
          <a:xfrm>
            <a:off x="2539123" y="4532210"/>
            <a:ext cx="753998" cy="253887"/>
          </a:xfrm>
          <a:prstGeom prst="rect">
            <a:avLst/>
          </a:prstGeom>
          <a:noFill/>
        </p:spPr>
        <p:txBody>
          <a:bodyPr wrap="none" lIns="68553" tIns="34276" rIns="68553" bIns="34276" rtlCol="0">
            <a:spAutoFit/>
          </a:bodyPr>
          <a:lstStyle/>
          <a:p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输入文字</a:t>
            </a:r>
          </a:p>
        </p:txBody>
      </p:sp>
      <p:sp>
        <p:nvSpPr>
          <p:cNvPr id="66" name="五边形 65"/>
          <p:cNvSpPr/>
          <p:nvPr/>
        </p:nvSpPr>
        <p:spPr>
          <a:xfrm>
            <a:off x="4799129" y="2051363"/>
            <a:ext cx="1215744" cy="242881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76" rIns="68553" bIns="34276"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五边形 66"/>
          <p:cNvSpPr/>
          <p:nvPr/>
        </p:nvSpPr>
        <p:spPr>
          <a:xfrm>
            <a:off x="4799131" y="2465206"/>
            <a:ext cx="2295020" cy="242881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76" rIns="68553" bIns="34276"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五边形 67"/>
          <p:cNvSpPr/>
          <p:nvPr/>
        </p:nvSpPr>
        <p:spPr>
          <a:xfrm>
            <a:off x="4799128" y="2879047"/>
            <a:ext cx="1439036" cy="242881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76" rIns="68553" bIns="34276"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五边形 68"/>
          <p:cNvSpPr/>
          <p:nvPr/>
        </p:nvSpPr>
        <p:spPr>
          <a:xfrm>
            <a:off x="4799131" y="3292890"/>
            <a:ext cx="3067724" cy="242881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76" rIns="68553" bIns="34276"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五边形 69"/>
          <p:cNvSpPr/>
          <p:nvPr/>
        </p:nvSpPr>
        <p:spPr>
          <a:xfrm>
            <a:off x="4799129" y="3706732"/>
            <a:ext cx="2518311" cy="242881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76" rIns="68553" bIns="34276"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" name="五边形 70"/>
          <p:cNvSpPr/>
          <p:nvPr/>
        </p:nvSpPr>
        <p:spPr>
          <a:xfrm>
            <a:off x="4799130" y="4120573"/>
            <a:ext cx="2741600" cy="242881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76" rIns="68553" bIns="34276"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五边形 71"/>
          <p:cNvSpPr/>
          <p:nvPr/>
        </p:nvSpPr>
        <p:spPr>
          <a:xfrm>
            <a:off x="4799130" y="4534771"/>
            <a:ext cx="2158552" cy="242881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76" rIns="68553" bIns="34276"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3" name="TextBox 66"/>
          <p:cNvSpPr txBox="1"/>
          <p:nvPr/>
        </p:nvSpPr>
        <p:spPr>
          <a:xfrm>
            <a:off x="6061205" y="2048980"/>
            <a:ext cx="753998" cy="253887"/>
          </a:xfrm>
          <a:prstGeom prst="rect">
            <a:avLst/>
          </a:prstGeom>
          <a:noFill/>
        </p:spPr>
        <p:txBody>
          <a:bodyPr wrap="none" lIns="68553" tIns="34276" rIns="68553" bIns="34276" rtlCol="0">
            <a:spAutoFit/>
          </a:bodyPr>
          <a:lstStyle/>
          <a:p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输入文字</a:t>
            </a:r>
          </a:p>
        </p:txBody>
      </p:sp>
      <p:sp>
        <p:nvSpPr>
          <p:cNvPr id="74" name="TextBox 67"/>
          <p:cNvSpPr txBox="1"/>
          <p:nvPr/>
        </p:nvSpPr>
        <p:spPr>
          <a:xfrm>
            <a:off x="7151556" y="2471756"/>
            <a:ext cx="420573" cy="238370"/>
          </a:xfrm>
          <a:prstGeom prst="rect">
            <a:avLst/>
          </a:prstGeom>
          <a:noFill/>
        </p:spPr>
        <p:txBody>
          <a:bodyPr wrap="none" lIns="68553" tIns="34276" rIns="68553" bIns="34276" rtlCol="0">
            <a:spAutoFit/>
          </a:bodyPr>
          <a:lstStyle/>
          <a:p>
            <a:r>
              <a:rPr lang="zh-CN" altLang="en-US" sz="11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</a:t>
            </a:r>
          </a:p>
        </p:txBody>
      </p:sp>
      <p:sp>
        <p:nvSpPr>
          <p:cNvPr id="75" name="TextBox 68"/>
          <p:cNvSpPr txBox="1"/>
          <p:nvPr/>
        </p:nvSpPr>
        <p:spPr>
          <a:xfrm>
            <a:off x="6271216" y="2876842"/>
            <a:ext cx="753998" cy="253887"/>
          </a:xfrm>
          <a:prstGeom prst="rect">
            <a:avLst/>
          </a:prstGeom>
          <a:noFill/>
        </p:spPr>
        <p:txBody>
          <a:bodyPr wrap="none" lIns="68553" tIns="34276" rIns="68553" bIns="34276" rtlCol="0">
            <a:spAutoFit/>
          </a:bodyPr>
          <a:lstStyle/>
          <a:p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输入文字</a:t>
            </a:r>
          </a:p>
        </p:txBody>
      </p:sp>
      <p:sp>
        <p:nvSpPr>
          <p:cNvPr id="76" name="TextBox 69"/>
          <p:cNvSpPr txBox="1"/>
          <p:nvPr/>
        </p:nvSpPr>
        <p:spPr>
          <a:xfrm>
            <a:off x="7849935" y="3284427"/>
            <a:ext cx="753998" cy="253887"/>
          </a:xfrm>
          <a:prstGeom prst="rect">
            <a:avLst/>
          </a:prstGeom>
          <a:noFill/>
        </p:spPr>
        <p:txBody>
          <a:bodyPr wrap="none" lIns="68553" tIns="34276" rIns="68553" bIns="34276" rtlCol="0">
            <a:spAutoFit/>
          </a:bodyPr>
          <a:lstStyle/>
          <a:p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输入文字</a:t>
            </a:r>
          </a:p>
        </p:txBody>
      </p:sp>
      <p:sp>
        <p:nvSpPr>
          <p:cNvPr id="77" name="TextBox 70"/>
          <p:cNvSpPr txBox="1"/>
          <p:nvPr/>
        </p:nvSpPr>
        <p:spPr>
          <a:xfrm>
            <a:off x="7355604" y="3704350"/>
            <a:ext cx="753998" cy="253887"/>
          </a:xfrm>
          <a:prstGeom prst="rect">
            <a:avLst/>
          </a:prstGeom>
          <a:noFill/>
        </p:spPr>
        <p:txBody>
          <a:bodyPr wrap="none" lIns="68553" tIns="34276" rIns="68553" bIns="34276" rtlCol="0">
            <a:spAutoFit/>
          </a:bodyPr>
          <a:lstStyle/>
          <a:p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输入文字</a:t>
            </a:r>
          </a:p>
        </p:txBody>
      </p:sp>
      <p:sp>
        <p:nvSpPr>
          <p:cNvPr id="78" name="TextBox 71"/>
          <p:cNvSpPr txBox="1"/>
          <p:nvPr/>
        </p:nvSpPr>
        <p:spPr>
          <a:xfrm>
            <a:off x="7554327" y="4118659"/>
            <a:ext cx="753998" cy="253887"/>
          </a:xfrm>
          <a:prstGeom prst="rect">
            <a:avLst/>
          </a:prstGeom>
          <a:noFill/>
        </p:spPr>
        <p:txBody>
          <a:bodyPr wrap="none" lIns="68553" tIns="34276" rIns="68553" bIns="34276" rtlCol="0">
            <a:spAutoFit/>
          </a:bodyPr>
          <a:lstStyle/>
          <a:p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输入文字</a:t>
            </a:r>
          </a:p>
        </p:txBody>
      </p:sp>
      <p:sp>
        <p:nvSpPr>
          <p:cNvPr id="79" name="TextBox 72"/>
          <p:cNvSpPr txBox="1"/>
          <p:nvPr/>
        </p:nvSpPr>
        <p:spPr>
          <a:xfrm>
            <a:off x="7029504" y="4532210"/>
            <a:ext cx="753998" cy="253887"/>
          </a:xfrm>
          <a:prstGeom prst="rect">
            <a:avLst/>
          </a:prstGeom>
          <a:noFill/>
        </p:spPr>
        <p:txBody>
          <a:bodyPr wrap="none" lIns="68553" tIns="34276" rIns="68553" bIns="34276" rtlCol="0">
            <a:spAutoFit/>
          </a:bodyPr>
          <a:lstStyle/>
          <a:p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输入文字</a:t>
            </a:r>
          </a:p>
        </p:txBody>
      </p:sp>
      <p:sp>
        <p:nvSpPr>
          <p:cNvPr id="80" name="TextBox 73"/>
          <p:cNvSpPr txBox="1"/>
          <p:nvPr/>
        </p:nvSpPr>
        <p:spPr>
          <a:xfrm>
            <a:off x="4453962" y="2022836"/>
            <a:ext cx="273097" cy="300054"/>
          </a:xfrm>
          <a:prstGeom prst="rect">
            <a:avLst/>
          </a:prstGeom>
          <a:noFill/>
        </p:spPr>
        <p:txBody>
          <a:bodyPr wrap="none" lIns="68553" tIns="34276" rIns="68553" bIns="34276" rtlCol="0">
            <a:spAutoFit/>
          </a:bodyPr>
          <a:lstStyle/>
          <a:p>
            <a:r>
              <a:rPr lang="en-US" altLang="zh-CN" sz="15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</a:t>
            </a:r>
            <a:endParaRPr lang="zh-CN" altLang="en-US" sz="15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TextBox 74"/>
          <p:cNvSpPr txBox="1"/>
          <p:nvPr/>
        </p:nvSpPr>
        <p:spPr>
          <a:xfrm>
            <a:off x="4453961" y="2436678"/>
            <a:ext cx="266685" cy="300054"/>
          </a:xfrm>
          <a:prstGeom prst="rect">
            <a:avLst/>
          </a:prstGeom>
          <a:noFill/>
        </p:spPr>
        <p:txBody>
          <a:bodyPr wrap="none" lIns="68553" tIns="34276" rIns="68553" bIns="34276" rtlCol="0">
            <a:spAutoFit/>
          </a:bodyPr>
          <a:lstStyle/>
          <a:p>
            <a:r>
              <a:rPr lang="en-US" altLang="zh-CN" sz="15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B</a:t>
            </a:r>
            <a:endParaRPr lang="zh-CN" altLang="en-US" sz="15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TextBox 75"/>
          <p:cNvSpPr txBox="1"/>
          <p:nvPr/>
        </p:nvSpPr>
        <p:spPr>
          <a:xfrm>
            <a:off x="4453962" y="2850521"/>
            <a:ext cx="277907" cy="300054"/>
          </a:xfrm>
          <a:prstGeom prst="rect">
            <a:avLst/>
          </a:prstGeom>
          <a:noFill/>
        </p:spPr>
        <p:txBody>
          <a:bodyPr wrap="none" lIns="68553" tIns="34276" rIns="68553" bIns="34276" rtlCol="0">
            <a:spAutoFit/>
          </a:bodyPr>
          <a:lstStyle/>
          <a:p>
            <a:r>
              <a:rPr lang="en-US" altLang="zh-CN" sz="15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</a:t>
            </a:r>
            <a:endParaRPr lang="zh-CN" altLang="en-US" sz="15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TextBox 76"/>
          <p:cNvSpPr txBox="1"/>
          <p:nvPr/>
        </p:nvSpPr>
        <p:spPr>
          <a:xfrm>
            <a:off x="4453962" y="3264362"/>
            <a:ext cx="284319" cy="300054"/>
          </a:xfrm>
          <a:prstGeom prst="rect">
            <a:avLst/>
          </a:prstGeom>
          <a:noFill/>
        </p:spPr>
        <p:txBody>
          <a:bodyPr wrap="none" lIns="68553" tIns="34276" rIns="68553" bIns="34276" rtlCol="0">
            <a:spAutoFit/>
          </a:bodyPr>
          <a:lstStyle/>
          <a:p>
            <a:r>
              <a:rPr lang="en-US" altLang="zh-CN" sz="15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</a:t>
            </a:r>
            <a:endParaRPr lang="zh-CN" altLang="en-US" sz="15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TextBox 77"/>
          <p:cNvSpPr txBox="1"/>
          <p:nvPr/>
        </p:nvSpPr>
        <p:spPr>
          <a:xfrm>
            <a:off x="4453962" y="3678205"/>
            <a:ext cx="266685" cy="300054"/>
          </a:xfrm>
          <a:prstGeom prst="rect">
            <a:avLst/>
          </a:prstGeom>
          <a:noFill/>
        </p:spPr>
        <p:txBody>
          <a:bodyPr wrap="none" lIns="68553" tIns="34276" rIns="68553" bIns="34276" rtlCol="0">
            <a:spAutoFit/>
          </a:bodyPr>
          <a:lstStyle/>
          <a:p>
            <a:r>
              <a:rPr lang="en-US" altLang="zh-CN" sz="15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</a:t>
            </a:r>
            <a:endParaRPr lang="zh-CN" altLang="en-US" sz="15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5" name="TextBox 78"/>
          <p:cNvSpPr txBox="1"/>
          <p:nvPr/>
        </p:nvSpPr>
        <p:spPr>
          <a:xfrm>
            <a:off x="4453963" y="4092047"/>
            <a:ext cx="255465" cy="300054"/>
          </a:xfrm>
          <a:prstGeom prst="rect">
            <a:avLst/>
          </a:prstGeom>
          <a:noFill/>
        </p:spPr>
        <p:txBody>
          <a:bodyPr wrap="none" lIns="68553" tIns="34276" rIns="68553" bIns="34276" rtlCol="0">
            <a:spAutoFit/>
          </a:bodyPr>
          <a:lstStyle/>
          <a:p>
            <a:r>
              <a:rPr lang="en-US" altLang="zh-CN" sz="15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F</a:t>
            </a:r>
            <a:endParaRPr lang="zh-CN" altLang="en-US" sz="15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6" name="TextBox 79"/>
          <p:cNvSpPr txBox="1"/>
          <p:nvPr/>
        </p:nvSpPr>
        <p:spPr>
          <a:xfrm>
            <a:off x="4453962" y="4505890"/>
            <a:ext cx="287525" cy="300054"/>
          </a:xfrm>
          <a:prstGeom prst="rect">
            <a:avLst/>
          </a:prstGeom>
          <a:noFill/>
        </p:spPr>
        <p:txBody>
          <a:bodyPr wrap="none" lIns="68553" tIns="34276" rIns="68553" bIns="34276" rtlCol="0">
            <a:spAutoFit/>
          </a:bodyPr>
          <a:lstStyle/>
          <a:p>
            <a:r>
              <a:rPr lang="en-US" altLang="zh-CN" sz="15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G</a:t>
            </a:r>
            <a:endParaRPr lang="zh-CN" altLang="en-US" sz="15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3132227" y="811346"/>
            <a:ext cx="2879551" cy="3475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8" rIns="68577" bIns="34288" rtlCol="0" anchor="ctr"/>
          <a:lstStyle/>
          <a:p>
            <a:pPr algn="ctr"/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</a:p>
        </p:txBody>
      </p:sp>
      <p:sp>
        <p:nvSpPr>
          <p:cNvPr id="88" name="矩形 8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0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7" grpId="0" bldLvl="0" animBg="1"/>
      <p:bldP spid="58" grpId="0" bldLvl="0" animBg="1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 bldLvl="0" animBg="1"/>
      <p:bldP spid="67" grpId="0" bldLvl="0" animBg="1"/>
      <p:bldP spid="68" grpId="0" bldLvl="0" animBg="1"/>
      <p:bldP spid="69" grpId="0" bldLvl="0" animBg="1"/>
      <p:bldP spid="70" grpId="0" bldLvl="0" animBg="1"/>
      <p:bldP spid="71" grpId="0" bldLvl="0" animBg="1"/>
      <p:bldP spid="72" grpId="0" bldLvl="0" animBg="1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/>
          <p:cNvSpPr txBox="1"/>
          <p:nvPr/>
        </p:nvSpPr>
        <p:spPr>
          <a:xfrm>
            <a:off x="590145" y="1103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596975" y="424176"/>
            <a:ext cx="246285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THE INPUT HEADER CONTENT</a:t>
            </a:r>
            <a:endParaRPr lang="zh-CN" altLang="en-US" sz="9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81417" y="424176"/>
            <a:ext cx="209038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-13565" y="1139467"/>
            <a:ext cx="9157565" cy="440949"/>
            <a:chOff x="-13565" y="1139467"/>
            <a:chExt cx="9157565" cy="440949"/>
          </a:xfrm>
        </p:grpSpPr>
        <p:cxnSp>
          <p:nvCxnSpPr>
            <p:cNvPr id="9" name="Straight Connector 3"/>
            <p:cNvCxnSpPr/>
            <p:nvPr/>
          </p:nvCxnSpPr>
          <p:spPr>
            <a:xfrm>
              <a:off x="-13565" y="1356615"/>
              <a:ext cx="1296144" cy="0"/>
            </a:xfrm>
            <a:prstGeom prst="line">
              <a:avLst/>
            </a:prstGeom>
            <a:ln w="6350">
              <a:solidFill>
                <a:schemeClr val="tx2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"/>
            <p:cNvCxnSpPr/>
            <p:nvPr/>
          </p:nvCxnSpPr>
          <p:spPr>
            <a:xfrm>
              <a:off x="1952709" y="1366123"/>
              <a:ext cx="1242138" cy="0"/>
            </a:xfrm>
            <a:prstGeom prst="line">
              <a:avLst/>
            </a:prstGeom>
            <a:ln w="6350">
              <a:solidFill>
                <a:schemeClr val="tx2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: Shape 27"/>
            <p:cNvSpPr/>
            <p:nvPr/>
          </p:nvSpPr>
          <p:spPr bwMode="auto">
            <a:xfrm>
              <a:off x="1417606" y="1139467"/>
              <a:ext cx="427240" cy="427240"/>
            </a:xfrm>
            <a:custGeom>
              <a:avLst/>
              <a:gdLst>
                <a:gd name="T0" fmla="*/ 545 w 913"/>
                <a:gd name="T1" fmla="*/ 9 h 913"/>
                <a:gd name="T2" fmla="*/ 367 w 913"/>
                <a:gd name="T3" fmla="*/ 9 h 913"/>
                <a:gd name="T4" fmla="*/ 0 w 913"/>
                <a:gd name="T5" fmla="*/ 456 h 913"/>
                <a:gd name="T6" fmla="*/ 367 w 913"/>
                <a:gd name="T7" fmla="*/ 904 h 913"/>
                <a:gd name="T8" fmla="*/ 545 w 913"/>
                <a:gd name="T9" fmla="*/ 904 h 913"/>
                <a:gd name="T10" fmla="*/ 913 w 913"/>
                <a:gd name="T11" fmla="*/ 456 h 913"/>
                <a:gd name="T12" fmla="*/ 339 w 913"/>
                <a:gd name="T13" fmla="*/ 108 h 913"/>
                <a:gd name="T14" fmla="*/ 171 w 913"/>
                <a:gd name="T15" fmla="*/ 225 h 913"/>
                <a:gd name="T16" fmla="*/ 118 w 913"/>
                <a:gd name="T17" fmla="*/ 314 h 913"/>
                <a:gd name="T18" fmla="*/ 181 w 913"/>
                <a:gd name="T19" fmla="*/ 403 h 913"/>
                <a:gd name="T20" fmla="*/ 118 w 913"/>
                <a:gd name="T21" fmla="*/ 314 h 913"/>
                <a:gd name="T22" fmla="*/ 91 w 913"/>
                <a:gd name="T23" fmla="*/ 492 h 913"/>
                <a:gd name="T24" fmla="*/ 196 w 913"/>
                <a:gd name="T25" fmla="*/ 581 h 913"/>
                <a:gd name="T26" fmla="*/ 158 w 913"/>
                <a:gd name="T27" fmla="*/ 670 h 913"/>
                <a:gd name="T28" fmla="*/ 339 w 913"/>
                <a:gd name="T29" fmla="*/ 804 h 913"/>
                <a:gd name="T30" fmla="*/ 412 w 913"/>
                <a:gd name="T31" fmla="*/ 748 h 913"/>
                <a:gd name="T32" fmla="*/ 412 w 913"/>
                <a:gd name="T33" fmla="*/ 670 h 913"/>
                <a:gd name="T34" fmla="*/ 412 w 913"/>
                <a:gd name="T35" fmla="*/ 581 h 913"/>
                <a:gd name="T36" fmla="*/ 269 w 913"/>
                <a:gd name="T37" fmla="*/ 492 h 913"/>
                <a:gd name="T38" fmla="*/ 412 w 913"/>
                <a:gd name="T39" fmla="*/ 581 h 913"/>
                <a:gd name="T40" fmla="*/ 271 w 913"/>
                <a:gd name="T41" fmla="*/ 403 h 913"/>
                <a:gd name="T42" fmla="*/ 412 w 913"/>
                <a:gd name="T43" fmla="*/ 314 h 913"/>
                <a:gd name="T44" fmla="*/ 412 w 913"/>
                <a:gd name="T45" fmla="*/ 225 h 913"/>
                <a:gd name="T46" fmla="*/ 412 w 913"/>
                <a:gd name="T47" fmla="*/ 165 h 913"/>
                <a:gd name="T48" fmla="*/ 795 w 913"/>
                <a:gd name="T49" fmla="*/ 314 h 913"/>
                <a:gd name="T50" fmla="*/ 732 w 913"/>
                <a:gd name="T51" fmla="*/ 403 h 913"/>
                <a:gd name="T52" fmla="*/ 795 w 913"/>
                <a:gd name="T53" fmla="*/ 314 h 913"/>
                <a:gd name="T54" fmla="*/ 672 w 913"/>
                <a:gd name="T55" fmla="*/ 225 h 913"/>
                <a:gd name="T56" fmla="*/ 742 w 913"/>
                <a:gd name="T57" fmla="*/ 225 h 913"/>
                <a:gd name="T58" fmla="*/ 564 w 913"/>
                <a:gd name="T59" fmla="*/ 225 h 913"/>
                <a:gd name="T60" fmla="*/ 501 w 913"/>
                <a:gd name="T61" fmla="*/ 165 h 913"/>
                <a:gd name="T62" fmla="*/ 617 w 913"/>
                <a:gd name="T63" fmla="*/ 314 h 913"/>
                <a:gd name="T64" fmla="*/ 501 w 913"/>
                <a:gd name="T65" fmla="*/ 403 h 913"/>
                <a:gd name="T66" fmla="*/ 501 w 913"/>
                <a:gd name="T67" fmla="*/ 492 h 913"/>
                <a:gd name="T68" fmla="*/ 624 w 913"/>
                <a:gd name="T69" fmla="*/ 581 h 913"/>
                <a:gd name="T70" fmla="*/ 501 w 913"/>
                <a:gd name="T71" fmla="*/ 492 h 913"/>
                <a:gd name="T72" fmla="*/ 501 w 913"/>
                <a:gd name="T73" fmla="*/ 670 h 913"/>
                <a:gd name="T74" fmla="*/ 501 w 913"/>
                <a:gd name="T75" fmla="*/ 748 h 913"/>
                <a:gd name="T76" fmla="*/ 682 w 913"/>
                <a:gd name="T77" fmla="*/ 670 h 913"/>
                <a:gd name="T78" fmla="*/ 573 w 913"/>
                <a:gd name="T79" fmla="*/ 804 h 913"/>
                <a:gd name="T80" fmla="*/ 733 w 913"/>
                <a:gd name="T81" fmla="*/ 492 h 913"/>
                <a:gd name="T82" fmla="*/ 802 w 913"/>
                <a:gd name="T83" fmla="*/ 581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3" h="913">
                  <a:moveTo>
                    <a:pt x="751" y="108"/>
                  </a:moveTo>
                  <a:cubicBezTo>
                    <a:pt x="693" y="59"/>
                    <a:pt x="623" y="24"/>
                    <a:pt x="545" y="9"/>
                  </a:cubicBezTo>
                  <a:cubicBezTo>
                    <a:pt x="517" y="3"/>
                    <a:pt x="487" y="0"/>
                    <a:pt x="456" y="0"/>
                  </a:cubicBezTo>
                  <a:cubicBezTo>
                    <a:pt x="426" y="0"/>
                    <a:pt x="396" y="3"/>
                    <a:pt x="367" y="9"/>
                  </a:cubicBezTo>
                  <a:cubicBezTo>
                    <a:pt x="290" y="24"/>
                    <a:pt x="219" y="59"/>
                    <a:pt x="161" y="108"/>
                  </a:cubicBezTo>
                  <a:cubicBezTo>
                    <a:pt x="63" y="192"/>
                    <a:pt x="0" y="317"/>
                    <a:pt x="0" y="456"/>
                  </a:cubicBezTo>
                  <a:cubicBezTo>
                    <a:pt x="0" y="596"/>
                    <a:pt x="63" y="721"/>
                    <a:pt x="161" y="804"/>
                  </a:cubicBezTo>
                  <a:cubicBezTo>
                    <a:pt x="219" y="854"/>
                    <a:pt x="290" y="889"/>
                    <a:pt x="367" y="904"/>
                  </a:cubicBezTo>
                  <a:cubicBezTo>
                    <a:pt x="396" y="910"/>
                    <a:pt x="426" y="913"/>
                    <a:pt x="456" y="913"/>
                  </a:cubicBezTo>
                  <a:cubicBezTo>
                    <a:pt x="487" y="913"/>
                    <a:pt x="517" y="910"/>
                    <a:pt x="545" y="904"/>
                  </a:cubicBezTo>
                  <a:cubicBezTo>
                    <a:pt x="623" y="889"/>
                    <a:pt x="693" y="854"/>
                    <a:pt x="751" y="804"/>
                  </a:cubicBezTo>
                  <a:cubicBezTo>
                    <a:pt x="850" y="721"/>
                    <a:pt x="913" y="596"/>
                    <a:pt x="913" y="456"/>
                  </a:cubicBezTo>
                  <a:cubicBezTo>
                    <a:pt x="913" y="317"/>
                    <a:pt x="850" y="192"/>
                    <a:pt x="751" y="108"/>
                  </a:cubicBezTo>
                  <a:close/>
                  <a:moveTo>
                    <a:pt x="339" y="108"/>
                  </a:moveTo>
                  <a:cubicBezTo>
                    <a:pt x="301" y="141"/>
                    <a:pt x="267" y="181"/>
                    <a:pt x="241" y="225"/>
                  </a:cubicBezTo>
                  <a:cubicBezTo>
                    <a:pt x="171" y="225"/>
                    <a:pt x="171" y="225"/>
                    <a:pt x="171" y="225"/>
                  </a:cubicBezTo>
                  <a:cubicBezTo>
                    <a:pt x="215" y="172"/>
                    <a:pt x="273" y="131"/>
                    <a:pt x="339" y="108"/>
                  </a:cubicBezTo>
                  <a:close/>
                  <a:moveTo>
                    <a:pt x="118" y="314"/>
                  </a:moveTo>
                  <a:cubicBezTo>
                    <a:pt x="201" y="314"/>
                    <a:pt x="201" y="314"/>
                    <a:pt x="201" y="314"/>
                  </a:cubicBezTo>
                  <a:cubicBezTo>
                    <a:pt x="191" y="343"/>
                    <a:pt x="185" y="372"/>
                    <a:pt x="181" y="403"/>
                  </a:cubicBezTo>
                  <a:cubicBezTo>
                    <a:pt x="93" y="403"/>
                    <a:pt x="93" y="403"/>
                    <a:pt x="93" y="403"/>
                  </a:cubicBezTo>
                  <a:cubicBezTo>
                    <a:pt x="98" y="372"/>
                    <a:pt x="106" y="342"/>
                    <a:pt x="118" y="314"/>
                  </a:cubicBezTo>
                  <a:close/>
                  <a:moveTo>
                    <a:pt x="111" y="581"/>
                  </a:moveTo>
                  <a:cubicBezTo>
                    <a:pt x="101" y="553"/>
                    <a:pt x="94" y="523"/>
                    <a:pt x="91" y="492"/>
                  </a:cubicBezTo>
                  <a:cubicBezTo>
                    <a:pt x="180" y="492"/>
                    <a:pt x="180" y="492"/>
                    <a:pt x="180" y="492"/>
                  </a:cubicBezTo>
                  <a:cubicBezTo>
                    <a:pt x="182" y="523"/>
                    <a:pt x="188" y="553"/>
                    <a:pt x="196" y="581"/>
                  </a:cubicBezTo>
                  <a:lnTo>
                    <a:pt x="111" y="581"/>
                  </a:lnTo>
                  <a:close/>
                  <a:moveTo>
                    <a:pt x="158" y="670"/>
                  </a:moveTo>
                  <a:cubicBezTo>
                    <a:pt x="231" y="670"/>
                    <a:pt x="231" y="670"/>
                    <a:pt x="231" y="670"/>
                  </a:cubicBezTo>
                  <a:cubicBezTo>
                    <a:pt x="259" y="722"/>
                    <a:pt x="295" y="767"/>
                    <a:pt x="339" y="804"/>
                  </a:cubicBezTo>
                  <a:cubicBezTo>
                    <a:pt x="266" y="780"/>
                    <a:pt x="203" y="732"/>
                    <a:pt x="158" y="670"/>
                  </a:cubicBezTo>
                  <a:close/>
                  <a:moveTo>
                    <a:pt x="412" y="748"/>
                  </a:moveTo>
                  <a:cubicBezTo>
                    <a:pt x="383" y="726"/>
                    <a:pt x="357" y="700"/>
                    <a:pt x="336" y="670"/>
                  </a:cubicBezTo>
                  <a:cubicBezTo>
                    <a:pt x="412" y="670"/>
                    <a:pt x="412" y="670"/>
                    <a:pt x="412" y="670"/>
                  </a:cubicBezTo>
                  <a:lnTo>
                    <a:pt x="412" y="748"/>
                  </a:lnTo>
                  <a:close/>
                  <a:moveTo>
                    <a:pt x="412" y="581"/>
                  </a:moveTo>
                  <a:cubicBezTo>
                    <a:pt x="289" y="581"/>
                    <a:pt x="289" y="581"/>
                    <a:pt x="289" y="581"/>
                  </a:cubicBezTo>
                  <a:cubicBezTo>
                    <a:pt x="279" y="553"/>
                    <a:pt x="272" y="523"/>
                    <a:pt x="269" y="492"/>
                  </a:cubicBezTo>
                  <a:cubicBezTo>
                    <a:pt x="412" y="492"/>
                    <a:pt x="412" y="492"/>
                    <a:pt x="412" y="492"/>
                  </a:cubicBezTo>
                  <a:lnTo>
                    <a:pt x="412" y="581"/>
                  </a:lnTo>
                  <a:close/>
                  <a:moveTo>
                    <a:pt x="412" y="403"/>
                  </a:moveTo>
                  <a:cubicBezTo>
                    <a:pt x="271" y="403"/>
                    <a:pt x="271" y="403"/>
                    <a:pt x="271" y="403"/>
                  </a:cubicBezTo>
                  <a:cubicBezTo>
                    <a:pt x="276" y="372"/>
                    <a:pt x="284" y="342"/>
                    <a:pt x="296" y="314"/>
                  </a:cubicBezTo>
                  <a:cubicBezTo>
                    <a:pt x="412" y="314"/>
                    <a:pt x="412" y="314"/>
                    <a:pt x="412" y="314"/>
                  </a:cubicBezTo>
                  <a:lnTo>
                    <a:pt x="412" y="403"/>
                  </a:lnTo>
                  <a:close/>
                  <a:moveTo>
                    <a:pt x="412" y="225"/>
                  </a:moveTo>
                  <a:cubicBezTo>
                    <a:pt x="349" y="225"/>
                    <a:pt x="349" y="225"/>
                    <a:pt x="349" y="225"/>
                  </a:cubicBezTo>
                  <a:cubicBezTo>
                    <a:pt x="368" y="202"/>
                    <a:pt x="389" y="182"/>
                    <a:pt x="412" y="165"/>
                  </a:cubicBezTo>
                  <a:lnTo>
                    <a:pt x="412" y="225"/>
                  </a:lnTo>
                  <a:close/>
                  <a:moveTo>
                    <a:pt x="795" y="314"/>
                  </a:moveTo>
                  <a:cubicBezTo>
                    <a:pt x="807" y="342"/>
                    <a:pt x="815" y="372"/>
                    <a:pt x="820" y="403"/>
                  </a:cubicBezTo>
                  <a:cubicBezTo>
                    <a:pt x="732" y="403"/>
                    <a:pt x="732" y="403"/>
                    <a:pt x="732" y="403"/>
                  </a:cubicBezTo>
                  <a:cubicBezTo>
                    <a:pt x="728" y="372"/>
                    <a:pt x="721" y="343"/>
                    <a:pt x="712" y="314"/>
                  </a:cubicBezTo>
                  <a:lnTo>
                    <a:pt x="795" y="314"/>
                  </a:lnTo>
                  <a:close/>
                  <a:moveTo>
                    <a:pt x="742" y="225"/>
                  </a:moveTo>
                  <a:cubicBezTo>
                    <a:pt x="672" y="225"/>
                    <a:pt x="672" y="225"/>
                    <a:pt x="672" y="225"/>
                  </a:cubicBezTo>
                  <a:cubicBezTo>
                    <a:pt x="645" y="181"/>
                    <a:pt x="612" y="141"/>
                    <a:pt x="573" y="108"/>
                  </a:cubicBezTo>
                  <a:cubicBezTo>
                    <a:pt x="640" y="131"/>
                    <a:pt x="698" y="172"/>
                    <a:pt x="742" y="225"/>
                  </a:cubicBezTo>
                  <a:close/>
                  <a:moveTo>
                    <a:pt x="501" y="165"/>
                  </a:moveTo>
                  <a:cubicBezTo>
                    <a:pt x="524" y="182"/>
                    <a:pt x="545" y="202"/>
                    <a:pt x="564" y="225"/>
                  </a:cubicBezTo>
                  <a:cubicBezTo>
                    <a:pt x="501" y="225"/>
                    <a:pt x="501" y="225"/>
                    <a:pt x="501" y="225"/>
                  </a:cubicBezTo>
                  <a:lnTo>
                    <a:pt x="501" y="165"/>
                  </a:lnTo>
                  <a:close/>
                  <a:moveTo>
                    <a:pt x="501" y="314"/>
                  </a:moveTo>
                  <a:cubicBezTo>
                    <a:pt x="617" y="314"/>
                    <a:pt x="617" y="314"/>
                    <a:pt x="617" y="314"/>
                  </a:cubicBezTo>
                  <a:cubicBezTo>
                    <a:pt x="629" y="342"/>
                    <a:pt x="637" y="372"/>
                    <a:pt x="642" y="403"/>
                  </a:cubicBezTo>
                  <a:cubicBezTo>
                    <a:pt x="501" y="403"/>
                    <a:pt x="501" y="403"/>
                    <a:pt x="501" y="403"/>
                  </a:cubicBezTo>
                  <a:lnTo>
                    <a:pt x="501" y="314"/>
                  </a:lnTo>
                  <a:close/>
                  <a:moveTo>
                    <a:pt x="501" y="492"/>
                  </a:moveTo>
                  <a:cubicBezTo>
                    <a:pt x="644" y="492"/>
                    <a:pt x="644" y="492"/>
                    <a:pt x="644" y="492"/>
                  </a:cubicBezTo>
                  <a:cubicBezTo>
                    <a:pt x="641" y="523"/>
                    <a:pt x="634" y="553"/>
                    <a:pt x="624" y="581"/>
                  </a:cubicBezTo>
                  <a:cubicBezTo>
                    <a:pt x="501" y="581"/>
                    <a:pt x="501" y="581"/>
                    <a:pt x="501" y="581"/>
                  </a:cubicBezTo>
                  <a:lnTo>
                    <a:pt x="501" y="492"/>
                  </a:lnTo>
                  <a:close/>
                  <a:moveTo>
                    <a:pt x="501" y="748"/>
                  </a:moveTo>
                  <a:cubicBezTo>
                    <a:pt x="501" y="670"/>
                    <a:pt x="501" y="670"/>
                    <a:pt x="501" y="670"/>
                  </a:cubicBezTo>
                  <a:cubicBezTo>
                    <a:pt x="577" y="670"/>
                    <a:pt x="577" y="670"/>
                    <a:pt x="577" y="670"/>
                  </a:cubicBezTo>
                  <a:cubicBezTo>
                    <a:pt x="555" y="700"/>
                    <a:pt x="530" y="726"/>
                    <a:pt x="501" y="748"/>
                  </a:cubicBezTo>
                  <a:close/>
                  <a:moveTo>
                    <a:pt x="573" y="804"/>
                  </a:moveTo>
                  <a:cubicBezTo>
                    <a:pt x="617" y="767"/>
                    <a:pt x="654" y="722"/>
                    <a:pt x="682" y="670"/>
                  </a:cubicBezTo>
                  <a:cubicBezTo>
                    <a:pt x="755" y="670"/>
                    <a:pt x="755" y="670"/>
                    <a:pt x="755" y="670"/>
                  </a:cubicBezTo>
                  <a:cubicBezTo>
                    <a:pt x="710" y="732"/>
                    <a:pt x="647" y="780"/>
                    <a:pt x="573" y="804"/>
                  </a:cubicBezTo>
                  <a:close/>
                  <a:moveTo>
                    <a:pt x="717" y="581"/>
                  </a:moveTo>
                  <a:cubicBezTo>
                    <a:pt x="725" y="553"/>
                    <a:pt x="731" y="523"/>
                    <a:pt x="733" y="492"/>
                  </a:cubicBezTo>
                  <a:cubicBezTo>
                    <a:pt x="822" y="492"/>
                    <a:pt x="822" y="492"/>
                    <a:pt x="822" y="492"/>
                  </a:cubicBezTo>
                  <a:cubicBezTo>
                    <a:pt x="819" y="523"/>
                    <a:pt x="812" y="553"/>
                    <a:pt x="802" y="581"/>
                  </a:cubicBezTo>
                  <a:lnTo>
                    <a:pt x="717" y="5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2" name="Group 28"/>
            <p:cNvGrpSpPr/>
            <p:nvPr/>
          </p:nvGrpSpPr>
          <p:grpSpPr>
            <a:xfrm>
              <a:off x="3254519" y="1195587"/>
              <a:ext cx="604111" cy="341074"/>
              <a:chOff x="6475413" y="254001"/>
              <a:chExt cx="762000" cy="430212"/>
            </a:xfrm>
            <a:solidFill>
              <a:schemeClr val="accent2"/>
            </a:solidFill>
          </p:grpSpPr>
          <p:sp>
            <p:nvSpPr>
              <p:cNvPr id="24" name="Freeform: Shape 29"/>
              <p:cNvSpPr/>
              <p:nvPr/>
            </p:nvSpPr>
            <p:spPr bwMode="auto">
              <a:xfrm>
                <a:off x="6475413" y="652463"/>
                <a:ext cx="762000" cy="31750"/>
              </a:xfrm>
              <a:custGeom>
                <a:avLst/>
                <a:gdLst>
                  <a:gd name="T0" fmla="*/ 0 w 1140"/>
                  <a:gd name="T1" fmla="*/ 0 h 47"/>
                  <a:gd name="T2" fmla="*/ 197 w 1140"/>
                  <a:gd name="T3" fmla="*/ 47 h 47"/>
                  <a:gd name="T4" fmla="*/ 992 w 1140"/>
                  <a:gd name="T5" fmla="*/ 45 h 47"/>
                  <a:gd name="T6" fmla="*/ 1140 w 1140"/>
                  <a:gd name="T7" fmla="*/ 0 h 47"/>
                  <a:gd name="T8" fmla="*/ 0 w 1140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0" h="47">
                    <a:moveTo>
                      <a:pt x="0" y="0"/>
                    </a:moveTo>
                    <a:cubicBezTo>
                      <a:pt x="0" y="0"/>
                      <a:pt x="97" y="47"/>
                      <a:pt x="197" y="47"/>
                    </a:cubicBezTo>
                    <a:cubicBezTo>
                      <a:pt x="298" y="47"/>
                      <a:pt x="992" y="45"/>
                      <a:pt x="992" y="45"/>
                    </a:cubicBezTo>
                    <a:cubicBezTo>
                      <a:pt x="992" y="45"/>
                      <a:pt x="1107" y="42"/>
                      <a:pt x="114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: Shape 30"/>
              <p:cNvSpPr/>
              <p:nvPr/>
            </p:nvSpPr>
            <p:spPr bwMode="auto">
              <a:xfrm>
                <a:off x="6769100" y="352426"/>
                <a:ext cx="168275" cy="158750"/>
              </a:xfrm>
              <a:custGeom>
                <a:avLst/>
                <a:gdLst>
                  <a:gd name="T0" fmla="*/ 106 w 106"/>
                  <a:gd name="T1" fmla="*/ 38 h 100"/>
                  <a:gd name="T2" fmla="*/ 65 w 106"/>
                  <a:gd name="T3" fmla="*/ 38 h 100"/>
                  <a:gd name="T4" fmla="*/ 53 w 106"/>
                  <a:gd name="T5" fmla="*/ 0 h 100"/>
                  <a:gd name="T6" fmla="*/ 40 w 106"/>
                  <a:gd name="T7" fmla="*/ 38 h 100"/>
                  <a:gd name="T8" fmla="*/ 0 w 106"/>
                  <a:gd name="T9" fmla="*/ 38 h 100"/>
                  <a:gd name="T10" fmla="*/ 33 w 106"/>
                  <a:gd name="T11" fmla="*/ 62 h 100"/>
                  <a:gd name="T12" fmla="*/ 20 w 106"/>
                  <a:gd name="T13" fmla="*/ 100 h 100"/>
                  <a:gd name="T14" fmla="*/ 53 w 106"/>
                  <a:gd name="T15" fmla="*/ 76 h 100"/>
                  <a:gd name="T16" fmla="*/ 85 w 106"/>
                  <a:gd name="T17" fmla="*/ 100 h 100"/>
                  <a:gd name="T18" fmla="*/ 73 w 106"/>
                  <a:gd name="T19" fmla="*/ 62 h 100"/>
                  <a:gd name="T20" fmla="*/ 106 w 106"/>
                  <a:gd name="T21" fmla="*/ 3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100">
                    <a:moveTo>
                      <a:pt x="106" y="38"/>
                    </a:moveTo>
                    <a:lnTo>
                      <a:pt x="65" y="38"/>
                    </a:lnTo>
                    <a:lnTo>
                      <a:pt x="53" y="0"/>
                    </a:lnTo>
                    <a:lnTo>
                      <a:pt x="40" y="38"/>
                    </a:lnTo>
                    <a:lnTo>
                      <a:pt x="0" y="38"/>
                    </a:lnTo>
                    <a:lnTo>
                      <a:pt x="33" y="62"/>
                    </a:lnTo>
                    <a:lnTo>
                      <a:pt x="20" y="100"/>
                    </a:lnTo>
                    <a:lnTo>
                      <a:pt x="53" y="76"/>
                    </a:lnTo>
                    <a:lnTo>
                      <a:pt x="85" y="100"/>
                    </a:lnTo>
                    <a:lnTo>
                      <a:pt x="73" y="62"/>
                    </a:lnTo>
                    <a:lnTo>
                      <a:pt x="106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: Shape 31"/>
              <p:cNvSpPr/>
              <p:nvPr/>
            </p:nvSpPr>
            <p:spPr bwMode="auto">
              <a:xfrm>
                <a:off x="6724650" y="342901"/>
                <a:ext cx="47625" cy="53975"/>
              </a:xfrm>
              <a:custGeom>
                <a:avLst/>
                <a:gdLst>
                  <a:gd name="T0" fmla="*/ 44 w 71"/>
                  <a:gd name="T1" fmla="*/ 0 h 80"/>
                  <a:gd name="T2" fmla="*/ 0 w 71"/>
                  <a:gd name="T3" fmla="*/ 65 h 80"/>
                  <a:gd name="T4" fmla="*/ 35 w 71"/>
                  <a:gd name="T5" fmla="*/ 80 h 80"/>
                  <a:gd name="T6" fmla="*/ 71 w 71"/>
                  <a:gd name="T7" fmla="*/ 27 h 80"/>
                  <a:gd name="T8" fmla="*/ 44 w 71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0">
                    <a:moveTo>
                      <a:pt x="44" y="0"/>
                    </a:moveTo>
                    <a:cubicBezTo>
                      <a:pt x="25" y="19"/>
                      <a:pt x="10" y="41"/>
                      <a:pt x="0" y="65"/>
                    </a:cubicBezTo>
                    <a:cubicBezTo>
                      <a:pt x="35" y="80"/>
                      <a:pt x="35" y="80"/>
                      <a:pt x="35" y="80"/>
                    </a:cubicBezTo>
                    <a:cubicBezTo>
                      <a:pt x="43" y="60"/>
                      <a:pt x="55" y="42"/>
                      <a:pt x="71" y="27"/>
                    </a:cubicBezTo>
                    <a:lnTo>
                      <a:pt x="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Freeform: Shape 32"/>
              <p:cNvSpPr/>
              <p:nvPr/>
            </p:nvSpPr>
            <p:spPr bwMode="auto">
              <a:xfrm>
                <a:off x="6713538" y="438151"/>
                <a:ext cx="34925" cy="52388"/>
              </a:xfrm>
              <a:custGeom>
                <a:avLst/>
                <a:gdLst>
                  <a:gd name="T0" fmla="*/ 38 w 51"/>
                  <a:gd name="T1" fmla="*/ 0 h 78"/>
                  <a:gd name="T2" fmla="*/ 0 w 51"/>
                  <a:gd name="T3" fmla="*/ 1 h 78"/>
                  <a:gd name="T4" fmla="*/ 15 w 51"/>
                  <a:gd name="T5" fmla="*/ 78 h 78"/>
                  <a:gd name="T6" fmla="*/ 51 w 51"/>
                  <a:gd name="T7" fmla="*/ 64 h 78"/>
                  <a:gd name="T8" fmla="*/ 38 w 51"/>
                  <a:gd name="T9" fmla="*/ 1 h 78"/>
                  <a:gd name="T10" fmla="*/ 38 w 51"/>
                  <a:gd name="T1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78">
                    <a:moveTo>
                      <a:pt x="38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8"/>
                      <a:pt x="5" y="54"/>
                      <a:pt x="15" y="78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42" y="44"/>
                      <a:pt x="38" y="23"/>
                      <a:pt x="38" y="1"/>
                    </a:cubicBezTo>
                    <a:lnTo>
                      <a:pt x="3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: Shape 33"/>
              <p:cNvSpPr/>
              <p:nvPr/>
            </p:nvSpPr>
            <p:spPr bwMode="auto">
              <a:xfrm>
                <a:off x="6753225" y="515938"/>
                <a:ext cx="53975" cy="49213"/>
              </a:xfrm>
              <a:custGeom>
                <a:avLst/>
                <a:gdLst>
                  <a:gd name="T0" fmla="*/ 0 w 81"/>
                  <a:gd name="T1" fmla="*/ 27 h 72"/>
                  <a:gd name="T2" fmla="*/ 66 w 81"/>
                  <a:gd name="T3" fmla="*/ 72 h 72"/>
                  <a:gd name="T4" fmla="*/ 81 w 81"/>
                  <a:gd name="T5" fmla="*/ 36 h 72"/>
                  <a:gd name="T6" fmla="*/ 27 w 81"/>
                  <a:gd name="T7" fmla="*/ 0 h 72"/>
                  <a:gd name="T8" fmla="*/ 0 w 81"/>
                  <a:gd name="T9" fmla="*/ 2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72">
                    <a:moveTo>
                      <a:pt x="0" y="27"/>
                    </a:moveTo>
                    <a:cubicBezTo>
                      <a:pt x="19" y="46"/>
                      <a:pt x="42" y="61"/>
                      <a:pt x="66" y="72"/>
                    </a:cubicBezTo>
                    <a:cubicBezTo>
                      <a:pt x="81" y="36"/>
                      <a:pt x="81" y="36"/>
                      <a:pt x="81" y="36"/>
                    </a:cubicBezTo>
                    <a:cubicBezTo>
                      <a:pt x="61" y="28"/>
                      <a:pt x="43" y="16"/>
                      <a:pt x="27" y="0"/>
                    </a:cubicBezTo>
                    <a:lnTo>
                      <a:pt x="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: Shape 34"/>
              <p:cNvSpPr/>
              <p:nvPr/>
            </p:nvSpPr>
            <p:spPr bwMode="auto">
              <a:xfrm>
                <a:off x="6797675" y="303213"/>
                <a:ext cx="52388" cy="33338"/>
              </a:xfrm>
              <a:custGeom>
                <a:avLst/>
                <a:gdLst>
                  <a:gd name="T0" fmla="*/ 78 w 78"/>
                  <a:gd name="T1" fmla="*/ 38 h 51"/>
                  <a:gd name="T2" fmla="*/ 78 w 78"/>
                  <a:gd name="T3" fmla="*/ 38 h 51"/>
                  <a:gd name="T4" fmla="*/ 78 w 78"/>
                  <a:gd name="T5" fmla="*/ 0 h 51"/>
                  <a:gd name="T6" fmla="*/ 0 w 78"/>
                  <a:gd name="T7" fmla="*/ 16 h 51"/>
                  <a:gd name="T8" fmla="*/ 15 w 78"/>
                  <a:gd name="T9" fmla="*/ 51 h 51"/>
                  <a:gd name="T10" fmla="*/ 78 w 78"/>
                  <a:gd name="T11" fmla="*/ 3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51">
                    <a:moveTo>
                      <a:pt x="78" y="38"/>
                    </a:moveTo>
                    <a:cubicBezTo>
                      <a:pt x="78" y="38"/>
                      <a:pt x="78" y="38"/>
                      <a:pt x="78" y="38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51" y="0"/>
                      <a:pt x="25" y="5"/>
                      <a:pt x="0" y="16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35" y="42"/>
                      <a:pt x="56" y="38"/>
                      <a:pt x="78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Freeform: Shape 35"/>
              <p:cNvSpPr/>
              <p:nvPr/>
            </p:nvSpPr>
            <p:spPr bwMode="auto">
              <a:xfrm>
                <a:off x="6953250" y="387351"/>
                <a:ext cx="33338" cy="50800"/>
              </a:xfrm>
              <a:custGeom>
                <a:avLst/>
                <a:gdLst>
                  <a:gd name="T0" fmla="*/ 0 w 50"/>
                  <a:gd name="T1" fmla="*/ 14 h 78"/>
                  <a:gd name="T2" fmla="*/ 12 w 50"/>
                  <a:gd name="T3" fmla="*/ 78 h 78"/>
                  <a:gd name="T4" fmla="*/ 12 w 50"/>
                  <a:gd name="T5" fmla="*/ 78 h 78"/>
                  <a:gd name="T6" fmla="*/ 50 w 50"/>
                  <a:gd name="T7" fmla="*/ 78 h 78"/>
                  <a:gd name="T8" fmla="*/ 35 w 50"/>
                  <a:gd name="T9" fmla="*/ 0 h 78"/>
                  <a:gd name="T10" fmla="*/ 0 w 50"/>
                  <a:gd name="T11" fmla="*/ 1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78">
                    <a:moveTo>
                      <a:pt x="0" y="14"/>
                    </a:moveTo>
                    <a:cubicBezTo>
                      <a:pt x="8" y="34"/>
                      <a:pt x="12" y="56"/>
                      <a:pt x="12" y="78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51"/>
                      <a:pt x="45" y="25"/>
                      <a:pt x="35" y="0"/>
                    </a:cubicBez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reeform: Shape 36"/>
              <p:cNvSpPr/>
              <p:nvPr/>
            </p:nvSpPr>
            <p:spPr bwMode="auto">
              <a:xfrm>
                <a:off x="6892925" y="312738"/>
                <a:ext cx="53975" cy="47625"/>
              </a:xfrm>
              <a:custGeom>
                <a:avLst/>
                <a:gdLst>
                  <a:gd name="T0" fmla="*/ 81 w 81"/>
                  <a:gd name="T1" fmla="*/ 44 h 71"/>
                  <a:gd name="T2" fmla="*/ 15 w 81"/>
                  <a:gd name="T3" fmla="*/ 0 h 71"/>
                  <a:gd name="T4" fmla="*/ 0 w 81"/>
                  <a:gd name="T5" fmla="*/ 35 h 71"/>
                  <a:gd name="T6" fmla="*/ 54 w 81"/>
                  <a:gd name="T7" fmla="*/ 71 h 71"/>
                  <a:gd name="T8" fmla="*/ 81 w 81"/>
                  <a:gd name="T9" fmla="*/ 4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71">
                    <a:moveTo>
                      <a:pt x="81" y="44"/>
                    </a:moveTo>
                    <a:cubicBezTo>
                      <a:pt x="62" y="25"/>
                      <a:pt x="39" y="10"/>
                      <a:pt x="15" y="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0" y="43"/>
                      <a:pt x="38" y="55"/>
                      <a:pt x="54" y="71"/>
                    </a:cubicBezTo>
                    <a:lnTo>
                      <a:pt x="81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: Shape 37"/>
              <p:cNvSpPr/>
              <p:nvPr/>
            </p:nvSpPr>
            <p:spPr bwMode="auto">
              <a:xfrm>
                <a:off x="6850063" y="541338"/>
                <a:ext cx="52388" cy="33338"/>
              </a:xfrm>
              <a:custGeom>
                <a:avLst/>
                <a:gdLst>
                  <a:gd name="T0" fmla="*/ 1 w 78"/>
                  <a:gd name="T1" fmla="*/ 12 h 50"/>
                  <a:gd name="T2" fmla="*/ 0 w 78"/>
                  <a:gd name="T3" fmla="*/ 12 h 50"/>
                  <a:gd name="T4" fmla="*/ 1 w 78"/>
                  <a:gd name="T5" fmla="*/ 50 h 50"/>
                  <a:gd name="T6" fmla="*/ 78 w 78"/>
                  <a:gd name="T7" fmla="*/ 35 h 50"/>
                  <a:gd name="T8" fmla="*/ 64 w 78"/>
                  <a:gd name="T9" fmla="*/ 0 h 50"/>
                  <a:gd name="T10" fmla="*/ 1 w 78"/>
                  <a:gd name="T11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50">
                    <a:moveTo>
                      <a:pt x="1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50"/>
                      <a:pt x="1" y="50"/>
                      <a:pt x="1" y="50"/>
                    </a:cubicBezTo>
                    <a:cubicBezTo>
                      <a:pt x="27" y="50"/>
                      <a:pt x="53" y="45"/>
                      <a:pt x="78" y="35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44" y="8"/>
                      <a:pt x="22" y="12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: Shape 38"/>
              <p:cNvSpPr/>
              <p:nvPr/>
            </p:nvSpPr>
            <p:spPr bwMode="auto">
              <a:xfrm>
                <a:off x="6927850" y="481013"/>
                <a:ext cx="47625" cy="53975"/>
              </a:xfrm>
              <a:custGeom>
                <a:avLst/>
                <a:gdLst>
                  <a:gd name="T0" fmla="*/ 0 w 71"/>
                  <a:gd name="T1" fmla="*/ 53 h 80"/>
                  <a:gd name="T2" fmla="*/ 27 w 71"/>
                  <a:gd name="T3" fmla="*/ 80 h 80"/>
                  <a:gd name="T4" fmla="*/ 71 w 71"/>
                  <a:gd name="T5" fmla="*/ 14 h 80"/>
                  <a:gd name="T6" fmla="*/ 36 w 71"/>
                  <a:gd name="T7" fmla="*/ 0 h 80"/>
                  <a:gd name="T8" fmla="*/ 0 w 71"/>
                  <a:gd name="T9" fmla="*/ 5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0">
                    <a:moveTo>
                      <a:pt x="0" y="53"/>
                    </a:moveTo>
                    <a:cubicBezTo>
                      <a:pt x="27" y="80"/>
                      <a:pt x="27" y="80"/>
                      <a:pt x="27" y="80"/>
                    </a:cubicBezTo>
                    <a:cubicBezTo>
                      <a:pt x="46" y="61"/>
                      <a:pt x="61" y="39"/>
                      <a:pt x="71" y="14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28" y="20"/>
                      <a:pt x="16" y="38"/>
                      <a:pt x="0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Freeform: Shape 39"/>
              <p:cNvSpPr/>
              <p:nvPr/>
            </p:nvSpPr>
            <p:spPr bwMode="auto">
              <a:xfrm>
                <a:off x="6580188" y="254001"/>
                <a:ext cx="552450" cy="369888"/>
              </a:xfrm>
              <a:custGeom>
                <a:avLst/>
                <a:gdLst>
                  <a:gd name="T0" fmla="*/ 35 w 827"/>
                  <a:gd name="T1" fmla="*/ 554 h 554"/>
                  <a:gd name="T2" fmla="*/ 793 w 827"/>
                  <a:gd name="T3" fmla="*/ 554 h 554"/>
                  <a:gd name="T4" fmla="*/ 827 w 827"/>
                  <a:gd name="T5" fmla="*/ 519 h 554"/>
                  <a:gd name="T6" fmla="*/ 827 w 827"/>
                  <a:gd name="T7" fmla="*/ 34 h 554"/>
                  <a:gd name="T8" fmla="*/ 793 w 827"/>
                  <a:gd name="T9" fmla="*/ 0 h 554"/>
                  <a:gd name="T10" fmla="*/ 35 w 827"/>
                  <a:gd name="T11" fmla="*/ 0 h 554"/>
                  <a:gd name="T12" fmla="*/ 0 w 827"/>
                  <a:gd name="T13" fmla="*/ 34 h 554"/>
                  <a:gd name="T14" fmla="*/ 0 w 827"/>
                  <a:gd name="T15" fmla="*/ 519 h 554"/>
                  <a:gd name="T16" fmla="*/ 35 w 827"/>
                  <a:gd name="T17" fmla="*/ 554 h 554"/>
                  <a:gd name="T18" fmla="*/ 42 w 827"/>
                  <a:gd name="T19" fmla="*/ 41 h 554"/>
                  <a:gd name="T20" fmla="*/ 782 w 827"/>
                  <a:gd name="T21" fmla="*/ 41 h 554"/>
                  <a:gd name="T22" fmla="*/ 782 w 827"/>
                  <a:gd name="T23" fmla="*/ 505 h 554"/>
                  <a:gd name="T24" fmla="*/ 42 w 827"/>
                  <a:gd name="T25" fmla="*/ 505 h 554"/>
                  <a:gd name="T26" fmla="*/ 42 w 827"/>
                  <a:gd name="T27" fmla="*/ 41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7" h="554">
                    <a:moveTo>
                      <a:pt x="35" y="554"/>
                    </a:moveTo>
                    <a:cubicBezTo>
                      <a:pt x="793" y="554"/>
                      <a:pt x="793" y="554"/>
                      <a:pt x="793" y="554"/>
                    </a:cubicBezTo>
                    <a:cubicBezTo>
                      <a:pt x="811" y="554"/>
                      <a:pt x="827" y="538"/>
                      <a:pt x="827" y="519"/>
                    </a:cubicBezTo>
                    <a:cubicBezTo>
                      <a:pt x="827" y="34"/>
                      <a:pt x="827" y="34"/>
                      <a:pt x="827" y="34"/>
                    </a:cubicBezTo>
                    <a:cubicBezTo>
                      <a:pt x="827" y="15"/>
                      <a:pt x="811" y="0"/>
                      <a:pt x="793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6" y="0"/>
                      <a:pt x="0" y="15"/>
                      <a:pt x="0" y="34"/>
                    </a:cubicBezTo>
                    <a:cubicBezTo>
                      <a:pt x="0" y="519"/>
                      <a:pt x="0" y="519"/>
                      <a:pt x="0" y="519"/>
                    </a:cubicBezTo>
                    <a:cubicBezTo>
                      <a:pt x="0" y="538"/>
                      <a:pt x="16" y="554"/>
                      <a:pt x="35" y="554"/>
                    </a:cubicBezTo>
                    <a:close/>
                    <a:moveTo>
                      <a:pt x="42" y="41"/>
                    </a:moveTo>
                    <a:cubicBezTo>
                      <a:pt x="782" y="41"/>
                      <a:pt x="782" y="41"/>
                      <a:pt x="782" y="41"/>
                    </a:cubicBezTo>
                    <a:cubicBezTo>
                      <a:pt x="782" y="505"/>
                      <a:pt x="782" y="505"/>
                      <a:pt x="782" y="505"/>
                    </a:cubicBezTo>
                    <a:cubicBezTo>
                      <a:pt x="42" y="505"/>
                      <a:pt x="42" y="505"/>
                      <a:pt x="42" y="505"/>
                    </a:cubicBezTo>
                    <a:lnTo>
                      <a:pt x="42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" name="Group 40"/>
            <p:cNvGrpSpPr/>
            <p:nvPr/>
          </p:nvGrpSpPr>
          <p:grpSpPr>
            <a:xfrm>
              <a:off x="7304540" y="1162103"/>
              <a:ext cx="418308" cy="418308"/>
              <a:chOff x="1981200" y="163513"/>
              <a:chExt cx="609600" cy="609600"/>
            </a:xfrm>
            <a:solidFill>
              <a:schemeClr val="accent4"/>
            </a:solidFill>
          </p:grpSpPr>
          <p:sp>
            <p:nvSpPr>
              <p:cNvPr id="21" name="Freeform: Shape 41"/>
              <p:cNvSpPr/>
              <p:nvPr/>
            </p:nvSpPr>
            <p:spPr bwMode="auto">
              <a:xfrm>
                <a:off x="1981200" y="163513"/>
                <a:ext cx="609600" cy="609600"/>
              </a:xfrm>
              <a:custGeom>
                <a:avLst/>
                <a:gdLst>
                  <a:gd name="T0" fmla="*/ 456 w 912"/>
                  <a:gd name="T1" fmla="*/ 912 h 912"/>
                  <a:gd name="T2" fmla="*/ 0 w 912"/>
                  <a:gd name="T3" fmla="*/ 456 h 912"/>
                  <a:gd name="T4" fmla="*/ 456 w 912"/>
                  <a:gd name="T5" fmla="*/ 0 h 912"/>
                  <a:gd name="T6" fmla="*/ 912 w 912"/>
                  <a:gd name="T7" fmla="*/ 456 h 912"/>
                  <a:gd name="T8" fmla="*/ 456 w 912"/>
                  <a:gd name="T9" fmla="*/ 912 h 912"/>
                  <a:gd name="T10" fmla="*/ 456 w 912"/>
                  <a:gd name="T11" fmla="*/ 114 h 912"/>
                  <a:gd name="T12" fmla="*/ 114 w 912"/>
                  <a:gd name="T13" fmla="*/ 456 h 912"/>
                  <a:gd name="T14" fmla="*/ 456 w 912"/>
                  <a:gd name="T15" fmla="*/ 798 h 912"/>
                  <a:gd name="T16" fmla="*/ 798 w 912"/>
                  <a:gd name="T17" fmla="*/ 456 h 912"/>
                  <a:gd name="T18" fmla="*/ 456 w 912"/>
                  <a:gd name="T19" fmla="*/ 114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12" h="912">
                    <a:moveTo>
                      <a:pt x="456" y="912"/>
                    </a:moveTo>
                    <a:cubicBezTo>
                      <a:pt x="204" y="912"/>
                      <a:pt x="0" y="708"/>
                      <a:pt x="0" y="456"/>
                    </a:cubicBezTo>
                    <a:cubicBezTo>
                      <a:pt x="0" y="205"/>
                      <a:pt x="204" y="0"/>
                      <a:pt x="456" y="0"/>
                    </a:cubicBezTo>
                    <a:cubicBezTo>
                      <a:pt x="707" y="0"/>
                      <a:pt x="912" y="205"/>
                      <a:pt x="912" y="456"/>
                    </a:cubicBezTo>
                    <a:cubicBezTo>
                      <a:pt x="912" y="708"/>
                      <a:pt x="707" y="912"/>
                      <a:pt x="456" y="912"/>
                    </a:cubicBezTo>
                    <a:close/>
                    <a:moveTo>
                      <a:pt x="456" y="114"/>
                    </a:moveTo>
                    <a:cubicBezTo>
                      <a:pt x="267" y="114"/>
                      <a:pt x="114" y="267"/>
                      <a:pt x="114" y="456"/>
                    </a:cubicBezTo>
                    <a:cubicBezTo>
                      <a:pt x="114" y="645"/>
                      <a:pt x="267" y="798"/>
                      <a:pt x="456" y="798"/>
                    </a:cubicBezTo>
                    <a:cubicBezTo>
                      <a:pt x="644" y="798"/>
                      <a:pt x="798" y="645"/>
                      <a:pt x="798" y="456"/>
                    </a:cubicBezTo>
                    <a:cubicBezTo>
                      <a:pt x="798" y="267"/>
                      <a:pt x="644" y="114"/>
                      <a:pt x="456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: Shape 42"/>
              <p:cNvSpPr/>
              <p:nvPr/>
            </p:nvSpPr>
            <p:spPr bwMode="auto">
              <a:xfrm>
                <a:off x="2178050" y="328613"/>
                <a:ext cx="261938" cy="209550"/>
              </a:xfrm>
              <a:custGeom>
                <a:avLst/>
                <a:gdLst>
                  <a:gd name="T0" fmla="*/ 199 w 394"/>
                  <a:gd name="T1" fmla="*/ 112 h 313"/>
                  <a:gd name="T2" fmla="*/ 162 w 394"/>
                  <a:gd name="T3" fmla="*/ 105 h 313"/>
                  <a:gd name="T4" fmla="*/ 136 w 394"/>
                  <a:gd name="T5" fmla="*/ 108 h 313"/>
                  <a:gd name="T6" fmla="*/ 0 w 394"/>
                  <a:gd name="T7" fmla="*/ 42 h 313"/>
                  <a:gd name="T8" fmla="*/ 60 w 394"/>
                  <a:gd name="T9" fmla="*/ 187 h 313"/>
                  <a:gd name="T10" fmla="*/ 57 w 394"/>
                  <a:gd name="T11" fmla="*/ 209 h 313"/>
                  <a:gd name="T12" fmla="*/ 162 w 394"/>
                  <a:gd name="T13" fmla="*/ 313 h 313"/>
                  <a:gd name="T14" fmla="*/ 266 w 394"/>
                  <a:gd name="T15" fmla="*/ 209 h 313"/>
                  <a:gd name="T16" fmla="*/ 266 w 394"/>
                  <a:gd name="T17" fmla="*/ 203 h 313"/>
                  <a:gd name="T18" fmla="*/ 394 w 394"/>
                  <a:gd name="T19" fmla="*/ 0 h 313"/>
                  <a:gd name="T20" fmla="*/ 199 w 394"/>
                  <a:gd name="T21" fmla="*/ 112 h 313"/>
                  <a:gd name="T22" fmla="*/ 162 w 394"/>
                  <a:gd name="T23" fmla="*/ 248 h 313"/>
                  <a:gd name="T24" fmla="*/ 123 w 394"/>
                  <a:gd name="T25" fmla="*/ 209 h 313"/>
                  <a:gd name="T26" fmla="*/ 162 w 394"/>
                  <a:gd name="T27" fmla="*/ 170 h 313"/>
                  <a:gd name="T28" fmla="*/ 200 w 394"/>
                  <a:gd name="T29" fmla="*/ 209 h 313"/>
                  <a:gd name="T30" fmla="*/ 162 w 394"/>
                  <a:gd name="T31" fmla="*/ 248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4" h="313">
                    <a:moveTo>
                      <a:pt x="199" y="112"/>
                    </a:moveTo>
                    <a:cubicBezTo>
                      <a:pt x="188" y="107"/>
                      <a:pt x="175" y="105"/>
                      <a:pt x="162" y="105"/>
                    </a:cubicBezTo>
                    <a:cubicBezTo>
                      <a:pt x="153" y="105"/>
                      <a:pt x="145" y="106"/>
                      <a:pt x="136" y="108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60" y="187"/>
                      <a:pt x="60" y="187"/>
                      <a:pt x="60" y="187"/>
                    </a:cubicBezTo>
                    <a:cubicBezTo>
                      <a:pt x="58" y="194"/>
                      <a:pt x="57" y="201"/>
                      <a:pt x="57" y="209"/>
                    </a:cubicBezTo>
                    <a:cubicBezTo>
                      <a:pt x="57" y="267"/>
                      <a:pt x="104" y="313"/>
                      <a:pt x="162" y="313"/>
                    </a:cubicBezTo>
                    <a:cubicBezTo>
                      <a:pt x="219" y="313"/>
                      <a:pt x="266" y="267"/>
                      <a:pt x="266" y="209"/>
                    </a:cubicBezTo>
                    <a:cubicBezTo>
                      <a:pt x="266" y="207"/>
                      <a:pt x="266" y="205"/>
                      <a:pt x="266" y="203"/>
                    </a:cubicBezTo>
                    <a:cubicBezTo>
                      <a:pt x="394" y="0"/>
                      <a:pt x="394" y="0"/>
                      <a:pt x="394" y="0"/>
                    </a:cubicBezTo>
                    <a:lnTo>
                      <a:pt x="199" y="112"/>
                    </a:lnTo>
                    <a:close/>
                    <a:moveTo>
                      <a:pt x="162" y="248"/>
                    </a:moveTo>
                    <a:cubicBezTo>
                      <a:pt x="140" y="248"/>
                      <a:pt x="123" y="230"/>
                      <a:pt x="123" y="209"/>
                    </a:cubicBezTo>
                    <a:cubicBezTo>
                      <a:pt x="123" y="188"/>
                      <a:pt x="140" y="170"/>
                      <a:pt x="162" y="170"/>
                    </a:cubicBezTo>
                    <a:cubicBezTo>
                      <a:pt x="183" y="170"/>
                      <a:pt x="200" y="188"/>
                      <a:pt x="200" y="209"/>
                    </a:cubicBezTo>
                    <a:cubicBezTo>
                      <a:pt x="200" y="230"/>
                      <a:pt x="183" y="248"/>
                      <a:pt x="162" y="2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" name="Freeform: Shape 43"/>
              <p:cNvSpPr/>
              <p:nvPr/>
            </p:nvSpPr>
            <p:spPr bwMode="auto">
              <a:xfrm>
                <a:off x="1981200" y="163513"/>
                <a:ext cx="609600" cy="609600"/>
              </a:xfrm>
              <a:custGeom>
                <a:avLst/>
                <a:gdLst>
                  <a:gd name="T0" fmla="*/ 456 w 912"/>
                  <a:gd name="T1" fmla="*/ 0 h 912"/>
                  <a:gd name="T2" fmla="*/ 0 w 912"/>
                  <a:gd name="T3" fmla="*/ 456 h 912"/>
                  <a:gd name="T4" fmla="*/ 456 w 912"/>
                  <a:gd name="T5" fmla="*/ 912 h 912"/>
                  <a:gd name="T6" fmla="*/ 912 w 912"/>
                  <a:gd name="T7" fmla="*/ 456 h 912"/>
                  <a:gd name="T8" fmla="*/ 456 w 912"/>
                  <a:gd name="T9" fmla="*/ 0 h 912"/>
                  <a:gd name="T10" fmla="*/ 477 w 912"/>
                  <a:gd name="T11" fmla="*/ 797 h 912"/>
                  <a:gd name="T12" fmla="*/ 477 w 912"/>
                  <a:gd name="T13" fmla="*/ 754 h 912"/>
                  <a:gd name="T14" fmla="*/ 453 w 912"/>
                  <a:gd name="T15" fmla="*/ 730 h 912"/>
                  <a:gd name="T16" fmla="*/ 429 w 912"/>
                  <a:gd name="T17" fmla="*/ 754 h 912"/>
                  <a:gd name="T18" fmla="*/ 429 w 912"/>
                  <a:gd name="T19" fmla="*/ 797 h 912"/>
                  <a:gd name="T20" fmla="*/ 115 w 912"/>
                  <a:gd name="T21" fmla="*/ 479 h 912"/>
                  <a:gd name="T22" fmla="*/ 157 w 912"/>
                  <a:gd name="T23" fmla="*/ 479 h 912"/>
                  <a:gd name="T24" fmla="*/ 181 w 912"/>
                  <a:gd name="T25" fmla="*/ 455 h 912"/>
                  <a:gd name="T26" fmla="*/ 157 w 912"/>
                  <a:gd name="T27" fmla="*/ 431 h 912"/>
                  <a:gd name="T28" fmla="*/ 115 w 912"/>
                  <a:gd name="T29" fmla="*/ 431 h 912"/>
                  <a:gd name="T30" fmla="*/ 431 w 912"/>
                  <a:gd name="T31" fmla="*/ 115 h 912"/>
                  <a:gd name="T32" fmla="*/ 431 w 912"/>
                  <a:gd name="T33" fmla="*/ 159 h 912"/>
                  <a:gd name="T34" fmla="*/ 456 w 912"/>
                  <a:gd name="T35" fmla="*/ 183 h 912"/>
                  <a:gd name="T36" fmla="*/ 480 w 912"/>
                  <a:gd name="T37" fmla="*/ 159 h 912"/>
                  <a:gd name="T38" fmla="*/ 480 w 912"/>
                  <a:gd name="T39" fmla="*/ 115 h 912"/>
                  <a:gd name="T40" fmla="*/ 797 w 912"/>
                  <a:gd name="T41" fmla="*/ 433 h 912"/>
                  <a:gd name="T42" fmla="*/ 752 w 912"/>
                  <a:gd name="T43" fmla="*/ 433 h 912"/>
                  <a:gd name="T44" fmla="*/ 728 w 912"/>
                  <a:gd name="T45" fmla="*/ 458 h 912"/>
                  <a:gd name="T46" fmla="*/ 752 w 912"/>
                  <a:gd name="T47" fmla="*/ 482 h 912"/>
                  <a:gd name="T48" fmla="*/ 796 w 912"/>
                  <a:gd name="T49" fmla="*/ 482 h 912"/>
                  <a:gd name="T50" fmla="*/ 477 w 912"/>
                  <a:gd name="T51" fmla="*/ 797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12" h="912">
                    <a:moveTo>
                      <a:pt x="456" y="0"/>
                    </a:moveTo>
                    <a:cubicBezTo>
                      <a:pt x="204" y="0"/>
                      <a:pt x="0" y="205"/>
                      <a:pt x="0" y="456"/>
                    </a:cubicBezTo>
                    <a:cubicBezTo>
                      <a:pt x="0" y="708"/>
                      <a:pt x="204" y="912"/>
                      <a:pt x="456" y="912"/>
                    </a:cubicBezTo>
                    <a:cubicBezTo>
                      <a:pt x="707" y="912"/>
                      <a:pt x="912" y="708"/>
                      <a:pt x="912" y="456"/>
                    </a:cubicBezTo>
                    <a:cubicBezTo>
                      <a:pt x="912" y="205"/>
                      <a:pt x="707" y="0"/>
                      <a:pt x="456" y="0"/>
                    </a:cubicBezTo>
                    <a:close/>
                    <a:moveTo>
                      <a:pt x="477" y="797"/>
                    </a:moveTo>
                    <a:cubicBezTo>
                      <a:pt x="477" y="754"/>
                      <a:pt x="477" y="754"/>
                      <a:pt x="477" y="754"/>
                    </a:cubicBezTo>
                    <a:cubicBezTo>
                      <a:pt x="477" y="741"/>
                      <a:pt x="467" y="730"/>
                      <a:pt x="453" y="730"/>
                    </a:cubicBezTo>
                    <a:cubicBezTo>
                      <a:pt x="440" y="730"/>
                      <a:pt x="429" y="741"/>
                      <a:pt x="429" y="754"/>
                    </a:cubicBezTo>
                    <a:cubicBezTo>
                      <a:pt x="429" y="797"/>
                      <a:pt x="429" y="797"/>
                      <a:pt x="429" y="797"/>
                    </a:cubicBezTo>
                    <a:cubicBezTo>
                      <a:pt x="261" y="784"/>
                      <a:pt x="126" y="648"/>
                      <a:pt x="115" y="479"/>
                    </a:cubicBezTo>
                    <a:cubicBezTo>
                      <a:pt x="157" y="479"/>
                      <a:pt x="157" y="479"/>
                      <a:pt x="157" y="479"/>
                    </a:cubicBezTo>
                    <a:cubicBezTo>
                      <a:pt x="170" y="479"/>
                      <a:pt x="181" y="469"/>
                      <a:pt x="181" y="455"/>
                    </a:cubicBezTo>
                    <a:cubicBezTo>
                      <a:pt x="181" y="442"/>
                      <a:pt x="170" y="431"/>
                      <a:pt x="157" y="431"/>
                    </a:cubicBezTo>
                    <a:cubicBezTo>
                      <a:pt x="115" y="431"/>
                      <a:pt x="115" y="431"/>
                      <a:pt x="115" y="431"/>
                    </a:cubicBezTo>
                    <a:cubicBezTo>
                      <a:pt x="127" y="262"/>
                      <a:pt x="262" y="127"/>
                      <a:pt x="431" y="115"/>
                    </a:cubicBezTo>
                    <a:cubicBezTo>
                      <a:pt x="431" y="159"/>
                      <a:pt x="431" y="159"/>
                      <a:pt x="431" y="159"/>
                    </a:cubicBezTo>
                    <a:cubicBezTo>
                      <a:pt x="431" y="172"/>
                      <a:pt x="442" y="183"/>
                      <a:pt x="456" y="183"/>
                    </a:cubicBezTo>
                    <a:cubicBezTo>
                      <a:pt x="469" y="183"/>
                      <a:pt x="480" y="172"/>
                      <a:pt x="480" y="159"/>
                    </a:cubicBezTo>
                    <a:cubicBezTo>
                      <a:pt x="480" y="115"/>
                      <a:pt x="480" y="115"/>
                      <a:pt x="480" y="115"/>
                    </a:cubicBezTo>
                    <a:cubicBezTo>
                      <a:pt x="650" y="127"/>
                      <a:pt x="785" y="263"/>
                      <a:pt x="797" y="433"/>
                    </a:cubicBezTo>
                    <a:cubicBezTo>
                      <a:pt x="752" y="433"/>
                      <a:pt x="752" y="433"/>
                      <a:pt x="752" y="433"/>
                    </a:cubicBezTo>
                    <a:cubicBezTo>
                      <a:pt x="739" y="433"/>
                      <a:pt x="728" y="444"/>
                      <a:pt x="728" y="458"/>
                    </a:cubicBezTo>
                    <a:cubicBezTo>
                      <a:pt x="728" y="471"/>
                      <a:pt x="739" y="482"/>
                      <a:pt x="752" y="482"/>
                    </a:cubicBezTo>
                    <a:cubicBezTo>
                      <a:pt x="796" y="482"/>
                      <a:pt x="796" y="482"/>
                      <a:pt x="796" y="482"/>
                    </a:cubicBezTo>
                    <a:cubicBezTo>
                      <a:pt x="784" y="651"/>
                      <a:pt x="647" y="786"/>
                      <a:pt x="477" y="7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44"/>
            <p:cNvGrpSpPr/>
            <p:nvPr/>
          </p:nvGrpSpPr>
          <p:grpSpPr>
            <a:xfrm>
              <a:off x="5281427" y="1144285"/>
              <a:ext cx="491121" cy="436131"/>
              <a:chOff x="152400" y="198438"/>
              <a:chExt cx="609600" cy="541338"/>
            </a:xfrm>
            <a:solidFill>
              <a:schemeClr val="accent3"/>
            </a:solidFill>
          </p:grpSpPr>
          <p:sp>
            <p:nvSpPr>
              <p:cNvPr id="18" name="Freeform: Shape 45"/>
              <p:cNvSpPr/>
              <p:nvPr/>
            </p:nvSpPr>
            <p:spPr bwMode="auto">
              <a:xfrm>
                <a:off x="350838" y="384176"/>
                <a:ext cx="36513" cy="31750"/>
              </a:xfrm>
              <a:custGeom>
                <a:avLst/>
                <a:gdLst>
                  <a:gd name="T0" fmla="*/ 23 w 23"/>
                  <a:gd name="T1" fmla="*/ 7 h 20"/>
                  <a:gd name="T2" fmla="*/ 0 w 23"/>
                  <a:gd name="T3" fmla="*/ 20 h 20"/>
                  <a:gd name="T4" fmla="*/ 0 w 23"/>
                  <a:gd name="T5" fmla="*/ 0 h 20"/>
                  <a:gd name="T6" fmla="*/ 23 w 23"/>
                  <a:gd name="T7" fmla="*/ 0 h 20"/>
                  <a:gd name="T8" fmla="*/ 23 w 23"/>
                  <a:gd name="T9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0">
                    <a:moveTo>
                      <a:pt x="23" y="7"/>
                    </a:moveTo>
                    <a:lnTo>
                      <a:pt x="0" y="20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: Shape 46"/>
              <p:cNvSpPr/>
              <p:nvPr/>
            </p:nvSpPr>
            <p:spPr bwMode="auto">
              <a:xfrm>
                <a:off x="523875" y="384176"/>
                <a:ext cx="36513" cy="31750"/>
              </a:xfrm>
              <a:custGeom>
                <a:avLst/>
                <a:gdLst>
                  <a:gd name="T0" fmla="*/ 0 w 23"/>
                  <a:gd name="T1" fmla="*/ 7 h 20"/>
                  <a:gd name="T2" fmla="*/ 23 w 23"/>
                  <a:gd name="T3" fmla="*/ 20 h 20"/>
                  <a:gd name="T4" fmla="*/ 23 w 23"/>
                  <a:gd name="T5" fmla="*/ 0 h 20"/>
                  <a:gd name="T6" fmla="*/ 0 w 23"/>
                  <a:gd name="T7" fmla="*/ 0 h 20"/>
                  <a:gd name="T8" fmla="*/ 0 w 23"/>
                  <a:gd name="T9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0">
                    <a:moveTo>
                      <a:pt x="0" y="7"/>
                    </a:moveTo>
                    <a:lnTo>
                      <a:pt x="23" y="20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: Shape 47"/>
              <p:cNvSpPr/>
              <p:nvPr/>
            </p:nvSpPr>
            <p:spPr bwMode="auto">
              <a:xfrm>
                <a:off x="152400" y="198438"/>
                <a:ext cx="609600" cy="541338"/>
              </a:xfrm>
              <a:custGeom>
                <a:avLst/>
                <a:gdLst>
                  <a:gd name="T0" fmla="*/ 499 w 912"/>
                  <a:gd name="T1" fmla="*/ 451 h 810"/>
                  <a:gd name="T2" fmla="*/ 560 w 912"/>
                  <a:gd name="T3" fmla="*/ 451 h 810"/>
                  <a:gd name="T4" fmla="*/ 912 w 912"/>
                  <a:gd name="T5" fmla="*/ 560 h 810"/>
                  <a:gd name="T6" fmla="*/ 912 w 912"/>
                  <a:gd name="T7" fmla="*/ 526 h 810"/>
                  <a:gd name="T8" fmla="*/ 499 w 912"/>
                  <a:gd name="T9" fmla="*/ 290 h 810"/>
                  <a:gd name="T10" fmla="*/ 499 w 912"/>
                  <a:gd name="T11" fmla="*/ 97 h 810"/>
                  <a:gd name="T12" fmla="*/ 456 w 912"/>
                  <a:gd name="T13" fmla="*/ 0 h 810"/>
                  <a:gd name="T14" fmla="*/ 413 w 912"/>
                  <a:gd name="T15" fmla="*/ 97 h 810"/>
                  <a:gd name="T16" fmla="*/ 413 w 912"/>
                  <a:gd name="T17" fmla="*/ 290 h 810"/>
                  <a:gd name="T18" fmla="*/ 0 w 912"/>
                  <a:gd name="T19" fmla="*/ 526 h 810"/>
                  <a:gd name="T20" fmla="*/ 0 w 912"/>
                  <a:gd name="T21" fmla="*/ 560 h 810"/>
                  <a:gd name="T22" fmla="*/ 353 w 912"/>
                  <a:gd name="T23" fmla="*/ 451 h 810"/>
                  <a:gd name="T24" fmla="*/ 413 w 912"/>
                  <a:gd name="T25" fmla="*/ 451 h 810"/>
                  <a:gd name="T26" fmla="*/ 413 w 912"/>
                  <a:gd name="T27" fmla="*/ 653 h 810"/>
                  <a:gd name="T28" fmla="*/ 414 w 912"/>
                  <a:gd name="T29" fmla="*/ 658 h 810"/>
                  <a:gd name="T30" fmla="*/ 279 w 912"/>
                  <a:gd name="T31" fmla="*/ 746 h 810"/>
                  <a:gd name="T32" fmla="*/ 279 w 912"/>
                  <a:gd name="T33" fmla="*/ 772 h 810"/>
                  <a:gd name="T34" fmla="*/ 429 w 912"/>
                  <a:gd name="T35" fmla="*/ 746 h 810"/>
                  <a:gd name="T36" fmla="*/ 456 w 912"/>
                  <a:gd name="T37" fmla="*/ 810 h 810"/>
                  <a:gd name="T38" fmla="*/ 483 w 912"/>
                  <a:gd name="T39" fmla="*/ 746 h 810"/>
                  <a:gd name="T40" fmla="*/ 633 w 912"/>
                  <a:gd name="T41" fmla="*/ 772 h 810"/>
                  <a:gd name="T42" fmla="*/ 633 w 912"/>
                  <a:gd name="T43" fmla="*/ 746 h 810"/>
                  <a:gd name="T44" fmla="*/ 498 w 912"/>
                  <a:gd name="T45" fmla="*/ 658 h 810"/>
                  <a:gd name="T46" fmla="*/ 499 w 912"/>
                  <a:gd name="T47" fmla="*/ 653 h 810"/>
                  <a:gd name="T48" fmla="*/ 499 w 912"/>
                  <a:gd name="T49" fmla="*/ 451 h 810"/>
                  <a:gd name="T50" fmla="*/ 424 w 912"/>
                  <a:gd name="T51" fmla="*/ 61 h 810"/>
                  <a:gd name="T52" fmla="*/ 456 w 912"/>
                  <a:gd name="T53" fmla="*/ 33 h 810"/>
                  <a:gd name="T54" fmla="*/ 488 w 912"/>
                  <a:gd name="T55" fmla="*/ 61 h 810"/>
                  <a:gd name="T56" fmla="*/ 456 w 912"/>
                  <a:gd name="T57" fmla="*/ 49 h 810"/>
                  <a:gd name="T58" fmla="*/ 424 w 912"/>
                  <a:gd name="T59" fmla="*/ 61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12" h="810">
                    <a:moveTo>
                      <a:pt x="499" y="451"/>
                    </a:moveTo>
                    <a:cubicBezTo>
                      <a:pt x="560" y="451"/>
                      <a:pt x="560" y="451"/>
                      <a:pt x="560" y="451"/>
                    </a:cubicBezTo>
                    <a:cubicBezTo>
                      <a:pt x="912" y="560"/>
                      <a:pt x="912" y="560"/>
                      <a:pt x="912" y="560"/>
                    </a:cubicBezTo>
                    <a:cubicBezTo>
                      <a:pt x="912" y="526"/>
                      <a:pt x="912" y="526"/>
                      <a:pt x="912" y="526"/>
                    </a:cubicBezTo>
                    <a:cubicBezTo>
                      <a:pt x="499" y="290"/>
                      <a:pt x="499" y="290"/>
                      <a:pt x="499" y="290"/>
                    </a:cubicBezTo>
                    <a:cubicBezTo>
                      <a:pt x="499" y="219"/>
                      <a:pt x="499" y="139"/>
                      <a:pt x="499" y="97"/>
                    </a:cubicBezTo>
                    <a:cubicBezTo>
                      <a:pt x="499" y="11"/>
                      <a:pt x="456" y="0"/>
                      <a:pt x="456" y="0"/>
                    </a:cubicBezTo>
                    <a:cubicBezTo>
                      <a:pt x="456" y="0"/>
                      <a:pt x="413" y="11"/>
                      <a:pt x="413" y="97"/>
                    </a:cubicBezTo>
                    <a:cubicBezTo>
                      <a:pt x="413" y="140"/>
                      <a:pt x="413" y="220"/>
                      <a:pt x="413" y="290"/>
                    </a:cubicBezTo>
                    <a:cubicBezTo>
                      <a:pt x="0" y="526"/>
                      <a:pt x="0" y="526"/>
                      <a:pt x="0" y="526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353" y="451"/>
                      <a:pt x="353" y="451"/>
                      <a:pt x="353" y="451"/>
                    </a:cubicBezTo>
                    <a:cubicBezTo>
                      <a:pt x="413" y="451"/>
                      <a:pt x="413" y="451"/>
                      <a:pt x="413" y="451"/>
                    </a:cubicBezTo>
                    <a:cubicBezTo>
                      <a:pt x="413" y="524"/>
                      <a:pt x="413" y="608"/>
                      <a:pt x="413" y="653"/>
                    </a:cubicBezTo>
                    <a:cubicBezTo>
                      <a:pt x="413" y="654"/>
                      <a:pt x="414" y="656"/>
                      <a:pt x="414" y="658"/>
                    </a:cubicBezTo>
                    <a:cubicBezTo>
                      <a:pt x="279" y="746"/>
                      <a:pt x="279" y="746"/>
                      <a:pt x="279" y="746"/>
                    </a:cubicBezTo>
                    <a:cubicBezTo>
                      <a:pt x="279" y="772"/>
                      <a:pt x="279" y="772"/>
                      <a:pt x="279" y="772"/>
                    </a:cubicBezTo>
                    <a:cubicBezTo>
                      <a:pt x="429" y="746"/>
                      <a:pt x="429" y="746"/>
                      <a:pt x="429" y="746"/>
                    </a:cubicBezTo>
                    <a:cubicBezTo>
                      <a:pt x="441" y="785"/>
                      <a:pt x="456" y="810"/>
                      <a:pt x="456" y="810"/>
                    </a:cubicBezTo>
                    <a:cubicBezTo>
                      <a:pt x="456" y="810"/>
                      <a:pt x="471" y="785"/>
                      <a:pt x="483" y="746"/>
                    </a:cubicBezTo>
                    <a:cubicBezTo>
                      <a:pt x="633" y="772"/>
                      <a:pt x="633" y="772"/>
                      <a:pt x="633" y="772"/>
                    </a:cubicBezTo>
                    <a:cubicBezTo>
                      <a:pt x="633" y="746"/>
                      <a:pt x="633" y="746"/>
                      <a:pt x="633" y="746"/>
                    </a:cubicBezTo>
                    <a:cubicBezTo>
                      <a:pt x="498" y="658"/>
                      <a:pt x="498" y="658"/>
                      <a:pt x="498" y="658"/>
                    </a:cubicBezTo>
                    <a:cubicBezTo>
                      <a:pt x="498" y="656"/>
                      <a:pt x="499" y="654"/>
                      <a:pt x="499" y="653"/>
                    </a:cubicBezTo>
                    <a:cubicBezTo>
                      <a:pt x="499" y="608"/>
                      <a:pt x="499" y="524"/>
                      <a:pt x="499" y="451"/>
                    </a:cubicBezTo>
                    <a:close/>
                    <a:moveTo>
                      <a:pt x="424" y="61"/>
                    </a:moveTo>
                    <a:cubicBezTo>
                      <a:pt x="428" y="47"/>
                      <a:pt x="441" y="33"/>
                      <a:pt x="456" y="33"/>
                    </a:cubicBezTo>
                    <a:cubicBezTo>
                      <a:pt x="471" y="33"/>
                      <a:pt x="484" y="47"/>
                      <a:pt x="488" y="61"/>
                    </a:cubicBezTo>
                    <a:cubicBezTo>
                      <a:pt x="481" y="51"/>
                      <a:pt x="470" y="49"/>
                      <a:pt x="456" y="49"/>
                    </a:cubicBezTo>
                    <a:cubicBezTo>
                      <a:pt x="442" y="49"/>
                      <a:pt x="431" y="51"/>
                      <a:pt x="424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15" name="Straight Connector 51"/>
            <p:cNvCxnSpPr/>
            <p:nvPr/>
          </p:nvCxnSpPr>
          <p:spPr>
            <a:xfrm>
              <a:off x="3951880" y="1366123"/>
              <a:ext cx="1242138" cy="0"/>
            </a:xfrm>
            <a:prstGeom prst="line">
              <a:avLst/>
            </a:prstGeom>
            <a:ln w="6350">
              <a:solidFill>
                <a:schemeClr val="tx2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52"/>
            <p:cNvCxnSpPr/>
            <p:nvPr/>
          </p:nvCxnSpPr>
          <p:spPr>
            <a:xfrm>
              <a:off x="5951051" y="1366123"/>
              <a:ext cx="1242138" cy="0"/>
            </a:xfrm>
            <a:prstGeom prst="line">
              <a:avLst/>
            </a:prstGeom>
            <a:ln w="6350">
              <a:solidFill>
                <a:schemeClr val="tx2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53"/>
            <p:cNvCxnSpPr/>
            <p:nvPr/>
          </p:nvCxnSpPr>
          <p:spPr>
            <a:xfrm>
              <a:off x="7839363" y="1366123"/>
              <a:ext cx="1304637" cy="0"/>
            </a:xfrm>
            <a:prstGeom prst="line">
              <a:avLst/>
            </a:prstGeom>
            <a:ln w="6350">
              <a:solidFill>
                <a:schemeClr val="tx2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793725" y="1766112"/>
            <a:ext cx="1675002" cy="2557877"/>
            <a:chOff x="793725" y="1766112"/>
            <a:chExt cx="1675002" cy="2557877"/>
          </a:xfrm>
        </p:grpSpPr>
        <p:sp>
          <p:nvSpPr>
            <p:cNvPr id="36" name="Freeform: Shape 8"/>
            <p:cNvSpPr/>
            <p:nvPr/>
          </p:nvSpPr>
          <p:spPr bwMode="auto">
            <a:xfrm>
              <a:off x="793725" y="1766112"/>
              <a:ext cx="1675002" cy="2557877"/>
            </a:xfrm>
            <a:custGeom>
              <a:avLst/>
              <a:gdLst>
                <a:gd name="T0" fmla="*/ 535 w 595"/>
                <a:gd name="T1" fmla="*/ 60 h 919"/>
                <a:gd name="T2" fmla="*/ 359 w 595"/>
                <a:gd name="T3" fmla="*/ 60 h 919"/>
                <a:gd name="T4" fmla="*/ 297 w 595"/>
                <a:gd name="T5" fmla="*/ 0 h 919"/>
                <a:gd name="T6" fmla="*/ 236 w 595"/>
                <a:gd name="T7" fmla="*/ 60 h 919"/>
                <a:gd name="T8" fmla="*/ 59 w 595"/>
                <a:gd name="T9" fmla="*/ 60 h 919"/>
                <a:gd name="T10" fmla="*/ 0 w 595"/>
                <a:gd name="T11" fmla="*/ 120 h 919"/>
                <a:gd name="T12" fmla="*/ 0 w 595"/>
                <a:gd name="T13" fmla="*/ 859 h 919"/>
                <a:gd name="T14" fmla="*/ 59 w 595"/>
                <a:gd name="T15" fmla="*/ 919 h 919"/>
                <a:gd name="T16" fmla="*/ 535 w 595"/>
                <a:gd name="T17" fmla="*/ 919 h 919"/>
                <a:gd name="T18" fmla="*/ 595 w 595"/>
                <a:gd name="T19" fmla="*/ 859 h 919"/>
                <a:gd name="T20" fmla="*/ 595 w 595"/>
                <a:gd name="T21" fmla="*/ 120 h 919"/>
                <a:gd name="T22" fmla="*/ 535 w 595"/>
                <a:gd name="T23" fmla="*/ 60 h 919"/>
                <a:gd name="T24" fmla="*/ 589 w 595"/>
                <a:gd name="T25" fmla="*/ 859 h 919"/>
                <a:gd name="T26" fmla="*/ 535 w 595"/>
                <a:gd name="T27" fmla="*/ 913 h 919"/>
                <a:gd name="T28" fmla="*/ 59 w 595"/>
                <a:gd name="T29" fmla="*/ 913 h 919"/>
                <a:gd name="T30" fmla="*/ 6 w 595"/>
                <a:gd name="T31" fmla="*/ 859 h 919"/>
                <a:gd name="T32" fmla="*/ 6 w 595"/>
                <a:gd name="T33" fmla="*/ 467 h 919"/>
                <a:gd name="T34" fmla="*/ 589 w 595"/>
                <a:gd name="T35" fmla="*/ 467 h 919"/>
                <a:gd name="T36" fmla="*/ 589 w 595"/>
                <a:gd name="T37" fmla="*/ 85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5" h="919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144000" tIns="1908000" rIns="144000" bIns="60960" anchor="t" anchorCtr="1" compatLnSpc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</a:p>
          </p:txBody>
        </p:sp>
        <p:sp>
          <p:nvSpPr>
            <p:cNvPr id="37" name="Rectangle 55"/>
            <p:cNvSpPr/>
            <p:nvPr/>
          </p:nvSpPr>
          <p:spPr>
            <a:xfrm>
              <a:off x="1100311" y="2296344"/>
              <a:ext cx="1061829" cy="346249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标题文本预设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719075" y="1766112"/>
            <a:ext cx="1675000" cy="2557877"/>
            <a:chOff x="2719075" y="1766112"/>
            <a:chExt cx="1675000" cy="2557877"/>
          </a:xfrm>
        </p:grpSpPr>
        <p:sp>
          <p:nvSpPr>
            <p:cNvPr id="39" name="Freeform: Shape 12"/>
            <p:cNvSpPr/>
            <p:nvPr/>
          </p:nvSpPr>
          <p:spPr bwMode="auto">
            <a:xfrm>
              <a:off x="2719075" y="1766112"/>
              <a:ext cx="1675000" cy="2557877"/>
            </a:xfrm>
            <a:custGeom>
              <a:avLst/>
              <a:gdLst>
                <a:gd name="T0" fmla="*/ 535 w 595"/>
                <a:gd name="T1" fmla="*/ 60 h 919"/>
                <a:gd name="T2" fmla="*/ 359 w 595"/>
                <a:gd name="T3" fmla="*/ 60 h 919"/>
                <a:gd name="T4" fmla="*/ 297 w 595"/>
                <a:gd name="T5" fmla="*/ 0 h 919"/>
                <a:gd name="T6" fmla="*/ 236 w 595"/>
                <a:gd name="T7" fmla="*/ 60 h 919"/>
                <a:gd name="T8" fmla="*/ 59 w 595"/>
                <a:gd name="T9" fmla="*/ 60 h 919"/>
                <a:gd name="T10" fmla="*/ 0 w 595"/>
                <a:gd name="T11" fmla="*/ 120 h 919"/>
                <a:gd name="T12" fmla="*/ 0 w 595"/>
                <a:gd name="T13" fmla="*/ 859 h 919"/>
                <a:gd name="T14" fmla="*/ 59 w 595"/>
                <a:gd name="T15" fmla="*/ 919 h 919"/>
                <a:gd name="T16" fmla="*/ 535 w 595"/>
                <a:gd name="T17" fmla="*/ 919 h 919"/>
                <a:gd name="T18" fmla="*/ 595 w 595"/>
                <a:gd name="T19" fmla="*/ 859 h 919"/>
                <a:gd name="T20" fmla="*/ 595 w 595"/>
                <a:gd name="T21" fmla="*/ 120 h 919"/>
                <a:gd name="T22" fmla="*/ 535 w 595"/>
                <a:gd name="T23" fmla="*/ 60 h 919"/>
                <a:gd name="T24" fmla="*/ 589 w 595"/>
                <a:gd name="T25" fmla="*/ 859 h 919"/>
                <a:gd name="T26" fmla="*/ 535 w 595"/>
                <a:gd name="T27" fmla="*/ 913 h 919"/>
                <a:gd name="T28" fmla="*/ 59 w 595"/>
                <a:gd name="T29" fmla="*/ 913 h 919"/>
                <a:gd name="T30" fmla="*/ 6 w 595"/>
                <a:gd name="T31" fmla="*/ 859 h 919"/>
                <a:gd name="T32" fmla="*/ 6 w 595"/>
                <a:gd name="T33" fmla="*/ 467 h 919"/>
                <a:gd name="T34" fmla="*/ 589 w 595"/>
                <a:gd name="T35" fmla="*/ 467 h 919"/>
                <a:gd name="T36" fmla="*/ 589 w 595"/>
                <a:gd name="T37" fmla="*/ 85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5" h="919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vert="horz" wrap="square" lIns="144000" tIns="1908000" rIns="144000" bIns="60960" anchor="t" anchorCtr="1" compatLnSpc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</a:p>
          </p:txBody>
        </p:sp>
        <p:sp>
          <p:nvSpPr>
            <p:cNvPr id="40" name="Rectangle 58"/>
            <p:cNvSpPr/>
            <p:nvPr/>
          </p:nvSpPr>
          <p:spPr>
            <a:xfrm>
              <a:off x="3020626" y="2296344"/>
              <a:ext cx="1061829" cy="346249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标题文本预设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695410" y="1766112"/>
            <a:ext cx="1675001" cy="2557877"/>
            <a:chOff x="4695410" y="1766112"/>
            <a:chExt cx="1675001" cy="2557877"/>
          </a:xfrm>
        </p:grpSpPr>
        <p:sp>
          <p:nvSpPr>
            <p:cNvPr id="42" name="Freeform: Shape 16"/>
            <p:cNvSpPr/>
            <p:nvPr/>
          </p:nvSpPr>
          <p:spPr bwMode="auto">
            <a:xfrm>
              <a:off x="4695410" y="1766112"/>
              <a:ext cx="1675001" cy="2557877"/>
            </a:xfrm>
            <a:custGeom>
              <a:avLst/>
              <a:gdLst>
                <a:gd name="T0" fmla="*/ 535 w 595"/>
                <a:gd name="T1" fmla="*/ 60 h 919"/>
                <a:gd name="T2" fmla="*/ 359 w 595"/>
                <a:gd name="T3" fmla="*/ 60 h 919"/>
                <a:gd name="T4" fmla="*/ 297 w 595"/>
                <a:gd name="T5" fmla="*/ 0 h 919"/>
                <a:gd name="T6" fmla="*/ 236 w 595"/>
                <a:gd name="T7" fmla="*/ 60 h 919"/>
                <a:gd name="T8" fmla="*/ 59 w 595"/>
                <a:gd name="T9" fmla="*/ 60 h 919"/>
                <a:gd name="T10" fmla="*/ 0 w 595"/>
                <a:gd name="T11" fmla="*/ 120 h 919"/>
                <a:gd name="T12" fmla="*/ 0 w 595"/>
                <a:gd name="T13" fmla="*/ 859 h 919"/>
                <a:gd name="T14" fmla="*/ 59 w 595"/>
                <a:gd name="T15" fmla="*/ 919 h 919"/>
                <a:gd name="T16" fmla="*/ 535 w 595"/>
                <a:gd name="T17" fmla="*/ 919 h 919"/>
                <a:gd name="T18" fmla="*/ 595 w 595"/>
                <a:gd name="T19" fmla="*/ 859 h 919"/>
                <a:gd name="T20" fmla="*/ 595 w 595"/>
                <a:gd name="T21" fmla="*/ 120 h 919"/>
                <a:gd name="T22" fmla="*/ 535 w 595"/>
                <a:gd name="T23" fmla="*/ 60 h 919"/>
                <a:gd name="T24" fmla="*/ 589 w 595"/>
                <a:gd name="T25" fmla="*/ 859 h 919"/>
                <a:gd name="T26" fmla="*/ 535 w 595"/>
                <a:gd name="T27" fmla="*/ 913 h 919"/>
                <a:gd name="T28" fmla="*/ 59 w 595"/>
                <a:gd name="T29" fmla="*/ 913 h 919"/>
                <a:gd name="T30" fmla="*/ 6 w 595"/>
                <a:gd name="T31" fmla="*/ 859 h 919"/>
                <a:gd name="T32" fmla="*/ 6 w 595"/>
                <a:gd name="T33" fmla="*/ 467 h 919"/>
                <a:gd name="T34" fmla="*/ 589 w 595"/>
                <a:gd name="T35" fmla="*/ 467 h 919"/>
                <a:gd name="T36" fmla="*/ 589 w 595"/>
                <a:gd name="T37" fmla="*/ 85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5" h="919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vert="horz" wrap="square" lIns="144000" tIns="1908000" rIns="144000" bIns="60960" anchor="t" anchorCtr="1" compatLnSpc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</a:p>
          </p:txBody>
        </p:sp>
        <p:sp>
          <p:nvSpPr>
            <p:cNvPr id="43" name="Rectangle 59"/>
            <p:cNvSpPr/>
            <p:nvPr/>
          </p:nvSpPr>
          <p:spPr>
            <a:xfrm>
              <a:off x="4996073" y="2296344"/>
              <a:ext cx="1061829" cy="346249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标题文本预设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676194" y="1766112"/>
            <a:ext cx="1675001" cy="2557877"/>
            <a:chOff x="6676194" y="1766112"/>
            <a:chExt cx="1675001" cy="2557877"/>
          </a:xfrm>
        </p:grpSpPr>
        <p:sp>
          <p:nvSpPr>
            <p:cNvPr id="45" name="Freeform: Shape 20"/>
            <p:cNvSpPr/>
            <p:nvPr/>
          </p:nvSpPr>
          <p:spPr bwMode="auto">
            <a:xfrm>
              <a:off x="6676194" y="1766112"/>
              <a:ext cx="1675001" cy="2557877"/>
            </a:xfrm>
            <a:custGeom>
              <a:avLst/>
              <a:gdLst>
                <a:gd name="T0" fmla="*/ 535 w 595"/>
                <a:gd name="T1" fmla="*/ 60 h 919"/>
                <a:gd name="T2" fmla="*/ 359 w 595"/>
                <a:gd name="T3" fmla="*/ 60 h 919"/>
                <a:gd name="T4" fmla="*/ 297 w 595"/>
                <a:gd name="T5" fmla="*/ 0 h 919"/>
                <a:gd name="T6" fmla="*/ 236 w 595"/>
                <a:gd name="T7" fmla="*/ 60 h 919"/>
                <a:gd name="T8" fmla="*/ 59 w 595"/>
                <a:gd name="T9" fmla="*/ 60 h 919"/>
                <a:gd name="T10" fmla="*/ 0 w 595"/>
                <a:gd name="T11" fmla="*/ 120 h 919"/>
                <a:gd name="T12" fmla="*/ 0 w 595"/>
                <a:gd name="T13" fmla="*/ 859 h 919"/>
                <a:gd name="T14" fmla="*/ 59 w 595"/>
                <a:gd name="T15" fmla="*/ 919 h 919"/>
                <a:gd name="T16" fmla="*/ 535 w 595"/>
                <a:gd name="T17" fmla="*/ 919 h 919"/>
                <a:gd name="T18" fmla="*/ 595 w 595"/>
                <a:gd name="T19" fmla="*/ 859 h 919"/>
                <a:gd name="T20" fmla="*/ 595 w 595"/>
                <a:gd name="T21" fmla="*/ 120 h 919"/>
                <a:gd name="T22" fmla="*/ 535 w 595"/>
                <a:gd name="T23" fmla="*/ 60 h 919"/>
                <a:gd name="T24" fmla="*/ 589 w 595"/>
                <a:gd name="T25" fmla="*/ 859 h 919"/>
                <a:gd name="T26" fmla="*/ 535 w 595"/>
                <a:gd name="T27" fmla="*/ 913 h 919"/>
                <a:gd name="T28" fmla="*/ 59 w 595"/>
                <a:gd name="T29" fmla="*/ 913 h 919"/>
                <a:gd name="T30" fmla="*/ 6 w 595"/>
                <a:gd name="T31" fmla="*/ 859 h 919"/>
                <a:gd name="T32" fmla="*/ 6 w 595"/>
                <a:gd name="T33" fmla="*/ 467 h 919"/>
                <a:gd name="T34" fmla="*/ 589 w 595"/>
                <a:gd name="T35" fmla="*/ 467 h 919"/>
                <a:gd name="T36" fmla="*/ 589 w 595"/>
                <a:gd name="T37" fmla="*/ 85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5" h="919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vert="horz" wrap="square" lIns="144000" tIns="1908000" rIns="144000" bIns="60960" anchor="t" anchorCtr="1" compatLnSpc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</a:p>
          </p:txBody>
        </p:sp>
        <p:sp>
          <p:nvSpPr>
            <p:cNvPr id="46" name="Rectangle 60"/>
            <p:cNvSpPr/>
            <p:nvPr/>
          </p:nvSpPr>
          <p:spPr>
            <a:xfrm>
              <a:off x="6998576" y="2296344"/>
              <a:ext cx="1061829" cy="346249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标题文本预设</a:t>
              </a:r>
            </a:p>
          </p:txBody>
        </p:sp>
      </p:grpSp>
      <p:sp>
        <p:nvSpPr>
          <p:cNvPr id="47" name="矩形 4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/>
          <p:cNvSpPr txBox="1"/>
          <p:nvPr/>
        </p:nvSpPr>
        <p:spPr>
          <a:xfrm>
            <a:off x="590145" y="1103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596975" y="424176"/>
            <a:ext cx="246285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THE INPUT HEADER CONTENT</a:t>
            </a:r>
            <a:endParaRPr lang="zh-CN" altLang="en-US" sz="9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81417" y="424176"/>
            <a:ext cx="209038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1354385" y="1331767"/>
            <a:ext cx="7225616" cy="478912"/>
            <a:chOff x="1805847" y="1772480"/>
            <a:chExt cx="9634154" cy="638549"/>
          </a:xfrm>
        </p:grpSpPr>
        <p:grpSp>
          <p:nvGrpSpPr>
            <p:cNvPr id="9" name="Group 31"/>
            <p:cNvGrpSpPr/>
            <p:nvPr/>
          </p:nvGrpSpPr>
          <p:grpSpPr>
            <a:xfrm>
              <a:off x="1805847" y="1772480"/>
              <a:ext cx="7195684" cy="638549"/>
              <a:chOff x="1721944" y="1598308"/>
              <a:chExt cx="7195684" cy="638549"/>
            </a:xfrm>
          </p:grpSpPr>
          <p:sp>
            <p:nvSpPr>
              <p:cNvPr id="12" name="Parallelogram 3"/>
              <p:cNvSpPr/>
              <p:nvPr/>
            </p:nvSpPr>
            <p:spPr>
              <a:xfrm>
                <a:off x="1721944" y="1598308"/>
                <a:ext cx="7195684" cy="638549"/>
              </a:xfrm>
              <a:prstGeom prst="parallelogram">
                <a:avLst>
                  <a:gd name="adj" fmla="val 93224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" name="Freeform: Shape 12"/>
              <p:cNvSpPr/>
              <p:nvPr/>
            </p:nvSpPr>
            <p:spPr>
              <a:xfrm flipH="1">
                <a:off x="7732450" y="1714122"/>
                <a:ext cx="589285" cy="406920"/>
              </a:xfrm>
              <a:custGeom>
                <a:avLst/>
                <a:gdLst>
                  <a:gd name="connsiteX0" fmla="*/ 271918 w 429429"/>
                  <a:gd name="connsiteY0" fmla="*/ 270401 h 296532"/>
                  <a:gd name="connsiteX1" fmla="*/ 271918 w 429429"/>
                  <a:gd name="connsiteY1" fmla="*/ 287244 h 296532"/>
                  <a:gd name="connsiteX2" fmla="*/ 157510 w 429429"/>
                  <a:gd name="connsiteY2" fmla="*/ 287244 h 296532"/>
                  <a:gd name="connsiteX3" fmla="*/ 157510 w 429429"/>
                  <a:gd name="connsiteY3" fmla="*/ 270401 h 296532"/>
                  <a:gd name="connsiteX4" fmla="*/ 429429 w 429429"/>
                  <a:gd name="connsiteY4" fmla="*/ 261113 h 296532"/>
                  <a:gd name="connsiteX5" fmla="*/ 0 w 429429"/>
                  <a:gd name="connsiteY5" fmla="*/ 261113 h 296532"/>
                  <a:gd name="connsiteX6" fmla="*/ 0 w 429429"/>
                  <a:gd name="connsiteY6" fmla="*/ 278453 h 296532"/>
                  <a:gd name="connsiteX7" fmla="*/ 13794 w 429429"/>
                  <a:gd name="connsiteY7" fmla="*/ 296532 h 296532"/>
                  <a:gd name="connsiteX8" fmla="*/ 415635 w 429429"/>
                  <a:gd name="connsiteY8" fmla="*/ 296532 h 296532"/>
                  <a:gd name="connsiteX9" fmla="*/ 429429 w 429429"/>
                  <a:gd name="connsiteY9" fmla="*/ 278453 h 296532"/>
                  <a:gd name="connsiteX10" fmla="*/ 335480 w 429429"/>
                  <a:gd name="connsiteY10" fmla="*/ 29961 h 296532"/>
                  <a:gd name="connsiteX11" fmla="*/ 335480 w 429429"/>
                  <a:gd name="connsiteY11" fmla="*/ 212544 h 296532"/>
                  <a:gd name="connsiteX12" fmla="*/ 93950 w 429429"/>
                  <a:gd name="connsiteY12" fmla="*/ 212544 h 296532"/>
                  <a:gd name="connsiteX13" fmla="*/ 93950 w 429429"/>
                  <a:gd name="connsiteY13" fmla="*/ 29961 h 296532"/>
                  <a:gd name="connsiteX14" fmla="*/ 331609 w 429429"/>
                  <a:gd name="connsiteY14" fmla="*/ 0 h 296532"/>
                  <a:gd name="connsiteX15" fmla="*/ 97821 w 429429"/>
                  <a:gd name="connsiteY15" fmla="*/ 0 h 296532"/>
                  <a:gd name="connsiteX16" fmla="*/ 57403 w 429429"/>
                  <a:gd name="connsiteY16" fmla="*/ 40418 h 296532"/>
                  <a:gd name="connsiteX17" fmla="*/ 57403 w 429429"/>
                  <a:gd name="connsiteY17" fmla="*/ 202087 h 296532"/>
                  <a:gd name="connsiteX18" fmla="*/ 97821 w 429429"/>
                  <a:gd name="connsiteY18" fmla="*/ 242505 h 296532"/>
                  <a:gd name="connsiteX19" fmla="*/ 331609 w 429429"/>
                  <a:gd name="connsiteY19" fmla="*/ 242505 h 296532"/>
                  <a:gd name="connsiteX20" fmla="*/ 372027 w 429429"/>
                  <a:gd name="connsiteY20" fmla="*/ 202087 h 296532"/>
                  <a:gd name="connsiteX21" fmla="*/ 372027 w 429429"/>
                  <a:gd name="connsiteY21" fmla="*/ 40418 h 296532"/>
                  <a:gd name="connsiteX22" fmla="*/ 331609 w 429429"/>
                  <a:gd name="connsiteY22" fmla="*/ 0 h 296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29429" h="296532">
                    <a:moveTo>
                      <a:pt x="271918" y="270401"/>
                    </a:moveTo>
                    <a:lnTo>
                      <a:pt x="271918" y="287244"/>
                    </a:lnTo>
                    <a:lnTo>
                      <a:pt x="157510" y="287244"/>
                    </a:lnTo>
                    <a:lnTo>
                      <a:pt x="157510" y="270401"/>
                    </a:lnTo>
                    <a:close/>
                    <a:moveTo>
                      <a:pt x="429429" y="261113"/>
                    </a:moveTo>
                    <a:lnTo>
                      <a:pt x="0" y="261113"/>
                    </a:lnTo>
                    <a:lnTo>
                      <a:pt x="0" y="278453"/>
                    </a:lnTo>
                    <a:cubicBezTo>
                      <a:pt x="0" y="288438"/>
                      <a:pt x="6176" y="296532"/>
                      <a:pt x="13794" y="296532"/>
                    </a:cubicBezTo>
                    <a:lnTo>
                      <a:pt x="415635" y="296532"/>
                    </a:lnTo>
                    <a:cubicBezTo>
                      <a:pt x="423253" y="296532"/>
                      <a:pt x="429429" y="288438"/>
                      <a:pt x="429429" y="278453"/>
                    </a:cubicBezTo>
                    <a:close/>
                    <a:moveTo>
                      <a:pt x="335480" y="29961"/>
                    </a:moveTo>
                    <a:lnTo>
                      <a:pt x="335480" y="212544"/>
                    </a:lnTo>
                    <a:lnTo>
                      <a:pt x="93950" y="212544"/>
                    </a:lnTo>
                    <a:lnTo>
                      <a:pt x="93950" y="29961"/>
                    </a:lnTo>
                    <a:close/>
                    <a:moveTo>
                      <a:pt x="331609" y="0"/>
                    </a:moveTo>
                    <a:lnTo>
                      <a:pt x="97821" y="0"/>
                    </a:lnTo>
                    <a:cubicBezTo>
                      <a:pt x="75499" y="0"/>
                      <a:pt x="57403" y="18096"/>
                      <a:pt x="57403" y="40418"/>
                    </a:cubicBezTo>
                    <a:lnTo>
                      <a:pt x="57403" y="202087"/>
                    </a:lnTo>
                    <a:cubicBezTo>
                      <a:pt x="57403" y="224409"/>
                      <a:pt x="75499" y="242505"/>
                      <a:pt x="97821" y="242505"/>
                    </a:cubicBezTo>
                    <a:lnTo>
                      <a:pt x="331609" y="242505"/>
                    </a:lnTo>
                    <a:cubicBezTo>
                      <a:pt x="353931" y="242505"/>
                      <a:pt x="372027" y="224409"/>
                      <a:pt x="372027" y="202087"/>
                    </a:cubicBezTo>
                    <a:lnTo>
                      <a:pt x="372027" y="40418"/>
                    </a:lnTo>
                    <a:cubicBezTo>
                      <a:pt x="372027" y="18096"/>
                      <a:pt x="353931" y="0"/>
                      <a:pt x="33160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2579539" y="1792697"/>
              <a:ext cx="5040317" cy="35941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0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9198026" y="1916145"/>
              <a:ext cx="2241975" cy="4273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35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标题文字添加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354385" y="2180572"/>
            <a:ext cx="7225616" cy="478912"/>
            <a:chOff x="1805847" y="2904219"/>
            <a:chExt cx="9634154" cy="638549"/>
          </a:xfrm>
        </p:grpSpPr>
        <p:grpSp>
          <p:nvGrpSpPr>
            <p:cNvPr id="15" name="Group 30"/>
            <p:cNvGrpSpPr/>
            <p:nvPr/>
          </p:nvGrpSpPr>
          <p:grpSpPr>
            <a:xfrm>
              <a:off x="1805847" y="2904219"/>
              <a:ext cx="7195683" cy="638549"/>
              <a:chOff x="1721944" y="2772656"/>
              <a:chExt cx="7195683" cy="638549"/>
            </a:xfrm>
          </p:grpSpPr>
          <p:sp>
            <p:nvSpPr>
              <p:cNvPr id="18" name="Parallelogram 5"/>
              <p:cNvSpPr/>
              <p:nvPr/>
            </p:nvSpPr>
            <p:spPr>
              <a:xfrm>
                <a:off x="1721944" y="2772656"/>
                <a:ext cx="7195683" cy="638549"/>
              </a:xfrm>
              <a:prstGeom prst="parallelogram">
                <a:avLst>
                  <a:gd name="adj" fmla="val 93224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: Shape 13"/>
              <p:cNvSpPr/>
              <p:nvPr/>
            </p:nvSpPr>
            <p:spPr>
              <a:xfrm flipH="1">
                <a:off x="7865598" y="2832105"/>
                <a:ext cx="322989" cy="519651"/>
              </a:xfrm>
              <a:custGeom>
                <a:avLst/>
                <a:gdLst>
                  <a:gd name="connsiteX0" fmla="*/ 71752 w 140792"/>
                  <a:gd name="connsiteY0" fmla="*/ 226396 h 260033"/>
                  <a:gd name="connsiteX1" fmla="*/ 82712 w 140792"/>
                  <a:gd name="connsiteY1" fmla="*/ 242217 h 260033"/>
                  <a:gd name="connsiteX2" fmla="*/ 71752 w 140792"/>
                  <a:gd name="connsiteY2" fmla="*/ 258038 h 260033"/>
                  <a:gd name="connsiteX3" fmla="*/ 60792 w 140792"/>
                  <a:gd name="connsiteY3" fmla="*/ 242217 h 260033"/>
                  <a:gd name="connsiteX4" fmla="*/ 71752 w 140792"/>
                  <a:gd name="connsiteY4" fmla="*/ 226396 h 260033"/>
                  <a:gd name="connsiteX5" fmla="*/ 102218 w 140792"/>
                  <a:gd name="connsiteY5" fmla="*/ 49274 h 260033"/>
                  <a:gd name="connsiteX6" fmla="*/ 117932 w 140792"/>
                  <a:gd name="connsiteY6" fmla="*/ 64988 h 260033"/>
                  <a:gd name="connsiteX7" fmla="*/ 117932 w 140792"/>
                  <a:gd name="connsiteY7" fmla="*/ 201594 h 260033"/>
                  <a:gd name="connsiteX8" fmla="*/ 102218 w 140792"/>
                  <a:gd name="connsiteY8" fmla="*/ 217308 h 260033"/>
                  <a:gd name="connsiteX9" fmla="*/ 39362 w 140792"/>
                  <a:gd name="connsiteY9" fmla="*/ 217308 h 260033"/>
                  <a:gd name="connsiteX10" fmla="*/ 23648 w 140792"/>
                  <a:gd name="connsiteY10" fmla="*/ 201594 h 260033"/>
                  <a:gd name="connsiteX11" fmla="*/ 23648 w 140792"/>
                  <a:gd name="connsiteY11" fmla="*/ 64988 h 260033"/>
                  <a:gd name="connsiteX12" fmla="*/ 39362 w 140792"/>
                  <a:gd name="connsiteY12" fmla="*/ 49274 h 260033"/>
                  <a:gd name="connsiteX13" fmla="*/ 96090 w 140792"/>
                  <a:gd name="connsiteY13" fmla="*/ 17897 h 260033"/>
                  <a:gd name="connsiteX14" fmla="*/ 96090 w 140792"/>
                  <a:gd name="connsiteY14" fmla="*/ 24924 h 260033"/>
                  <a:gd name="connsiteX15" fmla="*/ 48250 w 140792"/>
                  <a:gd name="connsiteY15" fmla="*/ 24924 h 260033"/>
                  <a:gd name="connsiteX16" fmla="*/ 48250 w 140792"/>
                  <a:gd name="connsiteY16" fmla="*/ 17897 h 260033"/>
                  <a:gd name="connsiteX17" fmla="*/ 117326 w 140792"/>
                  <a:gd name="connsiteY17" fmla="*/ 0 h 260033"/>
                  <a:gd name="connsiteX18" fmla="*/ 23466 w 140792"/>
                  <a:gd name="connsiteY18" fmla="*/ 0 h 260033"/>
                  <a:gd name="connsiteX19" fmla="*/ 0 w 140792"/>
                  <a:gd name="connsiteY19" fmla="*/ 23466 h 260033"/>
                  <a:gd name="connsiteX20" fmla="*/ 0 w 140792"/>
                  <a:gd name="connsiteY20" fmla="*/ 236567 h 260033"/>
                  <a:gd name="connsiteX21" fmla="*/ 23466 w 140792"/>
                  <a:gd name="connsiteY21" fmla="*/ 260033 h 260033"/>
                  <a:gd name="connsiteX22" fmla="*/ 117326 w 140792"/>
                  <a:gd name="connsiteY22" fmla="*/ 260033 h 260033"/>
                  <a:gd name="connsiteX23" fmla="*/ 140792 w 140792"/>
                  <a:gd name="connsiteY23" fmla="*/ 236567 h 260033"/>
                  <a:gd name="connsiteX24" fmla="*/ 140792 w 140792"/>
                  <a:gd name="connsiteY24" fmla="*/ 23466 h 260033"/>
                  <a:gd name="connsiteX25" fmla="*/ 117326 w 140792"/>
                  <a:gd name="connsiteY25" fmla="*/ 0 h 260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40792" h="260033">
                    <a:moveTo>
                      <a:pt x="71752" y="226396"/>
                    </a:moveTo>
                    <a:cubicBezTo>
                      <a:pt x="77805" y="226396"/>
                      <a:pt x="82712" y="233479"/>
                      <a:pt x="82712" y="242217"/>
                    </a:cubicBezTo>
                    <a:cubicBezTo>
                      <a:pt x="82712" y="250955"/>
                      <a:pt x="77805" y="258038"/>
                      <a:pt x="71752" y="258038"/>
                    </a:cubicBezTo>
                    <a:cubicBezTo>
                      <a:pt x="65699" y="258038"/>
                      <a:pt x="60792" y="250955"/>
                      <a:pt x="60792" y="242217"/>
                    </a:cubicBezTo>
                    <a:cubicBezTo>
                      <a:pt x="60792" y="233479"/>
                      <a:pt x="65699" y="226396"/>
                      <a:pt x="71752" y="226396"/>
                    </a:cubicBezTo>
                    <a:close/>
                    <a:moveTo>
                      <a:pt x="102218" y="49274"/>
                    </a:moveTo>
                    <a:cubicBezTo>
                      <a:pt x="110897" y="49274"/>
                      <a:pt x="117932" y="56309"/>
                      <a:pt x="117932" y="64988"/>
                    </a:cubicBezTo>
                    <a:lnTo>
                      <a:pt x="117932" y="201594"/>
                    </a:lnTo>
                    <a:cubicBezTo>
                      <a:pt x="117932" y="210273"/>
                      <a:pt x="110897" y="217308"/>
                      <a:pt x="102218" y="217308"/>
                    </a:cubicBezTo>
                    <a:lnTo>
                      <a:pt x="39362" y="217308"/>
                    </a:lnTo>
                    <a:cubicBezTo>
                      <a:pt x="30683" y="217308"/>
                      <a:pt x="23648" y="210273"/>
                      <a:pt x="23648" y="201594"/>
                    </a:cubicBezTo>
                    <a:lnTo>
                      <a:pt x="23648" y="64988"/>
                    </a:lnTo>
                    <a:cubicBezTo>
                      <a:pt x="23648" y="56309"/>
                      <a:pt x="30683" y="49274"/>
                      <a:pt x="39362" y="49274"/>
                    </a:cubicBezTo>
                    <a:close/>
                    <a:moveTo>
                      <a:pt x="96090" y="17897"/>
                    </a:moveTo>
                    <a:lnTo>
                      <a:pt x="96090" y="24924"/>
                    </a:lnTo>
                    <a:lnTo>
                      <a:pt x="48250" y="24924"/>
                    </a:lnTo>
                    <a:lnTo>
                      <a:pt x="48250" y="17897"/>
                    </a:lnTo>
                    <a:close/>
                    <a:moveTo>
                      <a:pt x="117326" y="0"/>
                    </a:moveTo>
                    <a:lnTo>
                      <a:pt x="23466" y="0"/>
                    </a:lnTo>
                    <a:cubicBezTo>
                      <a:pt x="10506" y="0"/>
                      <a:pt x="0" y="10506"/>
                      <a:pt x="0" y="23466"/>
                    </a:cubicBezTo>
                    <a:lnTo>
                      <a:pt x="0" y="236567"/>
                    </a:lnTo>
                    <a:cubicBezTo>
                      <a:pt x="0" y="249527"/>
                      <a:pt x="10506" y="260033"/>
                      <a:pt x="23466" y="260033"/>
                    </a:cubicBezTo>
                    <a:lnTo>
                      <a:pt x="117326" y="260033"/>
                    </a:lnTo>
                    <a:cubicBezTo>
                      <a:pt x="130286" y="260033"/>
                      <a:pt x="140792" y="249527"/>
                      <a:pt x="140792" y="236567"/>
                    </a:cubicBezTo>
                    <a:lnTo>
                      <a:pt x="140792" y="23466"/>
                    </a:lnTo>
                    <a:cubicBezTo>
                      <a:pt x="140792" y="10506"/>
                      <a:pt x="130286" y="0"/>
                      <a:pt x="11732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9198026" y="3022862"/>
              <a:ext cx="2241975" cy="4273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35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标题文字添加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2579539" y="2913947"/>
              <a:ext cx="5040317" cy="35941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0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354385" y="3029376"/>
            <a:ext cx="7225616" cy="478912"/>
            <a:chOff x="1805847" y="4035958"/>
            <a:chExt cx="9634154" cy="638549"/>
          </a:xfrm>
        </p:grpSpPr>
        <p:grpSp>
          <p:nvGrpSpPr>
            <p:cNvPr id="21" name="Group 29"/>
            <p:cNvGrpSpPr/>
            <p:nvPr/>
          </p:nvGrpSpPr>
          <p:grpSpPr>
            <a:xfrm>
              <a:off x="1805847" y="4035958"/>
              <a:ext cx="7195683" cy="638549"/>
              <a:chOff x="1721944" y="3774974"/>
              <a:chExt cx="7195683" cy="638549"/>
            </a:xfrm>
          </p:grpSpPr>
          <p:sp>
            <p:nvSpPr>
              <p:cNvPr id="24" name="Parallelogram 7"/>
              <p:cNvSpPr/>
              <p:nvPr/>
            </p:nvSpPr>
            <p:spPr>
              <a:xfrm>
                <a:off x="1721944" y="3774974"/>
                <a:ext cx="7195683" cy="638549"/>
              </a:xfrm>
              <a:prstGeom prst="parallelogram">
                <a:avLst>
                  <a:gd name="adj" fmla="val 93224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: Shape 19"/>
              <p:cNvSpPr/>
              <p:nvPr/>
            </p:nvSpPr>
            <p:spPr bwMode="auto">
              <a:xfrm>
                <a:off x="7823411" y="3868694"/>
                <a:ext cx="407363" cy="442373"/>
              </a:xfrm>
              <a:custGeom>
                <a:avLst/>
                <a:gdLst/>
                <a:ahLst/>
                <a:cxnLst>
                  <a:cxn ang="0">
                    <a:pos x="55" y="64"/>
                  </a:cxn>
                  <a:cxn ang="0">
                    <a:pos x="0" y="59"/>
                  </a:cxn>
                  <a:cxn ang="0">
                    <a:pos x="4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3" y="9"/>
                  </a:cxn>
                  <a:cxn ang="0">
                    <a:pos x="36" y="5"/>
                  </a:cxn>
                  <a:cxn ang="0">
                    <a:pos x="44" y="0"/>
                  </a:cxn>
                  <a:cxn ang="0">
                    <a:pos x="50" y="9"/>
                  </a:cxn>
                  <a:cxn ang="0">
                    <a:pos x="59" y="13"/>
                  </a:cxn>
                  <a:cxn ang="0">
                    <a:pos x="15" y="33"/>
                  </a:cxn>
                  <a:cxn ang="0">
                    <a:pos x="4" y="23"/>
                  </a:cxn>
                  <a:cxn ang="0">
                    <a:pos x="15" y="33"/>
                  </a:cxn>
                  <a:cxn ang="0">
                    <a:pos x="15" y="35"/>
                  </a:cxn>
                  <a:cxn ang="0">
                    <a:pos x="4" y="47"/>
                  </a:cxn>
                  <a:cxn ang="0">
                    <a:pos x="15" y="59"/>
                  </a:cxn>
                  <a:cxn ang="0">
                    <a:pos x="4" y="49"/>
                  </a:cxn>
                  <a:cxn ang="0">
                    <a:pos x="15" y="59"/>
                  </a:cxn>
                  <a:cxn ang="0">
                    <a:pos x="17" y="4"/>
                  </a:cxn>
                  <a:cxn ang="0">
                    <a:pos x="13" y="5"/>
                  </a:cxn>
                  <a:cxn ang="0">
                    <a:pos x="15" y="17"/>
                  </a:cxn>
                  <a:cxn ang="0">
                    <a:pos x="18" y="16"/>
                  </a:cxn>
                  <a:cxn ang="0">
                    <a:pos x="28" y="33"/>
                  </a:cxn>
                  <a:cxn ang="0">
                    <a:pos x="17" y="23"/>
                  </a:cxn>
                  <a:cxn ang="0">
                    <a:pos x="28" y="33"/>
                  </a:cxn>
                  <a:cxn ang="0">
                    <a:pos x="28" y="35"/>
                  </a:cxn>
                  <a:cxn ang="0">
                    <a:pos x="17" y="47"/>
                  </a:cxn>
                  <a:cxn ang="0">
                    <a:pos x="28" y="59"/>
                  </a:cxn>
                  <a:cxn ang="0">
                    <a:pos x="17" y="49"/>
                  </a:cxn>
                  <a:cxn ang="0">
                    <a:pos x="28" y="59"/>
                  </a:cxn>
                  <a:cxn ang="0">
                    <a:pos x="42" y="23"/>
                  </a:cxn>
                  <a:cxn ang="0">
                    <a:pos x="31" y="33"/>
                  </a:cxn>
                  <a:cxn ang="0">
                    <a:pos x="42" y="47"/>
                  </a:cxn>
                  <a:cxn ang="0">
                    <a:pos x="31" y="35"/>
                  </a:cxn>
                  <a:cxn ang="0">
                    <a:pos x="42" y="47"/>
                  </a:cxn>
                  <a:cxn ang="0">
                    <a:pos x="42" y="49"/>
                  </a:cxn>
                  <a:cxn ang="0">
                    <a:pos x="31" y="59"/>
                  </a:cxn>
                  <a:cxn ang="0">
                    <a:pos x="45" y="5"/>
                  </a:cxn>
                  <a:cxn ang="0">
                    <a:pos x="42" y="4"/>
                  </a:cxn>
                  <a:cxn ang="0">
                    <a:pos x="41" y="16"/>
                  </a:cxn>
                  <a:cxn ang="0">
                    <a:pos x="44" y="17"/>
                  </a:cxn>
                  <a:cxn ang="0">
                    <a:pos x="45" y="5"/>
                  </a:cxn>
                  <a:cxn ang="0">
                    <a:pos x="55" y="23"/>
                  </a:cxn>
                  <a:cxn ang="0">
                    <a:pos x="44" y="33"/>
                  </a:cxn>
                  <a:cxn ang="0">
                    <a:pos x="55" y="47"/>
                  </a:cxn>
                  <a:cxn ang="0">
                    <a:pos x="44" y="35"/>
                  </a:cxn>
                  <a:cxn ang="0">
                    <a:pos x="55" y="47"/>
                  </a:cxn>
                  <a:cxn ang="0">
                    <a:pos x="55" y="49"/>
                  </a:cxn>
                  <a:cxn ang="0">
                    <a:pos x="44" y="59"/>
                  </a:cxn>
                </a:cxnLst>
                <a:rect l="0" t="0" r="r" b="b"/>
                <a:pathLst>
                  <a:path w="59" h="64">
                    <a:moveTo>
                      <a:pt x="59" y="59"/>
                    </a:moveTo>
                    <a:cubicBezTo>
                      <a:pt x="59" y="62"/>
                      <a:pt x="57" y="64"/>
                      <a:pt x="55" y="64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2" y="64"/>
                      <a:pt x="0" y="62"/>
                      <a:pt x="0" y="5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2"/>
                      <a:pt x="11" y="0"/>
                      <a:pt x="15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0" y="0"/>
                      <a:pt x="23" y="2"/>
                      <a:pt x="23" y="5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2"/>
                      <a:pt x="39" y="0"/>
                      <a:pt x="42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7" y="0"/>
                      <a:pt x="50" y="2"/>
                      <a:pt x="50" y="5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7" y="9"/>
                      <a:pt x="59" y="11"/>
                      <a:pt x="59" y="13"/>
                    </a:cubicBezTo>
                    <a:lnTo>
                      <a:pt x="59" y="59"/>
                    </a:lnTo>
                    <a:close/>
                    <a:moveTo>
                      <a:pt x="15" y="3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33"/>
                      <a:pt x="4" y="33"/>
                      <a:pt x="4" y="33"/>
                    </a:cubicBezTo>
                    <a:lnTo>
                      <a:pt x="15" y="33"/>
                    </a:lnTo>
                    <a:close/>
                    <a:moveTo>
                      <a:pt x="15" y="47"/>
                    </a:moveTo>
                    <a:cubicBezTo>
                      <a:pt x="15" y="35"/>
                      <a:pt x="15" y="35"/>
                      <a:pt x="15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47"/>
                      <a:pt x="4" y="47"/>
                      <a:pt x="4" y="47"/>
                    </a:cubicBezTo>
                    <a:lnTo>
                      <a:pt x="15" y="47"/>
                    </a:lnTo>
                    <a:close/>
                    <a:moveTo>
                      <a:pt x="15" y="59"/>
                    </a:moveTo>
                    <a:cubicBezTo>
                      <a:pt x="15" y="49"/>
                      <a:pt x="15" y="49"/>
                      <a:pt x="15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59"/>
                      <a:pt x="4" y="59"/>
                      <a:pt x="4" y="59"/>
                    </a:cubicBezTo>
                    <a:lnTo>
                      <a:pt x="15" y="59"/>
                    </a:lnTo>
                    <a:close/>
                    <a:moveTo>
                      <a:pt x="18" y="5"/>
                    </a:moveTo>
                    <a:cubicBezTo>
                      <a:pt x="18" y="5"/>
                      <a:pt x="18" y="4"/>
                      <a:pt x="17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4"/>
                      <a:pt x="13" y="5"/>
                      <a:pt x="13" y="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4" y="17"/>
                      <a:pt x="15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" y="17"/>
                      <a:pt x="18" y="16"/>
                      <a:pt x="18" y="16"/>
                    </a:cubicBezTo>
                    <a:lnTo>
                      <a:pt x="18" y="5"/>
                    </a:lnTo>
                    <a:close/>
                    <a:moveTo>
                      <a:pt x="28" y="33"/>
                    </a:moveTo>
                    <a:cubicBezTo>
                      <a:pt x="28" y="23"/>
                      <a:pt x="28" y="23"/>
                      <a:pt x="28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33"/>
                      <a:pt x="17" y="33"/>
                      <a:pt x="17" y="33"/>
                    </a:cubicBezTo>
                    <a:lnTo>
                      <a:pt x="28" y="33"/>
                    </a:lnTo>
                    <a:close/>
                    <a:moveTo>
                      <a:pt x="28" y="47"/>
                    </a:moveTo>
                    <a:cubicBezTo>
                      <a:pt x="28" y="35"/>
                      <a:pt x="28" y="35"/>
                      <a:pt x="28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47"/>
                      <a:pt x="17" y="47"/>
                      <a:pt x="17" y="47"/>
                    </a:cubicBezTo>
                    <a:lnTo>
                      <a:pt x="28" y="47"/>
                    </a:lnTo>
                    <a:close/>
                    <a:moveTo>
                      <a:pt x="28" y="59"/>
                    </a:moveTo>
                    <a:cubicBezTo>
                      <a:pt x="28" y="49"/>
                      <a:pt x="28" y="49"/>
                      <a:pt x="28" y="49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59"/>
                      <a:pt x="17" y="59"/>
                      <a:pt x="17" y="59"/>
                    </a:cubicBezTo>
                    <a:lnTo>
                      <a:pt x="28" y="59"/>
                    </a:lnTo>
                    <a:close/>
                    <a:moveTo>
                      <a:pt x="42" y="33"/>
                    </a:moveTo>
                    <a:cubicBezTo>
                      <a:pt x="42" y="23"/>
                      <a:pt x="42" y="23"/>
                      <a:pt x="42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33"/>
                      <a:pt x="31" y="33"/>
                      <a:pt x="31" y="33"/>
                    </a:cubicBezTo>
                    <a:lnTo>
                      <a:pt x="42" y="33"/>
                    </a:lnTo>
                    <a:close/>
                    <a:moveTo>
                      <a:pt x="42" y="47"/>
                    </a:moveTo>
                    <a:cubicBezTo>
                      <a:pt x="42" y="35"/>
                      <a:pt x="42" y="35"/>
                      <a:pt x="42" y="35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1" y="47"/>
                      <a:pt x="31" y="47"/>
                      <a:pt x="31" y="47"/>
                    </a:cubicBezTo>
                    <a:lnTo>
                      <a:pt x="42" y="47"/>
                    </a:lnTo>
                    <a:close/>
                    <a:moveTo>
                      <a:pt x="42" y="59"/>
                    </a:moveTo>
                    <a:cubicBezTo>
                      <a:pt x="42" y="49"/>
                      <a:pt x="42" y="49"/>
                      <a:pt x="42" y="49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1" y="59"/>
                      <a:pt x="31" y="59"/>
                      <a:pt x="31" y="59"/>
                    </a:cubicBezTo>
                    <a:lnTo>
                      <a:pt x="42" y="59"/>
                    </a:lnTo>
                    <a:close/>
                    <a:moveTo>
                      <a:pt x="45" y="5"/>
                    </a:moveTo>
                    <a:cubicBezTo>
                      <a:pt x="45" y="5"/>
                      <a:pt x="45" y="4"/>
                      <a:pt x="44" y="4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1" y="4"/>
                      <a:pt x="41" y="5"/>
                      <a:pt x="41" y="5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6"/>
                      <a:pt x="41" y="17"/>
                      <a:pt x="42" y="17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5" y="17"/>
                      <a:pt x="45" y="16"/>
                      <a:pt x="45" y="16"/>
                    </a:cubicBezTo>
                    <a:lnTo>
                      <a:pt x="45" y="5"/>
                    </a:lnTo>
                    <a:close/>
                    <a:moveTo>
                      <a:pt x="55" y="33"/>
                    </a:moveTo>
                    <a:cubicBezTo>
                      <a:pt x="55" y="23"/>
                      <a:pt x="55" y="23"/>
                      <a:pt x="55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4" y="33"/>
                      <a:pt x="44" y="33"/>
                      <a:pt x="44" y="33"/>
                    </a:cubicBezTo>
                    <a:lnTo>
                      <a:pt x="55" y="33"/>
                    </a:lnTo>
                    <a:close/>
                    <a:moveTo>
                      <a:pt x="55" y="47"/>
                    </a:moveTo>
                    <a:cubicBezTo>
                      <a:pt x="55" y="35"/>
                      <a:pt x="55" y="35"/>
                      <a:pt x="55" y="35"/>
                    </a:cubicBezTo>
                    <a:cubicBezTo>
                      <a:pt x="44" y="35"/>
                      <a:pt x="44" y="35"/>
                      <a:pt x="44" y="35"/>
                    </a:cubicBezTo>
                    <a:cubicBezTo>
                      <a:pt x="44" y="47"/>
                      <a:pt x="44" y="47"/>
                      <a:pt x="44" y="47"/>
                    </a:cubicBezTo>
                    <a:lnTo>
                      <a:pt x="55" y="47"/>
                    </a:lnTo>
                    <a:close/>
                    <a:moveTo>
                      <a:pt x="55" y="59"/>
                    </a:moveTo>
                    <a:cubicBezTo>
                      <a:pt x="55" y="49"/>
                      <a:pt x="55" y="49"/>
                      <a:pt x="55" y="49"/>
                    </a:cubicBezTo>
                    <a:cubicBezTo>
                      <a:pt x="44" y="49"/>
                      <a:pt x="44" y="49"/>
                      <a:pt x="44" y="49"/>
                    </a:cubicBezTo>
                    <a:cubicBezTo>
                      <a:pt x="44" y="59"/>
                      <a:pt x="44" y="59"/>
                      <a:pt x="44" y="59"/>
                    </a:cubicBezTo>
                    <a:lnTo>
                      <a:pt x="55" y="5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2" name="矩形 21"/>
            <p:cNvSpPr/>
            <p:nvPr/>
          </p:nvSpPr>
          <p:spPr>
            <a:xfrm>
              <a:off x="9198026" y="4150233"/>
              <a:ext cx="2241975" cy="4273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35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标题文字添加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2579539" y="4046165"/>
              <a:ext cx="5040317" cy="38164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0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354385" y="3878180"/>
            <a:ext cx="7225616" cy="478912"/>
            <a:chOff x="1805847" y="5167697"/>
            <a:chExt cx="9634154" cy="638549"/>
          </a:xfrm>
        </p:grpSpPr>
        <p:grpSp>
          <p:nvGrpSpPr>
            <p:cNvPr id="27" name="Group 28"/>
            <p:cNvGrpSpPr/>
            <p:nvPr/>
          </p:nvGrpSpPr>
          <p:grpSpPr>
            <a:xfrm>
              <a:off x="1805847" y="5167697"/>
              <a:ext cx="7195683" cy="638549"/>
              <a:chOff x="1721944" y="4691064"/>
              <a:chExt cx="7195683" cy="638549"/>
            </a:xfrm>
          </p:grpSpPr>
          <p:sp>
            <p:nvSpPr>
              <p:cNvPr id="30" name="Parallelogram 9"/>
              <p:cNvSpPr/>
              <p:nvPr/>
            </p:nvSpPr>
            <p:spPr>
              <a:xfrm>
                <a:off x="1721944" y="4691064"/>
                <a:ext cx="7195683" cy="638549"/>
              </a:xfrm>
              <a:prstGeom prst="parallelogram">
                <a:avLst>
                  <a:gd name="adj" fmla="val 93224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reeform: Shape 18"/>
              <p:cNvSpPr/>
              <p:nvPr/>
            </p:nvSpPr>
            <p:spPr>
              <a:xfrm rot="12549158">
                <a:off x="7834134" y="4818662"/>
                <a:ext cx="385917" cy="383352"/>
              </a:xfrm>
              <a:custGeom>
                <a:avLst/>
                <a:gdLst>
                  <a:gd name="connsiteX0" fmla="*/ 634972 w 959953"/>
                  <a:gd name="connsiteY0" fmla="*/ 266954 h 953574"/>
                  <a:gd name="connsiteX1" fmla="*/ 547907 w 959953"/>
                  <a:gd name="connsiteY1" fmla="*/ 315518 h 953574"/>
                  <a:gd name="connsiteX2" fmla="*/ 547907 w 959953"/>
                  <a:gd name="connsiteY2" fmla="*/ 315518 h 953574"/>
                  <a:gd name="connsiteX3" fmla="*/ 459376 w 959953"/>
                  <a:gd name="connsiteY3" fmla="*/ 197171 h 953574"/>
                  <a:gd name="connsiteX4" fmla="*/ 379201 w 959953"/>
                  <a:gd name="connsiteY4" fmla="*/ 129980 h 953574"/>
                  <a:gd name="connsiteX5" fmla="*/ 354931 w 959953"/>
                  <a:gd name="connsiteY5" fmla="*/ 114757 h 953574"/>
                  <a:gd name="connsiteX6" fmla="*/ 333047 w 959953"/>
                  <a:gd name="connsiteY6" fmla="*/ 103193 h 953574"/>
                  <a:gd name="connsiteX7" fmla="*/ 299308 w 959953"/>
                  <a:gd name="connsiteY7" fmla="*/ 89575 h 953574"/>
                  <a:gd name="connsiteX8" fmla="*/ 278263 w 959953"/>
                  <a:gd name="connsiteY8" fmla="*/ 82541 h 953574"/>
                  <a:gd name="connsiteX9" fmla="*/ 241960 w 959953"/>
                  <a:gd name="connsiteY9" fmla="*/ 76094 h 953574"/>
                  <a:gd name="connsiteX10" fmla="*/ 224360 w 959953"/>
                  <a:gd name="connsiteY10" fmla="*/ 73747 h 953574"/>
                  <a:gd name="connsiteX11" fmla="*/ 172686 w 959953"/>
                  <a:gd name="connsiteY11" fmla="*/ 77477 h 953574"/>
                  <a:gd name="connsiteX12" fmla="*/ 168514 w 959953"/>
                  <a:gd name="connsiteY12" fmla="*/ 79039 h 953574"/>
                  <a:gd name="connsiteX13" fmla="*/ 144149 w 959953"/>
                  <a:gd name="connsiteY13" fmla="*/ 109140 h 953574"/>
                  <a:gd name="connsiteX14" fmla="*/ 144144 w 959953"/>
                  <a:gd name="connsiteY14" fmla="*/ 109151 h 953574"/>
                  <a:gd name="connsiteX15" fmla="*/ 121172 w 959953"/>
                  <a:gd name="connsiteY15" fmla="*/ 159702 h 953574"/>
                  <a:gd name="connsiteX16" fmla="*/ 108640 w 959953"/>
                  <a:gd name="connsiteY16" fmla="*/ 209297 h 953574"/>
                  <a:gd name="connsiteX17" fmla="*/ 103463 w 959953"/>
                  <a:gd name="connsiteY17" fmla="*/ 241752 h 953574"/>
                  <a:gd name="connsiteX18" fmla="*/ 104554 w 959953"/>
                  <a:gd name="connsiteY18" fmla="*/ 303947 h 953574"/>
                  <a:gd name="connsiteX19" fmla="*/ 106447 w 959953"/>
                  <a:gd name="connsiteY19" fmla="*/ 334735 h 953574"/>
                  <a:gd name="connsiteX20" fmla="*/ 130598 w 959953"/>
                  <a:gd name="connsiteY20" fmla="*/ 434137 h 953574"/>
                  <a:gd name="connsiteX21" fmla="*/ 174130 w 959953"/>
                  <a:gd name="connsiteY21" fmla="*/ 409855 h 953574"/>
                  <a:gd name="connsiteX22" fmla="*/ 128276 w 959953"/>
                  <a:gd name="connsiteY22" fmla="*/ 549587 h 953574"/>
                  <a:gd name="connsiteX23" fmla="*/ 0 w 959953"/>
                  <a:gd name="connsiteY23" fmla="*/ 506984 h 953574"/>
                  <a:gd name="connsiteX24" fmla="*/ 43533 w 959953"/>
                  <a:gd name="connsiteY24" fmla="*/ 482702 h 953574"/>
                  <a:gd name="connsiteX25" fmla="*/ 43532 w 959953"/>
                  <a:gd name="connsiteY25" fmla="*/ 482699 h 953574"/>
                  <a:gd name="connsiteX26" fmla="*/ 15907 w 959953"/>
                  <a:gd name="connsiteY26" fmla="*/ 359550 h 953574"/>
                  <a:gd name="connsiteX27" fmla="*/ 15897 w 959953"/>
                  <a:gd name="connsiteY27" fmla="*/ 359146 h 953574"/>
                  <a:gd name="connsiteX28" fmla="*/ 15790 w 959953"/>
                  <a:gd name="connsiteY28" fmla="*/ 358669 h 953574"/>
                  <a:gd name="connsiteX29" fmla="*/ 14819 w 959953"/>
                  <a:gd name="connsiteY29" fmla="*/ 316615 h 953574"/>
                  <a:gd name="connsiteX30" fmla="*/ 14447 w 959953"/>
                  <a:gd name="connsiteY30" fmla="*/ 301973 h 953574"/>
                  <a:gd name="connsiteX31" fmla="*/ 14476 w 959953"/>
                  <a:gd name="connsiteY31" fmla="*/ 301745 h 953574"/>
                  <a:gd name="connsiteX32" fmla="*/ 14460 w 959953"/>
                  <a:gd name="connsiteY32" fmla="*/ 301071 h 953574"/>
                  <a:gd name="connsiteX33" fmla="*/ 18739 w 959953"/>
                  <a:gd name="connsiteY33" fmla="*/ 266591 h 953574"/>
                  <a:gd name="connsiteX34" fmla="*/ 20937 w 959953"/>
                  <a:gd name="connsiteY34" fmla="*/ 248473 h 953574"/>
                  <a:gd name="connsiteX35" fmla="*/ 21024 w 959953"/>
                  <a:gd name="connsiteY35" fmla="*/ 248173 h 953574"/>
                  <a:gd name="connsiteX36" fmla="*/ 21078 w 959953"/>
                  <a:gd name="connsiteY36" fmla="*/ 247745 h 953574"/>
                  <a:gd name="connsiteX37" fmla="*/ 29340 w 959953"/>
                  <a:gd name="connsiteY37" fmla="*/ 219894 h 953574"/>
                  <a:gd name="connsiteX38" fmla="*/ 35158 w 959953"/>
                  <a:gd name="connsiteY38" fmla="*/ 200111 h 953574"/>
                  <a:gd name="connsiteX39" fmla="*/ 35280 w 959953"/>
                  <a:gd name="connsiteY39" fmla="*/ 199875 h 953574"/>
                  <a:gd name="connsiteX40" fmla="*/ 35336 w 959953"/>
                  <a:gd name="connsiteY40" fmla="*/ 199685 h 953574"/>
                  <a:gd name="connsiteX41" fmla="*/ 85538 w 959953"/>
                  <a:gd name="connsiteY41" fmla="*/ 123338 h 953574"/>
                  <a:gd name="connsiteX42" fmla="*/ 85921 w 959953"/>
                  <a:gd name="connsiteY42" fmla="*/ 123052 h 953574"/>
                  <a:gd name="connsiteX43" fmla="*/ 85939 w 959953"/>
                  <a:gd name="connsiteY43" fmla="*/ 123032 h 953574"/>
                  <a:gd name="connsiteX44" fmla="*/ 86870 w 959953"/>
                  <a:gd name="connsiteY44" fmla="*/ 122346 h 953574"/>
                  <a:gd name="connsiteX45" fmla="*/ 120864 w 959953"/>
                  <a:gd name="connsiteY45" fmla="*/ 97040 h 953574"/>
                  <a:gd name="connsiteX46" fmla="*/ 121665 w 959953"/>
                  <a:gd name="connsiteY46" fmla="*/ 96729 h 953574"/>
                  <a:gd name="connsiteX47" fmla="*/ 122067 w 959953"/>
                  <a:gd name="connsiteY47" fmla="*/ 96433 h 953574"/>
                  <a:gd name="connsiteX48" fmla="*/ 209133 w 959953"/>
                  <a:gd name="connsiteY48" fmla="*/ 47870 h 953574"/>
                  <a:gd name="connsiteX49" fmla="*/ 314540 w 959953"/>
                  <a:gd name="connsiteY49" fmla="*/ 24956 h 953574"/>
                  <a:gd name="connsiteX50" fmla="*/ 634972 w 959953"/>
                  <a:gd name="connsiteY50" fmla="*/ 266954 h 953574"/>
                  <a:gd name="connsiteX51" fmla="*/ 713619 w 959953"/>
                  <a:gd name="connsiteY51" fmla="*/ 599119 h 953574"/>
                  <a:gd name="connsiteX52" fmla="*/ 631507 w 959953"/>
                  <a:gd name="connsiteY52" fmla="*/ 524687 h 953574"/>
                  <a:gd name="connsiteX53" fmla="*/ 713619 w 959953"/>
                  <a:gd name="connsiteY53" fmla="*/ 434896 h 953574"/>
                  <a:gd name="connsiteX54" fmla="*/ 713619 w 959953"/>
                  <a:gd name="connsiteY54" fmla="*/ 475952 h 953574"/>
                  <a:gd name="connsiteX55" fmla="*/ 792448 w 959953"/>
                  <a:gd name="connsiteY55" fmla="*/ 451592 h 953574"/>
                  <a:gd name="connsiteX56" fmla="*/ 813239 w 959953"/>
                  <a:gd name="connsiteY56" fmla="*/ 441610 h 953574"/>
                  <a:gd name="connsiteX57" fmla="*/ 861107 w 959953"/>
                  <a:gd name="connsiteY57" fmla="*/ 412845 h 953574"/>
                  <a:gd name="connsiteX58" fmla="*/ 878368 w 959953"/>
                  <a:gd name="connsiteY58" fmla="*/ 399992 h 953574"/>
                  <a:gd name="connsiteX59" fmla="*/ 925777 w 959953"/>
                  <a:gd name="connsiteY59" fmla="*/ 349242 h 953574"/>
                  <a:gd name="connsiteX60" fmla="*/ 954533 w 959953"/>
                  <a:gd name="connsiteY60" fmla="*/ 284342 h 953574"/>
                  <a:gd name="connsiteX61" fmla="*/ 953280 w 959953"/>
                  <a:gd name="connsiteY61" fmla="*/ 275193 h 953574"/>
                  <a:gd name="connsiteX62" fmla="*/ 953280 w 959953"/>
                  <a:gd name="connsiteY62" fmla="*/ 275192 h 953574"/>
                  <a:gd name="connsiteX63" fmla="*/ 935230 w 959953"/>
                  <a:gd name="connsiteY63" fmla="*/ 232382 h 953574"/>
                  <a:gd name="connsiteX64" fmla="*/ 926480 w 959953"/>
                  <a:gd name="connsiteY64" fmla="*/ 219408 h 953574"/>
                  <a:gd name="connsiteX65" fmla="*/ 907277 w 959953"/>
                  <a:gd name="connsiteY65" fmla="*/ 193361 h 953574"/>
                  <a:gd name="connsiteX66" fmla="*/ 893773 w 959953"/>
                  <a:gd name="connsiteY66" fmla="*/ 179725 h 953574"/>
                  <a:gd name="connsiteX67" fmla="*/ 870441 w 959953"/>
                  <a:gd name="connsiteY67" fmla="*/ 158906 h 953574"/>
                  <a:gd name="connsiteX68" fmla="*/ 853342 w 959953"/>
                  <a:gd name="connsiteY68" fmla="*/ 146614 h 953574"/>
                  <a:gd name="connsiteX69" fmla="*/ 832655 w 959953"/>
                  <a:gd name="connsiteY69" fmla="*/ 134047 h 953574"/>
                  <a:gd name="connsiteX70" fmla="*/ 752156 w 959953"/>
                  <a:gd name="connsiteY70" fmla="*/ 100045 h 953574"/>
                  <a:gd name="connsiteX71" fmla="*/ 631508 w 959953"/>
                  <a:gd name="connsiteY71" fmla="*/ 82112 h 953574"/>
                  <a:gd name="connsiteX72" fmla="*/ 631507 w 959953"/>
                  <a:gd name="connsiteY72" fmla="*/ 82112 h 953574"/>
                  <a:gd name="connsiteX73" fmla="*/ 631507 w 959953"/>
                  <a:gd name="connsiteY73" fmla="*/ 0 h 953574"/>
                  <a:gd name="connsiteX74" fmla="*/ 959953 w 959953"/>
                  <a:gd name="connsiteY74" fmla="*/ 241815 h 953574"/>
                  <a:gd name="connsiteX75" fmla="*/ 959953 w 959953"/>
                  <a:gd name="connsiteY75" fmla="*/ 323927 h 953574"/>
                  <a:gd name="connsiteX76" fmla="*/ 959664 w 959953"/>
                  <a:gd name="connsiteY76" fmla="*/ 326454 h 953574"/>
                  <a:gd name="connsiteX77" fmla="*/ 959927 w 959953"/>
                  <a:gd name="connsiteY77" fmla="*/ 329017 h 953574"/>
                  <a:gd name="connsiteX78" fmla="*/ 956870 w 959953"/>
                  <a:gd name="connsiteY78" fmla="*/ 350916 h 953574"/>
                  <a:gd name="connsiteX79" fmla="*/ 955316 w 959953"/>
                  <a:gd name="connsiteY79" fmla="*/ 364516 h 953574"/>
                  <a:gd name="connsiteX80" fmla="*/ 954740 w 959953"/>
                  <a:gd name="connsiteY80" fmla="*/ 366170 h 953574"/>
                  <a:gd name="connsiteX81" fmla="*/ 954444 w 959953"/>
                  <a:gd name="connsiteY81" fmla="*/ 368288 h 953574"/>
                  <a:gd name="connsiteX82" fmla="*/ 946676 w 959953"/>
                  <a:gd name="connsiteY82" fmla="*/ 389318 h 953574"/>
                  <a:gd name="connsiteX83" fmla="*/ 941856 w 959953"/>
                  <a:gd name="connsiteY83" fmla="*/ 403153 h 953574"/>
                  <a:gd name="connsiteX84" fmla="*/ 941098 w 959953"/>
                  <a:gd name="connsiteY84" fmla="*/ 404417 h 953574"/>
                  <a:gd name="connsiteX85" fmla="*/ 940574 w 959953"/>
                  <a:gd name="connsiteY85" fmla="*/ 405836 h 953574"/>
                  <a:gd name="connsiteX86" fmla="*/ 928697 w 959953"/>
                  <a:gd name="connsiteY86" fmla="*/ 425104 h 953574"/>
                  <a:gd name="connsiteX87" fmla="*/ 920247 w 959953"/>
                  <a:gd name="connsiteY87" fmla="*/ 439198 h 953574"/>
                  <a:gd name="connsiteX88" fmla="*/ 919463 w 959953"/>
                  <a:gd name="connsiteY88" fmla="*/ 440083 h 953574"/>
                  <a:gd name="connsiteX89" fmla="*/ 918897 w 959953"/>
                  <a:gd name="connsiteY89" fmla="*/ 441002 h 953574"/>
                  <a:gd name="connsiteX90" fmla="*/ 902309 w 959953"/>
                  <a:gd name="connsiteY90" fmla="*/ 459437 h 953574"/>
                  <a:gd name="connsiteX91" fmla="*/ 891166 w 959953"/>
                  <a:gd name="connsiteY91" fmla="*/ 472008 h 953574"/>
                  <a:gd name="connsiteX92" fmla="*/ 890725 w 959953"/>
                  <a:gd name="connsiteY92" fmla="*/ 472310 h 953574"/>
                  <a:gd name="connsiteX93" fmla="*/ 889989 w 959953"/>
                  <a:gd name="connsiteY93" fmla="*/ 473128 h 953574"/>
                  <a:gd name="connsiteX94" fmla="*/ 826118 w 959953"/>
                  <a:gd name="connsiteY94" fmla="*/ 516566 h 953574"/>
                  <a:gd name="connsiteX95" fmla="*/ 813286 w 959953"/>
                  <a:gd name="connsiteY95" fmla="*/ 525356 h 953574"/>
                  <a:gd name="connsiteX96" fmla="*/ 813107 w 959953"/>
                  <a:gd name="connsiteY96" fmla="*/ 525415 h 953574"/>
                  <a:gd name="connsiteX97" fmla="*/ 812795 w 959953"/>
                  <a:gd name="connsiteY97" fmla="*/ 525627 h 953574"/>
                  <a:gd name="connsiteX98" fmla="*/ 713619 w 959953"/>
                  <a:gd name="connsiteY98" fmla="*/ 558063 h 953574"/>
                  <a:gd name="connsiteX99" fmla="*/ 519277 w 959953"/>
                  <a:gd name="connsiteY99" fmla="*/ 939296 h 953574"/>
                  <a:gd name="connsiteX100" fmla="*/ 479873 w 959953"/>
                  <a:gd name="connsiteY100" fmla="*/ 937059 h 953574"/>
                  <a:gd name="connsiteX101" fmla="*/ 518583 w 959953"/>
                  <a:gd name="connsiteY101" fmla="*/ 939411 h 953574"/>
                  <a:gd name="connsiteX102" fmla="*/ 672362 w 959953"/>
                  <a:gd name="connsiteY102" fmla="*/ 932426 h 953574"/>
                  <a:gd name="connsiteX103" fmla="*/ 557926 w 959953"/>
                  <a:gd name="connsiteY103" fmla="*/ 950972 h 953574"/>
                  <a:gd name="connsiteX104" fmla="*/ 479871 w 959953"/>
                  <a:gd name="connsiteY104" fmla="*/ 937059 h 953574"/>
                  <a:gd name="connsiteX105" fmla="*/ 467340 w 959953"/>
                  <a:gd name="connsiteY105" fmla="*/ 932979 h 953574"/>
                  <a:gd name="connsiteX106" fmla="*/ 459166 w 959953"/>
                  <a:gd name="connsiteY106" fmla="*/ 931989 h 953574"/>
                  <a:gd name="connsiteX107" fmla="*/ 447429 w 959953"/>
                  <a:gd name="connsiteY107" fmla="*/ 926495 h 953574"/>
                  <a:gd name="connsiteX108" fmla="*/ 435465 w 959953"/>
                  <a:gd name="connsiteY108" fmla="*/ 922599 h 953574"/>
                  <a:gd name="connsiteX109" fmla="*/ 426463 w 959953"/>
                  <a:gd name="connsiteY109" fmla="*/ 916681 h 953574"/>
                  <a:gd name="connsiteX110" fmla="*/ 417693 w 959953"/>
                  <a:gd name="connsiteY110" fmla="*/ 912575 h 953574"/>
                  <a:gd name="connsiteX111" fmla="*/ 407785 w 959953"/>
                  <a:gd name="connsiteY111" fmla="*/ 904401 h 953574"/>
                  <a:gd name="connsiteX112" fmla="*/ 396296 w 959953"/>
                  <a:gd name="connsiteY112" fmla="*/ 896847 h 953574"/>
                  <a:gd name="connsiteX113" fmla="*/ 388481 w 959953"/>
                  <a:gd name="connsiteY113" fmla="*/ 888474 h 953574"/>
                  <a:gd name="connsiteX114" fmla="*/ 380857 w 959953"/>
                  <a:gd name="connsiteY114" fmla="*/ 882184 h 953574"/>
                  <a:gd name="connsiteX115" fmla="*/ 372771 w 959953"/>
                  <a:gd name="connsiteY115" fmla="*/ 871640 h 953574"/>
                  <a:gd name="connsiteX116" fmla="*/ 363045 w 959953"/>
                  <a:gd name="connsiteY116" fmla="*/ 861219 h 953574"/>
                  <a:gd name="connsiteX117" fmla="*/ 356603 w 959953"/>
                  <a:gd name="connsiteY117" fmla="*/ 850559 h 953574"/>
                  <a:gd name="connsiteX118" fmla="*/ 349784 w 959953"/>
                  <a:gd name="connsiteY118" fmla="*/ 841668 h 953574"/>
                  <a:gd name="connsiteX119" fmla="*/ 343860 w 959953"/>
                  <a:gd name="connsiteY119" fmla="*/ 829475 h 953574"/>
                  <a:gd name="connsiteX120" fmla="*/ 336401 w 959953"/>
                  <a:gd name="connsiteY120" fmla="*/ 817134 h 953574"/>
                  <a:gd name="connsiteX121" fmla="*/ 331238 w 959953"/>
                  <a:gd name="connsiteY121" fmla="*/ 803497 h 953574"/>
                  <a:gd name="connsiteX122" fmla="*/ 325595 w 959953"/>
                  <a:gd name="connsiteY122" fmla="*/ 791882 h 953574"/>
                  <a:gd name="connsiteX123" fmla="*/ 323936 w 959953"/>
                  <a:gd name="connsiteY123" fmla="*/ 784207 h 953574"/>
                  <a:gd name="connsiteX124" fmla="*/ 317046 w 959953"/>
                  <a:gd name="connsiteY124" fmla="*/ 766009 h 953574"/>
                  <a:gd name="connsiteX125" fmla="*/ 305667 w 959953"/>
                  <a:gd name="connsiteY125" fmla="*/ 709260 h 953574"/>
                  <a:gd name="connsiteX126" fmla="*/ 305929 w 959953"/>
                  <a:gd name="connsiteY126" fmla="*/ 700915 h 953574"/>
                  <a:gd name="connsiteX127" fmla="*/ 304036 w 959953"/>
                  <a:gd name="connsiteY127" fmla="*/ 692163 h 953574"/>
                  <a:gd name="connsiteX128" fmla="*/ 309572 w 959953"/>
                  <a:gd name="connsiteY128" fmla="*/ 584565 h 953574"/>
                  <a:gd name="connsiteX129" fmla="*/ 309573 w 959953"/>
                  <a:gd name="connsiteY129" fmla="*/ 584565 h 953574"/>
                  <a:gd name="connsiteX130" fmla="*/ 387628 w 959953"/>
                  <a:gd name="connsiteY130" fmla="*/ 598478 h 953574"/>
                  <a:gd name="connsiteX131" fmla="*/ 387627 w 959953"/>
                  <a:gd name="connsiteY131" fmla="*/ 598479 h 953574"/>
                  <a:gd name="connsiteX132" fmla="*/ 382625 w 959953"/>
                  <a:gd name="connsiteY132" fmla="*/ 703040 h 953574"/>
                  <a:gd name="connsiteX133" fmla="*/ 388024 w 959953"/>
                  <a:gd name="connsiteY133" fmla="*/ 734557 h 953574"/>
                  <a:gd name="connsiteX134" fmla="*/ 402202 w 959953"/>
                  <a:gd name="connsiteY134" fmla="*/ 797361 h 953574"/>
                  <a:gd name="connsiteX135" fmla="*/ 429737 w 959953"/>
                  <a:gd name="connsiteY135" fmla="*/ 857589 h 953574"/>
                  <a:gd name="connsiteX136" fmla="*/ 435784 w 959953"/>
                  <a:gd name="connsiteY136" fmla="*/ 866034 h 953574"/>
                  <a:gd name="connsiteX137" fmla="*/ 483259 w 959953"/>
                  <a:gd name="connsiteY137" fmla="*/ 917845 h 953574"/>
                  <a:gd name="connsiteX138" fmla="*/ 519600 w 959953"/>
                  <a:gd name="connsiteY138" fmla="*/ 939243 h 953574"/>
                  <a:gd name="connsiteX139" fmla="*/ 556966 w 959953"/>
                  <a:gd name="connsiteY139" fmla="*/ 933051 h 953574"/>
                  <a:gd name="connsiteX140" fmla="*/ 606237 w 959953"/>
                  <a:gd name="connsiteY140" fmla="*/ 911078 h 953574"/>
                  <a:gd name="connsiteX141" fmla="*/ 618017 w 959953"/>
                  <a:gd name="connsiteY141" fmla="*/ 903735 h 953574"/>
                  <a:gd name="connsiteX142" fmla="*/ 640369 w 959953"/>
                  <a:gd name="connsiteY142" fmla="*/ 885507 h 953574"/>
                  <a:gd name="connsiteX143" fmla="*/ 682219 w 959953"/>
                  <a:gd name="connsiteY143" fmla="*/ 842260 h 953574"/>
                  <a:gd name="connsiteX144" fmla="*/ 697583 w 959953"/>
                  <a:gd name="connsiteY144" fmla="*/ 822440 h 953574"/>
                  <a:gd name="connsiteX145" fmla="*/ 740385 w 959953"/>
                  <a:gd name="connsiteY145" fmla="*/ 741888 h 953574"/>
                  <a:gd name="connsiteX146" fmla="*/ 701358 w 959953"/>
                  <a:gd name="connsiteY146" fmla="*/ 734932 h 953574"/>
                  <a:gd name="connsiteX147" fmla="*/ 800500 w 959953"/>
                  <a:gd name="connsiteY147" fmla="*/ 672069 h 953574"/>
                  <a:gd name="connsiteX148" fmla="*/ 857468 w 959953"/>
                  <a:gd name="connsiteY148" fmla="*/ 762758 h 953574"/>
                  <a:gd name="connsiteX149" fmla="*/ 818440 w 959953"/>
                  <a:gd name="connsiteY149" fmla="*/ 755801 h 953574"/>
                  <a:gd name="connsiteX150" fmla="*/ 672362 w 959953"/>
                  <a:gd name="connsiteY150" fmla="*/ 932426 h 953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</a:cxnLst>
                <a:rect l="l" t="t" r="r" b="b"/>
                <a:pathLst>
                  <a:path w="959953" h="953574">
                    <a:moveTo>
                      <a:pt x="634972" y="266954"/>
                    </a:moveTo>
                    <a:lnTo>
                      <a:pt x="547907" y="315518"/>
                    </a:lnTo>
                    <a:lnTo>
                      <a:pt x="547907" y="315518"/>
                    </a:lnTo>
                    <a:lnTo>
                      <a:pt x="459376" y="197171"/>
                    </a:lnTo>
                    <a:lnTo>
                      <a:pt x="379201" y="129980"/>
                    </a:lnTo>
                    <a:lnTo>
                      <a:pt x="354931" y="114757"/>
                    </a:lnTo>
                    <a:lnTo>
                      <a:pt x="333047" y="103193"/>
                    </a:lnTo>
                    <a:lnTo>
                      <a:pt x="299308" y="89575"/>
                    </a:lnTo>
                    <a:lnTo>
                      <a:pt x="278263" y="82541"/>
                    </a:lnTo>
                    <a:lnTo>
                      <a:pt x="241960" y="76094"/>
                    </a:lnTo>
                    <a:lnTo>
                      <a:pt x="224360" y="73747"/>
                    </a:lnTo>
                    <a:lnTo>
                      <a:pt x="172686" y="77477"/>
                    </a:lnTo>
                    <a:lnTo>
                      <a:pt x="168514" y="79039"/>
                    </a:lnTo>
                    <a:lnTo>
                      <a:pt x="144149" y="109140"/>
                    </a:lnTo>
                    <a:lnTo>
                      <a:pt x="144144" y="109151"/>
                    </a:lnTo>
                    <a:lnTo>
                      <a:pt x="121172" y="159702"/>
                    </a:lnTo>
                    <a:lnTo>
                      <a:pt x="108640" y="209297"/>
                    </a:lnTo>
                    <a:lnTo>
                      <a:pt x="103463" y="241752"/>
                    </a:lnTo>
                    <a:lnTo>
                      <a:pt x="104554" y="303947"/>
                    </a:lnTo>
                    <a:lnTo>
                      <a:pt x="106447" y="334735"/>
                    </a:lnTo>
                    <a:lnTo>
                      <a:pt x="130598" y="434137"/>
                    </a:lnTo>
                    <a:lnTo>
                      <a:pt x="174130" y="409855"/>
                    </a:lnTo>
                    <a:lnTo>
                      <a:pt x="128276" y="549587"/>
                    </a:lnTo>
                    <a:lnTo>
                      <a:pt x="0" y="506984"/>
                    </a:lnTo>
                    <a:lnTo>
                      <a:pt x="43533" y="482702"/>
                    </a:lnTo>
                    <a:lnTo>
                      <a:pt x="43532" y="482699"/>
                    </a:lnTo>
                    <a:lnTo>
                      <a:pt x="15907" y="359550"/>
                    </a:lnTo>
                    <a:lnTo>
                      <a:pt x="15897" y="359146"/>
                    </a:lnTo>
                    <a:lnTo>
                      <a:pt x="15790" y="358669"/>
                    </a:lnTo>
                    <a:lnTo>
                      <a:pt x="14819" y="316615"/>
                    </a:lnTo>
                    <a:lnTo>
                      <a:pt x="14447" y="301973"/>
                    </a:lnTo>
                    <a:lnTo>
                      <a:pt x="14476" y="301745"/>
                    </a:lnTo>
                    <a:lnTo>
                      <a:pt x="14460" y="301071"/>
                    </a:lnTo>
                    <a:lnTo>
                      <a:pt x="18739" y="266591"/>
                    </a:lnTo>
                    <a:lnTo>
                      <a:pt x="20937" y="248473"/>
                    </a:lnTo>
                    <a:lnTo>
                      <a:pt x="21024" y="248173"/>
                    </a:lnTo>
                    <a:lnTo>
                      <a:pt x="21078" y="247745"/>
                    </a:lnTo>
                    <a:lnTo>
                      <a:pt x="29340" y="219894"/>
                    </a:lnTo>
                    <a:lnTo>
                      <a:pt x="35158" y="200111"/>
                    </a:lnTo>
                    <a:lnTo>
                      <a:pt x="35280" y="199875"/>
                    </a:lnTo>
                    <a:lnTo>
                      <a:pt x="35336" y="199685"/>
                    </a:lnTo>
                    <a:cubicBezTo>
                      <a:pt x="47319" y="169621"/>
                      <a:pt x="64190" y="143730"/>
                      <a:pt x="85538" y="123338"/>
                    </a:cubicBezTo>
                    <a:lnTo>
                      <a:pt x="85921" y="123052"/>
                    </a:lnTo>
                    <a:lnTo>
                      <a:pt x="85939" y="123032"/>
                    </a:lnTo>
                    <a:lnTo>
                      <a:pt x="86870" y="122346"/>
                    </a:lnTo>
                    <a:lnTo>
                      <a:pt x="120864" y="97040"/>
                    </a:lnTo>
                    <a:lnTo>
                      <a:pt x="121665" y="96729"/>
                    </a:lnTo>
                    <a:lnTo>
                      <a:pt x="122067" y="96433"/>
                    </a:lnTo>
                    <a:lnTo>
                      <a:pt x="209133" y="47870"/>
                    </a:lnTo>
                    <a:cubicBezTo>
                      <a:pt x="241107" y="30034"/>
                      <a:pt x="277004" y="22788"/>
                      <a:pt x="314540" y="24956"/>
                    </a:cubicBezTo>
                    <a:cubicBezTo>
                      <a:pt x="427148" y="31462"/>
                      <a:pt x="554508" y="122700"/>
                      <a:pt x="634972" y="266954"/>
                    </a:cubicBezTo>
                    <a:close/>
                    <a:moveTo>
                      <a:pt x="713619" y="599119"/>
                    </a:moveTo>
                    <a:lnTo>
                      <a:pt x="631507" y="524687"/>
                    </a:lnTo>
                    <a:lnTo>
                      <a:pt x="713619" y="434896"/>
                    </a:lnTo>
                    <a:lnTo>
                      <a:pt x="713619" y="475952"/>
                    </a:lnTo>
                    <a:lnTo>
                      <a:pt x="792448" y="451592"/>
                    </a:lnTo>
                    <a:lnTo>
                      <a:pt x="813239" y="441610"/>
                    </a:lnTo>
                    <a:lnTo>
                      <a:pt x="861107" y="412845"/>
                    </a:lnTo>
                    <a:lnTo>
                      <a:pt x="878368" y="399992"/>
                    </a:lnTo>
                    <a:lnTo>
                      <a:pt x="925777" y="349242"/>
                    </a:lnTo>
                    <a:lnTo>
                      <a:pt x="954533" y="284342"/>
                    </a:lnTo>
                    <a:lnTo>
                      <a:pt x="953280" y="275193"/>
                    </a:lnTo>
                    <a:lnTo>
                      <a:pt x="953280" y="275192"/>
                    </a:lnTo>
                    <a:lnTo>
                      <a:pt x="935230" y="232382"/>
                    </a:lnTo>
                    <a:lnTo>
                      <a:pt x="926480" y="219408"/>
                    </a:lnTo>
                    <a:lnTo>
                      <a:pt x="907277" y="193361"/>
                    </a:lnTo>
                    <a:lnTo>
                      <a:pt x="893773" y="179725"/>
                    </a:lnTo>
                    <a:lnTo>
                      <a:pt x="870441" y="158906"/>
                    </a:lnTo>
                    <a:lnTo>
                      <a:pt x="853342" y="146614"/>
                    </a:lnTo>
                    <a:lnTo>
                      <a:pt x="832655" y="134047"/>
                    </a:lnTo>
                    <a:lnTo>
                      <a:pt x="752156" y="100045"/>
                    </a:lnTo>
                    <a:lnTo>
                      <a:pt x="631508" y="82112"/>
                    </a:lnTo>
                    <a:lnTo>
                      <a:pt x="631507" y="82112"/>
                    </a:lnTo>
                    <a:lnTo>
                      <a:pt x="631507" y="0"/>
                    </a:lnTo>
                    <a:cubicBezTo>
                      <a:pt x="812903" y="0"/>
                      <a:pt x="959953" y="108264"/>
                      <a:pt x="959953" y="241815"/>
                    </a:cubicBezTo>
                    <a:lnTo>
                      <a:pt x="959953" y="323927"/>
                    </a:lnTo>
                    <a:lnTo>
                      <a:pt x="959664" y="326454"/>
                    </a:lnTo>
                    <a:lnTo>
                      <a:pt x="959927" y="329017"/>
                    </a:lnTo>
                    <a:lnTo>
                      <a:pt x="956870" y="350916"/>
                    </a:lnTo>
                    <a:lnTo>
                      <a:pt x="955316" y="364516"/>
                    </a:lnTo>
                    <a:lnTo>
                      <a:pt x="954740" y="366170"/>
                    </a:lnTo>
                    <a:lnTo>
                      <a:pt x="954444" y="368288"/>
                    </a:lnTo>
                    <a:lnTo>
                      <a:pt x="946676" y="389318"/>
                    </a:lnTo>
                    <a:lnTo>
                      <a:pt x="941856" y="403153"/>
                    </a:lnTo>
                    <a:lnTo>
                      <a:pt x="941098" y="404417"/>
                    </a:lnTo>
                    <a:lnTo>
                      <a:pt x="940574" y="405836"/>
                    </a:lnTo>
                    <a:lnTo>
                      <a:pt x="928697" y="425104"/>
                    </a:lnTo>
                    <a:lnTo>
                      <a:pt x="920247" y="439198"/>
                    </a:lnTo>
                    <a:lnTo>
                      <a:pt x="919463" y="440083"/>
                    </a:lnTo>
                    <a:lnTo>
                      <a:pt x="918897" y="441002"/>
                    </a:lnTo>
                    <a:lnTo>
                      <a:pt x="902309" y="459437"/>
                    </a:lnTo>
                    <a:lnTo>
                      <a:pt x="891166" y="472008"/>
                    </a:lnTo>
                    <a:lnTo>
                      <a:pt x="890725" y="472310"/>
                    </a:lnTo>
                    <a:lnTo>
                      <a:pt x="889989" y="473128"/>
                    </a:lnTo>
                    <a:lnTo>
                      <a:pt x="826118" y="516566"/>
                    </a:lnTo>
                    <a:lnTo>
                      <a:pt x="813286" y="525356"/>
                    </a:lnTo>
                    <a:lnTo>
                      <a:pt x="813107" y="525415"/>
                    </a:lnTo>
                    <a:lnTo>
                      <a:pt x="812795" y="525627"/>
                    </a:lnTo>
                    <a:cubicBezTo>
                      <a:pt x="783144" y="540075"/>
                      <a:pt x="749828" y="551180"/>
                      <a:pt x="713619" y="558063"/>
                    </a:cubicBezTo>
                    <a:close/>
                    <a:moveTo>
                      <a:pt x="519277" y="939296"/>
                    </a:moveTo>
                    <a:lnTo>
                      <a:pt x="479873" y="937059"/>
                    </a:lnTo>
                    <a:lnTo>
                      <a:pt x="518583" y="939411"/>
                    </a:lnTo>
                    <a:close/>
                    <a:moveTo>
                      <a:pt x="672362" y="932426"/>
                    </a:moveTo>
                    <a:cubicBezTo>
                      <a:pt x="635780" y="950874"/>
                      <a:pt x="596564" y="957859"/>
                      <a:pt x="557926" y="950972"/>
                    </a:cubicBezTo>
                    <a:lnTo>
                      <a:pt x="479871" y="937059"/>
                    </a:lnTo>
                    <a:lnTo>
                      <a:pt x="467340" y="932979"/>
                    </a:lnTo>
                    <a:lnTo>
                      <a:pt x="459166" y="931989"/>
                    </a:lnTo>
                    <a:lnTo>
                      <a:pt x="447429" y="926495"/>
                    </a:lnTo>
                    <a:lnTo>
                      <a:pt x="435465" y="922599"/>
                    </a:lnTo>
                    <a:lnTo>
                      <a:pt x="426463" y="916681"/>
                    </a:lnTo>
                    <a:lnTo>
                      <a:pt x="417693" y="912575"/>
                    </a:lnTo>
                    <a:lnTo>
                      <a:pt x="407785" y="904401"/>
                    </a:lnTo>
                    <a:lnTo>
                      <a:pt x="396296" y="896847"/>
                    </a:lnTo>
                    <a:lnTo>
                      <a:pt x="388481" y="888474"/>
                    </a:lnTo>
                    <a:lnTo>
                      <a:pt x="380857" y="882184"/>
                    </a:lnTo>
                    <a:lnTo>
                      <a:pt x="372771" y="871640"/>
                    </a:lnTo>
                    <a:lnTo>
                      <a:pt x="363045" y="861219"/>
                    </a:lnTo>
                    <a:lnTo>
                      <a:pt x="356603" y="850559"/>
                    </a:lnTo>
                    <a:lnTo>
                      <a:pt x="349784" y="841668"/>
                    </a:lnTo>
                    <a:lnTo>
                      <a:pt x="343860" y="829475"/>
                    </a:lnTo>
                    <a:lnTo>
                      <a:pt x="336401" y="817134"/>
                    </a:lnTo>
                    <a:lnTo>
                      <a:pt x="331238" y="803497"/>
                    </a:lnTo>
                    <a:lnTo>
                      <a:pt x="325595" y="791882"/>
                    </a:lnTo>
                    <a:lnTo>
                      <a:pt x="323936" y="784207"/>
                    </a:lnTo>
                    <a:lnTo>
                      <a:pt x="317046" y="766009"/>
                    </a:lnTo>
                    <a:cubicBezTo>
                      <a:pt x="311886" y="747951"/>
                      <a:pt x="308055" y="728956"/>
                      <a:pt x="305667" y="709260"/>
                    </a:cubicBezTo>
                    <a:lnTo>
                      <a:pt x="305929" y="700915"/>
                    </a:lnTo>
                    <a:lnTo>
                      <a:pt x="304036" y="692163"/>
                    </a:lnTo>
                    <a:cubicBezTo>
                      <a:pt x="301325" y="657090"/>
                      <a:pt x="303131" y="620703"/>
                      <a:pt x="309572" y="584565"/>
                    </a:cubicBezTo>
                    <a:lnTo>
                      <a:pt x="309573" y="584565"/>
                    </a:lnTo>
                    <a:lnTo>
                      <a:pt x="387628" y="598478"/>
                    </a:lnTo>
                    <a:lnTo>
                      <a:pt x="387627" y="598479"/>
                    </a:lnTo>
                    <a:lnTo>
                      <a:pt x="382625" y="703040"/>
                    </a:lnTo>
                    <a:lnTo>
                      <a:pt x="388024" y="734557"/>
                    </a:lnTo>
                    <a:lnTo>
                      <a:pt x="402202" y="797361"/>
                    </a:lnTo>
                    <a:lnTo>
                      <a:pt x="429737" y="857589"/>
                    </a:lnTo>
                    <a:lnTo>
                      <a:pt x="435784" y="866034"/>
                    </a:lnTo>
                    <a:lnTo>
                      <a:pt x="483259" y="917845"/>
                    </a:lnTo>
                    <a:lnTo>
                      <a:pt x="519600" y="939243"/>
                    </a:lnTo>
                    <a:lnTo>
                      <a:pt x="556966" y="933051"/>
                    </a:lnTo>
                    <a:lnTo>
                      <a:pt x="606237" y="911078"/>
                    </a:lnTo>
                    <a:lnTo>
                      <a:pt x="618017" y="903735"/>
                    </a:lnTo>
                    <a:lnTo>
                      <a:pt x="640369" y="885507"/>
                    </a:lnTo>
                    <a:lnTo>
                      <a:pt x="682219" y="842260"/>
                    </a:lnTo>
                    <a:lnTo>
                      <a:pt x="697583" y="822440"/>
                    </a:lnTo>
                    <a:lnTo>
                      <a:pt x="740385" y="741888"/>
                    </a:lnTo>
                    <a:lnTo>
                      <a:pt x="701358" y="734932"/>
                    </a:lnTo>
                    <a:lnTo>
                      <a:pt x="800500" y="672069"/>
                    </a:lnTo>
                    <a:lnTo>
                      <a:pt x="857468" y="762758"/>
                    </a:lnTo>
                    <a:lnTo>
                      <a:pt x="818440" y="755801"/>
                    </a:lnTo>
                    <a:cubicBezTo>
                      <a:pt x="786984" y="839089"/>
                      <a:pt x="733333" y="901679"/>
                      <a:pt x="672362" y="932426"/>
                    </a:cubicBez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8" name="矩形 27"/>
            <p:cNvSpPr/>
            <p:nvPr/>
          </p:nvSpPr>
          <p:spPr>
            <a:xfrm>
              <a:off x="9198026" y="5286339"/>
              <a:ext cx="2241975" cy="4273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35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标题文字添加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2579539" y="5173914"/>
              <a:ext cx="5040317" cy="38164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0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/>
          <p:cNvSpPr txBox="1"/>
          <p:nvPr/>
        </p:nvSpPr>
        <p:spPr>
          <a:xfrm>
            <a:off x="590145" y="1103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596975" y="424176"/>
            <a:ext cx="246285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THE INPUT HEADER CONTENT</a:t>
            </a:r>
            <a:endParaRPr lang="zh-CN" altLang="en-US" sz="9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81417" y="424176"/>
            <a:ext cx="209038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五边形 1"/>
          <p:cNvSpPr/>
          <p:nvPr/>
        </p:nvSpPr>
        <p:spPr>
          <a:xfrm rot="1185121">
            <a:off x="1632564" y="2428123"/>
            <a:ext cx="6012547" cy="1123058"/>
          </a:xfrm>
          <a:custGeom>
            <a:avLst/>
            <a:gdLst>
              <a:gd name="connsiteX0" fmla="*/ 0 w 7217317"/>
              <a:gd name="connsiteY0" fmla="*/ 0 h 2303399"/>
              <a:gd name="connsiteX1" fmla="*/ 6065618 w 7217317"/>
              <a:gd name="connsiteY1" fmla="*/ 0 h 2303399"/>
              <a:gd name="connsiteX2" fmla="*/ 7217317 w 7217317"/>
              <a:gd name="connsiteY2" fmla="*/ 1151700 h 2303399"/>
              <a:gd name="connsiteX3" fmla="*/ 6065618 w 7217317"/>
              <a:gd name="connsiteY3" fmla="*/ 2303399 h 2303399"/>
              <a:gd name="connsiteX4" fmla="*/ 0 w 7217317"/>
              <a:gd name="connsiteY4" fmla="*/ 2303399 h 2303399"/>
              <a:gd name="connsiteX5" fmla="*/ 0 w 7217317"/>
              <a:gd name="connsiteY5" fmla="*/ 0 h 2303399"/>
              <a:gd name="connsiteX0-1" fmla="*/ 688372 w 7217317"/>
              <a:gd name="connsiteY0-2" fmla="*/ 425442 h 2303399"/>
              <a:gd name="connsiteX1-3" fmla="*/ 6065618 w 7217317"/>
              <a:gd name="connsiteY1-4" fmla="*/ 0 h 2303399"/>
              <a:gd name="connsiteX2-5" fmla="*/ 7217317 w 7217317"/>
              <a:gd name="connsiteY2-6" fmla="*/ 1151700 h 2303399"/>
              <a:gd name="connsiteX3-7" fmla="*/ 6065618 w 7217317"/>
              <a:gd name="connsiteY3-8" fmla="*/ 2303399 h 2303399"/>
              <a:gd name="connsiteX4-9" fmla="*/ 0 w 7217317"/>
              <a:gd name="connsiteY4-10" fmla="*/ 2303399 h 2303399"/>
              <a:gd name="connsiteX5-11" fmla="*/ 688372 w 7217317"/>
              <a:gd name="connsiteY5-12" fmla="*/ 425442 h 2303399"/>
              <a:gd name="connsiteX0-13" fmla="*/ 688372 w 7217317"/>
              <a:gd name="connsiteY0-14" fmla="*/ 44643 h 1922600"/>
              <a:gd name="connsiteX1-15" fmla="*/ 6115163 w 7217317"/>
              <a:gd name="connsiteY1-16" fmla="*/ 0 h 1922600"/>
              <a:gd name="connsiteX2-17" fmla="*/ 7217317 w 7217317"/>
              <a:gd name="connsiteY2-18" fmla="*/ 770901 h 1922600"/>
              <a:gd name="connsiteX3-19" fmla="*/ 6065618 w 7217317"/>
              <a:gd name="connsiteY3-20" fmla="*/ 1922600 h 1922600"/>
              <a:gd name="connsiteX4-21" fmla="*/ 0 w 7217317"/>
              <a:gd name="connsiteY4-22" fmla="*/ 1922600 h 1922600"/>
              <a:gd name="connsiteX5-23" fmla="*/ 688372 w 7217317"/>
              <a:gd name="connsiteY5-24" fmla="*/ 44643 h 1922600"/>
              <a:gd name="connsiteX0-25" fmla="*/ 688372 w 7217317"/>
              <a:gd name="connsiteY0-26" fmla="*/ 0 h 1877957"/>
              <a:gd name="connsiteX1-27" fmla="*/ 5773130 w 7217317"/>
              <a:gd name="connsiteY1-28" fmla="*/ 78173 h 1877957"/>
              <a:gd name="connsiteX2-29" fmla="*/ 7217317 w 7217317"/>
              <a:gd name="connsiteY2-30" fmla="*/ 726258 h 1877957"/>
              <a:gd name="connsiteX3-31" fmla="*/ 6065618 w 7217317"/>
              <a:gd name="connsiteY3-32" fmla="*/ 1877957 h 1877957"/>
              <a:gd name="connsiteX4-33" fmla="*/ 0 w 7217317"/>
              <a:gd name="connsiteY4-34" fmla="*/ 1877957 h 1877957"/>
              <a:gd name="connsiteX5-35" fmla="*/ 688372 w 7217317"/>
              <a:gd name="connsiteY5-36" fmla="*/ 0 h 1877957"/>
              <a:gd name="connsiteX0-37" fmla="*/ 688372 w 7217317"/>
              <a:gd name="connsiteY0-38" fmla="*/ 0 h 1877957"/>
              <a:gd name="connsiteX1-39" fmla="*/ 6314914 w 7217317"/>
              <a:gd name="connsiteY1-40" fmla="*/ 95381 h 1877957"/>
              <a:gd name="connsiteX2-41" fmla="*/ 7217317 w 7217317"/>
              <a:gd name="connsiteY2-42" fmla="*/ 726258 h 1877957"/>
              <a:gd name="connsiteX3-43" fmla="*/ 6065618 w 7217317"/>
              <a:gd name="connsiteY3-44" fmla="*/ 1877957 h 1877957"/>
              <a:gd name="connsiteX4-45" fmla="*/ 0 w 7217317"/>
              <a:gd name="connsiteY4-46" fmla="*/ 1877957 h 1877957"/>
              <a:gd name="connsiteX5-47" fmla="*/ 688372 w 7217317"/>
              <a:gd name="connsiteY5-48" fmla="*/ 0 h 1877957"/>
              <a:gd name="connsiteX0-49" fmla="*/ 645390 w 7217317"/>
              <a:gd name="connsiteY0-50" fmla="*/ 131804 h 1782576"/>
              <a:gd name="connsiteX1-51" fmla="*/ 6314914 w 7217317"/>
              <a:gd name="connsiteY1-52" fmla="*/ 0 h 1782576"/>
              <a:gd name="connsiteX2-53" fmla="*/ 7217317 w 7217317"/>
              <a:gd name="connsiteY2-54" fmla="*/ 630877 h 1782576"/>
              <a:gd name="connsiteX3-55" fmla="*/ 6065618 w 7217317"/>
              <a:gd name="connsiteY3-56" fmla="*/ 1782576 h 1782576"/>
              <a:gd name="connsiteX4-57" fmla="*/ 0 w 7217317"/>
              <a:gd name="connsiteY4-58" fmla="*/ 1782576 h 1782576"/>
              <a:gd name="connsiteX5-59" fmla="*/ 645390 w 7217317"/>
              <a:gd name="connsiteY5-60" fmla="*/ 131804 h 1782576"/>
              <a:gd name="connsiteX0-61" fmla="*/ 1016007 w 7217317"/>
              <a:gd name="connsiteY0-62" fmla="*/ 123282 h 1782576"/>
              <a:gd name="connsiteX1-63" fmla="*/ 6314914 w 7217317"/>
              <a:gd name="connsiteY1-64" fmla="*/ 0 h 1782576"/>
              <a:gd name="connsiteX2-65" fmla="*/ 7217317 w 7217317"/>
              <a:gd name="connsiteY2-66" fmla="*/ 630877 h 1782576"/>
              <a:gd name="connsiteX3-67" fmla="*/ 6065618 w 7217317"/>
              <a:gd name="connsiteY3-68" fmla="*/ 1782576 h 1782576"/>
              <a:gd name="connsiteX4-69" fmla="*/ 0 w 7217317"/>
              <a:gd name="connsiteY4-70" fmla="*/ 1782576 h 1782576"/>
              <a:gd name="connsiteX5-71" fmla="*/ 1016007 w 7217317"/>
              <a:gd name="connsiteY5-72" fmla="*/ 123282 h 17825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7217317" h="1782576">
                <a:moveTo>
                  <a:pt x="1016007" y="123282"/>
                </a:moveTo>
                <a:lnTo>
                  <a:pt x="6314914" y="0"/>
                </a:lnTo>
                <a:lnTo>
                  <a:pt x="7217317" y="630877"/>
                </a:lnTo>
                <a:lnTo>
                  <a:pt x="6065618" y="1782576"/>
                </a:lnTo>
                <a:lnTo>
                  <a:pt x="0" y="1782576"/>
                </a:lnTo>
                <a:lnTo>
                  <a:pt x="1016007" y="12328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五边形 1"/>
          <p:cNvSpPr/>
          <p:nvPr/>
        </p:nvSpPr>
        <p:spPr>
          <a:xfrm rot="1185121">
            <a:off x="1702695" y="2450326"/>
            <a:ext cx="5862638" cy="1085850"/>
          </a:xfrm>
          <a:custGeom>
            <a:avLst/>
            <a:gdLst>
              <a:gd name="connsiteX0" fmla="*/ 0 w 7217317"/>
              <a:gd name="connsiteY0" fmla="*/ 0 h 2303399"/>
              <a:gd name="connsiteX1" fmla="*/ 6065618 w 7217317"/>
              <a:gd name="connsiteY1" fmla="*/ 0 h 2303399"/>
              <a:gd name="connsiteX2" fmla="*/ 7217317 w 7217317"/>
              <a:gd name="connsiteY2" fmla="*/ 1151700 h 2303399"/>
              <a:gd name="connsiteX3" fmla="*/ 6065618 w 7217317"/>
              <a:gd name="connsiteY3" fmla="*/ 2303399 h 2303399"/>
              <a:gd name="connsiteX4" fmla="*/ 0 w 7217317"/>
              <a:gd name="connsiteY4" fmla="*/ 2303399 h 2303399"/>
              <a:gd name="connsiteX5" fmla="*/ 0 w 7217317"/>
              <a:gd name="connsiteY5" fmla="*/ 0 h 2303399"/>
              <a:gd name="connsiteX0-1" fmla="*/ 688372 w 7217317"/>
              <a:gd name="connsiteY0-2" fmla="*/ 425442 h 2303399"/>
              <a:gd name="connsiteX1-3" fmla="*/ 6065618 w 7217317"/>
              <a:gd name="connsiteY1-4" fmla="*/ 0 h 2303399"/>
              <a:gd name="connsiteX2-5" fmla="*/ 7217317 w 7217317"/>
              <a:gd name="connsiteY2-6" fmla="*/ 1151700 h 2303399"/>
              <a:gd name="connsiteX3-7" fmla="*/ 6065618 w 7217317"/>
              <a:gd name="connsiteY3-8" fmla="*/ 2303399 h 2303399"/>
              <a:gd name="connsiteX4-9" fmla="*/ 0 w 7217317"/>
              <a:gd name="connsiteY4-10" fmla="*/ 2303399 h 2303399"/>
              <a:gd name="connsiteX5-11" fmla="*/ 688372 w 7217317"/>
              <a:gd name="connsiteY5-12" fmla="*/ 425442 h 2303399"/>
              <a:gd name="connsiteX0-13" fmla="*/ 688372 w 7217317"/>
              <a:gd name="connsiteY0-14" fmla="*/ 44643 h 1922600"/>
              <a:gd name="connsiteX1-15" fmla="*/ 6115163 w 7217317"/>
              <a:gd name="connsiteY1-16" fmla="*/ 0 h 1922600"/>
              <a:gd name="connsiteX2-17" fmla="*/ 7217317 w 7217317"/>
              <a:gd name="connsiteY2-18" fmla="*/ 770901 h 1922600"/>
              <a:gd name="connsiteX3-19" fmla="*/ 6065618 w 7217317"/>
              <a:gd name="connsiteY3-20" fmla="*/ 1922600 h 1922600"/>
              <a:gd name="connsiteX4-21" fmla="*/ 0 w 7217317"/>
              <a:gd name="connsiteY4-22" fmla="*/ 1922600 h 1922600"/>
              <a:gd name="connsiteX5-23" fmla="*/ 688372 w 7217317"/>
              <a:gd name="connsiteY5-24" fmla="*/ 44643 h 1922600"/>
              <a:gd name="connsiteX0-25" fmla="*/ 688372 w 7217317"/>
              <a:gd name="connsiteY0-26" fmla="*/ 0 h 1877957"/>
              <a:gd name="connsiteX1-27" fmla="*/ 5773130 w 7217317"/>
              <a:gd name="connsiteY1-28" fmla="*/ 78173 h 1877957"/>
              <a:gd name="connsiteX2-29" fmla="*/ 7217317 w 7217317"/>
              <a:gd name="connsiteY2-30" fmla="*/ 726258 h 1877957"/>
              <a:gd name="connsiteX3-31" fmla="*/ 6065618 w 7217317"/>
              <a:gd name="connsiteY3-32" fmla="*/ 1877957 h 1877957"/>
              <a:gd name="connsiteX4-33" fmla="*/ 0 w 7217317"/>
              <a:gd name="connsiteY4-34" fmla="*/ 1877957 h 1877957"/>
              <a:gd name="connsiteX5-35" fmla="*/ 688372 w 7217317"/>
              <a:gd name="connsiteY5-36" fmla="*/ 0 h 1877957"/>
              <a:gd name="connsiteX0-37" fmla="*/ 688372 w 7217317"/>
              <a:gd name="connsiteY0-38" fmla="*/ 0 h 1877957"/>
              <a:gd name="connsiteX1-39" fmla="*/ 6314914 w 7217317"/>
              <a:gd name="connsiteY1-40" fmla="*/ 95381 h 1877957"/>
              <a:gd name="connsiteX2-41" fmla="*/ 7217317 w 7217317"/>
              <a:gd name="connsiteY2-42" fmla="*/ 726258 h 1877957"/>
              <a:gd name="connsiteX3-43" fmla="*/ 6065618 w 7217317"/>
              <a:gd name="connsiteY3-44" fmla="*/ 1877957 h 1877957"/>
              <a:gd name="connsiteX4-45" fmla="*/ 0 w 7217317"/>
              <a:gd name="connsiteY4-46" fmla="*/ 1877957 h 1877957"/>
              <a:gd name="connsiteX5-47" fmla="*/ 688372 w 7217317"/>
              <a:gd name="connsiteY5-48" fmla="*/ 0 h 1877957"/>
              <a:gd name="connsiteX0-49" fmla="*/ 645390 w 7217317"/>
              <a:gd name="connsiteY0-50" fmla="*/ 131804 h 1782576"/>
              <a:gd name="connsiteX1-51" fmla="*/ 6314914 w 7217317"/>
              <a:gd name="connsiteY1-52" fmla="*/ 0 h 1782576"/>
              <a:gd name="connsiteX2-53" fmla="*/ 7217317 w 7217317"/>
              <a:gd name="connsiteY2-54" fmla="*/ 630877 h 1782576"/>
              <a:gd name="connsiteX3-55" fmla="*/ 6065618 w 7217317"/>
              <a:gd name="connsiteY3-56" fmla="*/ 1782576 h 1782576"/>
              <a:gd name="connsiteX4-57" fmla="*/ 0 w 7217317"/>
              <a:gd name="connsiteY4-58" fmla="*/ 1782576 h 1782576"/>
              <a:gd name="connsiteX5-59" fmla="*/ 645390 w 7217317"/>
              <a:gd name="connsiteY5-60" fmla="*/ 131804 h 1782576"/>
              <a:gd name="connsiteX0-61" fmla="*/ 1016007 w 7217317"/>
              <a:gd name="connsiteY0-62" fmla="*/ 123282 h 1782576"/>
              <a:gd name="connsiteX1-63" fmla="*/ 6314914 w 7217317"/>
              <a:gd name="connsiteY1-64" fmla="*/ 0 h 1782576"/>
              <a:gd name="connsiteX2-65" fmla="*/ 7217317 w 7217317"/>
              <a:gd name="connsiteY2-66" fmla="*/ 630877 h 1782576"/>
              <a:gd name="connsiteX3-67" fmla="*/ 6065618 w 7217317"/>
              <a:gd name="connsiteY3-68" fmla="*/ 1782576 h 1782576"/>
              <a:gd name="connsiteX4-69" fmla="*/ 0 w 7217317"/>
              <a:gd name="connsiteY4-70" fmla="*/ 1782576 h 1782576"/>
              <a:gd name="connsiteX5-71" fmla="*/ 1016007 w 7217317"/>
              <a:gd name="connsiteY5-72" fmla="*/ 123282 h 17825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7217317" h="1782576">
                <a:moveTo>
                  <a:pt x="1016007" y="123282"/>
                </a:moveTo>
                <a:lnTo>
                  <a:pt x="6314914" y="0"/>
                </a:lnTo>
                <a:lnTo>
                  <a:pt x="7217317" y="630877"/>
                </a:lnTo>
                <a:lnTo>
                  <a:pt x="6065618" y="1782576"/>
                </a:lnTo>
                <a:lnTo>
                  <a:pt x="0" y="1782576"/>
                </a:lnTo>
                <a:lnTo>
                  <a:pt x="1016007" y="1232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2"/>
          <p:cNvSpPr/>
          <p:nvPr/>
        </p:nvSpPr>
        <p:spPr>
          <a:xfrm rot="19197600">
            <a:off x="1930400" y="2310483"/>
            <a:ext cx="1885950" cy="383381"/>
          </a:xfrm>
          <a:custGeom>
            <a:avLst/>
            <a:gdLst/>
            <a:ahLst/>
            <a:cxnLst/>
            <a:rect l="l" t="t" r="r" b="b"/>
            <a:pathLst>
              <a:path w="2322775" h="629635">
                <a:moveTo>
                  <a:pt x="1936319" y="0"/>
                </a:moveTo>
                <a:lnTo>
                  <a:pt x="2322775" y="629634"/>
                </a:lnTo>
                <a:lnTo>
                  <a:pt x="366574" y="6296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文本内容</a:t>
            </a:r>
          </a:p>
        </p:txBody>
      </p:sp>
      <p:sp>
        <p:nvSpPr>
          <p:cNvPr id="11" name="矩形 2"/>
          <p:cNvSpPr/>
          <p:nvPr/>
        </p:nvSpPr>
        <p:spPr>
          <a:xfrm rot="19197600">
            <a:off x="2994026" y="2591470"/>
            <a:ext cx="1933575" cy="383381"/>
          </a:xfrm>
          <a:custGeom>
            <a:avLst/>
            <a:gdLst/>
            <a:ahLst/>
            <a:cxnLst/>
            <a:rect l="l" t="t" r="r" b="b"/>
            <a:pathLst>
              <a:path w="2322775" h="629635">
                <a:moveTo>
                  <a:pt x="1936319" y="0"/>
                </a:moveTo>
                <a:lnTo>
                  <a:pt x="2322775" y="629634"/>
                </a:lnTo>
                <a:lnTo>
                  <a:pt x="366574" y="6296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文本内容</a:t>
            </a:r>
          </a:p>
        </p:txBody>
      </p:sp>
      <p:sp>
        <p:nvSpPr>
          <p:cNvPr id="12" name="矩形 2"/>
          <p:cNvSpPr/>
          <p:nvPr/>
        </p:nvSpPr>
        <p:spPr>
          <a:xfrm rot="19197600">
            <a:off x="4000205" y="2897506"/>
            <a:ext cx="2004044" cy="384572"/>
          </a:xfrm>
          <a:custGeom>
            <a:avLst/>
            <a:gdLst/>
            <a:ahLst/>
            <a:cxnLst/>
            <a:rect l="l" t="t" r="r" b="b"/>
            <a:pathLst>
              <a:path w="2322775" h="629635">
                <a:moveTo>
                  <a:pt x="1936319" y="0"/>
                </a:moveTo>
                <a:lnTo>
                  <a:pt x="2322775" y="629634"/>
                </a:lnTo>
                <a:lnTo>
                  <a:pt x="366574" y="6296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文本内容</a:t>
            </a:r>
          </a:p>
        </p:txBody>
      </p:sp>
      <p:sp>
        <p:nvSpPr>
          <p:cNvPr id="13" name="矩形 2"/>
          <p:cNvSpPr/>
          <p:nvPr/>
        </p:nvSpPr>
        <p:spPr>
          <a:xfrm rot="19197600">
            <a:off x="4967732" y="3253742"/>
            <a:ext cx="1976438" cy="383381"/>
          </a:xfrm>
          <a:custGeom>
            <a:avLst/>
            <a:gdLst/>
            <a:ahLst/>
            <a:cxnLst/>
            <a:rect l="l" t="t" r="r" b="b"/>
            <a:pathLst>
              <a:path w="2322775" h="629635">
                <a:moveTo>
                  <a:pt x="1936319" y="0"/>
                </a:moveTo>
                <a:lnTo>
                  <a:pt x="2322775" y="629634"/>
                </a:lnTo>
                <a:lnTo>
                  <a:pt x="366574" y="6296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文本内容</a:t>
            </a:r>
          </a:p>
        </p:txBody>
      </p:sp>
      <p:sp>
        <p:nvSpPr>
          <p:cNvPr id="14" name="任意多边形 13"/>
          <p:cNvSpPr/>
          <p:nvPr/>
        </p:nvSpPr>
        <p:spPr>
          <a:xfrm>
            <a:off x="3375025" y="1619920"/>
            <a:ext cx="2674938" cy="521494"/>
          </a:xfrm>
          <a:custGeom>
            <a:avLst/>
            <a:gdLst>
              <a:gd name="connsiteX0" fmla="*/ 0 w 3294185"/>
              <a:gd name="connsiteY0" fmla="*/ 914400 h 914400"/>
              <a:gd name="connsiteX1" fmla="*/ 679939 w 3294185"/>
              <a:gd name="connsiteY1" fmla="*/ 82061 h 914400"/>
              <a:gd name="connsiteX2" fmla="*/ 3294185 w 3294185"/>
              <a:gd name="connsiteY2" fmla="*/ 0 h 914400"/>
              <a:gd name="connsiteX0-1" fmla="*/ 0 w 3305908"/>
              <a:gd name="connsiteY0-2" fmla="*/ 832339 h 832339"/>
              <a:gd name="connsiteX1-3" fmla="*/ 679939 w 3305908"/>
              <a:gd name="connsiteY1-4" fmla="*/ 0 h 832339"/>
              <a:gd name="connsiteX2-5" fmla="*/ 3305908 w 3305908"/>
              <a:gd name="connsiteY2-6" fmla="*/ 35169 h 832339"/>
              <a:gd name="connsiteX0-7" fmla="*/ 0 w 3317631"/>
              <a:gd name="connsiteY0-8" fmla="*/ 832339 h 832339"/>
              <a:gd name="connsiteX1-9" fmla="*/ 679939 w 3317631"/>
              <a:gd name="connsiteY1-10" fmla="*/ 0 h 832339"/>
              <a:gd name="connsiteX2-11" fmla="*/ 3317631 w 3317631"/>
              <a:gd name="connsiteY2-12" fmla="*/ 11723 h 832339"/>
              <a:gd name="connsiteX0-13" fmla="*/ 0 w 3294185"/>
              <a:gd name="connsiteY0-14" fmla="*/ 855785 h 855785"/>
              <a:gd name="connsiteX1-15" fmla="*/ 679939 w 3294185"/>
              <a:gd name="connsiteY1-16" fmla="*/ 23446 h 855785"/>
              <a:gd name="connsiteX2-17" fmla="*/ 3294185 w 3294185"/>
              <a:gd name="connsiteY2-18" fmla="*/ 0 h 8557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294185" h="855785">
                <a:moveTo>
                  <a:pt x="0" y="855785"/>
                </a:moveTo>
                <a:lnTo>
                  <a:pt x="679939" y="23446"/>
                </a:lnTo>
                <a:lnTo>
                  <a:pt x="3294185" y="0"/>
                </a:lnTo>
              </a:path>
            </a:pathLst>
          </a:custGeom>
          <a:noFill/>
          <a:ln>
            <a:solidFill>
              <a:srgbClr val="ABABAB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35413" y="1059582"/>
            <a:ext cx="2214562" cy="513159"/>
          </a:xfrm>
          <a:prstGeom prst="rect">
            <a:avLst/>
          </a:prstGeom>
          <a:noFill/>
        </p:spPr>
        <p:txBody>
          <a:bodyPr lIns="0" rIns="0"/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请在此处输入您的文字，或者复制您的文字粘贴到此处。</a:t>
            </a:r>
          </a:p>
        </p:txBody>
      </p:sp>
      <p:sp>
        <p:nvSpPr>
          <p:cNvPr id="16" name="任意多边形 15"/>
          <p:cNvSpPr/>
          <p:nvPr/>
        </p:nvSpPr>
        <p:spPr>
          <a:xfrm>
            <a:off x="5557838" y="2200945"/>
            <a:ext cx="2519362" cy="521494"/>
          </a:xfrm>
          <a:custGeom>
            <a:avLst/>
            <a:gdLst>
              <a:gd name="connsiteX0" fmla="*/ 0 w 3294185"/>
              <a:gd name="connsiteY0" fmla="*/ 914400 h 914400"/>
              <a:gd name="connsiteX1" fmla="*/ 679939 w 3294185"/>
              <a:gd name="connsiteY1" fmla="*/ 82061 h 914400"/>
              <a:gd name="connsiteX2" fmla="*/ 3294185 w 3294185"/>
              <a:gd name="connsiteY2" fmla="*/ 0 h 914400"/>
              <a:gd name="connsiteX0-1" fmla="*/ 0 w 3305908"/>
              <a:gd name="connsiteY0-2" fmla="*/ 832339 h 832339"/>
              <a:gd name="connsiteX1-3" fmla="*/ 679939 w 3305908"/>
              <a:gd name="connsiteY1-4" fmla="*/ 0 h 832339"/>
              <a:gd name="connsiteX2-5" fmla="*/ 3305908 w 3305908"/>
              <a:gd name="connsiteY2-6" fmla="*/ 35169 h 832339"/>
              <a:gd name="connsiteX0-7" fmla="*/ 0 w 3317631"/>
              <a:gd name="connsiteY0-8" fmla="*/ 832339 h 832339"/>
              <a:gd name="connsiteX1-9" fmla="*/ 679939 w 3317631"/>
              <a:gd name="connsiteY1-10" fmla="*/ 0 h 832339"/>
              <a:gd name="connsiteX2-11" fmla="*/ 3317631 w 3317631"/>
              <a:gd name="connsiteY2-12" fmla="*/ 11723 h 832339"/>
              <a:gd name="connsiteX0-13" fmla="*/ 0 w 3294185"/>
              <a:gd name="connsiteY0-14" fmla="*/ 855785 h 855785"/>
              <a:gd name="connsiteX1-15" fmla="*/ 679939 w 3294185"/>
              <a:gd name="connsiteY1-16" fmla="*/ 23446 h 855785"/>
              <a:gd name="connsiteX2-17" fmla="*/ 3294185 w 3294185"/>
              <a:gd name="connsiteY2-18" fmla="*/ 0 h 8557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294185" h="855785">
                <a:moveTo>
                  <a:pt x="0" y="855785"/>
                </a:moveTo>
                <a:lnTo>
                  <a:pt x="679939" y="23446"/>
                </a:lnTo>
                <a:lnTo>
                  <a:pt x="3294185" y="0"/>
                </a:lnTo>
              </a:path>
            </a:pathLst>
          </a:custGeom>
          <a:noFill/>
          <a:ln>
            <a:solidFill>
              <a:srgbClr val="ABABAB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118226" y="1635646"/>
            <a:ext cx="2214563" cy="513159"/>
          </a:xfrm>
          <a:prstGeom prst="rect">
            <a:avLst/>
          </a:prstGeom>
          <a:noFill/>
        </p:spPr>
        <p:txBody>
          <a:bodyPr lIns="0" rIns="0"/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请在此处输入您的文字，或者复制您的文字粘贴到此处。</a:t>
            </a:r>
          </a:p>
        </p:txBody>
      </p:sp>
      <p:sp>
        <p:nvSpPr>
          <p:cNvPr id="18" name="TextBox 20"/>
          <p:cNvSpPr txBox="1"/>
          <p:nvPr/>
        </p:nvSpPr>
        <p:spPr>
          <a:xfrm>
            <a:off x="712788" y="3075806"/>
            <a:ext cx="2214562" cy="513159"/>
          </a:xfrm>
          <a:prstGeom prst="rect">
            <a:avLst/>
          </a:prstGeom>
          <a:noFill/>
        </p:spPr>
        <p:txBody>
          <a:bodyPr lIns="0" rIns="0"/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请在此处输入您的文字，或者复制您的文字粘贴到此处。</a:t>
            </a:r>
          </a:p>
        </p:txBody>
      </p:sp>
      <p:sp>
        <p:nvSpPr>
          <p:cNvPr id="19" name="TextBox 24"/>
          <p:cNvSpPr txBox="1"/>
          <p:nvPr/>
        </p:nvSpPr>
        <p:spPr>
          <a:xfrm>
            <a:off x="2863851" y="3651870"/>
            <a:ext cx="2214563" cy="513160"/>
          </a:xfrm>
          <a:prstGeom prst="rect">
            <a:avLst/>
          </a:prstGeom>
          <a:noFill/>
        </p:spPr>
        <p:txBody>
          <a:bodyPr lIns="0" rIns="0"/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请在此处输入您的文字，或者复制您的文字粘贴到此处。</a:t>
            </a:r>
          </a:p>
        </p:txBody>
      </p:sp>
      <p:sp>
        <p:nvSpPr>
          <p:cNvPr id="20" name="任意多边形 19"/>
          <p:cNvSpPr/>
          <p:nvPr/>
        </p:nvSpPr>
        <p:spPr>
          <a:xfrm flipH="1" flipV="1">
            <a:off x="712789" y="3133205"/>
            <a:ext cx="2676525" cy="521494"/>
          </a:xfrm>
          <a:custGeom>
            <a:avLst/>
            <a:gdLst>
              <a:gd name="connsiteX0" fmla="*/ 0 w 3294185"/>
              <a:gd name="connsiteY0" fmla="*/ 914400 h 914400"/>
              <a:gd name="connsiteX1" fmla="*/ 679939 w 3294185"/>
              <a:gd name="connsiteY1" fmla="*/ 82061 h 914400"/>
              <a:gd name="connsiteX2" fmla="*/ 3294185 w 3294185"/>
              <a:gd name="connsiteY2" fmla="*/ 0 h 914400"/>
              <a:gd name="connsiteX0-1" fmla="*/ 0 w 3305908"/>
              <a:gd name="connsiteY0-2" fmla="*/ 832339 h 832339"/>
              <a:gd name="connsiteX1-3" fmla="*/ 679939 w 3305908"/>
              <a:gd name="connsiteY1-4" fmla="*/ 0 h 832339"/>
              <a:gd name="connsiteX2-5" fmla="*/ 3305908 w 3305908"/>
              <a:gd name="connsiteY2-6" fmla="*/ 35169 h 832339"/>
              <a:gd name="connsiteX0-7" fmla="*/ 0 w 3317631"/>
              <a:gd name="connsiteY0-8" fmla="*/ 832339 h 832339"/>
              <a:gd name="connsiteX1-9" fmla="*/ 679939 w 3317631"/>
              <a:gd name="connsiteY1-10" fmla="*/ 0 h 832339"/>
              <a:gd name="connsiteX2-11" fmla="*/ 3317631 w 3317631"/>
              <a:gd name="connsiteY2-12" fmla="*/ 11723 h 832339"/>
              <a:gd name="connsiteX0-13" fmla="*/ 0 w 3294185"/>
              <a:gd name="connsiteY0-14" fmla="*/ 855785 h 855785"/>
              <a:gd name="connsiteX1-15" fmla="*/ 679939 w 3294185"/>
              <a:gd name="connsiteY1-16" fmla="*/ 23446 h 855785"/>
              <a:gd name="connsiteX2-17" fmla="*/ 3294185 w 3294185"/>
              <a:gd name="connsiteY2-18" fmla="*/ 0 h 8557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294185" h="855785">
                <a:moveTo>
                  <a:pt x="0" y="855785"/>
                </a:moveTo>
                <a:lnTo>
                  <a:pt x="679939" y="23446"/>
                </a:lnTo>
                <a:lnTo>
                  <a:pt x="3294185" y="0"/>
                </a:lnTo>
              </a:path>
            </a:pathLst>
          </a:custGeom>
          <a:noFill/>
          <a:ln>
            <a:solidFill>
              <a:srgbClr val="ABABAB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任意多边形 20"/>
          <p:cNvSpPr/>
          <p:nvPr/>
        </p:nvSpPr>
        <p:spPr>
          <a:xfrm flipH="1" flipV="1">
            <a:off x="2863851" y="3695180"/>
            <a:ext cx="2676525" cy="521494"/>
          </a:xfrm>
          <a:custGeom>
            <a:avLst/>
            <a:gdLst>
              <a:gd name="connsiteX0" fmla="*/ 0 w 3294185"/>
              <a:gd name="connsiteY0" fmla="*/ 914400 h 914400"/>
              <a:gd name="connsiteX1" fmla="*/ 679939 w 3294185"/>
              <a:gd name="connsiteY1" fmla="*/ 82061 h 914400"/>
              <a:gd name="connsiteX2" fmla="*/ 3294185 w 3294185"/>
              <a:gd name="connsiteY2" fmla="*/ 0 h 914400"/>
              <a:gd name="connsiteX0-1" fmla="*/ 0 w 3305908"/>
              <a:gd name="connsiteY0-2" fmla="*/ 832339 h 832339"/>
              <a:gd name="connsiteX1-3" fmla="*/ 679939 w 3305908"/>
              <a:gd name="connsiteY1-4" fmla="*/ 0 h 832339"/>
              <a:gd name="connsiteX2-5" fmla="*/ 3305908 w 3305908"/>
              <a:gd name="connsiteY2-6" fmla="*/ 35169 h 832339"/>
              <a:gd name="connsiteX0-7" fmla="*/ 0 w 3317631"/>
              <a:gd name="connsiteY0-8" fmla="*/ 832339 h 832339"/>
              <a:gd name="connsiteX1-9" fmla="*/ 679939 w 3317631"/>
              <a:gd name="connsiteY1-10" fmla="*/ 0 h 832339"/>
              <a:gd name="connsiteX2-11" fmla="*/ 3317631 w 3317631"/>
              <a:gd name="connsiteY2-12" fmla="*/ 11723 h 832339"/>
              <a:gd name="connsiteX0-13" fmla="*/ 0 w 3294185"/>
              <a:gd name="connsiteY0-14" fmla="*/ 855785 h 855785"/>
              <a:gd name="connsiteX1-15" fmla="*/ 679939 w 3294185"/>
              <a:gd name="connsiteY1-16" fmla="*/ 23446 h 855785"/>
              <a:gd name="connsiteX2-17" fmla="*/ 3294185 w 3294185"/>
              <a:gd name="connsiteY2-18" fmla="*/ 0 h 8557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294185" h="855785">
                <a:moveTo>
                  <a:pt x="0" y="855785"/>
                </a:moveTo>
                <a:lnTo>
                  <a:pt x="679939" y="23446"/>
                </a:lnTo>
                <a:lnTo>
                  <a:pt x="3294185" y="0"/>
                </a:lnTo>
              </a:path>
            </a:pathLst>
          </a:custGeom>
          <a:noFill/>
          <a:ln>
            <a:solidFill>
              <a:srgbClr val="ABABAB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/>
      <p:bldP spid="18" grpId="0"/>
      <p:bldP spid="19" grpId="0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/>
          <p:cNvSpPr txBox="1"/>
          <p:nvPr/>
        </p:nvSpPr>
        <p:spPr>
          <a:xfrm>
            <a:off x="590145" y="1103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596975" y="424176"/>
            <a:ext cx="246285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THE INPUT HEADER CONTENT</a:t>
            </a:r>
            <a:endParaRPr lang="zh-CN" altLang="en-US" sz="9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81417" y="424176"/>
            <a:ext cx="209038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hart 5"/>
          <p:cNvGraphicFramePr/>
          <p:nvPr/>
        </p:nvGraphicFramePr>
        <p:xfrm>
          <a:off x="1137823" y="1265421"/>
          <a:ext cx="7023966" cy="1883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Group 4"/>
          <p:cNvGrpSpPr/>
          <p:nvPr/>
        </p:nvGrpSpPr>
        <p:grpSpPr>
          <a:xfrm>
            <a:off x="861077" y="3950529"/>
            <a:ext cx="7421847" cy="518139"/>
            <a:chOff x="1147830" y="5267459"/>
            <a:chExt cx="9896340" cy="690889"/>
          </a:xfrm>
        </p:grpSpPr>
        <p:cxnSp>
          <p:nvCxnSpPr>
            <p:cNvPr id="10" name="Straight Connector 17"/>
            <p:cNvCxnSpPr/>
            <p:nvPr/>
          </p:nvCxnSpPr>
          <p:spPr>
            <a:xfrm>
              <a:off x="3537954" y="5267459"/>
              <a:ext cx="5473521" cy="0"/>
            </a:xfrm>
            <a:prstGeom prst="line">
              <a:avLst/>
            </a:prstGeom>
            <a:ln w="7620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8"/>
            <p:cNvSpPr txBox="1"/>
            <p:nvPr/>
          </p:nvSpPr>
          <p:spPr>
            <a:xfrm>
              <a:off x="1147830" y="5404321"/>
              <a:ext cx="9896340" cy="554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点击输入简要文字内容，概括精炼言简意赅的说明分项内容。点击输入简要文字内容，概括精炼言简意赅的说明分项内容。</a:t>
              </a:r>
              <a:endParaRPr lang="en-US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3"/>
          <p:cNvGrpSpPr/>
          <p:nvPr/>
        </p:nvGrpSpPr>
        <p:grpSpPr>
          <a:xfrm>
            <a:off x="739810" y="3242996"/>
            <a:ext cx="7775324" cy="577081"/>
            <a:chOff x="986133" y="4324047"/>
            <a:chExt cx="10367667" cy="769485"/>
          </a:xfrm>
        </p:grpSpPr>
        <p:sp>
          <p:nvSpPr>
            <p:cNvPr id="13" name="Rounded Rectangle 14"/>
            <p:cNvSpPr/>
            <p:nvPr/>
          </p:nvSpPr>
          <p:spPr>
            <a:xfrm>
              <a:off x="986133" y="4411578"/>
              <a:ext cx="348159" cy="34815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TextBox 15"/>
            <p:cNvSpPr txBox="1"/>
            <p:nvPr/>
          </p:nvSpPr>
          <p:spPr>
            <a:xfrm>
              <a:off x="1334292" y="4324047"/>
              <a:ext cx="2007546" cy="76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US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Rounded Rectangle 16"/>
            <p:cNvSpPr/>
            <p:nvPr/>
          </p:nvSpPr>
          <p:spPr>
            <a:xfrm>
              <a:off x="3657724" y="4411578"/>
              <a:ext cx="348159" cy="34815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Rounded Rectangle 19"/>
            <p:cNvSpPr/>
            <p:nvPr/>
          </p:nvSpPr>
          <p:spPr>
            <a:xfrm>
              <a:off x="6326428" y="4411578"/>
              <a:ext cx="348159" cy="348159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Rounded Rectangle 20"/>
            <p:cNvSpPr/>
            <p:nvPr/>
          </p:nvSpPr>
          <p:spPr>
            <a:xfrm>
              <a:off x="8998095" y="4411578"/>
              <a:ext cx="348159" cy="3481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TextBox 21"/>
            <p:cNvSpPr txBox="1"/>
            <p:nvPr/>
          </p:nvSpPr>
          <p:spPr>
            <a:xfrm>
              <a:off x="4002920" y="4324047"/>
              <a:ext cx="2007546" cy="76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US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TextBox 22"/>
            <p:cNvSpPr txBox="1"/>
            <p:nvPr/>
          </p:nvSpPr>
          <p:spPr>
            <a:xfrm>
              <a:off x="6674587" y="4324047"/>
              <a:ext cx="2007546" cy="76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US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TextBox 23"/>
            <p:cNvSpPr txBox="1"/>
            <p:nvPr/>
          </p:nvSpPr>
          <p:spPr>
            <a:xfrm>
              <a:off x="9346254" y="4324047"/>
              <a:ext cx="2007546" cy="76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US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/>
          <p:cNvSpPr txBox="1"/>
          <p:nvPr/>
        </p:nvSpPr>
        <p:spPr>
          <a:xfrm>
            <a:off x="590145" y="1103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点击添加小标题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596975" y="424176"/>
            <a:ext cx="246285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THE INPUT HEADER CONTENT</a:t>
            </a:r>
            <a:endParaRPr lang="zh-CN" altLang="en-US" sz="9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81417" y="424176"/>
            <a:ext cx="209038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12"/>
          <p:cNvSpPr/>
          <p:nvPr/>
        </p:nvSpPr>
        <p:spPr bwMode="auto">
          <a:xfrm>
            <a:off x="1115616" y="1649817"/>
            <a:ext cx="1111250" cy="858441"/>
          </a:xfrm>
          <a:custGeom>
            <a:avLst/>
            <a:gdLst>
              <a:gd name="T0" fmla="*/ 2147483646 w 1999"/>
              <a:gd name="T1" fmla="*/ 2147483646 h 2057"/>
              <a:gd name="T2" fmla="*/ 2147483646 w 1999"/>
              <a:gd name="T3" fmla="*/ 2147483646 h 2057"/>
              <a:gd name="T4" fmla="*/ 2147483646 w 1999"/>
              <a:gd name="T5" fmla="*/ 2147483646 h 2057"/>
              <a:gd name="T6" fmla="*/ 2147483646 w 1999"/>
              <a:gd name="T7" fmla="*/ 2147483646 h 2057"/>
              <a:gd name="T8" fmla="*/ 2147483646 w 1999"/>
              <a:gd name="T9" fmla="*/ 2147483646 h 2057"/>
              <a:gd name="T10" fmla="*/ 2147483646 w 1999"/>
              <a:gd name="T11" fmla="*/ 2147483646 h 2057"/>
              <a:gd name="T12" fmla="*/ 2147483646 w 1999"/>
              <a:gd name="T13" fmla="*/ 2147483646 h 2057"/>
              <a:gd name="T14" fmla="*/ 2147483646 w 1999"/>
              <a:gd name="T15" fmla="*/ 2147483646 h 2057"/>
              <a:gd name="T16" fmla="*/ 2147483646 w 1999"/>
              <a:gd name="T17" fmla="*/ 2147483646 h 2057"/>
              <a:gd name="T18" fmla="*/ 2147483646 w 1999"/>
              <a:gd name="T19" fmla="*/ 2147483646 h 2057"/>
              <a:gd name="T20" fmla="*/ 2147483646 w 1999"/>
              <a:gd name="T21" fmla="*/ 2147483646 h 2057"/>
              <a:gd name="T22" fmla="*/ 2147483646 w 1999"/>
              <a:gd name="T23" fmla="*/ 2147483646 h 2057"/>
              <a:gd name="T24" fmla="*/ 2147483646 w 1999"/>
              <a:gd name="T25" fmla="*/ 2147483646 h 2057"/>
              <a:gd name="T26" fmla="*/ 2147483646 w 1999"/>
              <a:gd name="T27" fmla="*/ 2147483646 h 2057"/>
              <a:gd name="T28" fmla="*/ 2147483646 w 1999"/>
              <a:gd name="T29" fmla="*/ 2147483646 h 2057"/>
              <a:gd name="T30" fmla="*/ 2147483646 w 1999"/>
              <a:gd name="T31" fmla="*/ 2147483646 h 2057"/>
              <a:gd name="T32" fmla="*/ 2147483646 w 1999"/>
              <a:gd name="T33" fmla="*/ 2147483646 h 2057"/>
              <a:gd name="T34" fmla="*/ 2147483646 w 1999"/>
              <a:gd name="T35" fmla="*/ 2147483646 h 2057"/>
              <a:gd name="T36" fmla="*/ 2147483646 w 1999"/>
              <a:gd name="T37" fmla="*/ 2147483646 h 2057"/>
              <a:gd name="T38" fmla="*/ 2147483646 w 1999"/>
              <a:gd name="T39" fmla="*/ 2147483646 h 2057"/>
              <a:gd name="T40" fmla="*/ 2147483646 w 1999"/>
              <a:gd name="T41" fmla="*/ 2147483646 h 2057"/>
              <a:gd name="T42" fmla="*/ 2147483646 w 1999"/>
              <a:gd name="T43" fmla="*/ 2147483646 h 2057"/>
              <a:gd name="T44" fmla="*/ 2147483646 w 1999"/>
              <a:gd name="T45" fmla="*/ 2147483646 h 2057"/>
              <a:gd name="T46" fmla="*/ 2147483646 w 1999"/>
              <a:gd name="T47" fmla="*/ 2147483646 h 2057"/>
              <a:gd name="T48" fmla="*/ 2147483646 w 1999"/>
              <a:gd name="T49" fmla="*/ 2147483646 h 2057"/>
              <a:gd name="T50" fmla="*/ 2147483646 w 1999"/>
              <a:gd name="T51" fmla="*/ 2147483646 h 2057"/>
              <a:gd name="T52" fmla="*/ 2147483646 w 1999"/>
              <a:gd name="T53" fmla="*/ 2147483646 h 2057"/>
              <a:gd name="T54" fmla="*/ 2147483646 w 1999"/>
              <a:gd name="T55" fmla="*/ 2147483646 h 2057"/>
              <a:gd name="T56" fmla="*/ 2147483646 w 1999"/>
              <a:gd name="T57" fmla="*/ 2147483646 h 2057"/>
              <a:gd name="T58" fmla="*/ 2147483646 w 1999"/>
              <a:gd name="T59" fmla="*/ 2147483646 h 2057"/>
              <a:gd name="T60" fmla="*/ 2147483646 w 1999"/>
              <a:gd name="T61" fmla="*/ 2147483646 h 2057"/>
              <a:gd name="T62" fmla="*/ 2147483646 w 1999"/>
              <a:gd name="T63" fmla="*/ 2147483646 h 2057"/>
              <a:gd name="T64" fmla="*/ 2147483646 w 1999"/>
              <a:gd name="T65" fmla="*/ 2147483646 h 2057"/>
              <a:gd name="T66" fmla="*/ 2147483646 w 1999"/>
              <a:gd name="T67" fmla="*/ 2147483646 h 2057"/>
              <a:gd name="T68" fmla="*/ 2147483646 w 1999"/>
              <a:gd name="T69" fmla="*/ 2147483646 h 2057"/>
              <a:gd name="T70" fmla="*/ 2147483646 w 1999"/>
              <a:gd name="T71" fmla="*/ 2147483646 h 2057"/>
              <a:gd name="T72" fmla="*/ 2147483646 w 1999"/>
              <a:gd name="T73" fmla="*/ 2147483646 h 2057"/>
              <a:gd name="T74" fmla="*/ 2147483646 w 1999"/>
              <a:gd name="T75" fmla="*/ 2147483646 h 2057"/>
              <a:gd name="T76" fmla="*/ 2147483646 w 1999"/>
              <a:gd name="T77" fmla="*/ 2147483646 h 2057"/>
              <a:gd name="T78" fmla="*/ 2147483646 w 1999"/>
              <a:gd name="T79" fmla="*/ 2147483646 h 2057"/>
              <a:gd name="T80" fmla="*/ 2147483646 w 1999"/>
              <a:gd name="T81" fmla="*/ 2147483646 h 2057"/>
              <a:gd name="T82" fmla="*/ 2147483646 w 1999"/>
              <a:gd name="T83" fmla="*/ 2147483646 h 2057"/>
              <a:gd name="T84" fmla="*/ 2147483646 w 1999"/>
              <a:gd name="T85" fmla="*/ 2147483646 h 2057"/>
              <a:gd name="T86" fmla="*/ 2147483646 w 1999"/>
              <a:gd name="T87" fmla="*/ 2147483646 h 2057"/>
              <a:gd name="T88" fmla="*/ 2147483646 w 1999"/>
              <a:gd name="T89" fmla="*/ 2147483646 h 2057"/>
              <a:gd name="T90" fmla="*/ 2147483646 w 1999"/>
              <a:gd name="T91" fmla="*/ 2147483646 h 2057"/>
              <a:gd name="T92" fmla="*/ 2147483646 w 1999"/>
              <a:gd name="T93" fmla="*/ 2147483646 h 2057"/>
              <a:gd name="T94" fmla="*/ 2147483646 w 1999"/>
              <a:gd name="T95" fmla="*/ 2147483646 h 2057"/>
              <a:gd name="T96" fmla="*/ 2147483646 w 1999"/>
              <a:gd name="T97" fmla="*/ 2147483646 h 2057"/>
              <a:gd name="T98" fmla="*/ 2147483646 w 1999"/>
              <a:gd name="T99" fmla="*/ 2147483646 h 2057"/>
              <a:gd name="T100" fmla="*/ 2147483646 w 1999"/>
              <a:gd name="T101" fmla="*/ 2147483646 h 2057"/>
              <a:gd name="T102" fmla="*/ 2147483646 w 1999"/>
              <a:gd name="T103" fmla="*/ 2147483646 h 2057"/>
              <a:gd name="T104" fmla="*/ 2147483646 w 1999"/>
              <a:gd name="T105" fmla="*/ 2147483646 h 2057"/>
              <a:gd name="T106" fmla="*/ 2147483646 w 1999"/>
              <a:gd name="T107" fmla="*/ 2147483646 h 2057"/>
              <a:gd name="T108" fmla="*/ 0 w 1999"/>
              <a:gd name="T109" fmla="*/ 2147483646 h 2057"/>
              <a:gd name="T110" fmla="*/ 2147483646 w 1999"/>
              <a:gd name="T111" fmla="*/ 2147483646 h 2057"/>
              <a:gd name="T112" fmla="*/ 2147483646 w 1999"/>
              <a:gd name="T113" fmla="*/ 2147483646 h 2057"/>
              <a:gd name="T114" fmla="*/ 2147483646 w 1999"/>
              <a:gd name="T115" fmla="*/ 2147483646 h 2057"/>
              <a:gd name="T116" fmla="*/ 2147483646 w 1999"/>
              <a:gd name="T117" fmla="*/ 2147483646 h 2057"/>
              <a:gd name="T118" fmla="*/ 2147483646 w 1999"/>
              <a:gd name="T119" fmla="*/ 2147483646 h 205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999"/>
              <a:gd name="T181" fmla="*/ 0 h 2057"/>
              <a:gd name="T182" fmla="*/ 1999 w 1999"/>
              <a:gd name="T183" fmla="*/ 2057 h 205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999" h="2057">
                <a:moveTo>
                  <a:pt x="230" y="1472"/>
                </a:moveTo>
                <a:lnTo>
                  <a:pt x="230" y="1472"/>
                </a:lnTo>
                <a:lnTo>
                  <a:pt x="230" y="1452"/>
                </a:lnTo>
                <a:lnTo>
                  <a:pt x="232" y="1401"/>
                </a:lnTo>
                <a:lnTo>
                  <a:pt x="238" y="1322"/>
                </a:lnTo>
                <a:lnTo>
                  <a:pt x="244" y="1273"/>
                </a:lnTo>
                <a:lnTo>
                  <a:pt x="251" y="1219"/>
                </a:lnTo>
                <a:lnTo>
                  <a:pt x="263" y="1160"/>
                </a:lnTo>
                <a:lnTo>
                  <a:pt x="277" y="1098"/>
                </a:lnTo>
                <a:lnTo>
                  <a:pt x="292" y="1034"/>
                </a:lnTo>
                <a:lnTo>
                  <a:pt x="312" y="966"/>
                </a:lnTo>
                <a:lnTo>
                  <a:pt x="337" y="895"/>
                </a:lnTo>
                <a:lnTo>
                  <a:pt x="364" y="823"/>
                </a:lnTo>
                <a:lnTo>
                  <a:pt x="397" y="751"/>
                </a:lnTo>
                <a:lnTo>
                  <a:pt x="417" y="714"/>
                </a:lnTo>
                <a:lnTo>
                  <a:pt x="436" y="677"/>
                </a:lnTo>
                <a:lnTo>
                  <a:pt x="456" y="642"/>
                </a:lnTo>
                <a:lnTo>
                  <a:pt x="479" y="605"/>
                </a:lnTo>
                <a:lnTo>
                  <a:pt x="502" y="570"/>
                </a:lnTo>
                <a:lnTo>
                  <a:pt x="528" y="535"/>
                </a:lnTo>
                <a:lnTo>
                  <a:pt x="555" y="500"/>
                </a:lnTo>
                <a:lnTo>
                  <a:pt x="582" y="467"/>
                </a:lnTo>
                <a:lnTo>
                  <a:pt x="611" y="432"/>
                </a:lnTo>
                <a:lnTo>
                  <a:pt x="643" y="399"/>
                </a:lnTo>
                <a:lnTo>
                  <a:pt x="676" y="368"/>
                </a:lnTo>
                <a:lnTo>
                  <a:pt x="711" y="337"/>
                </a:lnTo>
                <a:lnTo>
                  <a:pt x="748" y="306"/>
                </a:lnTo>
                <a:lnTo>
                  <a:pt x="787" y="276"/>
                </a:lnTo>
                <a:lnTo>
                  <a:pt x="825" y="247"/>
                </a:lnTo>
                <a:lnTo>
                  <a:pt x="868" y="220"/>
                </a:lnTo>
                <a:lnTo>
                  <a:pt x="911" y="195"/>
                </a:lnTo>
                <a:lnTo>
                  <a:pt x="958" y="169"/>
                </a:lnTo>
                <a:lnTo>
                  <a:pt x="1005" y="146"/>
                </a:lnTo>
                <a:lnTo>
                  <a:pt x="1055" y="125"/>
                </a:lnTo>
                <a:lnTo>
                  <a:pt x="1108" y="103"/>
                </a:lnTo>
                <a:lnTo>
                  <a:pt x="1162" y="84"/>
                </a:lnTo>
                <a:lnTo>
                  <a:pt x="1219" y="68"/>
                </a:lnTo>
                <a:lnTo>
                  <a:pt x="1277" y="53"/>
                </a:lnTo>
                <a:lnTo>
                  <a:pt x="1337" y="39"/>
                </a:lnTo>
                <a:lnTo>
                  <a:pt x="1400" y="27"/>
                </a:lnTo>
                <a:lnTo>
                  <a:pt x="1466" y="18"/>
                </a:lnTo>
                <a:lnTo>
                  <a:pt x="1534" y="10"/>
                </a:lnTo>
                <a:lnTo>
                  <a:pt x="1604" y="4"/>
                </a:lnTo>
                <a:lnTo>
                  <a:pt x="1676" y="2"/>
                </a:lnTo>
                <a:lnTo>
                  <a:pt x="1752" y="0"/>
                </a:lnTo>
                <a:lnTo>
                  <a:pt x="1830" y="2"/>
                </a:lnTo>
                <a:lnTo>
                  <a:pt x="1911" y="6"/>
                </a:lnTo>
                <a:lnTo>
                  <a:pt x="1993" y="12"/>
                </a:lnTo>
                <a:lnTo>
                  <a:pt x="1995" y="29"/>
                </a:lnTo>
                <a:lnTo>
                  <a:pt x="1999" y="76"/>
                </a:lnTo>
                <a:lnTo>
                  <a:pt x="1999" y="109"/>
                </a:lnTo>
                <a:lnTo>
                  <a:pt x="1999" y="148"/>
                </a:lnTo>
                <a:lnTo>
                  <a:pt x="1997" y="193"/>
                </a:lnTo>
                <a:lnTo>
                  <a:pt x="1993" y="243"/>
                </a:lnTo>
                <a:lnTo>
                  <a:pt x="1987" y="298"/>
                </a:lnTo>
                <a:lnTo>
                  <a:pt x="1980" y="356"/>
                </a:lnTo>
                <a:lnTo>
                  <a:pt x="1968" y="417"/>
                </a:lnTo>
                <a:lnTo>
                  <a:pt x="1952" y="481"/>
                </a:lnTo>
                <a:lnTo>
                  <a:pt x="1933" y="547"/>
                </a:lnTo>
                <a:lnTo>
                  <a:pt x="1909" y="615"/>
                </a:lnTo>
                <a:lnTo>
                  <a:pt x="1882" y="685"/>
                </a:lnTo>
                <a:lnTo>
                  <a:pt x="1865" y="720"/>
                </a:lnTo>
                <a:lnTo>
                  <a:pt x="1849" y="755"/>
                </a:lnTo>
                <a:lnTo>
                  <a:pt x="1830" y="790"/>
                </a:lnTo>
                <a:lnTo>
                  <a:pt x="1808" y="825"/>
                </a:lnTo>
                <a:lnTo>
                  <a:pt x="1787" y="860"/>
                </a:lnTo>
                <a:lnTo>
                  <a:pt x="1764" y="895"/>
                </a:lnTo>
                <a:lnTo>
                  <a:pt x="1738" y="929"/>
                </a:lnTo>
                <a:lnTo>
                  <a:pt x="1713" y="964"/>
                </a:lnTo>
                <a:lnTo>
                  <a:pt x="1684" y="999"/>
                </a:lnTo>
                <a:lnTo>
                  <a:pt x="1653" y="1032"/>
                </a:lnTo>
                <a:lnTo>
                  <a:pt x="1621" y="1065"/>
                </a:lnTo>
                <a:lnTo>
                  <a:pt x="1588" y="1096"/>
                </a:lnTo>
                <a:lnTo>
                  <a:pt x="1551" y="1129"/>
                </a:lnTo>
                <a:lnTo>
                  <a:pt x="1514" y="1160"/>
                </a:lnTo>
                <a:lnTo>
                  <a:pt x="1474" y="1189"/>
                </a:lnTo>
                <a:lnTo>
                  <a:pt x="1433" y="1220"/>
                </a:lnTo>
                <a:lnTo>
                  <a:pt x="1388" y="1248"/>
                </a:lnTo>
                <a:lnTo>
                  <a:pt x="1341" y="1277"/>
                </a:lnTo>
                <a:lnTo>
                  <a:pt x="1293" y="1302"/>
                </a:lnTo>
                <a:lnTo>
                  <a:pt x="1242" y="1328"/>
                </a:lnTo>
                <a:lnTo>
                  <a:pt x="1187" y="1353"/>
                </a:lnTo>
                <a:lnTo>
                  <a:pt x="1133" y="1376"/>
                </a:lnTo>
                <a:lnTo>
                  <a:pt x="1075" y="1398"/>
                </a:lnTo>
                <a:lnTo>
                  <a:pt x="1014" y="1419"/>
                </a:lnTo>
                <a:lnTo>
                  <a:pt x="950" y="1438"/>
                </a:lnTo>
                <a:lnTo>
                  <a:pt x="884" y="1456"/>
                </a:lnTo>
                <a:lnTo>
                  <a:pt x="816" y="1472"/>
                </a:lnTo>
                <a:lnTo>
                  <a:pt x="744" y="1487"/>
                </a:lnTo>
                <a:lnTo>
                  <a:pt x="670" y="1499"/>
                </a:lnTo>
                <a:lnTo>
                  <a:pt x="592" y="1510"/>
                </a:lnTo>
                <a:lnTo>
                  <a:pt x="512" y="1520"/>
                </a:lnTo>
                <a:lnTo>
                  <a:pt x="430" y="1528"/>
                </a:lnTo>
                <a:lnTo>
                  <a:pt x="345" y="1532"/>
                </a:lnTo>
                <a:lnTo>
                  <a:pt x="255" y="1536"/>
                </a:lnTo>
                <a:lnTo>
                  <a:pt x="230" y="1586"/>
                </a:lnTo>
                <a:lnTo>
                  <a:pt x="203" y="1641"/>
                </a:lnTo>
                <a:lnTo>
                  <a:pt x="172" y="1711"/>
                </a:lnTo>
                <a:lnTo>
                  <a:pt x="156" y="1750"/>
                </a:lnTo>
                <a:lnTo>
                  <a:pt x="142" y="1791"/>
                </a:lnTo>
                <a:lnTo>
                  <a:pt x="127" y="1834"/>
                </a:lnTo>
                <a:lnTo>
                  <a:pt x="115" y="1876"/>
                </a:lnTo>
                <a:lnTo>
                  <a:pt x="103" y="1919"/>
                </a:lnTo>
                <a:lnTo>
                  <a:pt x="96" y="1962"/>
                </a:lnTo>
                <a:lnTo>
                  <a:pt x="92" y="2003"/>
                </a:lnTo>
                <a:lnTo>
                  <a:pt x="90" y="2044"/>
                </a:lnTo>
                <a:lnTo>
                  <a:pt x="0" y="2057"/>
                </a:lnTo>
                <a:lnTo>
                  <a:pt x="18" y="1991"/>
                </a:lnTo>
                <a:lnTo>
                  <a:pt x="39" y="1919"/>
                </a:lnTo>
                <a:lnTo>
                  <a:pt x="66" y="1832"/>
                </a:lnTo>
                <a:lnTo>
                  <a:pt x="101" y="1736"/>
                </a:lnTo>
                <a:lnTo>
                  <a:pt x="119" y="1688"/>
                </a:lnTo>
                <a:lnTo>
                  <a:pt x="140" y="1639"/>
                </a:lnTo>
                <a:lnTo>
                  <a:pt x="162" y="1592"/>
                </a:lnTo>
                <a:lnTo>
                  <a:pt x="183" y="1547"/>
                </a:lnTo>
                <a:lnTo>
                  <a:pt x="207" y="1507"/>
                </a:lnTo>
                <a:lnTo>
                  <a:pt x="230" y="14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47494B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283891" y="1695061"/>
            <a:ext cx="857250" cy="571500"/>
            <a:chOff x="1283891" y="1695061"/>
            <a:chExt cx="857250" cy="571500"/>
          </a:xfrm>
        </p:grpSpPr>
        <p:sp>
          <p:nvSpPr>
            <p:cNvPr id="10" name="Freeform 13"/>
            <p:cNvSpPr/>
            <p:nvPr/>
          </p:nvSpPr>
          <p:spPr bwMode="auto">
            <a:xfrm>
              <a:off x="1283891" y="1720064"/>
              <a:ext cx="844550" cy="546497"/>
            </a:xfrm>
            <a:custGeom>
              <a:avLst/>
              <a:gdLst>
                <a:gd name="T0" fmla="*/ 11 w 1518"/>
                <a:gd name="T1" fmla="*/ 1308 h 1310"/>
                <a:gd name="T2" fmla="*/ 97 w 1518"/>
                <a:gd name="T3" fmla="*/ 1168 h 1310"/>
                <a:gd name="T4" fmla="*/ 128 w 1518"/>
                <a:gd name="T5" fmla="*/ 1124 h 1310"/>
                <a:gd name="T6" fmla="*/ 206 w 1518"/>
                <a:gd name="T7" fmla="*/ 1022 h 1310"/>
                <a:gd name="T8" fmla="*/ 290 w 1518"/>
                <a:gd name="T9" fmla="*/ 925 h 1310"/>
                <a:gd name="T10" fmla="*/ 335 w 1518"/>
                <a:gd name="T11" fmla="*/ 876 h 1310"/>
                <a:gd name="T12" fmla="*/ 428 w 1518"/>
                <a:gd name="T13" fmla="*/ 783 h 1310"/>
                <a:gd name="T14" fmla="*/ 525 w 1518"/>
                <a:gd name="T15" fmla="*/ 695 h 1310"/>
                <a:gd name="T16" fmla="*/ 677 w 1518"/>
                <a:gd name="T17" fmla="*/ 567 h 1310"/>
                <a:gd name="T18" fmla="*/ 782 w 1518"/>
                <a:gd name="T19" fmla="*/ 485 h 1310"/>
                <a:gd name="T20" fmla="*/ 998 w 1518"/>
                <a:gd name="T21" fmla="*/ 331 h 1310"/>
                <a:gd name="T22" fmla="*/ 1111 w 1518"/>
                <a:gd name="T23" fmla="*/ 257 h 1310"/>
                <a:gd name="T24" fmla="*/ 1308 w 1518"/>
                <a:gd name="T25" fmla="*/ 141 h 1310"/>
                <a:gd name="T26" fmla="*/ 1510 w 1518"/>
                <a:gd name="T27" fmla="*/ 30 h 1310"/>
                <a:gd name="T28" fmla="*/ 1518 w 1518"/>
                <a:gd name="T29" fmla="*/ 20 h 1310"/>
                <a:gd name="T30" fmla="*/ 1516 w 1518"/>
                <a:gd name="T31" fmla="*/ 8 h 1310"/>
                <a:gd name="T32" fmla="*/ 1508 w 1518"/>
                <a:gd name="T33" fmla="*/ 0 h 1310"/>
                <a:gd name="T34" fmla="*/ 1496 w 1518"/>
                <a:gd name="T35" fmla="*/ 0 h 1310"/>
                <a:gd name="T36" fmla="*/ 1444 w 1518"/>
                <a:gd name="T37" fmla="*/ 26 h 1310"/>
                <a:gd name="T38" fmla="*/ 1343 w 1518"/>
                <a:gd name="T39" fmla="*/ 78 h 1310"/>
                <a:gd name="T40" fmla="*/ 1195 w 1518"/>
                <a:gd name="T41" fmla="*/ 168 h 1310"/>
                <a:gd name="T42" fmla="*/ 1097 w 1518"/>
                <a:gd name="T43" fmla="*/ 228 h 1310"/>
                <a:gd name="T44" fmla="*/ 872 w 1518"/>
                <a:gd name="T45" fmla="*/ 380 h 1310"/>
                <a:gd name="T46" fmla="*/ 658 w 1518"/>
                <a:gd name="T47" fmla="*/ 544 h 1310"/>
                <a:gd name="T48" fmla="*/ 554 w 1518"/>
                <a:gd name="T49" fmla="*/ 629 h 1310"/>
                <a:gd name="T50" fmla="*/ 455 w 1518"/>
                <a:gd name="T51" fmla="*/ 717 h 1310"/>
                <a:gd name="T52" fmla="*/ 360 w 1518"/>
                <a:gd name="T53" fmla="*/ 810 h 1310"/>
                <a:gd name="T54" fmla="*/ 268 w 1518"/>
                <a:gd name="T55" fmla="*/ 906 h 1310"/>
                <a:gd name="T56" fmla="*/ 228 w 1518"/>
                <a:gd name="T57" fmla="*/ 952 h 1310"/>
                <a:gd name="T58" fmla="*/ 150 w 1518"/>
                <a:gd name="T59" fmla="*/ 1050 h 1310"/>
                <a:gd name="T60" fmla="*/ 113 w 1518"/>
                <a:gd name="T61" fmla="*/ 1100 h 1310"/>
                <a:gd name="T62" fmla="*/ 48 w 1518"/>
                <a:gd name="T63" fmla="*/ 1198 h 1310"/>
                <a:gd name="T64" fmla="*/ 21 w 1518"/>
                <a:gd name="T65" fmla="*/ 1248 h 1310"/>
                <a:gd name="T66" fmla="*/ 0 w 1518"/>
                <a:gd name="T67" fmla="*/ 1303 h 1310"/>
                <a:gd name="T68" fmla="*/ 0 w 1518"/>
                <a:gd name="T69" fmla="*/ 1307 h 1310"/>
                <a:gd name="T70" fmla="*/ 8 w 1518"/>
                <a:gd name="T71" fmla="*/ 1310 h 1310"/>
                <a:gd name="T72" fmla="*/ 11 w 1518"/>
                <a:gd name="T73" fmla="*/ 1308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18" h="1310">
                  <a:moveTo>
                    <a:pt x="11" y="1308"/>
                  </a:moveTo>
                  <a:lnTo>
                    <a:pt x="11" y="1308"/>
                  </a:lnTo>
                  <a:lnTo>
                    <a:pt x="68" y="1215"/>
                  </a:lnTo>
                  <a:lnTo>
                    <a:pt x="97" y="1168"/>
                  </a:lnTo>
                  <a:lnTo>
                    <a:pt x="128" y="1124"/>
                  </a:lnTo>
                  <a:lnTo>
                    <a:pt x="128" y="1124"/>
                  </a:lnTo>
                  <a:lnTo>
                    <a:pt x="165" y="1071"/>
                  </a:lnTo>
                  <a:lnTo>
                    <a:pt x="206" y="1022"/>
                  </a:lnTo>
                  <a:lnTo>
                    <a:pt x="247" y="972"/>
                  </a:lnTo>
                  <a:lnTo>
                    <a:pt x="290" y="925"/>
                  </a:lnTo>
                  <a:lnTo>
                    <a:pt x="290" y="925"/>
                  </a:lnTo>
                  <a:lnTo>
                    <a:pt x="335" y="876"/>
                  </a:lnTo>
                  <a:lnTo>
                    <a:pt x="381" y="830"/>
                  </a:lnTo>
                  <a:lnTo>
                    <a:pt x="428" y="783"/>
                  </a:lnTo>
                  <a:lnTo>
                    <a:pt x="477" y="738"/>
                  </a:lnTo>
                  <a:lnTo>
                    <a:pt x="525" y="695"/>
                  </a:lnTo>
                  <a:lnTo>
                    <a:pt x="576" y="651"/>
                  </a:lnTo>
                  <a:lnTo>
                    <a:pt x="677" y="567"/>
                  </a:lnTo>
                  <a:lnTo>
                    <a:pt x="677" y="567"/>
                  </a:lnTo>
                  <a:lnTo>
                    <a:pt x="782" y="485"/>
                  </a:lnTo>
                  <a:lnTo>
                    <a:pt x="889" y="407"/>
                  </a:lnTo>
                  <a:lnTo>
                    <a:pt x="998" y="331"/>
                  </a:lnTo>
                  <a:lnTo>
                    <a:pt x="1111" y="257"/>
                  </a:lnTo>
                  <a:lnTo>
                    <a:pt x="1111" y="257"/>
                  </a:lnTo>
                  <a:lnTo>
                    <a:pt x="1208" y="197"/>
                  </a:lnTo>
                  <a:lnTo>
                    <a:pt x="1308" y="141"/>
                  </a:lnTo>
                  <a:lnTo>
                    <a:pt x="1510" y="30"/>
                  </a:lnTo>
                  <a:lnTo>
                    <a:pt x="1510" y="30"/>
                  </a:lnTo>
                  <a:lnTo>
                    <a:pt x="1514" y="24"/>
                  </a:lnTo>
                  <a:lnTo>
                    <a:pt x="1518" y="20"/>
                  </a:lnTo>
                  <a:lnTo>
                    <a:pt x="1518" y="14"/>
                  </a:lnTo>
                  <a:lnTo>
                    <a:pt x="1516" y="8"/>
                  </a:lnTo>
                  <a:lnTo>
                    <a:pt x="1514" y="4"/>
                  </a:lnTo>
                  <a:lnTo>
                    <a:pt x="1508" y="0"/>
                  </a:lnTo>
                  <a:lnTo>
                    <a:pt x="1502" y="0"/>
                  </a:lnTo>
                  <a:lnTo>
                    <a:pt x="1496" y="0"/>
                  </a:lnTo>
                  <a:lnTo>
                    <a:pt x="1496" y="0"/>
                  </a:lnTo>
                  <a:lnTo>
                    <a:pt x="1444" y="26"/>
                  </a:lnTo>
                  <a:lnTo>
                    <a:pt x="1393" y="51"/>
                  </a:lnTo>
                  <a:lnTo>
                    <a:pt x="1343" y="78"/>
                  </a:lnTo>
                  <a:lnTo>
                    <a:pt x="1292" y="108"/>
                  </a:lnTo>
                  <a:lnTo>
                    <a:pt x="1195" y="168"/>
                  </a:lnTo>
                  <a:lnTo>
                    <a:pt x="1097" y="228"/>
                  </a:lnTo>
                  <a:lnTo>
                    <a:pt x="1097" y="228"/>
                  </a:lnTo>
                  <a:lnTo>
                    <a:pt x="985" y="304"/>
                  </a:lnTo>
                  <a:lnTo>
                    <a:pt x="872" y="380"/>
                  </a:lnTo>
                  <a:lnTo>
                    <a:pt x="763" y="462"/>
                  </a:lnTo>
                  <a:lnTo>
                    <a:pt x="658" y="544"/>
                  </a:lnTo>
                  <a:lnTo>
                    <a:pt x="658" y="544"/>
                  </a:lnTo>
                  <a:lnTo>
                    <a:pt x="554" y="629"/>
                  </a:lnTo>
                  <a:lnTo>
                    <a:pt x="504" y="672"/>
                  </a:lnTo>
                  <a:lnTo>
                    <a:pt x="455" y="717"/>
                  </a:lnTo>
                  <a:lnTo>
                    <a:pt x="407" y="763"/>
                  </a:lnTo>
                  <a:lnTo>
                    <a:pt x="360" y="810"/>
                  </a:lnTo>
                  <a:lnTo>
                    <a:pt x="313" y="857"/>
                  </a:lnTo>
                  <a:lnTo>
                    <a:pt x="268" y="906"/>
                  </a:lnTo>
                  <a:lnTo>
                    <a:pt x="268" y="906"/>
                  </a:lnTo>
                  <a:lnTo>
                    <a:pt x="228" y="952"/>
                  </a:lnTo>
                  <a:lnTo>
                    <a:pt x="187" y="1001"/>
                  </a:lnTo>
                  <a:lnTo>
                    <a:pt x="150" y="1050"/>
                  </a:lnTo>
                  <a:lnTo>
                    <a:pt x="113" y="1100"/>
                  </a:lnTo>
                  <a:lnTo>
                    <a:pt x="113" y="1100"/>
                  </a:lnTo>
                  <a:lnTo>
                    <a:pt x="80" y="1147"/>
                  </a:lnTo>
                  <a:lnTo>
                    <a:pt x="48" y="1198"/>
                  </a:lnTo>
                  <a:lnTo>
                    <a:pt x="35" y="1223"/>
                  </a:lnTo>
                  <a:lnTo>
                    <a:pt x="21" y="1248"/>
                  </a:lnTo>
                  <a:lnTo>
                    <a:pt x="10" y="1275"/>
                  </a:lnTo>
                  <a:lnTo>
                    <a:pt x="0" y="1303"/>
                  </a:lnTo>
                  <a:lnTo>
                    <a:pt x="0" y="1303"/>
                  </a:lnTo>
                  <a:lnTo>
                    <a:pt x="0" y="1307"/>
                  </a:lnTo>
                  <a:lnTo>
                    <a:pt x="4" y="1310"/>
                  </a:lnTo>
                  <a:lnTo>
                    <a:pt x="8" y="1310"/>
                  </a:lnTo>
                  <a:lnTo>
                    <a:pt x="11" y="1308"/>
                  </a:lnTo>
                  <a:lnTo>
                    <a:pt x="11" y="130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7494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320404" y="1695061"/>
              <a:ext cx="820737" cy="522685"/>
              <a:chOff x="1320404" y="1695061"/>
              <a:chExt cx="820737" cy="522685"/>
            </a:xfrm>
          </p:grpSpPr>
          <p:sp>
            <p:nvSpPr>
              <p:cNvPr id="12" name="Freeform 14"/>
              <p:cNvSpPr/>
              <p:nvPr/>
            </p:nvSpPr>
            <p:spPr bwMode="auto">
              <a:xfrm>
                <a:off x="1910954" y="1695061"/>
                <a:ext cx="117475" cy="122635"/>
              </a:xfrm>
              <a:custGeom>
                <a:avLst/>
                <a:gdLst>
                  <a:gd name="T0" fmla="*/ 196 w 212"/>
                  <a:gd name="T1" fmla="*/ 0 h 294"/>
                  <a:gd name="T2" fmla="*/ 196 w 212"/>
                  <a:gd name="T3" fmla="*/ 0 h 294"/>
                  <a:gd name="T4" fmla="*/ 181 w 212"/>
                  <a:gd name="T5" fmla="*/ 14 h 294"/>
                  <a:gd name="T6" fmla="*/ 163 w 212"/>
                  <a:gd name="T7" fmla="*/ 25 h 294"/>
                  <a:gd name="T8" fmla="*/ 150 w 212"/>
                  <a:gd name="T9" fmla="*/ 41 h 294"/>
                  <a:gd name="T10" fmla="*/ 134 w 212"/>
                  <a:gd name="T11" fmla="*/ 57 h 294"/>
                  <a:gd name="T12" fmla="*/ 109 w 212"/>
                  <a:gd name="T13" fmla="*/ 90 h 294"/>
                  <a:gd name="T14" fmla="*/ 85 w 212"/>
                  <a:gd name="T15" fmla="*/ 125 h 294"/>
                  <a:gd name="T16" fmla="*/ 64 w 212"/>
                  <a:gd name="T17" fmla="*/ 162 h 294"/>
                  <a:gd name="T18" fmla="*/ 44 w 212"/>
                  <a:gd name="T19" fmla="*/ 199 h 294"/>
                  <a:gd name="T20" fmla="*/ 23 w 212"/>
                  <a:gd name="T21" fmla="*/ 236 h 294"/>
                  <a:gd name="T22" fmla="*/ 2 w 212"/>
                  <a:gd name="T23" fmla="*/ 271 h 294"/>
                  <a:gd name="T24" fmla="*/ 2 w 212"/>
                  <a:gd name="T25" fmla="*/ 271 h 294"/>
                  <a:gd name="T26" fmla="*/ 0 w 212"/>
                  <a:gd name="T27" fmla="*/ 277 h 294"/>
                  <a:gd name="T28" fmla="*/ 0 w 212"/>
                  <a:gd name="T29" fmla="*/ 282 h 294"/>
                  <a:gd name="T30" fmla="*/ 4 w 212"/>
                  <a:gd name="T31" fmla="*/ 288 h 294"/>
                  <a:gd name="T32" fmla="*/ 7 w 212"/>
                  <a:gd name="T33" fmla="*/ 292 h 294"/>
                  <a:gd name="T34" fmla="*/ 11 w 212"/>
                  <a:gd name="T35" fmla="*/ 294 h 294"/>
                  <a:gd name="T36" fmla="*/ 17 w 212"/>
                  <a:gd name="T37" fmla="*/ 294 h 294"/>
                  <a:gd name="T38" fmla="*/ 23 w 212"/>
                  <a:gd name="T39" fmla="*/ 292 h 294"/>
                  <a:gd name="T40" fmla="*/ 27 w 212"/>
                  <a:gd name="T41" fmla="*/ 288 h 294"/>
                  <a:gd name="T42" fmla="*/ 27 w 212"/>
                  <a:gd name="T43" fmla="*/ 288 h 294"/>
                  <a:gd name="T44" fmla="*/ 48 w 212"/>
                  <a:gd name="T45" fmla="*/ 253 h 294"/>
                  <a:gd name="T46" fmla="*/ 68 w 212"/>
                  <a:gd name="T47" fmla="*/ 216 h 294"/>
                  <a:gd name="T48" fmla="*/ 107 w 212"/>
                  <a:gd name="T49" fmla="*/ 146 h 294"/>
                  <a:gd name="T50" fmla="*/ 130 w 212"/>
                  <a:gd name="T51" fmla="*/ 111 h 294"/>
                  <a:gd name="T52" fmla="*/ 153 w 212"/>
                  <a:gd name="T53" fmla="*/ 78 h 294"/>
                  <a:gd name="T54" fmla="*/ 179 w 212"/>
                  <a:gd name="T55" fmla="*/ 47 h 294"/>
                  <a:gd name="T56" fmla="*/ 208 w 212"/>
                  <a:gd name="T57" fmla="*/ 18 h 294"/>
                  <a:gd name="T58" fmla="*/ 208 w 212"/>
                  <a:gd name="T59" fmla="*/ 18 h 294"/>
                  <a:gd name="T60" fmla="*/ 210 w 212"/>
                  <a:gd name="T61" fmla="*/ 16 h 294"/>
                  <a:gd name="T62" fmla="*/ 212 w 212"/>
                  <a:gd name="T63" fmla="*/ 12 h 294"/>
                  <a:gd name="T64" fmla="*/ 212 w 212"/>
                  <a:gd name="T65" fmla="*/ 8 h 294"/>
                  <a:gd name="T66" fmla="*/ 210 w 212"/>
                  <a:gd name="T67" fmla="*/ 4 h 294"/>
                  <a:gd name="T68" fmla="*/ 208 w 212"/>
                  <a:gd name="T69" fmla="*/ 2 h 294"/>
                  <a:gd name="T70" fmla="*/ 204 w 212"/>
                  <a:gd name="T71" fmla="*/ 0 h 294"/>
                  <a:gd name="T72" fmla="*/ 200 w 212"/>
                  <a:gd name="T73" fmla="*/ 0 h 294"/>
                  <a:gd name="T74" fmla="*/ 196 w 212"/>
                  <a:gd name="T75" fmla="*/ 0 h 294"/>
                  <a:gd name="T76" fmla="*/ 196 w 212"/>
                  <a:gd name="T77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2" h="294">
                    <a:moveTo>
                      <a:pt x="196" y="0"/>
                    </a:moveTo>
                    <a:lnTo>
                      <a:pt x="196" y="0"/>
                    </a:lnTo>
                    <a:lnTo>
                      <a:pt x="181" y="14"/>
                    </a:lnTo>
                    <a:lnTo>
                      <a:pt x="163" y="25"/>
                    </a:lnTo>
                    <a:lnTo>
                      <a:pt x="150" y="41"/>
                    </a:lnTo>
                    <a:lnTo>
                      <a:pt x="134" y="57"/>
                    </a:lnTo>
                    <a:lnTo>
                      <a:pt x="109" y="90"/>
                    </a:lnTo>
                    <a:lnTo>
                      <a:pt x="85" y="125"/>
                    </a:lnTo>
                    <a:lnTo>
                      <a:pt x="64" y="162"/>
                    </a:lnTo>
                    <a:lnTo>
                      <a:pt x="44" y="199"/>
                    </a:lnTo>
                    <a:lnTo>
                      <a:pt x="23" y="236"/>
                    </a:lnTo>
                    <a:lnTo>
                      <a:pt x="2" y="271"/>
                    </a:lnTo>
                    <a:lnTo>
                      <a:pt x="2" y="271"/>
                    </a:lnTo>
                    <a:lnTo>
                      <a:pt x="0" y="277"/>
                    </a:lnTo>
                    <a:lnTo>
                      <a:pt x="0" y="282"/>
                    </a:lnTo>
                    <a:lnTo>
                      <a:pt x="4" y="288"/>
                    </a:lnTo>
                    <a:lnTo>
                      <a:pt x="7" y="292"/>
                    </a:lnTo>
                    <a:lnTo>
                      <a:pt x="11" y="294"/>
                    </a:lnTo>
                    <a:lnTo>
                      <a:pt x="17" y="294"/>
                    </a:lnTo>
                    <a:lnTo>
                      <a:pt x="23" y="292"/>
                    </a:lnTo>
                    <a:lnTo>
                      <a:pt x="27" y="288"/>
                    </a:lnTo>
                    <a:lnTo>
                      <a:pt x="27" y="288"/>
                    </a:lnTo>
                    <a:lnTo>
                      <a:pt x="48" y="253"/>
                    </a:lnTo>
                    <a:lnTo>
                      <a:pt x="68" y="216"/>
                    </a:lnTo>
                    <a:lnTo>
                      <a:pt x="107" y="146"/>
                    </a:lnTo>
                    <a:lnTo>
                      <a:pt x="130" y="111"/>
                    </a:lnTo>
                    <a:lnTo>
                      <a:pt x="153" y="78"/>
                    </a:lnTo>
                    <a:lnTo>
                      <a:pt x="179" y="47"/>
                    </a:lnTo>
                    <a:lnTo>
                      <a:pt x="208" y="18"/>
                    </a:lnTo>
                    <a:lnTo>
                      <a:pt x="208" y="18"/>
                    </a:lnTo>
                    <a:lnTo>
                      <a:pt x="210" y="16"/>
                    </a:lnTo>
                    <a:lnTo>
                      <a:pt x="212" y="12"/>
                    </a:lnTo>
                    <a:lnTo>
                      <a:pt x="212" y="8"/>
                    </a:lnTo>
                    <a:lnTo>
                      <a:pt x="210" y="4"/>
                    </a:lnTo>
                    <a:lnTo>
                      <a:pt x="208" y="2"/>
                    </a:lnTo>
                    <a:lnTo>
                      <a:pt x="204" y="0"/>
                    </a:lnTo>
                    <a:lnTo>
                      <a:pt x="200" y="0"/>
                    </a:lnTo>
                    <a:lnTo>
                      <a:pt x="196" y="0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7494B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1637904" y="1715302"/>
                <a:ext cx="142875" cy="244078"/>
              </a:xfrm>
              <a:custGeom>
                <a:avLst/>
                <a:gdLst>
                  <a:gd name="T0" fmla="*/ 242 w 257"/>
                  <a:gd name="T1" fmla="*/ 4 h 584"/>
                  <a:gd name="T2" fmla="*/ 242 w 257"/>
                  <a:gd name="T3" fmla="*/ 4 h 584"/>
                  <a:gd name="T4" fmla="*/ 209 w 257"/>
                  <a:gd name="T5" fmla="*/ 70 h 584"/>
                  <a:gd name="T6" fmla="*/ 175 w 257"/>
                  <a:gd name="T7" fmla="*/ 138 h 584"/>
                  <a:gd name="T8" fmla="*/ 113 w 257"/>
                  <a:gd name="T9" fmla="*/ 272 h 584"/>
                  <a:gd name="T10" fmla="*/ 113 w 257"/>
                  <a:gd name="T11" fmla="*/ 272 h 584"/>
                  <a:gd name="T12" fmla="*/ 80 w 257"/>
                  <a:gd name="T13" fmla="*/ 344 h 584"/>
                  <a:gd name="T14" fmla="*/ 51 w 257"/>
                  <a:gd name="T15" fmla="*/ 416 h 584"/>
                  <a:gd name="T16" fmla="*/ 24 w 257"/>
                  <a:gd name="T17" fmla="*/ 488 h 584"/>
                  <a:gd name="T18" fmla="*/ 12 w 257"/>
                  <a:gd name="T19" fmla="*/ 525 h 584"/>
                  <a:gd name="T20" fmla="*/ 2 w 257"/>
                  <a:gd name="T21" fmla="*/ 564 h 584"/>
                  <a:gd name="T22" fmla="*/ 2 w 257"/>
                  <a:gd name="T23" fmla="*/ 564 h 584"/>
                  <a:gd name="T24" fmla="*/ 0 w 257"/>
                  <a:gd name="T25" fmla="*/ 570 h 584"/>
                  <a:gd name="T26" fmla="*/ 2 w 257"/>
                  <a:gd name="T27" fmla="*/ 576 h 584"/>
                  <a:gd name="T28" fmla="*/ 6 w 257"/>
                  <a:gd name="T29" fmla="*/ 580 h 584"/>
                  <a:gd name="T30" fmla="*/ 12 w 257"/>
                  <a:gd name="T31" fmla="*/ 582 h 584"/>
                  <a:gd name="T32" fmla="*/ 18 w 257"/>
                  <a:gd name="T33" fmla="*/ 584 h 584"/>
                  <a:gd name="T34" fmla="*/ 22 w 257"/>
                  <a:gd name="T35" fmla="*/ 582 h 584"/>
                  <a:gd name="T36" fmla="*/ 26 w 257"/>
                  <a:gd name="T37" fmla="*/ 580 h 584"/>
                  <a:gd name="T38" fmla="*/ 29 w 257"/>
                  <a:gd name="T39" fmla="*/ 574 h 584"/>
                  <a:gd name="T40" fmla="*/ 29 w 257"/>
                  <a:gd name="T41" fmla="*/ 574 h 584"/>
                  <a:gd name="T42" fmla="*/ 39 w 257"/>
                  <a:gd name="T43" fmla="*/ 537 h 584"/>
                  <a:gd name="T44" fmla="*/ 51 w 257"/>
                  <a:gd name="T45" fmla="*/ 502 h 584"/>
                  <a:gd name="T46" fmla="*/ 76 w 257"/>
                  <a:gd name="T47" fmla="*/ 432 h 584"/>
                  <a:gd name="T48" fmla="*/ 103 w 257"/>
                  <a:gd name="T49" fmla="*/ 364 h 584"/>
                  <a:gd name="T50" fmla="*/ 135 w 257"/>
                  <a:gd name="T51" fmla="*/ 296 h 584"/>
                  <a:gd name="T52" fmla="*/ 135 w 257"/>
                  <a:gd name="T53" fmla="*/ 296 h 584"/>
                  <a:gd name="T54" fmla="*/ 168 w 257"/>
                  <a:gd name="T55" fmla="*/ 226 h 584"/>
                  <a:gd name="T56" fmla="*/ 201 w 257"/>
                  <a:gd name="T57" fmla="*/ 156 h 584"/>
                  <a:gd name="T58" fmla="*/ 216 w 257"/>
                  <a:gd name="T59" fmla="*/ 120 h 584"/>
                  <a:gd name="T60" fmla="*/ 232 w 257"/>
                  <a:gd name="T61" fmla="*/ 84 h 584"/>
                  <a:gd name="T62" fmla="*/ 245 w 257"/>
                  <a:gd name="T63" fmla="*/ 48 h 584"/>
                  <a:gd name="T64" fmla="*/ 257 w 257"/>
                  <a:gd name="T65" fmla="*/ 11 h 584"/>
                  <a:gd name="T66" fmla="*/ 257 w 257"/>
                  <a:gd name="T67" fmla="*/ 11 h 584"/>
                  <a:gd name="T68" fmla="*/ 255 w 257"/>
                  <a:gd name="T69" fmla="*/ 6 h 584"/>
                  <a:gd name="T70" fmla="*/ 251 w 257"/>
                  <a:gd name="T71" fmla="*/ 2 h 584"/>
                  <a:gd name="T72" fmla="*/ 247 w 257"/>
                  <a:gd name="T73" fmla="*/ 0 h 584"/>
                  <a:gd name="T74" fmla="*/ 244 w 257"/>
                  <a:gd name="T75" fmla="*/ 2 h 584"/>
                  <a:gd name="T76" fmla="*/ 242 w 257"/>
                  <a:gd name="T77" fmla="*/ 4 h 584"/>
                  <a:gd name="T78" fmla="*/ 242 w 257"/>
                  <a:gd name="T79" fmla="*/ 4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7" h="584">
                    <a:moveTo>
                      <a:pt x="242" y="4"/>
                    </a:moveTo>
                    <a:lnTo>
                      <a:pt x="242" y="4"/>
                    </a:lnTo>
                    <a:lnTo>
                      <a:pt x="209" y="70"/>
                    </a:lnTo>
                    <a:lnTo>
                      <a:pt x="175" y="138"/>
                    </a:lnTo>
                    <a:lnTo>
                      <a:pt x="113" y="272"/>
                    </a:lnTo>
                    <a:lnTo>
                      <a:pt x="113" y="272"/>
                    </a:lnTo>
                    <a:lnTo>
                      <a:pt x="80" y="344"/>
                    </a:lnTo>
                    <a:lnTo>
                      <a:pt x="51" y="416"/>
                    </a:lnTo>
                    <a:lnTo>
                      <a:pt x="24" y="488"/>
                    </a:lnTo>
                    <a:lnTo>
                      <a:pt x="12" y="525"/>
                    </a:lnTo>
                    <a:lnTo>
                      <a:pt x="2" y="564"/>
                    </a:lnTo>
                    <a:lnTo>
                      <a:pt x="2" y="564"/>
                    </a:lnTo>
                    <a:lnTo>
                      <a:pt x="0" y="570"/>
                    </a:lnTo>
                    <a:lnTo>
                      <a:pt x="2" y="576"/>
                    </a:lnTo>
                    <a:lnTo>
                      <a:pt x="6" y="580"/>
                    </a:lnTo>
                    <a:lnTo>
                      <a:pt x="12" y="582"/>
                    </a:lnTo>
                    <a:lnTo>
                      <a:pt x="18" y="584"/>
                    </a:lnTo>
                    <a:lnTo>
                      <a:pt x="22" y="582"/>
                    </a:lnTo>
                    <a:lnTo>
                      <a:pt x="26" y="580"/>
                    </a:lnTo>
                    <a:lnTo>
                      <a:pt x="29" y="574"/>
                    </a:lnTo>
                    <a:lnTo>
                      <a:pt x="29" y="574"/>
                    </a:lnTo>
                    <a:lnTo>
                      <a:pt x="39" y="537"/>
                    </a:lnTo>
                    <a:lnTo>
                      <a:pt x="51" y="502"/>
                    </a:lnTo>
                    <a:lnTo>
                      <a:pt x="76" y="432"/>
                    </a:lnTo>
                    <a:lnTo>
                      <a:pt x="103" y="364"/>
                    </a:lnTo>
                    <a:lnTo>
                      <a:pt x="135" y="296"/>
                    </a:lnTo>
                    <a:lnTo>
                      <a:pt x="135" y="296"/>
                    </a:lnTo>
                    <a:lnTo>
                      <a:pt x="168" y="226"/>
                    </a:lnTo>
                    <a:lnTo>
                      <a:pt x="201" y="156"/>
                    </a:lnTo>
                    <a:lnTo>
                      <a:pt x="216" y="120"/>
                    </a:lnTo>
                    <a:lnTo>
                      <a:pt x="232" y="84"/>
                    </a:lnTo>
                    <a:lnTo>
                      <a:pt x="245" y="48"/>
                    </a:lnTo>
                    <a:lnTo>
                      <a:pt x="257" y="11"/>
                    </a:lnTo>
                    <a:lnTo>
                      <a:pt x="257" y="11"/>
                    </a:lnTo>
                    <a:lnTo>
                      <a:pt x="255" y="6"/>
                    </a:lnTo>
                    <a:lnTo>
                      <a:pt x="251" y="2"/>
                    </a:lnTo>
                    <a:lnTo>
                      <a:pt x="247" y="0"/>
                    </a:lnTo>
                    <a:lnTo>
                      <a:pt x="244" y="2"/>
                    </a:lnTo>
                    <a:lnTo>
                      <a:pt x="242" y="4"/>
                    </a:lnTo>
                    <a:lnTo>
                      <a:pt x="242" y="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7494B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Freeform 16"/>
              <p:cNvSpPr/>
              <p:nvPr/>
            </p:nvSpPr>
            <p:spPr bwMode="auto">
              <a:xfrm>
                <a:off x="1391842" y="1798645"/>
                <a:ext cx="187325" cy="340519"/>
              </a:xfrm>
              <a:custGeom>
                <a:avLst/>
                <a:gdLst>
                  <a:gd name="T0" fmla="*/ 325 w 338"/>
                  <a:gd name="T1" fmla="*/ 0 h 816"/>
                  <a:gd name="T2" fmla="*/ 325 w 338"/>
                  <a:gd name="T3" fmla="*/ 0 h 816"/>
                  <a:gd name="T4" fmla="*/ 305 w 338"/>
                  <a:gd name="T5" fmla="*/ 18 h 816"/>
                  <a:gd name="T6" fmla="*/ 286 w 338"/>
                  <a:gd name="T7" fmla="*/ 35 h 816"/>
                  <a:gd name="T8" fmla="*/ 268 w 338"/>
                  <a:gd name="T9" fmla="*/ 55 h 816"/>
                  <a:gd name="T10" fmla="*/ 251 w 338"/>
                  <a:gd name="T11" fmla="*/ 76 h 816"/>
                  <a:gd name="T12" fmla="*/ 235 w 338"/>
                  <a:gd name="T13" fmla="*/ 98 h 816"/>
                  <a:gd name="T14" fmla="*/ 219 w 338"/>
                  <a:gd name="T15" fmla="*/ 121 h 816"/>
                  <a:gd name="T16" fmla="*/ 192 w 338"/>
                  <a:gd name="T17" fmla="*/ 170 h 816"/>
                  <a:gd name="T18" fmla="*/ 169 w 338"/>
                  <a:gd name="T19" fmla="*/ 218 h 816"/>
                  <a:gd name="T20" fmla="*/ 146 w 338"/>
                  <a:gd name="T21" fmla="*/ 269 h 816"/>
                  <a:gd name="T22" fmla="*/ 126 w 338"/>
                  <a:gd name="T23" fmla="*/ 319 h 816"/>
                  <a:gd name="T24" fmla="*/ 109 w 338"/>
                  <a:gd name="T25" fmla="*/ 366 h 816"/>
                  <a:gd name="T26" fmla="*/ 109 w 338"/>
                  <a:gd name="T27" fmla="*/ 366 h 816"/>
                  <a:gd name="T28" fmla="*/ 89 w 338"/>
                  <a:gd name="T29" fmla="*/ 419 h 816"/>
                  <a:gd name="T30" fmla="*/ 72 w 338"/>
                  <a:gd name="T31" fmla="*/ 471 h 816"/>
                  <a:gd name="T32" fmla="*/ 54 w 338"/>
                  <a:gd name="T33" fmla="*/ 526 h 816"/>
                  <a:gd name="T34" fmla="*/ 40 w 338"/>
                  <a:gd name="T35" fmla="*/ 580 h 816"/>
                  <a:gd name="T36" fmla="*/ 27 w 338"/>
                  <a:gd name="T37" fmla="*/ 635 h 816"/>
                  <a:gd name="T38" fmla="*/ 15 w 338"/>
                  <a:gd name="T39" fmla="*/ 689 h 816"/>
                  <a:gd name="T40" fmla="*/ 7 w 338"/>
                  <a:gd name="T41" fmla="*/ 744 h 816"/>
                  <a:gd name="T42" fmla="*/ 0 w 338"/>
                  <a:gd name="T43" fmla="*/ 800 h 816"/>
                  <a:gd name="T44" fmla="*/ 0 w 338"/>
                  <a:gd name="T45" fmla="*/ 800 h 816"/>
                  <a:gd name="T46" fmla="*/ 0 w 338"/>
                  <a:gd name="T47" fmla="*/ 806 h 816"/>
                  <a:gd name="T48" fmla="*/ 3 w 338"/>
                  <a:gd name="T49" fmla="*/ 812 h 816"/>
                  <a:gd name="T50" fmla="*/ 7 w 338"/>
                  <a:gd name="T51" fmla="*/ 814 h 816"/>
                  <a:gd name="T52" fmla="*/ 13 w 338"/>
                  <a:gd name="T53" fmla="*/ 816 h 816"/>
                  <a:gd name="T54" fmla="*/ 19 w 338"/>
                  <a:gd name="T55" fmla="*/ 816 h 816"/>
                  <a:gd name="T56" fmla="*/ 25 w 338"/>
                  <a:gd name="T57" fmla="*/ 814 h 816"/>
                  <a:gd name="T58" fmla="*/ 29 w 338"/>
                  <a:gd name="T59" fmla="*/ 808 h 816"/>
                  <a:gd name="T60" fmla="*/ 31 w 338"/>
                  <a:gd name="T61" fmla="*/ 802 h 816"/>
                  <a:gd name="T62" fmla="*/ 31 w 338"/>
                  <a:gd name="T63" fmla="*/ 802 h 816"/>
                  <a:gd name="T64" fmla="*/ 37 w 338"/>
                  <a:gd name="T65" fmla="*/ 750 h 816"/>
                  <a:gd name="T66" fmla="*/ 46 w 338"/>
                  <a:gd name="T67" fmla="*/ 697 h 816"/>
                  <a:gd name="T68" fmla="*/ 56 w 338"/>
                  <a:gd name="T69" fmla="*/ 645 h 816"/>
                  <a:gd name="T70" fmla="*/ 70 w 338"/>
                  <a:gd name="T71" fmla="*/ 592 h 816"/>
                  <a:gd name="T72" fmla="*/ 83 w 338"/>
                  <a:gd name="T73" fmla="*/ 541 h 816"/>
                  <a:gd name="T74" fmla="*/ 99 w 338"/>
                  <a:gd name="T75" fmla="*/ 489 h 816"/>
                  <a:gd name="T76" fmla="*/ 114 w 338"/>
                  <a:gd name="T77" fmla="*/ 438 h 816"/>
                  <a:gd name="T78" fmla="*/ 132 w 338"/>
                  <a:gd name="T79" fmla="*/ 388 h 816"/>
                  <a:gd name="T80" fmla="*/ 132 w 338"/>
                  <a:gd name="T81" fmla="*/ 388 h 816"/>
                  <a:gd name="T82" fmla="*/ 151 w 338"/>
                  <a:gd name="T83" fmla="*/ 337 h 816"/>
                  <a:gd name="T84" fmla="*/ 171 w 338"/>
                  <a:gd name="T85" fmla="*/ 286 h 816"/>
                  <a:gd name="T86" fmla="*/ 192 w 338"/>
                  <a:gd name="T87" fmla="*/ 238 h 816"/>
                  <a:gd name="T88" fmla="*/ 218 w 338"/>
                  <a:gd name="T89" fmla="*/ 189 h 816"/>
                  <a:gd name="T90" fmla="*/ 243 w 338"/>
                  <a:gd name="T91" fmla="*/ 142 h 816"/>
                  <a:gd name="T92" fmla="*/ 272 w 338"/>
                  <a:gd name="T93" fmla="*/ 98 h 816"/>
                  <a:gd name="T94" fmla="*/ 301 w 338"/>
                  <a:gd name="T95" fmla="*/ 53 h 816"/>
                  <a:gd name="T96" fmla="*/ 336 w 338"/>
                  <a:gd name="T97" fmla="*/ 10 h 816"/>
                  <a:gd name="T98" fmla="*/ 336 w 338"/>
                  <a:gd name="T99" fmla="*/ 10 h 816"/>
                  <a:gd name="T100" fmla="*/ 338 w 338"/>
                  <a:gd name="T101" fmla="*/ 8 h 816"/>
                  <a:gd name="T102" fmla="*/ 338 w 338"/>
                  <a:gd name="T103" fmla="*/ 6 h 816"/>
                  <a:gd name="T104" fmla="*/ 334 w 338"/>
                  <a:gd name="T105" fmla="*/ 2 h 816"/>
                  <a:gd name="T106" fmla="*/ 330 w 338"/>
                  <a:gd name="T107" fmla="*/ 0 h 816"/>
                  <a:gd name="T108" fmla="*/ 325 w 338"/>
                  <a:gd name="T109" fmla="*/ 0 h 816"/>
                  <a:gd name="T110" fmla="*/ 325 w 338"/>
                  <a:gd name="T111" fmla="*/ 0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8" h="816">
                    <a:moveTo>
                      <a:pt x="325" y="0"/>
                    </a:moveTo>
                    <a:lnTo>
                      <a:pt x="325" y="0"/>
                    </a:lnTo>
                    <a:lnTo>
                      <a:pt x="305" y="18"/>
                    </a:lnTo>
                    <a:lnTo>
                      <a:pt x="286" y="35"/>
                    </a:lnTo>
                    <a:lnTo>
                      <a:pt x="268" y="55"/>
                    </a:lnTo>
                    <a:lnTo>
                      <a:pt x="251" y="76"/>
                    </a:lnTo>
                    <a:lnTo>
                      <a:pt x="235" y="98"/>
                    </a:lnTo>
                    <a:lnTo>
                      <a:pt x="219" y="121"/>
                    </a:lnTo>
                    <a:lnTo>
                      <a:pt x="192" y="170"/>
                    </a:lnTo>
                    <a:lnTo>
                      <a:pt x="169" y="218"/>
                    </a:lnTo>
                    <a:lnTo>
                      <a:pt x="146" y="269"/>
                    </a:lnTo>
                    <a:lnTo>
                      <a:pt x="126" y="319"/>
                    </a:lnTo>
                    <a:lnTo>
                      <a:pt x="109" y="366"/>
                    </a:lnTo>
                    <a:lnTo>
                      <a:pt x="109" y="366"/>
                    </a:lnTo>
                    <a:lnTo>
                      <a:pt x="89" y="419"/>
                    </a:lnTo>
                    <a:lnTo>
                      <a:pt x="72" y="471"/>
                    </a:lnTo>
                    <a:lnTo>
                      <a:pt x="54" y="526"/>
                    </a:lnTo>
                    <a:lnTo>
                      <a:pt x="40" y="580"/>
                    </a:lnTo>
                    <a:lnTo>
                      <a:pt x="27" y="635"/>
                    </a:lnTo>
                    <a:lnTo>
                      <a:pt x="15" y="689"/>
                    </a:lnTo>
                    <a:lnTo>
                      <a:pt x="7" y="74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0" y="806"/>
                    </a:lnTo>
                    <a:lnTo>
                      <a:pt x="3" y="812"/>
                    </a:lnTo>
                    <a:lnTo>
                      <a:pt x="7" y="814"/>
                    </a:lnTo>
                    <a:lnTo>
                      <a:pt x="13" y="816"/>
                    </a:lnTo>
                    <a:lnTo>
                      <a:pt x="19" y="816"/>
                    </a:lnTo>
                    <a:lnTo>
                      <a:pt x="25" y="814"/>
                    </a:lnTo>
                    <a:lnTo>
                      <a:pt x="29" y="808"/>
                    </a:lnTo>
                    <a:lnTo>
                      <a:pt x="31" y="802"/>
                    </a:lnTo>
                    <a:lnTo>
                      <a:pt x="31" y="802"/>
                    </a:lnTo>
                    <a:lnTo>
                      <a:pt x="37" y="750"/>
                    </a:lnTo>
                    <a:lnTo>
                      <a:pt x="46" y="697"/>
                    </a:lnTo>
                    <a:lnTo>
                      <a:pt x="56" y="645"/>
                    </a:lnTo>
                    <a:lnTo>
                      <a:pt x="70" y="592"/>
                    </a:lnTo>
                    <a:lnTo>
                      <a:pt x="83" y="541"/>
                    </a:lnTo>
                    <a:lnTo>
                      <a:pt x="99" y="489"/>
                    </a:lnTo>
                    <a:lnTo>
                      <a:pt x="114" y="438"/>
                    </a:lnTo>
                    <a:lnTo>
                      <a:pt x="132" y="388"/>
                    </a:lnTo>
                    <a:lnTo>
                      <a:pt x="132" y="388"/>
                    </a:lnTo>
                    <a:lnTo>
                      <a:pt x="151" y="337"/>
                    </a:lnTo>
                    <a:lnTo>
                      <a:pt x="171" y="286"/>
                    </a:lnTo>
                    <a:lnTo>
                      <a:pt x="192" y="238"/>
                    </a:lnTo>
                    <a:lnTo>
                      <a:pt x="218" y="189"/>
                    </a:lnTo>
                    <a:lnTo>
                      <a:pt x="243" y="142"/>
                    </a:lnTo>
                    <a:lnTo>
                      <a:pt x="272" y="98"/>
                    </a:lnTo>
                    <a:lnTo>
                      <a:pt x="301" y="53"/>
                    </a:lnTo>
                    <a:lnTo>
                      <a:pt x="336" y="10"/>
                    </a:lnTo>
                    <a:lnTo>
                      <a:pt x="336" y="10"/>
                    </a:lnTo>
                    <a:lnTo>
                      <a:pt x="338" y="8"/>
                    </a:lnTo>
                    <a:lnTo>
                      <a:pt x="338" y="6"/>
                    </a:lnTo>
                    <a:lnTo>
                      <a:pt x="334" y="2"/>
                    </a:lnTo>
                    <a:lnTo>
                      <a:pt x="330" y="0"/>
                    </a:lnTo>
                    <a:lnTo>
                      <a:pt x="325" y="0"/>
                    </a:lnTo>
                    <a:lnTo>
                      <a:pt x="325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7494B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" name="Freeform 17"/>
              <p:cNvSpPr/>
              <p:nvPr/>
            </p:nvSpPr>
            <p:spPr bwMode="auto">
              <a:xfrm>
                <a:off x="1320404" y="2114161"/>
                <a:ext cx="474663" cy="103585"/>
              </a:xfrm>
              <a:custGeom>
                <a:avLst/>
                <a:gdLst>
                  <a:gd name="T0" fmla="*/ 4 w 854"/>
                  <a:gd name="T1" fmla="*/ 250 h 250"/>
                  <a:gd name="T2" fmla="*/ 4 w 854"/>
                  <a:gd name="T3" fmla="*/ 250 h 250"/>
                  <a:gd name="T4" fmla="*/ 14 w 854"/>
                  <a:gd name="T5" fmla="*/ 250 h 250"/>
                  <a:gd name="T6" fmla="*/ 25 w 854"/>
                  <a:gd name="T7" fmla="*/ 250 h 250"/>
                  <a:gd name="T8" fmla="*/ 49 w 854"/>
                  <a:gd name="T9" fmla="*/ 248 h 250"/>
                  <a:gd name="T10" fmla="*/ 95 w 854"/>
                  <a:gd name="T11" fmla="*/ 238 h 250"/>
                  <a:gd name="T12" fmla="*/ 95 w 854"/>
                  <a:gd name="T13" fmla="*/ 238 h 250"/>
                  <a:gd name="T14" fmla="*/ 212 w 854"/>
                  <a:gd name="T15" fmla="*/ 215 h 250"/>
                  <a:gd name="T16" fmla="*/ 212 w 854"/>
                  <a:gd name="T17" fmla="*/ 215 h 250"/>
                  <a:gd name="T18" fmla="*/ 331 w 854"/>
                  <a:gd name="T19" fmla="*/ 189 h 250"/>
                  <a:gd name="T20" fmla="*/ 448 w 854"/>
                  <a:gd name="T21" fmla="*/ 162 h 250"/>
                  <a:gd name="T22" fmla="*/ 448 w 854"/>
                  <a:gd name="T23" fmla="*/ 162 h 250"/>
                  <a:gd name="T24" fmla="*/ 559 w 854"/>
                  <a:gd name="T25" fmla="*/ 133 h 250"/>
                  <a:gd name="T26" fmla="*/ 613 w 854"/>
                  <a:gd name="T27" fmla="*/ 115 h 250"/>
                  <a:gd name="T28" fmla="*/ 670 w 854"/>
                  <a:gd name="T29" fmla="*/ 98 h 250"/>
                  <a:gd name="T30" fmla="*/ 670 w 854"/>
                  <a:gd name="T31" fmla="*/ 98 h 250"/>
                  <a:gd name="T32" fmla="*/ 718 w 854"/>
                  <a:gd name="T33" fmla="*/ 80 h 250"/>
                  <a:gd name="T34" fmla="*/ 769 w 854"/>
                  <a:gd name="T35" fmla="*/ 63 h 250"/>
                  <a:gd name="T36" fmla="*/ 769 w 854"/>
                  <a:gd name="T37" fmla="*/ 63 h 250"/>
                  <a:gd name="T38" fmla="*/ 790 w 854"/>
                  <a:gd name="T39" fmla="*/ 53 h 250"/>
                  <a:gd name="T40" fmla="*/ 816 w 854"/>
                  <a:gd name="T41" fmla="*/ 45 h 250"/>
                  <a:gd name="T42" fmla="*/ 825 w 854"/>
                  <a:gd name="T43" fmla="*/ 39 h 250"/>
                  <a:gd name="T44" fmla="*/ 837 w 854"/>
                  <a:gd name="T45" fmla="*/ 34 h 250"/>
                  <a:gd name="T46" fmla="*/ 845 w 854"/>
                  <a:gd name="T47" fmla="*/ 26 h 250"/>
                  <a:gd name="T48" fmla="*/ 853 w 854"/>
                  <a:gd name="T49" fmla="*/ 16 h 250"/>
                  <a:gd name="T50" fmla="*/ 853 w 854"/>
                  <a:gd name="T51" fmla="*/ 16 h 250"/>
                  <a:gd name="T52" fmla="*/ 854 w 854"/>
                  <a:gd name="T53" fmla="*/ 12 h 250"/>
                  <a:gd name="T54" fmla="*/ 853 w 854"/>
                  <a:gd name="T55" fmla="*/ 6 h 250"/>
                  <a:gd name="T56" fmla="*/ 851 w 854"/>
                  <a:gd name="T57" fmla="*/ 2 h 250"/>
                  <a:gd name="T58" fmla="*/ 845 w 854"/>
                  <a:gd name="T59" fmla="*/ 0 h 250"/>
                  <a:gd name="T60" fmla="*/ 845 w 854"/>
                  <a:gd name="T61" fmla="*/ 0 h 250"/>
                  <a:gd name="T62" fmla="*/ 835 w 854"/>
                  <a:gd name="T63" fmla="*/ 0 h 250"/>
                  <a:gd name="T64" fmla="*/ 825 w 854"/>
                  <a:gd name="T65" fmla="*/ 2 h 250"/>
                  <a:gd name="T66" fmla="*/ 804 w 854"/>
                  <a:gd name="T67" fmla="*/ 10 h 250"/>
                  <a:gd name="T68" fmla="*/ 767 w 854"/>
                  <a:gd name="T69" fmla="*/ 30 h 250"/>
                  <a:gd name="T70" fmla="*/ 767 w 854"/>
                  <a:gd name="T71" fmla="*/ 30 h 250"/>
                  <a:gd name="T72" fmla="*/ 716 w 854"/>
                  <a:gd name="T73" fmla="*/ 49 h 250"/>
                  <a:gd name="T74" fmla="*/ 668 w 854"/>
                  <a:gd name="T75" fmla="*/ 67 h 250"/>
                  <a:gd name="T76" fmla="*/ 668 w 854"/>
                  <a:gd name="T77" fmla="*/ 67 h 250"/>
                  <a:gd name="T78" fmla="*/ 609 w 854"/>
                  <a:gd name="T79" fmla="*/ 86 h 250"/>
                  <a:gd name="T80" fmla="*/ 549 w 854"/>
                  <a:gd name="T81" fmla="*/ 104 h 250"/>
                  <a:gd name="T82" fmla="*/ 430 w 854"/>
                  <a:gd name="T83" fmla="*/ 135 h 250"/>
                  <a:gd name="T84" fmla="*/ 430 w 854"/>
                  <a:gd name="T85" fmla="*/ 135 h 250"/>
                  <a:gd name="T86" fmla="*/ 313 w 854"/>
                  <a:gd name="T87" fmla="*/ 162 h 250"/>
                  <a:gd name="T88" fmla="*/ 197 w 854"/>
                  <a:gd name="T89" fmla="*/ 187 h 250"/>
                  <a:gd name="T90" fmla="*/ 197 w 854"/>
                  <a:gd name="T91" fmla="*/ 187 h 250"/>
                  <a:gd name="T92" fmla="*/ 90 w 854"/>
                  <a:gd name="T93" fmla="*/ 213 h 250"/>
                  <a:gd name="T94" fmla="*/ 90 w 854"/>
                  <a:gd name="T95" fmla="*/ 213 h 250"/>
                  <a:gd name="T96" fmla="*/ 45 w 854"/>
                  <a:gd name="T97" fmla="*/ 222 h 250"/>
                  <a:gd name="T98" fmla="*/ 22 w 854"/>
                  <a:gd name="T99" fmla="*/ 230 h 250"/>
                  <a:gd name="T100" fmla="*/ 10 w 854"/>
                  <a:gd name="T101" fmla="*/ 236 h 250"/>
                  <a:gd name="T102" fmla="*/ 0 w 854"/>
                  <a:gd name="T103" fmla="*/ 242 h 250"/>
                  <a:gd name="T104" fmla="*/ 0 w 854"/>
                  <a:gd name="T105" fmla="*/ 242 h 250"/>
                  <a:gd name="T106" fmla="*/ 0 w 854"/>
                  <a:gd name="T107" fmla="*/ 244 h 250"/>
                  <a:gd name="T108" fmla="*/ 0 w 854"/>
                  <a:gd name="T109" fmla="*/ 246 h 250"/>
                  <a:gd name="T110" fmla="*/ 0 w 854"/>
                  <a:gd name="T111" fmla="*/ 248 h 250"/>
                  <a:gd name="T112" fmla="*/ 4 w 854"/>
                  <a:gd name="T113" fmla="*/ 250 h 250"/>
                  <a:gd name="T114" fmla="*/ 4 w 854"/>
                  <a:gd name="T115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54" h="250">
                    <a:moveTo>
                      <a:pt x="4" y="250"/>
                    </a:moveTo>
                    <a:lnTo>
                      <a:pt x="4" y="250"/>
                    </a:lnTo>
                    <a:lnTo>
                      <a:pt x="14" y="250"/>
                    </a:lnTo>
                    <a:lnTo>
                      <a:pt x="25" y="250"/>
                    </a:lnTo>
                    <a:lnTo>
                      <a:pt x="49" y="248"/>
                    </a:lnTo>
                    <a:lnTo>
                      <a:pt x="95" y="238"/>
                    </a:lnTo>
                    <a:lnTo>
                      <a:pt x="95" y="238"/>
                    </a:lnTo>
                    <a:lnTo>
                      <a:pt x="212" y="215"/>
                    </a:lnTo>
                    <a:lnTo>
                      <a:pt x="212" y="215"/>
                    </a:lnTo>
                    <a:lnTo>
                      <a:pt x="331" y="189"/>
                    </a:lnTo>
                    <a:lnTo>
                      <a:pt x="448" y="162"/>
                    </a:lnTo>
                    <a:lnTo>
                      <a:pt x="448" y="162"/>
                    </a:lnTo>
                    <a:lnTo>
                      <a:pt x="559" y="133"/>
                    </a:lnTo>
                    <a:lnTo>
                      <a:pt x="613" y="115"/>
                    </a:lnTo>
                    <a:lnTo>
                      <a:pt x="670" y="98"/>
                    </a:lnTo>
                    <a:lnTo>
                      <a:pt x="670" y="98"/>
                    </a:lnTo>
                    <a:lnTo>
                      <a:pt x="718" y="80"/>
                    </a:lnTo>
                    <a:lnTo>
                      <a:pt x="769" y="63"/>
                    </a:lnTo>
                    <a:lnTo>
                      <a:pt x="769" y="63"/>
                    </a:lnTo>
                    <a:lnTo>
                      <a:pt x="790" y="53"/>
                    </a:lnTo>
                    <a:lnTo>
                      <a:pt x="816" y="45"/>
                    </a:lnTo>
                    <a:lnTo>
                      <a:pt x="825" y="39"/>
                    </a:lnTo>
                    <a:lnTo>
                      <a:pt x="837" y="34"/>
                    </a:lnTo>
                    <a:lnTo>
                      <a:pt x="845" y="26"/>
                    </a:lnTo>
                    <a:lnTo>
                      <a:pt x="853" y="16"/>
                    </a:lnTo>
                    <a:lnTo>
                      <a:pt x="853" y="16"/>
                    </a:lnTo>
                    <a:lnTo>
                      <a:pt x="854" y="12"/>
                    </a:lnTo>
                    <a:lnTo>
                      <a:pt x="853" y="6"/>
                    </a:lnTo>
                    <a:lnTo>
                      <a:pt x="851" y="2"/>
                    </a:lnTo>
                    <a:lnTo>
                      <a:pt x="845" y="0"/>
                    </a:lnTo>
                    <a:lnTo>
                      <a:pt x="845" y="0"/>
                    </a:lnTo>
                    <a:lnTo>
                      <a:pt x="835" y="0"/>
                    </a:lnTo>
                    <a:lnTo>
                      <a:pt x="825" y="2"/>
                    </a:lnTo>
                    <a:lnTo>
                      <a:pt x="804" y="10"/>
                    </a:lnTo>
                    <a:lnTo>
                      <a:pt x="767" y="30"/>
                    </a:lnTo>
                    <a:lnTo>
                      <a:pt x="767" y="30"/>
                    </a:lnTo>
                    <a:lnTo>
                      <a:pt x="716" y="49"/>
                    </a:lnTo>
                    <a:lnTo>
                      <a:pt x="668" y="67"/>
                    </a:lnTo>
                    <a:lnTo>
                      <a:pt x="668" y="67"/>
                    </a:lnTo>
                    <a:lnTo>
                      <a:pt x="609" y="86"/>
                    </a:lnTo>
                    <a:lnTo>
                      <a:pt x="549" y="104"/>
                    </a:lnTo>
                    <a:lnTo>
                      <a:pt x="430" y="135"/>
                    </a:lnTo>
                    <a:lnTo>
                      <a:pt x="430" y="135"/>
                    </a:lnTo>
                    <a:lnTo>
                      <a:pt x="313" y="162"/>
                    </a:lnTo>
                    <a:lnTo>
                      <a:pt x="197" y="187"/>
                    </a:lnTo>
                    <a:lnTo>
                      <a:pt x="197" y="187"/>
                    </a:lnTo>
                    <a:lnTo>
                      <a:pt x="90" y="213"/>
                    </a:lnTo>
                    <a:lnTo>
                      <a:pt x="90" y="213"/>
                    </a:lnTo>
                    <a:lnTo>
                      <a:pt x="45" y="222"/>
                    </a:lnTo>
                    <a:lnTo>
                      <a:pt x="22" y="230"/>
                    </a:lnTo>
                    <a:lnTo>
                      <a:pt x="10" y="236"/>
                    </a:lnTo>
                    <a:lnTo>
                      <a:pt x="0" y="242"/>
                    </a:lnTo>
                    <a:lnTo>
                      <a:pt x="0" y="242"/>
                    </a:lnTo>
                    <a:lnTo>
                      <a:pt x="0" y="244"/>
                    </a:lnTo>
                    <a:lnTo>
                      <a:pt x="0" y="246"/>
                    </a:lnTo>
                    <a:lnTo>
                      <a:pt x="0" y="248"/>
                    </a:lnTo>
                    <a:lnTo>
                      <a:pt x="4" y="250"/>
                    </a:lnTo>
                    <a:lnTo>
                      <a:pt x="4" y="25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7494B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18"/>
              <p:cNvSpPr/>
              <p:nvPr/>
            </p:nvSpPr>
            <p:spPr bwMode="auto">
              <a:xfrm>
                <a:off x="1512491" y="1948664"/>
                <a:ext cx="438150" cy="100013"/>
              </a:xfrm>
              <a:custGeom>
                <a:avLst/>
                <a:gdLst>
                  <a:gd name="T0" fmla="*/ 9 w 788"/>
                  <a:gd name="T1" fmla="*/ 240 h 240"/>
                  <a:gd name="T2" fmla="*/ 9 w 788"/>
                  <a:gd name="T3" fmla="*/ 240 h 240"/>
                  <a:gd name="T4" fmla="*/ 107 w 788"/>
                  <a:gd name="T5" fmla="*/ 203 h 240"/>
                  <a:gd name="T6" fmla="*/ 157 w 788"/>
                  <a:gd name="T7" fmla="*/ 187 h 240"/>
                  <a:gd name="T8" fmla="*/ 206 w 788"/>
                  <a:gd name="T9" fmla="*/ 172 h 240"/>
                  <a:gd name="T10" fmla="*/ 206 w 788"/>
                  <a:gd name="T11" fmla="*/ 172 h 240"/>
                  <a:gd name="T12" fmla="*/ 258 w 788"/>
                  <a:gd name="T13" fmla="*/ 160 h 240"/>
                  <a:gd name="T14" fmla="*/ 309 w 788"/>
                  <a:gd name="T15" fmla="*/ 148 h 240"/>
                  <a:gd name="T16" fmla="*/ 412 w 788"/>
                  <a:gd name="T17" fmla="*/ 127 h 240"/>
                  <a:gd name="T18" fmla="*/ 412 w 788"/>
                  <a:gd name="T19" fmla="*/ 127 h 240"/>
                  <a:gd name="T20" fmla="*/ 515 w 788"/>
                  <a:gd name="T21" fmla="*/ 106 h 240"/>
                  <a:gd name="T22" fmla="*/ 566 w 788"/>
                  <a:gd name="T23" fmla="*/ 96 h 240"/>
                  <a:gd name="T24" fmla="*/ 618 w 788"/>
                  <a:gd name="T25" fmla="*/ 82 h 240"/>
                  <a:gd name="T26" fmla="*/ 618 w 788"/>
                  <a:gd name="T27" fmla="*/ 82 h 240"/>
                  <a:gd name="T28" fmla="*/ 659 w 788"/>
                  <a:gd name="T29" fmla="*/ 70 h 240"/>
                  <a:gd name="T30" fmla="*/ 700 w 788"/>
                  <a:gd name="T31" fmla="*/ 57 h 240"/>
                  <a:gd name="T32" fmla="*/ 700 w 788"/>
                  <a:gd name="T33" fmla="*/ 57 h 240"/>
                  <a:gd name="T34" fmla="*/ 722 w 788"/>
                  <a:gd name="T35" fmla="*/ 51 h 240"/>
                  <a:gd name="T36" fmla="*/ 745 w 788"/>
                  <a:gd name="T37" fmla="*/ 43 h 240"/>
                  <a:gd name="T38" fmla="*/ 766 w 788"/>
                  <a:gd name="T39" fmla="*/ 34 h 240"/>
                  <a:gd name="T40" fmla="*/ 776 w 788"/>
                  <a:gd name="T41" fmla="*/ 26 h 240"/>
                  <a:gd name="T42" fmla="*/ 784 w 788"/>
                  <a:gd name="T43" fmla="*/ 20 h 240"/>
                  <a:gd name="T44" fmla="*/ 784 w 788"/>
                  <a:gd name="T45" fmla="*/ 20 h 240"/>
                  <a:gd name="T46" fmla="*/ 788 w 788"/>
                  <a:gd name="T47" fmla="*/ 12 h 240"/>
                  <a:gd name="T48" fmla="*/ 788 w 788"/>
                  <a:gd name="T49" fmla="*/ 6 h 240"/>
                  <a:gd name="T50" fmla="*/ 782 w 788"/>
                  <a:gd name="T51" fmla="*/ 2 h 240"/>
                  <a:gd name="T52" fmla="*/ 776 w 788"/>
                  <a:gd name="T53" fmla="*/ 0 h 240"/>
                  <a:gd name="T54" fmla="*/ 776 w 788"/>
                  <a:gd name="T55" fmla="*/ 0 h 240"/>
                  <a:gd name="T56" fmla="*/ 766 w 788"/>
                  <a:gd name="T57" fmla="*/ 0 h 240"/>
                  <a:gd name="T58" fmla="*/ 757 w 788"/>
                  <a:gd name="T59" fmla="*/ 4 h 240"/>
                  <a:gd name="T60" fmla="*/ 737 w 788"/>
                  <a:gd name="T61" fmla="*/ 10 h 240"/>
                  <a:gd name="T62" fmla="*/ 698 w 788"/>
                  <a:gd name="T63" fmla="*/ 28 h 240"/>
                  <a:gd name="T64" fmla="*/ 698 w 788"/>
                  <a:gd name="T65" fmla="*/ 28 h 240"/>
                  <a:gd name="T66" fmla="*/ 644 w 788"/>
                  <a:gd name="T67" fmla="*/ 45 h 240"/>
                  <a:gd name="T68" fmla="*/ 589 w 788"/>
                  <a:gd name="T69" fmla="*/ 59 h 240"/>
                  <a:gd name="T70" fmla="*/ 589 w 788"/>
                  <a:gd name="T71" fmla="*/ 59 h 240"/>
                  <a:gd name="T72" fmla="*/ 539 w 788"/>
                  <a:gd name="T73" fmla="*/ 72 h 240"/>
                  <a:gd name="T74" fmla="*/ 486 w 788"/>
                  <a:gd name="T75" fmla="*/ 84 h 240"/>
                  <a:gd name="T76" fmla="*/ 383 w 788"/>
                  <a:gd name="T77" fmla="*/ 106 h 240"/>
                  <a:gd name="T78" fmla="*/ 383 w 788"/>
                  <a:gd name="T79" fmla="*/ 106 h 240"/>
                  <a:gd name="T80" fmla="*/ 286 w 788"/>
                  <a:gd name="T81" fmla="*/ 125 h 240"/>
                  <a:gd name="T82" fmla="*/ 237 w 788"/>
                  <a:gd name="T83" fmla="*/ 135 h 240"/>
                  <a:gd name="T84" fmla="*/ 186 w 788"/>
                  <a:gd name="T85" fmla="*/ 148 h 240"/>
                  <a:gd name="T86" fmla="*/ 138 w 788"/>
                  <a:gd name="T87" fmla="*/ 162 h 240"/>
                  <a:gd name="T88" fmla="*/ 89 w 788"/>
                  <a:gd name="T89" fmla="*/ 179 h 240"/>
                  <a:gd name="T90" fmla="*/ 44 w 788"/>
                  <a:gd name="T91" fmla="*/ 201 h 240"/>
                  <a:gd name="T92" fmla="*/ 23 w 788"/>
                  <a:gd name="T93" fmla="*/ 215 h 240"/>
                  <a:gd name="T94" fmla="*/ 1 w 788"/>
                  <a:gd name="T95" fmla="*/ 226 h 240"/>
                  <a:gd name="T96" fmla="*/ 1 w 788"/>
                  <a:gd name="T97" fmla="*/ 226 h 240"/>
                  <a:gd name="T98" fmla="*/ 0 w 788"/>
                  <a:gd name="T99" fmla="*/ 228 h 240"/>
                  <a:gd name="T100" fmla="*/ 0 w 788"/>
                  <a:gd name="T101" fmla="*/ 232 h 240"/>
                  <a:gd name="T102" fmla="*/ 0 w 788"/>
                  <a:gd name="T103" fmla="*/ 236 h 240"/>
                  <a:gd name="T104" fmla="*/ 5 w 788"/>
                  <a:gd name="T105" fmla="*/ 240 h 240"/>
                  <a:gd name="T106" fmla="*/ 9 w 788"/>
                  <a:gd name="T107" fmla="*/ 240 h 240"/>
                  <a:gd name="T108" fmla="*/ 9 w 788"/>
                  <a:gd name="T109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88" h="240">
                    <a:moveTo>
                      <a:pt x="9" y="240"/>
                    </a:moveTo>
                    <a:lnTo>
                      <a:pt x="9" y="240"/>
                    </a:lnTo>
                    <a:lnTo>
                      <a:pt x="107" y="203"/>
                    </a:lnTo>
                    <a:lnTo>
                      <a:pt x="157" y="187"/>
                    </a:lnTo>
                    <a:lnTo>
                      <a:pt x="206" y="172"/>
                    </a:lnTo>
                    <a:lnTo>
                      <a:pt x="206" y="172"/>
                    </a:lnTo>
                    <a:lnTo>
                      <a:pt x="258" y="160"/>
                    </a:lnTo>
                    <a:lnTo>
                      <a:pt x="309" y="148"/>
                    </a:lnTo>
                    <a:lnTo>
                      <a:pt x="412" y="127"/>
                    </a:lnTo>
                    <a:lnTo>
                      <a:pt x="412" y="127"/>
                    </a:lnTo>
                    <a:lnTo>
                      <a:pt x="515" y="106"/>
                    </a:lnTo>
                    <a:lnTo>
                      <a:pt x="566" y="96"/>
                    </a:lnTo>
                    <a:lnTo>
                      <a:pt x="618" y="82"/>
                    </a:lnTo>
                    <a:lnTo>
                      <a:pt x="618" y="82"/>
                    </a:lnTo>
                    <a:lnTo>
                      <a:pt x="659" y="70"/>
                    </a:lnTo>
                    <a:lnTo>
                      <a:pt x="700" y="57"/>
                    </a:lnTo>
                    <a:lnTo>
                      <a:pt x="700" y="57"/>
                    </a:lnTo>
                    <a:lnTo>
                      <a:pt x="722" y="51"/>
                    </a:lnTo>
                    <a:lnTo>
                      <a:pt x="745" y="43"/>
                    </a:lnTo>
                    <a:lnTo>
                      <a:pt x="766" y="34"/>
                    </a:lnTo>
                    <a:lnTo>
                      <a:pt x="776" y="26"/>
                    </a:lnTo>
                    <a:lnTo>
                      <a:pt x="784" y="20"/>
                    </a:lnTo>
                    <a:lnTo>
                      <a:pt x="784" y="20"/>
                    </a:lnTo>
                    <a:lnTo>
                      <a:pt x="788" y="12"/>
                    </a:lnTo>
                    <a:lnTo>
                      <a:pt x="788" y="6"/>
                    </a:lnTo>
                    <a:lnTo>
                      <a:pt x="782" y="2"/>
                    </a:lnTo>
                    <a:lnTo>
                      <a:pt x="776" y="0"/>
                    </a:lnTo>
                    <a:lnTo>
                      <a:pt x="776" y="0"/>
                    </a:lnTo>
                    <a:lnTo>
                      <a:pt x="766" y="0"/>
                    </a:lnTo>
                    <a:lnTo>
                      <a:pt x="757" y="4"/>
                    </a:lnTo>
                    <a:lnTo>
                      <a:pt x="737" y="10"/>
                    </a:lnTo>
                    <a:lnTo>
                      <a:pt x="698" y="28"/>
                    </a:lnTo>
                    <a:lnTo>
                      <a:pt x="698" y="28"/>
                    </a:lnTo>
                    <a:lnTo>
                      <a:pt x="644" y="45"/>
                    </a:lnTo>
                    <a:lnTo>
                      <a:pt x="589" y="59"/>
                    </a:lnTo>
                    <a:lnTo>
                      <a:pt x="589" y="59"/>
                    </a:lnTo>
                    <a:lnTo>
                      <a:pt x="539" y="72"/>
                    </a:lnTo>
                    <a:lnTo>
                      <a:pt x="486" y="84"/>
                    </a:lnTo>
                    <a:lnTo>
                      <a:pt x="383" y="106"/>
                    </a:lnTo>
                    <a:lnTo>
                      <a:pt x="383" y="106"/>
                    </a:lnTo>
                    <a:lnTo>
                      <a:pt x="286" y="125"/>
                    </a:lnTo>
                    <a:lnTo>
                      <a:pt x="237" y="135"/>
                    </a:lnTo>
                    <a:lnTo>
                      <a:pt x="186" y="148"/>
                    </a:lnTo>
                    <a:lnTo>
                      <a:pt x="138" y="162"/>
                    </a:lnTo>
                    <a:lnTo>
                      <a:pt x="89" y="179"/>
                    </a:lnTo>
                    <a:lnTo>
                      <a:pt x="44" y="201"/>
                    </a:lnTo>
                    <a:lnTo>
                      <a:pt x="23" y="215"/>
                    </a:lnTo>
                    <a:lnTo>
                      <a:pt x="1" y="226"/>
                    </a:lnTo>
                    <a:lnTo>
                      <a:pt x="1" y="226"/>
                    </a:lnTo>
                    <a:lnTo>
                      <a:pt x="0" y="228"/>
                    </a:lnTo>
                    <a:lnTo>
                      <a:pt x="0" y="232"/>
                    </a:lnTo>
                    <a:lnTo>
                      <a:pt x="0" y="236"/>
                    </a:lnTo>
                    <a:lnTo>
                      <a:pt x="5" y="240"/>
                    </a:lnTo>
                    <a:lnTo>
                      <a:pt x="9" y="240"/>
                    </a:lnTo>
                    <a:lnTo>
                      <a:pt x="9" y="24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7494B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19"/>
              <p:cNvSpPr/>
              <p:nvPr/>
            </p:nvSpPr>
            <p:spPr bwMode="auto">
              <a:xfrm>
                <a:off x="1823641" y="1815314"/>
                <a:ext cx="317500" cy="52388"/>
              </a:xfrm>
              <a:custGeom>
                <a:avLst/>
                <a:gdLst>
                  <a:gd name="T0" fmla="*/ 6 w 570"/>
                  <a:gd name="T1" fmla="*/ 127 h 127"/>
                  <a:gd name="T2" fmla="*/ 6 w 570"/>
                  <a:gd name="T3" fmla="*/ 127 h 127"/>
                  <a:gd name="T4" fmla="*/ 41 w 570"/>
                  <a:gd name="T5" fmla="*/ 127 h 127"/>
                  <a:gd name="T6" fmla="*/ 74 w 570"/>
                  <a:gd name="T7" fmla="*/ 125 h 127"/>
                  <a:gd name="T8" fmla="*/ 107 w 570"/>
                  <a:gd name="T9" fmla="*/ 121 h 127"/>
                  <a:gd name="T10" fmla="*/ 142 w 570"/>
                  <a:gd name="T11" fmla="*/ 115 h 127"/>
                  <a:gd name="T12" fmla="*/ 208 w 570"/>
                  <a:gd name="T13" fmla="*/ 103 h 127"/>
                  <a:gd name="T14" fmla="*/ 274 w 570"/>
                  <a:gd name="T15" fmla="*/ 92 h 127"/>
                  <a:gd name="T16" fmla="*/ 274 w 570"/>
                  <a:gd name="T17" fmla="*/ 92 h 127"/>
                  <a:gd name="T18" fmla="*/ 346 w 570"/>
                  <a:gd name="T19" fmla="*/ 78 h 127"/>
                  <a:gd name="T20" fmla="*/ 418 w 570"/>
                  <a:gd name="T21" fmla="*/ 64 h 127"/>
                  <a:gd name="T22" fmla="*/ 489 w 570"/>
                  <a:gd name="T23" fmla="*/ 47 h 127"/>
                  <a:gd name="T24" fmla="*/ 559 w 570"/>
                  <a:gd name="T25" fmla="*/ 29 h 127"/>
                  <a:gd name="T26" fmla="*/ 559 w 570"/>
                  <a:gd name="T27" fmla="*/ 29 h 127"/>
                  <a:gd name="T28" fmla="*/ 564 w 570"/>
                  <a:gd name="T29" fmla="*/ 26 h 127"/>
                  <a:gd name="T30" fmla="*/ 568 w 570"/>
                  <a:gd name="T31" fmla="*/ 22 h 127"/>
                  <a:gd name="T32" fmla="*/ 570 w 570"/>
                  <a:gd name="T33" fmla="*/ 16 h 127"/>
                  <a:gd name="T34" fmla="*/ 570 w 570"/>
                  <a:gd name="T35" fmla="*/ 10 h 127"/>
                  <a:gd name="T36" fmla="*/ 568 w 570"/>
                  <a:gd name="T37" fmla="*/ 6 h 127"/>
                  <a:gd name="T38" fmla="*/ 564 w 570"/>
                  <a:gd name="T39" fmla="*/ 2 h 127"/>
                  <a:gd name="T40" fmla="*/ 561 w 570"/>
                  <a:gd name="T41" fmla="*/ 0 h 127"/>
                  <a:gd name="T42" fmla="*/ 553 w 570"/>
                  <a:gd name="T43" fmla="*/ 0 h 127"/>
                  <a:gd name="T44" fmla="*/ 553 w 570"/>
                  <a:gd name="T45" fmla="*/ 0 h 127"/>
                  <a:gd name="T46" fmla="*/ 487 w 570"/>
                  <a:gd name="T47" fmla="*/ 18 h 127"/>
                  <a:gd name="T48" fmla="*/ 418 w 570"/>
                  <a:gd name="T49" fmla="*/ 35 h 127"/>
                  <a:gd name="T50" fmla="*/ 352 w 570"/>
                  <a:gd name="T51" fmla="*/ 49 h 127"/>
                  <a:gd name="T52" fmla="*/ 284 w 570"/>
                  <a:gd name="T53" fmla="*/ 62 h 127"/>
                  <a:gd name="T54" fmla="*/ 284 w 570"/>
                  <a:gd name="T55" fmla="*/ 62 h 127"/>
                  <a:gd name="T56" fmla="*/ 214 w 570"/>
                  <a:gd name="T57" fmla="*/ 74 h 127"/>
                  <a:gd name="T58" fmla="*/ 144 w 570"/>
                  <a:gd name="T59" fmla="*/ 84 h 127"/>
                  <a:gd name="T60" fmla="*/ 74 w 570"/>
                  <a:gd name="T61" fmla="*/ 96 h 127"/>
                  <a:gd name="T62" fmla="*/ 39 w 570"/>
                  <a:gd name="T63" fmla="*/ 103 h 127"/>
                  <a:gd name="T64" fmla="*/ 6 w 570"/>
                  <a:gd name="T65" fmla="*/ 113 h 127"/>
                  <a:gd name="T66" fmla="*/ 6 w 570"/>
                  <a:gd name="T67" fmla="*/ 113 h 127"/>
                  <a:gd name="T68" fmla="*/ 2 w 570"/>
                  <a:gd name="T69" fmla="*/ 115 h 127"/>
                  <a:gd name="T70" fmla="*/ 0 w 570"/>
                  <a:gd name="T71" fmla="*/ 121 h 127"/>
                  <a:gd name="T72" fmla="*/ 2 w 570"/>
                  <a:gd name="T73" fmla="*/ 125 h 127"/>
                  <a:gd name="T74" fmla="*/ 6 w 570"/>
                  <a:gd name="T75" fmla="*/ 127 h 127"/>
                  <a:gd name="T76" fmla="*/ 6 w 570"/>
                  <a:gd name="T7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70" h="127">
                    <a:moveTo>
                      <a:pt x="6" y="127"/>
                    </a:moveTo>
                    <a:lnTo>
                      <a:pt x="6" y="127"/>
                    </a:lnTo>
                    <a:lnTo>
                      <a:pt x="41" y="127"/>
                    </a:lnTo>
                    <a:lnTo>
                      <a:pt x="74" y="125"/>
                    </a:lnTo>
                    <a:lnTo>
                      <a:pt x="107" y="121"/>
                    </a:lnTo>
                    <a:lnTo>
                      <a:pt x="142" y="115"/>
                    </a:lnTo>
                    <a:lnTo>
                      <a:pt x="208" y="103"/>
                    </a:lnTo>
                    <a:lnTo>
                      <a:pt x="274" y="92"/>
                    </a:lnTo>
                    <a:lnTo>
                      <a:pt x="274" y="92"/>
                    </a:lnTo>
                    <a:lnTo>
                      <a:pt x="346" y="78"/>
                    </a:lnTo>
                    <a:lnTo>
                      <a:pt x="418" y="64"/>
                    </a:lnTo>
                    <a:lnTo>
                      <a:pt x="489" y="47"/>
                    </a:lnTo>
                    <a:lnTo>
                      <a:pt x="559" y="29"/>
                    </a:lnTo>
                    <a:lnTo>
                      <a:pt x="559" y="29"/>
                    </a:lnTo>
                    <a:lnTo>
                      <a:pt x="564" y="26"/>
                    </a:lnTo>
                    <a:lnTo>
                      <a:pt x="568" y="22"/>
                    </a:lnTo>
                    <a:lnTo>
                      <a:pt x="570" y="16"/>
                    </a:lnTo>
                    <a:lnTo>
                      <a:pt x="570" y="10"/>
                    </a:lnTo>
                    <a:lnTo>
                      <a:pt x="568" y="6"/>
                    </a:lnTo>
                    <a:lnTo>
                      <a:pt x="564" y="2"/>
                    </a:lnTo>
                    <a:lnTo>
                      <a:pt x="561" y="0"/>
                    </a:lnTo>
                    <a:lnTo>
                      <a:pt x="553" y="0"/>
                    </a:lnTo>
                    <a:lnTo>
                      <a:pt x="553" y="0"/>
                    </a:lnTo>
                    <a:lnTo>
                      <a:pt x="487" y="18"/>
                    </a:lnTo>
                    <a:lnTo>
                      <a:pt x="418" y="35"/>
                    </a:lnTo>
                    <a:lnTo>
                      <a:pt x="352" y="49"/>
                    </a:lnTo>
                    <a:lnTo>
                      <a:pt x="284" y="62"/>
                    </a:lnTo>
                    <a:lnTo>
                      <a:pt x="284" y="62"/>
                    </a:lnTo>
                    <a:lnTo>
                      <a:pt x="214" y="74"/>
                    </a:lnTo>
                    <a:lnTo>
                      <a:pt x="144" y="84"/>
                    </a:lnTo>
                    <a:lnTo>
                      <a:pt x="74" y="96"/>
                    </a:lnTo>
                    <a:lnTo>
                      <a:pt x="39" y="103"/>
                    </a:lnTo>
                    <a:lnTo>
                      <a:pt x="6" y="113"/>
                    </a:lnTo>
                    <a:lnTo>
                      <a:pt x="6" y="113"/>
                    </a:lnTo>
                    <a:lnTo>
                      <a:pt x="2" y="115"/>
                    </a:lnTo>
                    <a:lnTo>
                      <a:pt x="0" y="121"/>
                    </a:lnTo>
                    <a:lnTo>
                      <a:pt x="2" y="125"/>
                    </a:lnTo>
                    <a:lnTo>
                      <a:pt x="6" y="127"/>
                    </a:lnTo>
                    <a:lnTo>
                      <a:pt x="6" y="12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7494B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cxnSp>
        <p:nvCxnSpPr>
          <p:cNvPr id="18" name="直接连接符 17"/>
          <p:cNvCxnSpPr/>
          <p:nvPr/>
        </p:nvCxnSpPr>
        <p:spPr>
          <a:xfrm>
            <a:off x="1115617" y="2508257"/>
            <a:ext cx="1514475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1617306" y="213921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7494B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标题内容</a:t>
            </a:r>
          </a:p>
        </p:txBody>
      </p:sp>
      <p:sp>
        <p:nvSpPr>
          <p:cNvPr id="20" name="Freeform 12"/>
          <p:cNvSpPr/>
          <p:nvPr/>
        </p:nvSpPr>
        <p:spPr bwMode="auto">
          <a:xfrm>
            <a:off x="2899966" y="1649817"/>
            <a:ext cx="1111250" cy="858441"/>
          </a:xfrm>
          <a:custGeom>
            <a:avLst/>
            <a:gdLst>
              <a:gd name="T0" fmla="*/ 2147483646 w 1999"/>
              <a:gd name="T1" fmla="*/ 2147483646 h 2057"/>
              <a:gd name="T2" fmla="*/ 2147483646 w 1999"/>
              <a:gd name="T3" fmla="*/ 2147483646 h 2057"/>
              <a:gd name="T4" fmla="*/ 2147483646 w 1999"/>
              <a:gd name="T5" fmla="*/ 2147483646 h 2057"/>
              <a:gd name="T6" fmla="*/ 2147483646 w 1999"/>
              <a:gd name="T7" fmla="*/ 2147483646 h 2057"/>
              <a:gd name="T8" fmla="*/ 2147483646 w 1999"/>
              <a:gd name="T9" fmla="*/ 2147483646 h 2057"/>
              <a:gd name="T10" fmla="*/ 2147483646 w 1999"/>
              <a:gd name="T11" fmla="*/ 2147483646 h 2057"/>
              <a:gd name="T12" fmla="*/ 2147483646 w 1999"/>
              <a:gd name="T13" fmla="*/ 2147483646 h 2057"/>
              <a:gd name="T14" fmla="*/ 2147483646 w 1999"/>
              <a:gd name="T15" fmla="*/ 2147483646 h 2057"/>
              <a:gd name="T16" fmla="*/ 2147483646 w 1999"/>
              <a:gd name="T17" fmla="*/ 2147483646 h 2057"/>
              <a:gd name="T18" fmla="*/ 2147483646 w 1999"/>
              <a:gd name="T19" fmla="*/ 2147483646 h 2057"/>
              <a:gd name="T20" fmla="*/ 2147483646 w 1999"/>
              <a:gd name="T21" fmla="*/ 2147483646 h 2057"/>
              <a:gd name="T22" fmla="*/ 2147483646 w 1999"/>
              <a:gd name="T23" fmla="*/ 2147483646 h 2057"/>
              <a:gd name="T24" fmla="*/ 2147483646 w 1999"/>
              <a:gd name="T25" fmla="*/ 2147483646 h 2057"/>
              <a:gd name="T26" fmla="*/ 2147483646 w 1999"/>
              <a:gd name="T27" fmla="*/ 2147483646 h 2057"/>
              <a:gd name="T28" fmla="*/ 2147483646 w 1999"/>
              <a:gd name="T29" fmla="*/ 2147483646 h 2057"/>
              <a:gd name="T30" fmla="*/ 2147483646 w 1999"/>
              <a:gd name="T31" fmla="*/ 2147483646 h 2057"/>
              <a:gd name="T32" fmla="*/ 2147483646 w 1999"/>
              <a:gd name="T33" fmla="*/ 2147483646 h 2057"/>
              <a:gd name="T34" fmla="*/ 2147483646 w 1999"/>
              <a:gd name="T35" fmla="*/ 2147483646 h 2057"/>
              <a:gd name="T36" fmla="*/ 2147483646 w 1999"/>
              <a:gd name="T37" fmla="*/ 2147483646 h 2057"/>
              <a:gd name="T38" fmla="*/ 2147483646 w 1999"/>
              <a:gd name="T39" fmla="*/ 2147483646 h 2057"/>
              <a:gd name="T40" fmla="*/ 2147483646 w 1999"/>
              <a:gd name="T41" fmla="*/ 2147483646 h 2057"/>
              <a:gd name="T42" fmla="*/ 2147483646 w 1999"/>
              <a:gd name="T43" fmla="*/ 2147483646 h 2057"/>
              <a:gd name="T44" fmla="*/ 2147483646 w 1999"/>
              <a:gd name="T45" fmla="*/ 2147483646 h 2057"/>
              <a:gd name="T46" fmla="*/ 2147483646 w 1999"/>
              <a:gd name="T47" fmla="*/ 2147483646 h 2057"/>
              <a:gd name="T48" fmla="*/ 2147483646 w 1999"/>
              <a:gd name="T49" fmla="*/ 2147483646 h 2057"/>
              <a:gd name="T50" fmla="*/ 2147483646 w 1999"/>
              <a:gd name="T51" fmla="*/ 2147483646 h 2057"/>
              <a:gd name="T52" fmla="*/ 2147483646 w 1999"/>
              <a:gd name="T53" fmla="*/ 2147483646 h 2057"/>
              <a:gd name="T54" fmla="*/ 2147483646 w 1999"/>
              <a:gd name="T55" fmla="*/ 2147483646 h 2057"/>
              <a:gd name="T56" fmla="*/ 2147483646 w 1999"/>
              <a:gd name="T57" fmla="*/ 2147483646 h 2057"/>
              <a:gd name="T58" fmla="*/ 2147483646 w 1999"/>
              <a:gd name="T59" fmla="*/ 2147483646 h 2057"/>
              <a:gd name="T60" fmla="*/ 2147483646 w 1999"/>
              <a:gd name="T61" fmla="*/ 2147483646 h 2057"/>
              <a:gd name="T62" fmla="*/ 2147483646 w 1999"/>
              <a:gd name="T63" fmla="*/ 2147483646 h 2057"/>
              <a:gd name="T64" fmla="*/ 2147483646 w 1999"/>
              <a:gd name="T65" fmla="*/ 2147483646 h 2057"/>
              <a:gd name="T66" fmla="*/ 2147483646 w 1999"/>
              <a:gd name="T67" fmla="*/ 2147483646 h 2057"/>
              <a:gd name="T68" fmla="*/ 2147483646 w 1999"/>
              <a:gd name="T69" fmla="*/ 2147483646 h 2057"/>
              <a:gd name="T70" fmla="*/ 2147483646 w 1999"/>
              <a:gd name="T71" fmla="*/ 2147483646 h 2057"/>
              <a:gd name="T72" fmla="*/ 2147483646 w 1999"/>
              <a:gd name="T73" fmla="*/ 2147483646 h 2057"/>
              <a:gd name="T74" fmla="*/ 2147483646 w 1999"/>
              <a:gd name="T75" fmla="*/ 2147483646 h 2057"/>
              <a:gd name="T76" fmla="*/ 2147483646 w 1999"/>
              <a:gd name="T77" fmla="*/ 2147483646 h 2057"/>
              <a:gd name="T78" fmla="*/ 2147483646 w 1999"/>
              <a:gd name="T79" fmla="*/ 2147483646 h 2057"/>
              <a:gd name="T80" fmla="*/ 2147483646 w 1999"/>
              <a:gd name="T81" fmla="*/ 2147483646 h 2057"/>
              <a:gd name="T82" fmla="*/ 2147483646 w 1999"/>
              <a:gd name="T83" fmla="*/ 2147483646 h 2057"/>
              <a:gd name="T84" fmla="*/ 2147483646 w 1999"/>
              <a:gd name="T85" fmla="*/ 2147483646 h 2057"/>
              <a:gd name="T86" fmla="*/ 2147483646 w 1999"/>
              <a:gd name="T87" fmla="*/ 2147483646 h 2057"/>
              <a:gd name="T88" fmla="*/ 2147483646 w 1999"/>
              <a:gd name="T89" fmla="*/ 2147483646 h 2057"/>
              <a:gd name="T90" fmla="*/ 2147483646 w 1999"/>
              <a:gd name="T91" fmla="*/ 2147483646 h 2057"/>
              <a:gd name="T92" fmla="*/ 2147483646 w 1999"/>
              <a:gd name="T93" fmla="*/ 2147483646 h 2057"/>
              <a:gd name="T94" fmla="*/ 2147483646 w 1999"/>
              <a:gd name="T95" fmla="*/ 2147483646 h 2057"/>
              <a:gd name="T96" fmla="*/ 2147483646 w 1999"/>
              <a:gd name="T97" fmla="*/ 2147483646 h 2057"/>
              <a:gd name="T98" fmla="*/ 2147483646 w 1999"/>
              <a:gd name="T99" fmla="*/ 2147483646 h 2057"/>
              <a:gd name="T100" fmla="*/ 2147483646 w 1999"/>
              <a:gd name="T101" fmla="*/ 2147483646 h 2057"/>
              <a:gd name="T102" fmla="*/ 2147483646 w 1999"/>
              <a:gd name="T103" fmla="*/ 2147483646 h 2057"/>
              <a:gd name="T104" fmla="*/ 2147483646 w 1999"/>
              <a:gd name="T105" fmla="*/ 2147483646 h 2057"/>
              <a:gd name="T106" fmla="*/ 2147483646 w 1999"/>
              <a:gd name="T107" fmla="*/ 2147483646 h 2057"/>
              <a:gd name="T108" fmla="*/ 0 w 1999"/>
              <a:gd name="T109" fmla="*/ 2147483646 h 2057"/>
              <a:gd name="T110" fmla="*/ 2147483646 w 1999"/>
              <a:gd name="T111" fmla="*/ 2147483646 h 2057"/>
              <a:gd name="T112" fmla="*/ 2147483646 w 1999"/>
              <a:gd name="T113" fmla="*/ 2147483646 h 2057"/>
              <a:gd name="T114" fmla="*/ 2147483646 w 1999"/>
              <a:gd name="T115" fmla="*/ 2147483646 h 2057"/>
              <a:gd name="T116" fmla="*/ 2147483646 w 1999"/>
              <a:gd name="T117" fmla="*/ 2147483646 h 2057"/>
              <a:gd name="T118" fmla="*/ 2147483646 w 1999"/>
              <a:gd name="T119" fmla="*/ 2147483646 h 205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999"/>
              <a:gd name="T181" fmla="*/ 0 h 2057"/>
              <a:gd name="T182" fmla="*/ 1999 w 1999"/>
              <a:gd name="T183" fmla="*/ 2057 h 205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999" h="2057">
                <a:moveTo>
                  <a:pt x="230" y="1472"/>
                </a:moveTo>
                <a:lnTo>
                  <a:pt x="230" y="1472"/>
                </a:lnTo>
                <a:lnTo>
                  <a:pt x="230" y="1452"/>
                </a:lnTo>
                <a:lnTo>
                  <a:pt x="232" y="1401"/>
                </a:lnTo>
                <a:lnTo>
                  <a:pt x="238" y="1322"/>
                </a:lnTo>
                <a:lnTo>
                  <a:pt x="244" y="1273"/>
                </a:lnTo>
                <a:lnTo>
                  <a:pt x="251" y="1219"/>
                </a:lnTo>
                <a:lnTo>
                  <a:pt x="263" y="1160"/>
                </a:lnTo>
                <a:lnTo>
                  <a:pt x="277" y="1098"/>
                </a:lnTo>
                <a:lnTo>
                  <a:pt x="292" y="1034"/>
                </a:lnTo>
                <a:lnTo>
                  <a:pt x="312" y="966"/>
                </a:lnTo>
                <a:lnTo>
                  <a:pt x="337" y="895"/>
                </a:lnTo>
                <a:lnTo>
                  <a:pt x="364" y="823"/>
                </a:lnTo>
                <a:lnTo>
                  <a:pt x="397" y="751"/>
                </a:lnTo>
                <a:lnTo>
                  <a:pt x="417" y="714"/>
                </a:lnTo>
                <a:lnTo>
                  <a:pt x="436" y="677"/>
                </a:lnTo>
                <a:lnTo>
                  <a:pt x="456" y="642"/>
                </a:lnTo>
                <a:lnTo>
                  <a:pt x="479" y="605"/>
                </a:lnTo>
                <a:lnTo>
                  <a:pt x="502" y="570"/>
                </a:lnTo>
                <a:lnTo>
                  <a:pt x="528" y="535"/>
                </a:lnTo>
                <a:lnTo>
                  <a:pt x="555" y="500"/>
                </a:lnTo>
                <a:lnTo>
                  <a:pt x="582" y="467"/>
                </a:lnTo>
                <a:lnTo>
                  <a:pt x="611" y="432"/>
                </a:lnTo>
                <a:lnTo>
                  <a:pt x="643" y="399"/>
                </a:lnTo>
                <a:lnTo>
                  <a:pt x="676" y="368"/>
                </a:lnTo>
                <a:lnTo>
                  <a:pt x="711" y="337"/>
                </a:lnTo>
                <a:lnTo>
                  <a:pt x="748" y="306"/>
                </a:lnTo>
                <a:lnTo>
                  <a:pt x="787" y="276"/>
                </a:lnTo>
                <a:lnTo>
                  <a:pt x="825" y="247"/>
                </a:lnTo>
                <a:lnTo>
                  <a:pt x="868" y="220"/>
                </a:lnTo>
                <a:lnTo>
                  <a:pt x="911" y="195"/>
                </a:lnTo>
                <a:lnTo>
                  <a:pt x="958" y="169"/>
                </a:lnTo>
                <a:lnTo>
                  <a:pt x="1005" y="146"/>
                </a:lnTo>
                <a:lnTo>
                  <a:pt x="1055" y="125"/>
                </a:lnTo>
                <a:lnTo>
                  <a:pt x="1108" y="103"/>
                </a:lnTo>
                <a:lnTo>
                  <a:pt x="1162" y="84"/>
                </a:lnTo>
                <a:lnTo>
                  <a:pt x="1219" y="68"/>
                </a:lnTo>
                <a:lnTo>
                  <a:pt x="1277" y="53"/>
                </a:lnTo>
                <a:lnTo>
                  <a:pt x="1337" y="39"/>
                </a:lnTo>
                <a:lnTo>
                  <a:pt x="1400" y="27"/>
                </a:lnTo>
                <a:lnTo>
                  <a:pt x="1466" y="18"/>
                </a:lnTo>
                <a:lnTo>
                  <a:pt x="1534" y="10"/>
                </a:lnTo>
                <a:lnTo>
                  <a:pt x="1604" y="4"/>
                </a:lnTo>
                <a:lnTo>
                  <a:pt x="1676" y="2"/>
                </a:lnTo>
                <a:lnTo>
                  <a:pt x="1752" y="0"/>
                </a:lnTo>
                <a:lnTo>
                  <a:pt x="1830" y="2"/>
                </a:lnTo>
                <a:lnTo>
                  <a:pt x="1911" y="6"/>
                </a:lnTo>
                <a:lnTo>
                  <a:pt x="1993" y="12"/>
                </a:lnTo>
                <a:lnTo>
                  <a:pt x="1995" y="29"/>
                </a:lnTo>
                <a:lnTo>
                  <a:pt x="1999" y="76"/>
                </a:lnTo>
                <a:lnTo>
                  <a:pt x="1999" y="109"/>
                </a:lnTo>
                <a:lnTo>
                  <a:pt x="1999" y="148"/>
                </a:lnTo>
                <a:lnTo>
                  <a:pt x="1997" y="193"/>
                </a:lnTo>
                <a:lnTo>
                  <a:pt x="1993" y="243"/>
                </a:lnTo>
                <a:lnTo>
                  <a:pt x="1987" y="298"/>
                </a:lnTo>
                <a:lnTo>
                  <a:pt x="1980" y="356"/>
                </a:lnTo>
                <a:lnTo>
                  <a:pt x="1968" y="417"/>
                </a:lnTo>
                <a:lnTo>
                  <a:pt x="1952" y="481"/>
                </a:lnTo>
                <a:lnTo>
                  <a:pt x="1933" y="547"/>
                </a:lnTo>
                <a:lnTo>
                  <a:pt x="1909" y="615"/>
                </a:lnTo>
                <a:lnTo>
                  <a:pt x="1882" y="685"/>
                </a:lnTo>
                <a:lnTo>
                  <a:pt x="1865" y="720"/>
                </a:lnTo>
                <a:lnTo>
                  <a:pt x="1849" y="755"/>
                </a:lnTo>
                <a:lnTo>
                  <a:pt x="1830" y="790"/>
                </a:lnTo>
                <a:lnTo>
                  <a:pt x="1808" y="825"/>
                </a:lnTo>
                <a:lnTo>
                  <a:pt x="1787" y="860"/>
                </a:lnTo>
                <a:lnTo>
                  <a:pt x="1764" y="895"/>
                </a:lnTo>
                <a:lnTo>
                  <a:pt x="1738" y="929"/>
                </a:lnTo>
                <a:lnTo>
                  <a:pt x="1713" y="964"/>
                </a:lnTo>
                <a:lnTo>
                  <a:pt x="1684" y="999"/>
                </a:lnTo>
                <a:lnTo>
                  <a:pt x="1653" y="1032"/>
                </a:lnTo>
                <a:lnTo>
                  <a:pt x="1621" y="1065"/>
                </a:lnTo>
                <a:lnTo>
                  <a:pt x="1588" y="1096"/>
                </a:lnTo>
                <a:lnTo>
                  <a:pt x="1551" y="1129"/>
                </a:lnTo>
                <a:lnTo>
                  <a:pt x="1514" y="1160"/>
                </a:lnTo>
                <a:lnTo>
                  <a:pt x="1474" y="1189"/>
                </a:lnTo>
                <a:lnTo>
                  <a:pt x="1433" y="1220"/>
                </a:lnTo>
                <a:lnTo>
                  <a:pt x="1388" y="1248"/>
                </a:lnTo>
                <a:lnTo>
                  <a:pt x="1341" y="1277"/>
                </a:lnTo>
                <a:lnTo>
                  <a:pt x="1293" y="1302"/>
                </a:lnTo>
                <a:lnTo>
                  <a:pt x="1242" y="1328"/>
                </a:lnTo>
                <a:lnTo>
                  <a:pt x="1187" y="1353"/>
                </a:lnTo>
                <a:lnTo>
                  <a:pt x="1133" y="1376"/>
                </a:lnTo>
                <a:lnTo>
                  <a:pt x="1075" y="1398"/>
                </a:lnTo>
                <a:lnTo>
                  <a:pt x="1014" y="1419"/>
                </a:lnTo>
                <a:lnTo>
                  <a:pt x="950" y="1438"/>
                </a:lnTo>
                <a:lnTo>
                  <a:pt x="884" y="1456"/>
                </a:lnTo>
                <a:lnTo>
                  <a:pt x="816" y="1472"/>
                </a:lnTo>
                <a:lnTo>
                  <a:pt x="744" y="1487"/>
                </a:lnTo>
                <a:lnTo>
                  <a:pt x="670" y="1499"/>
                </a:lnTo>
                <a:lnTo>
                  <a:pt x="592" y="1510"/>
                </a:lnTo>
                <a:lnTo>
                  <a:pt x="512" y="1520"/>
                </a:lnTo>
                <a:lnTo>
                  <a:pt x="430" y="1528"/>
                </a:lnTo>
                <a:lnTo>
                  <a:pt x="345" y="1532"/>
                </a:lnTo>
                <a:lnTo>
                  <a:pt x="255" y="1536"/>
                </a:lnTo>
                <a:lnTo>
                  <a:pt x="230" y="1586"/>
                </a:lnTo>
                <a:lnTo>
                  <a:pt x="203" y="1641"/>
                </a:lnTo>
                <a:lnTo>
                  <a:pt x="172" y="1711"/>
                </a:lnTo>
                <a:lnTo>
                  <a:pt x="156" y="1750"/>
                </a:lnTo>
                <a:lnTo>
                  <a:pt x="142" y="1791"/>
                </a:lnTo>
                <a:lnTo>
                  <a:pt x="127" y="1834"/>
                </a:lnTo>
                <a:lnTo>
                  <a:pt x="115" y="1876"/>
                </a:lnTo>
                <a:lnTo>
                  <a:pt x="103" y="1919"/>
                </a:lnTo>
                <a:lnTo>
                  <a:pt x="96" y="1962"/>
                </a:lnTo>
                <a:lnTo>
                  <a:pt x="92" y="2003"/>
                </a:lnTo>
                <a:lnTo>
                  <a:pt x="90" y="2044"/>
                </a:lnTo>
                <a:lnTo>
                  <a:pt x="0" y="2057"/>
                </a:lnTo>
                <a:lnTo>
                  <a:pt x="18" y="1991"/>
                </a:lnTo>
                <a:lnTo>
                  <a:pt x="39" y="1919"/>
                </a:lnTo>
                <a:lnTo>
                  <a:pt x="66" y="1832"/>
                </a:lnTo>
                <a:lnTo>
                  <a:pt x="101" y="1736"/>
                </a:lnTo>
                <a:lnTo>
                  <a:pt x="119" y="1688"/>
                </a:lnTo>
                <a:lnTo>
                  <a:pt x="140" y="1639"/>
                </a:lnTo>
                <a:lnTo>
                  <a:pt x="162" y="1592"/>
                </a:lnTo>
                <a:lnTo>
                  <a:pt x="183" y="1547"/>
                </a:lnTo>
                <a:lnTo>
                  <a:pt x="207" y="1507"/>
                </a:lnTo>
                <a:lnTo>
                  <a:pt x="230" y="14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47494B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069828" y="1695061"/>
            <a:ext cx="855664" cy="571500"/>
            <a:chOff x="3069828" y="1695061"/>
            <a:chExt cx="855664" cy="571500"/>
          </a:xfrm>
        </p:grpSpPr>
        <p:sp>
          <p:nvSpPr>
            <p:cNvPr id="22" name="Freeform 13"/>
            <p:cNvSpPr/>
            <p:nvPr/>
          </p:nvSpPr>
          <p:spPr bwMode="auto">
            <a:xfrm>
              <a:off x="3069828" y="1720064"/>
              <a:ext cx="844550" cy="546497"/>
            </a:xfrm>
            <a:custGeom>
              <a:avLst/>
              <a:gdLst>
                <a:gd name="T0" fmla="*/ 11 w 1518"/>
                <a:gd name="T1" fmla="*/ 1308 h 1310"/>
                <a:gd name="T2" fmla="*/ 97 w 1518"/>
                <a:gd name="T3" fmla="*/ 1168 h 1310"/>
                <a:gd name="T4" fmla="*/ 128 w 1518"/>
                <a:gd name="T5" fmla="*/ 1124 h 1310"/>
                <a:gd name="T6" fmla="*/ 206 w 1518"/>
                <a:gd name="T7" fmla="*/ 1022 h 1310"/>
                <a:gd name="T8" fmla="*/ 290 w 1518"/>
                <a:gd name="T9" fmla="*/ 925 h 1310"/>
                <a:gd name="T10" fmla="*/ 335 w 1518"/>
                <a:gd name="T11" fmla="*/ 876 h 1310"/>
                <a:gd name="T12" fmla="*/ 428 w 1518"/>
                <a:gd name="T13" fmla="*/ 783 h 1310"/>
                <a:gd name="T14" fmla="*/ 525 w 1518"/>
                <a:gd name="T15" fmla="*/ 695 h 1310"/>
                <a:gd name="T16" fmla="*/ 677 w 1518"/>
                <a:gd name="T17" fmla="*/ 567 h 1310"/>
                <a:gd name="T18" fmla="*/ 782 w 1518"/>
                <a:gd name="T19" fmla="*/ 485 h 1310"/>
                <a:gd name="T20" fmla="*/ 998 w 1518"/>
                <a:gd name="T21" fmla="*/ 331 h 1310"/>
                <a:gd name="T22" fmla="*/ 1111 w 1518"/>
                <a:gd name="T23" fmla="*/ 257 h 1310"/>
                <a:gd name="T24" fmla="*/ 1308 w 1518"/>
                <a:gd name="T25" fmla="*/ 141 h 1310"/>
                <a:gd name="T26" fmla="*/ 1510 w 1518"/>
                <a:gd name="T27" fmla="*/ 30 h 1310"/>
                <a:gd name="T28" fmla="*/ 1518 w 1518"/>
                <a:gd name="T29" fmla="*/ 20 h 1310"/>
                <a:gd name="T30" fmla="*/ 1516 w 1518"/>
                <a:gd name="T31" fmla="*/ 8 h 1310"/>
                <a:gd name="T32" fmla="*/ 1508 w 1518"/>
                <a:gd name="T33" fmla="*/ 0 h 1310"/>
                <a:gd name="T34" fmla="*/ 1496 w 1518"/>
                <a:gd name="T35" fmla="*/ 0 h 1310"/>
                <a:gd name="T36" fmla="*/ 1444 w 1518"/>
                <a:gd name="T37" fmla="*/ 26 h 1310"/>
                <a:gd name="T38" fmla="*/ 1343 w 1518"/>
                <a:gd name="T39" fmla="*/ 78 h 1310"/>
                <a:gd name="T40" fmla="*/ 1195 w 1518"/>
                <a:gd name="T41" fmla="*/ 168 h 1310"/>
                <a:gd name="T42" fmla="*/ 1097 w 1518"/>
                <a:gd name="T43" fmla="*/ 228 h 1310"/>
                <a:gd name="T44" fmla="*/ 872 w 1518"/>
                <a:gd name="T45" fmla="*/ 380 h 1310"/>
                <a:gd name="T46" fmla="*/ 658 w 1518"/>
                <a:gd name="T47" fmla="*/ 544 h 1310"/>
                <a:gd name="T48" fmla="*/ 554 w 1518"/>
                <a:gd name="T49" fmla="*/ 629 h 1310"/>
                <a:gd name="T50" fmla="*/ 455 w 1518"/>
                <a:gd name="T51" fmla="*/ 717 h 1310"/>
                <a:gd name="T52" fmla="*/ 360 w 1518"/>
                <a:gd name="T53" fmla="*/ 810 h 1310"/>
                <a:gd name="T54" fmla="*/ 268 w 1518"/>
                <a:gd name="T55" fmla="*/ 906 h 1310"/>
                <a:gd name="T56" fmla="*/ 228 w 1518"/>
                <a:gd name="T57" fmla="*/ 952 h 1310"/>
                <a:gd name="T58" fmla="*/ 150 w 1518"/>
                <a:gd name="T59" fmla="*/ 1050 h 1310"/>
                <a:gd name="T60" fmla="*/ 113 w 1518"/>
                <a:gd name="T61" fmla="*/ 1100 h 1310"/>
                <a:gd name="T62" fmla="*/ 48 w 1518"/>
                <a:gd name="T63" fmla="*/ 1198 h 1310"/>
                <a:gd name="T64" fmla="*/ 21 w 1518"/>
                <a:gd name="T65" fmla="*/ 1248 h 1310"/>
                <a:gd name="T66" fmla="*/ 0 w 1518"/>
                <a:gd name="T67" fmla="*/ 1303 h 1310"/>
                <a:gd name="T68" fmla="*/ 0 w 1518"/>
                <a:gd name="T69" fmla="*/ 1307 h 1310"/>
                <a:gd name="T70" fmla="*/ 8 w 1518"/>
                <a:gd name="T71" fmla="*/ 1310 h 1310"/>
                <a:gd name="T72" fmla="*/ 11 w 1518"/>
                <a:gd name="T73" fmla="*/ 1308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18" h="1310">
                  <a:moveTo>
                    <a:pt x="11" y="1308"/>
                  </a:moveTo>
                  <a:lnTo>
                    <a:pt x="11" y="1308"/>
                  </a:lnTo>
                  <a:lnTo>
                    <a:pt x="68" y="1215"/>
                  </a:lnTo>
                  <a:lnTo>
                    <a:pt x="97" y="1168"/>
                  </a:lnTo>
                  <a:lnTo>
                    <a:pt x="128" y="1124"/>
                  </a:lnTo>
                  <a:lnTo>
                    <a:pt x="128" y="1124"/>
                  </a:lnTo>
                  <a:lnTo>
                    <a:pt x="165" y="1071"/>
                  </a:lnTo>
                  <a:lnTo>
                    <a:pt x="206" y="1022"/>
                  </a:lnTo>
                  <a:lnTo>
                    <a:pt x="247" y="972"/>
                  </a:lnTo>
                  <a:lnTo>
                    <a:pt x="290" y="925"/>
                  </a:lnTo>
                  <a:lnTo>
                    <a:pt x="290" y="925"/>
                  </a:lnTo>
                  <a:lnTo>
                    <a:pt x="335" y="876"/>
                  </a:lnTo>
                  <a:lnTo>
                    <a:pt x="381" y="830"/>
                  </a:lnTo>
                  <a:lnTo>
                    <a:pt x="428" y="783"/>
                  </a:lnTo>
                  <a:lnTo>
                    <a:pt x="477" y="738"/>
                  </a:lnTo>
                  <a:lnTo>
                    <a:pt x="525" y="695"/>
                  </a:lnTo>
                  <a:lnTo>
                    <a:pt x="576" y="651"/>
                  </a:lnTo>
                  <a:lnTo>
                    <a:pt x="677" y="567"/>
                  </a:lnTo>
                  <a:lnTo>
                    <a:pt x="677" y="567"/>
                  </a:lnTo>
                  <a:lnTo>
                    <a:pt x="782" y="485"/>
                  </a:lnTo>
                  <a:lnTo>
                    <a:pt x="889" y="407"/>
                  </a:lnTo>
                  <a:lnTo>
                    <a:pt x="998" y="331"/>
                  </a:lnTo>
                  <a:lnTo>
                    <a:pt x="1111" y="257"/>
                  </a:lnTo>
                  <a:lnTo>
                    <a:pt x="1111" y="257"/>
                  </a:lnTo>
                  <a:lnTo>
                    <a:pt x="1208" y="197"/>
                  </a:lnTo>
                  <a:lnTo>
                    <a:pt x="1308" y="141"/>
                  </a:lnTo>
                  <a:lnTo>
                    <a:pt x="1510" y="30"/>
                  </a:lnTo>
                  <a:lnTo>
                    <a:pt x="1510" y="30"/>
                  </a:lnTo>
                  <a:lnTo>
                    <a:pt x="1514" y="24"/>
                  </a:lnTo>
                  <a:lnTo>
                    <a:pt x="1518" y="20"/>
                  </a:lnTo>
                  <a:lnTo>
                    <a:pt x="1518" y="14"/>
                  </a:lnTo>
                  <a:lnTo>
                    <a:pt x="1516" y="8"/>
                  </a:lnTo>
                  <a:lnTo>
                    <a:pt x="1514" y="4"/>
                  </a:lnTo>
                  <a:lnTo>
                    <a:pt x="1508" y="0"/>
                  </a:lnTo>
                  <a:lnTo>
                    <a:pt x="1502" y="0"/>
                  </a:lnTo>
                  <a:lnTo>
                    <a:pt x="1496" y="0"/>
                  </a:lnTo>
                  <a:lnTo>
                    <a:pt x="1496" y="0"/>
                  </a:lnTo>
                  <a:lnTo>
                    <a:pt x="1444" y="26"/>
                  </a:lnTo>
                  <a:lnTo>
                    <a:pt x="1393" y="51"/>
                  </a:lnTo>
                  <a:lnTo>
                    <a:pt x="1343" y="78"/>
                  </a:lnTo>
                  <a:lnTo>
                    <a:pt x="1292" y="108"/>
                  </a:lnTo>
                  <a:lnTo>
                    <a:pt x="1195" y="168"/>
                  </a:lnTo>
                  <a:lnTo>
                    <a:pt x="1097" y="228"/>
                  </a:lnTo>
                  <a:lnTo>
                    <a:pt x="1097" y="228"/>
                  </a:lnTo>
                  <a:lnTo>
                    <a:pt x="985" y="304"/>
                  </a:lnTo>
                  <a:lnTo>
                    <a:pt x="872" y="380"/>
                  </a:lnTo>
                  <a:lnTo>
                    <a:pt x="763" y="462"/>
                  </a:lnTo>
                  <a:lnTo>
                    <a:pt x="658" y="544"/>
                  </a:lnTo>
                  <a:lnTo>
                    <a:pt x="658" y="544"/>
                  </a:lnTo>
                  <a:lnTo>
                    <a:pt x="554" y="629"/>
                  </a:lnTo>
                  <a:lnTo>
                    <a:pt x="504" y="672"/>
                  </a:lnTo>
                  <a:lnTo>
                    <a:pt x="455" y="717"/>
                  </a:lnTo>
                  <a:lnTo>
                    <a:pt x="407" y="763"/>
                  </a:lnTo>
                  <a:lnTo>
                    <a:pt x="360" y="810"/>
                  </a:lnTo>
                  <a:lnTo>
                    <a:pt x="313" y="857"/>
                  </a:lnTo>
                  <a:lnTo>
                    <a:pt x="268" y="906"/>
                  </a:lnTo>
                  <a:lnTo>
                    <a:pt x="268" y="906"/>
                  </a:lnTo>
                  <a:lnTo>
                    <a:pt x="228" y="952"/>
                  </a:lnTo>
                  <a:lnTo>
                    <a:pt x="187" y="1001"/>
                  </a:lnTo>
                  <a:lnTo>
                    <a:pt x="150" y="1050"/>
                  </a:lnTo>
                  <a:lnTo>
                    <a:pt x="113" y="1100"/>
                  </a:lnTo>
                  <a:lnTo>
                    <a:pt x="113" y="1100"/>
                  </a:lnTo>
                  <a:lnTo>
                    <a:pt x="80" y="1147"/>
                  </a:lnTo>
                  <a:lnTo>
                    <a:pt x="48" y="1198"/>
                  </a:lnTo>
                  <a:lnTo>
                    <a:pt x="35" y="1223"/>
                  </a:lnTo>
                  <a:lnTo>
                    <a:pt x="21" y="1248"/>
                  </a:lnTo>
                  <a:lnTo>
                    <a:pt x="10" y="1275"/>
                  </a:lnTo>
                  <a:lnTo>
                    <a:pt x="0" y="1303"/>
                  </a:lnTo>
                  <a:lnTo>
                    <a:pt x="0" y="1303"/>
                  </a:lnTo>
                  <a:lnTo>
                    <a:pt x="0" y="1307"/>
                  </a:lnTo>
                  <a:lnTo>
                    <a:pt x="4" y="1310"/>
                  </a:lnTo>
                  <a:lnTo>
                    <a:pt x="8" y="1310"/>
                  </a:lnTo>
                  <a:lnTo>
                    <a:pt x="11" y="1308"/>
                  </a:lnTo>
                  <a:lnTo>
                    <a:pt x="11" y="130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7494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14"/>
            <p:cNvSpPr/>
            <p:nvPr/>
          </p:nvSpPr>
          <p:spPr bwMode="auto">
            <a:xfrm>
              <a:off x="3695304" y="1695061"/>
              <a:ext cx="119063" cy="122635"/>
            </a:xfrm>
            <a:custGeom>
              <a:avLst/>
              <a:gdLst>
                <a:gd name="T0" fmla="*/ 196 w 212"/>
                <a:gd name="T1" fmla="*/ 0 h 294"/>
                <a:gd name="T2" fmla="*/ 196 w 212"/>
                <a:gd name="T3" fmla="*/ 0 h 294"/>
                <a:gd name="T4" fmla="*/ 181 w 212"/>
                <a:gd name="T5" fmla="*/ 14 h 294"/>
                <a:gd name="T6" fmla="*/ 163 w 212"/>
                <a:gd name="T7" fmla="*/ 25 h 294"/>
                <a:gd name="T8" fmla="*/ 150 w 212"/>
                <a:gd name="T9" fmla="*/ 41 h 294"/>
                <a:gd name="T10" fmla="*/ 134 w 212"/>
                <a:gd name="T11" fmla="*/ 57 h 294"/>
                <a:gd name="T12" fmla="*/ 109 w 212"/>
                <a:gd name="T13" fmla="*/ 90 h 294"/>
                <a:gd name="T14" fmla="*/ 85 w 212"/>
                <a:gd name="T15" fmla="*/ 125 h 294"/>
                <a:gd name="T16" fmla="*/ 64 w 212"/>
                <a:gd name="T17" fmla="*/ 162 h 294"/>
                <a:gd name="T18" fmla="*/ 44 w 212"/>
                <a:gd name="T19" fmla="*/ 199 h 294"/>
                <a:gd name="T20" fmla="*/ 23 w 212"/>
                <a:gd name="T21" fmla="*/ 236 h 294"/>
                <a:gd name="T22" fmla="*/ 2 w 212"/>
                <a:gd name="T23" fmla="*/ 271 h 294"/>
                <a:gd name="T24" fmla="*/ 2 w 212"/>
                <a:gd name="T25" fmla="*/ 271 h 294"/>
                <a:gd name="T26" fmla="*/ 0 w 212"/>
                <a:gd name="T27" fmla="*/ 277 h 294"/>
                <a:gd name="T28" fmla="*/ 0 w 212"/>
                <a:gd name="T29" fmla="*/ 282 h 294"/>
                <a:gd name="T30" fmla="*/ 4 w 212"/>
                <a:gd name="T31" fmla="*/ 288 h 294"/>
                <a:gd name="T32" fmla="*/ 7 w 212"/>
                <a:gd name="T33" fmla="*/ 292 h 294"/>
                <a:gd name="T34" fmla="*/ 11 w 212"/>
                <a:gd name="T35" fmla="*/ 294 h 294"/>
                <a:gd name="T36" fmla="*/ 17 w 212"/>
                <a:gd name="T37" fmla="*/ 294 h 294"/>
                <a:gd name="T38" fmla="*/ 23 w 212"/>
                <a:gd name="T39" fmla="*/ 292 h 294"/>
                <a:gd name="T40" fmla="*/ 27 w 212"/>
                <a:gd name="T41" fmla="*/ 288 h 294"/>
                <a:gd name="T42" fmla="*/ 27 w 212"/>
                <a:gd name="T43" fmla="*/ 288 h 294"/>
                <a:gd name="T44" fmla="*/ 48 w 212"/>
                <a:gd name="T45" fmla="*/ 253 h 294"/>
                <a:gd name="T46" fmla="*/ 68 w 212"/>
                <a:gd name="T47" fmla="*/ 216 h 294"/>
                <a:gd name="T48" fmla="*/ 107 w 212"/>
                <a:gd name="T49" fmla="*/ 146 h 294"/>
                <a:gd name="T50" fmla="*/ 130 w 212"/>
                <a:gd name="T51" fmla="*/ 111 h 294"/>
                <a:gd name="T52" fmla="*/ 153 w 212"/>
                <a:gd name="T53" fmla="*/ 78 h 294"/>
                <a:gd name="T54" fmla="*/ 179 w 212"/>
                <a:gd name="T55" fmla="*/ 47 h 294"/>
                <a:gd name="T56" fmla="*/ 208 w 212"/>
                <a:gd name="T57" fmla="*/ 18 h 294"/>
                <a:gd name="T58" fmla="*/ 208 w 212"/>
                <a:gd name="T59" fmla="*/ 18 h 294"/>
                <a:gd name="T60" fmla="*/ 210 w 212"/>
                <a:gd name="T61" fmla="*/ 16 h 294"/>
                <a:gd name="T62" fmla="*/ 212 w 212"/>
                <a:gd name="T63" fmla="*/ 12 h 294"/>
                <a:gd name="T64" fmla="*/ 212 w 212"/>
                <a:gd name="T65" fmla="*/ 8 h 294"/>
                <a:gd name="T66" fmla="*/ 210 w 212"/>
                <a:gd name="T67" fmla="*/ 4 h 294"/>
                <a:gd name="T68" fmla="*/ 208 w 212"/>
                <a:gd name="T69" fmla="*/ 2 h 294"/>
                <a:gd name="T70" fmla="*/ 204 w 212"/>
                <a:gd name="T71" fmla="*/ 0 h 294"/>
                <a:gd name="T72" fmla="*/ 200 w 212"/>
                <a:gd name="T73" fmla="*/ 0 h 294"/>
                <a:gd name="T74" fmla="*/ 196 w 212"/>
                <a:gd name="T75" fmla="*/ 0 h 294"/>
                <a:gd name="T76" fmla="*/ 196 w 212"/>
                <a:gd name="T7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2" h="294">
                  <a:moveTo>
                    <a:pt x="196" y="0"/>
                  </a:moveTo>
                  <a:lnTo>
                    <a:pt x="196" y="0"/>
                  </a:lnTo>
                  <a:lnTo>
                    <a:pt x="181" y="14"/>
                  </a:lnTo>
                  <a:lnTo>
                    <a:pt x="163" y="25"/>
                  </a:lnTo>
                  <a:lnTo>
                    <a:pt x="150" y="41"/>
                  </a:lnTo>
                  <a:lnTo>
                    <a:pt x="134" y="57"/>
                  </a:lnTo>
                  <a:lnTo>
                    <a:pt x="109" y="90"/>
                  </a:lnTo>
                  <a:lnTo>
                    <a:pt x="85" y="125"/>
                  </a:lnTo>
                  <a:lnTo>
                    <a:pt x="64" y="162"/>
                  </a:lnTo>
                  <a:lnTo>
                    <a:pt x="44" y="199"/>
                  </a:lnTo>
                  <a:lnTo>
                    <a:pt x="23" y="236"/>
                  </a:lnTo>
                  <a:lnTo>
                    <a:pt x="2" y="271"/>
                  </a:lnTo>
                  <a:lnTo>
                    <a:pt x="2" y="271"/>
                  </a:lnTo>
                  <a:lnTo>
                    <a:pt x="0" y="277"/>
                  </a:lnTo>
                  <a:lnTo>
                    <a:pt x="0" y="282"/>
                  </a:lnTo>
                  <a:lnTo>
                    <a:pt x="4" y="288"/>
                  </a:lnTo>
                  <a:lnTo>
                    <a:pt x="7" y="292"/>
                  </a:lnTo>
                  <a:lnTo>
                    <a:pt x="11" y="294"/>
                  </a:lnTo>
                  <a:lnTo>
                    <a:pt x="17" y="294"/>
                  </a:lnTo>
                  <a:lnTo>
                    <a:pt x="23" y="292"/>
                  </a:lnTo>
                  <a:lnTo>
                    <a:pt x="27" y="288"/>
                  </a:lnTo>
                  <a:lnTo>
                    <a:pt x="27" y="288"/>
                  </a:lnTo>
                  <a:lnTo>
                    <a:pt x="48" y="253"/>
                  </a:lnTo>
                  <a:lnTo>
                    <a:pt x="68" y="216"/>
                  </a:lnTo>
                  <a:lnTo>
                    <a:pt x="107" y="146"/>
                  </a:lnTo>
                  <a:lnTo>
                    <a:pt x="130" y="111"/>
                  </a:lnTo>
                  <a:lnTo>
                    <a:pt x="153" y="78"/>
                  </a:lnTo>
                  <a:lnTo>
                    <a:pt x="179" y="47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10" y="16"/>
                  </a:lnTo>
                  <a:lnTo>
                    <a:pt x="212" y="12"/>
                  </a:lnTo>
                  <a:lnTo>
                    <a:pt x="212" y="8"/>
                  </a:lnTo>
                  <a:lnTo>
                    <a:pt x="210" y="4"/>
                  </a:lnTo>
                  <a:lnTo>
                    <a:pt x="208" y="2"/>
                  </a:lnTo>
                  <a:lnTo>
                    <a:pt x="204" y="0"/>
                  </a:lnTo>
                  <a:lnTo>
                    <a:pt x="200" y="0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7494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15"/>
            <p:cNvSpPr/>
            <p:nvPr/>
          </p:nvSpPr>
          <p:spPr bwMode="auto">
            <a:xfrm>
              <a:off x="3423842" y="1715302"/>
              <a:ext cx="141287" cy="244078"/>
            </a:xfrm>
            <a:custGeom>
              <a:avLst/>
              <a:gdLst>
                <a:gd name="T0" fmla="*/ 242 w 257"/>
                <a:gd name="T1" fmla="*/ 4 h 584"/>
                <a:gd name="T2" fmla="*/ 242 w 257"/>
                <a:gd name="T3" fmla="*/ 4 h 584"/>
                <a:gd name="T4" fmla="*/ 209 w 257"/>
                <a:gd name="T5" fmla="*/ 70 h 584"/>
                <a:gd name="T6" fmla="*/ 175 w 257"/>
                <a:gd name="T7" fmla="*/ 138 h 584"/>
                <a:gd name="T8" fmla="*/ 113 w 257"/>
                <a:gd name="T9" fmla="*/ 272 h 584"/>
                <a:gd name="T10" fmla="*/ 113 w 257"/>
                <a:gd name="T11" fmla="*/ 272 h 584"/>
                <a:gd name="T12" fmla="*/ 80 w 257"/>
                <a:gd name="T13" fmla="*/ 344 h 584"/>
                <a:gd name="T14" fmla="*/ 51 w 257"/>
                <a:gd name="T15" fmla="*/ 416 h 584"/>
                <a:gd name="T16" fmla="*/ 24 w 257"/>
                <a:gd name="T17" fmla="*/ 488 h 584"/>
                <a:gd name="T18" fmla="*/ 12 w 257"/>
                <a:gd name="T19" fmla="*/ 525 h 584"/>
                <a:gd name="T20" fmla="*/ 2 w 257"/>
                <a:gd name="T21" fmla="*/ 564 h 584"/>
                <a:gd name="T22" fmla="*/ 2 w 257"/>
                <a:gd name="T23" fmla="*/ 564 h 584"/>
                <a:gd name="T24" fmla="*/ 0 w 257"/>
                <a:gd name="T25" fmla="*/ 570 h 584"/>
                <a:gd name="T26" fmla="*/ 2 w 257"/>
                <a:gd name="T27" fmla="*/ 576 h 584"/>
                <a:gd name="T28" fmla="*/ 6 w 257"/>
                <a:gd name="T29" fmla="*/ 580 h 584"/>
                <a:gd name="T30" fmla="*/ 12 w 257"/>
                <a:gd name="T31" fmla="*/ 582 h 584"/>
                <a:gd name="T32" fmla="*/ 18 w 257"/>
                <a:gd name="T33" fmla="*/ 584 h 584"/>
                <a:gd name="T34" fmla="*/ 22 w 257"/>
                <a:gd name="T35" fmla="*/ 582 h 584"/>
                <a:gd name="T36" fmla="*/ 26 w 257"/>
                <a:gd name="T37" fmla="*/ 580 h 584"/>
                <a:gd name="T38" fmla="*/ 29 w 257"/>
                <a:gd name="T39" fmla="*/ 574 h 584"/>
                <a:gd name="T40" fmla="*/ 29 w 257"/>
                <a:gd name="T41" fmla="*/ 574 h 584"/>
                <a:gd name="T42" fmla="*/ 39 w 257"/>
                <a:gd name="T43" fmla="*/ 537 h 584"/>
                <a:gd name="T44" fmla="*/ 51 w 257"/>
                <a:gd name="T45" fmla="*/ 502 h 584"/>
                <a:gd name="T46" fmla="*/ 76 w 257"/>
                <a:gd name="T47" fmla="*/ 432 h 584"/>
                <a:gd name="T48" fmla="*/ 103 w 257"/>
                <a:gd name="T49" fmla="*/ 364 h 584"/>
                <a:gd name="T50" fmla="*/ 135 w 257"/>
                <a:gd name="T51" fmla="*/ 296 h 584"/>
                <a:gd name="T52" fmla="*/ 135 w 257"/>
                <a:gd name="T53" fmla="*/ 296 h 584"/>
                <a:gd name="T54" fmla="*/ 168 w 257"/>
                <a:gd name="T55" fmla="*/ 226 h 584"/>
                <a:gd name="T56" fmla="*/ 201 w 257"/>
                <a:gd name="T57" fmla="*/ 156 h 584"/>
                <a:gd name="T58" fmla="*/ 216 w 257"/>
                <a:gd name="T59" fmla="*/ 120 h 584"/>
                <a:gd name="T60" fmla="*/ 232 w 257"/>
                <a:gd name="T61" fmla="*/ 84 h 584"/>
                <a:gd name="T62" fmla="*/ 245 w 257"/>
                <a:gd name="T63" fmla="*/ 48 h 584"/>
                <a:gd name="T64" fmla="*/ 257 w 257"/>
                <a:gd name="T65" fmla="*/ 11 h 584"/>
                <a:gd name="T66" fmla="*/ 257 w 257"/>
                <a:gd name="T67" fmla="*/ 11 h 584"/>
                <a:gd name="T68" fmla="*/ 255 w 257"/>
                <a:gd name="T69" fmla="*/ 6 h 584"/>
                <a:gd name="T70" fmla="*/ 251 w 257"/>
                <a:gd name="T71" fmla="*/ 2 h 584"/>
                <a:gd name="T72" fmla="*/ 247 w 257"/>
                <a:gd name="T73" fmla="*/ 0 h 584"/>
                <a:gd name="T74" fmla="*/ 244 w 257"/>
                <a:gd name="T75" fmla="*/ 2 h 584"/>
                <a:gd name="T76" fmla="*/ 242 w 257"/>
                <a:gd name="T77" fmla="*/ 4 h 584"/>
                <a:gd name="T78" fmla="*/ 242 w 257"/>
                <a:gd name="T79" fmla="*/ 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7" h="584">
                  <a:moveTo>
                    <a:pt x="242" y="4"/>
                  </a:moveTo>
                  <a:lnTo>
                    <a:pt x="242" y="4"/>
                  </a:lnTo>
                  <a:lnTo>
                    <a:pt x="209" y="70"/>
                  </a:lnTo>
                  <a:lnTo>
                    <a:pt x="175" y="138"/>
                  </a:lnTo>
                  <a:lnTo>
                    <a:pt x="113" y="272"/>
                  </a:lnTo>
                  <a:lnTo>
                    <a:pt x="113" y="272"/>
                  </a:lnTo>
                  <a:lnTo>
                    <a:pt x="80" y="344"/>
                  </a:lnTo>
                  <a:lnTo>
                    <a:pt x="51" y="416"/>
                  </a:lnTo>
                  <a:lnTo>
                    <a:pt x="24" y="488"/>
                  </a:lnTo>
                  <a:lnTo>
                    <a:pt x="12" y="525"/>
                  </a:lnTo>
                  <a:lnTo>
                    <a:pt x="2" y="564"/>
                  </a:lnTo>
                  <a:lnTo>
                    <a:pt x="2" y="564"/>
                  </a:lnTo>
                  <a:lnTo>
                    <a:pt x="0" y="570"/>
                  </a:lnTo>
                  <a:lnTo>
                    <a:pt x="2" y="576"/>
                  </a:lnTo>
                  <a:lnTo>
                    <a:pt x="6" y="580"/>
                  </a:lnTo>
                  <a:lnTo>
                    <a:pt x="12" y="582"/>
                  </a:lnTo>
                  <a:lnTo>
                    <a:pt x="18" y="584"/>
                  </a:lnTo>
                  <a:lnTo>
                    <a:pt x="22" y="582"/>
                  </a:lnTo>
                  <a:lnTo>
                    <a:pt x="26" y="580"/>
                  </a:lnTo>
                  <a:lnTo>
                    <a:pt x="29" y="574"/>
                  </a:lnTo>
                  <a:lnTo>
                    <a:pt x="29" y="574"/>
                  </a:lnTo>
                  <a:lnTo>
                    <a:pt x="39" y="537"/>
                  </a:lnTo>
                  <a:lnTo>
                    <a:pt x="51" y="502"/>
                  </a:lnTo>
                  <a:lnTo>
                    <a:pt x="76" y="432"/>
                  </a:lnTo>
                  <a:lnTo>
                    <a:pt x="103" y="364"/>
                  </a:lnTo>
                  <a:lnTo>
                    <a:pt x="135" y="296"/>
                  </a:lnTo>
                  <a:lnTo>
                    <a:pt x="135" y="296"/>
                  </a:lnTo>
                  <a:lnTo>
                    <a:pt x="168" y="226"/>
                  </a:lnTo>
                  <a:lnTo>
                    <a:pt x="201" y="156"/>
                  </a:lnTo>
                  <a:lnTo>
                    <a:pt x="216" y="120"/>
                  </a:lnTo>
                  <a:lnTo>
                    <a:pt x="232" y="84"/>
                  </a:lnTo>
                  <a:lnTo>
                    <a:pt x="245" y="48"/>
                  </a:lnTo>
                  <a:lnTo>
                    <a:pt x="257" y="11"/>
                  </a:lnTo>
                  <a:lnTo>
                    <a:pt x="257" y="11"/>
                  </a:lnTo>
                  <a:lnTo>
                    <a:pt x="255" y="6"/>
                  </a:lnTo>
                  <a:lnTo>
                    <a:pt x="251" y="2"/>
                  </a:lnTo>
                  <a:lnTo>
                    <a:pt x="247" y="0"/>
                  </a:lnTo>
                  <a:lnTo>
                    <a:pt x="244" y="2"/>
                  </a:lnTo>
                  <a:lnTo>
                    <a:pt x="242" y="4"/>
                  </a:lnTo>
                  <a:lnTo>
                    <a:pt x="242" y="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7494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16"/>
            <p:cNvSpPr/>
            <p:nvPr/>
          </p:nvSpPr>
          <p:spPr bwMode="auto">
            <a:xfrm>
              <a:off x="3176191" y="1798645"/>
              <a:ext cx="188912" cy="340519"/>
            </a:xfrm>
            <a:custGeom>
              <a:avLst/>
              <a:gdLst>
                <a:gd name="T0" fmla="*/ 325 w 338"/>
                <a:gd name="T1" fmla="*/ 0 h 816"/>
                <a:gd name="T2" fmla="*/ 325 w 338"/>
                <a:gd name="T3" fmla="*/ 0 h 816"/>
                <a:gd name="T4" fmla="*/ 305 w 338"/>
                <a:gd name="T5" fmla="*/ 18 h 816"/>
                <a:gd name="T6" fmla="*/ 286 w 338"/>
                <a:gd name="T7" fmla="*/ 35 h 816"/>
                <a:gd name="T8" fmla="*/ 268 w 338"/>
                <a:gd name="T9" fmla="*/ 55 h 816"/>
                <a:gd name="T10" fmla="*/ 251 w 338"/>
                <a:gd name="T11" fmla="*/ 76 h 816"/>
                <a:gd name="T12" fmla="*/ 235 w 338"/>
                <a:gd name="T13" fmla="*/ 98 h 816"/>
                <a:gd name="T14" fmla="*/ 219 w 338"/>
                <a:gd name="T15" fmla="*/ 121 h 816"/>
                <a:gd name="T16" fmla="*/ 192 w 338"/>
                <a:gd name="T17" fmla="*/ 170 h 816"/>
                <a:gd name="T18" fmla="*/ 169 w 338"/>
                <a:gd name="T19" fmla="*/ 218 h 816"/>
                <a:gd name="T20" fmla="*/ 146 w 338"/>
                <a:gd name="T21" fmla="*/ 269 h 816"/>
                <a:gd name="T22" fmla="*/ 126 w 338"/>
                <a:gd name="T23" fmla="*/ 319 h 816"/>
                <a:gd name="T24" fmla="*/ 109 w 338"/>
                <a:gd name="T25" fmla="*/ 366 h 816"/>
                <a:gd name="T26" fmla="*/ 109 w 338"/>
                <a:gd name="T27" fmla="*/ 366 h 816"/>
                <a:gd name="T28" fmla="*/ 89 w 338"/>
                <a:gd name="T29" fmla="*/ 419 h 816"/>
                <a:gd name="T30" fmla="*/ 72 w 338"/>
                <a:gd name="T31" fmla="*/ 471 h 816"/>
                <a:gd name="T32" fmla="*/ 54 w 338"/>
                <a:gd name="T33" fmla="*/ 526 h 816"/>
                <a:gd name="T34" fmla="*/ 40 w 338"/>
                <a:gd name="T35" fmla="*/ 580 h 816"/>
                <a:gd name="T36" fmla="*/ 27 w 338"/>
                <a:gd name="T37" fmla="*/ 635 h 816"/>
                <a:gd name="T38" fmla="*/ 15 w 338"/>
                <a:gd name="T39" fmla="*/ 689 h 816"/>
                <a:gd name="T40" fmla="*/ 7 w 338"/>
                <a:gd name="T41" fmla="*/ 744 h 816"/>
                <a:gd name="T42" fmla="*/ 0 w 338"/>
                <a:gd name="T43" fmla="*/ 800 h 816"/>
                <a:gd name="T44" fmla="*/ 0 w 338"/>
                <a:gd name="T45" fmla="*/ 800 h 816"/>
                <a:gd name="T46" fmla="*/ 0 w 338"/>
                <a:gd name="T47" fmla="*/ 806 h 816"/>
                <a:gd name="T48" fmla="*/ 3 w 338"/>
                <a:gd name="T49" fmla="*/ 812 h 816"/>
                <a:gd name="T50" fmla="*/ 7 w 338"/>
                <a:gd name="T51" fmla="*/ 814 h 816"/>
                <a:gd name="T52" fmla="*/ 13 w 338"/>
                <a:gd name="T53" fmla="*/ 816 h 816"/>
                <a:gd name="T54" fmla="*/ 19 w 338"/>
                <a:gd name="T55" fmla="*/ 816 h 816"/>
                <a:gd name="T56" fmla="*/ 25 w 338"/>
                <a:gd name="T57" fmla="*/ 814 h 816"/>
                <a:gd name="T58" fmla="*/ 29 w 338"/>
                <a:gd name="T59" fmla="*/ 808 h 816"/>
                <a:gd name="T60" fmla="*/ 31 w 338"/>
                <a:gd name="T61" fmla="*/ 802 h 816"/>
                <a:gd name="T62" fmla="*/ 31 w 338"/>
                <a:gd name="T63" fmla="*/ 802 h 816"/>
                <a:gd name="T64" fmla="*/ 37 w 338"/>
                <a:gd name="T65" fmla="*/ 750 h 816"/>
                <a:gd name="T66" fmla="*/ 46 w 338"/>
                <a:gd name="T67" fmla="*/ 697 h 816"/>
                <a:gd name="T68" fmla="*/ 56 w 338"/>
                <a:gd name="T69" fmla="*/ 645 h 816"/>
                <a:gd name="T70" fmla="*/ 70 w 338"/>
                <a:gd name="T71" fmla="*/ 592 h 816"/>
                <a:gd name="T72" fmla="*/ 83 w 338"/>
                <a:gd name="T73" fmla="*/ 541 h 816"/>
                <a:gd name="T74" fmla="*/ 99 w 338"/>
                <a:gd name="T75" fmla="*/ 489 h 816"/>
                <a:gd name="T76" fmla="*/ 114 w 338"/>
                <a:gd name="T77" fmla="*/ 438 h 816"/>
                <a:gd name="T78" fmla="*/ 132 w 338"/>
                <a:gd name="T79" fmla="*/ 388 h 816"/>
                <a:gd name="T80" fmla="*/ 132 w 338"/>
                <a:gd name="T81" fmla="*/ 388 h 816"/>
                <a:gd name="T82" fmla="*/ 151 w 338"/>
                <a:gd name="T83" fmla="*/ 337 h 816"/>
                <a:gd name="T84" fmla="*/ 171 w 338"/>
                <a:gd name="T85" fmla="*/ 286 h 816"/>
                <a:gd name="T86" fmla="*/ 192 w 338"/>
                <a:gd name="T87" fmla="*/ 238 h 816"/>
                <a:gd name="T88" fmla="*/ 218 w 338"/>
                <a:gd name="T89" fmla="*/ 189 h 816"/>
                <a:gd name="T90" fmla="*/ 243 w 338"/>
                <a:gd name="T91" fmla="*/ 142 h 816"/>
                <a:gd name="T92" fmla="*/ 272 w 338"/>
                <a:gd name="T93" fmla="*/ 98 h 816"/>
                <a:gd name="T94" fmla="*/ 301 w 338"/>
                <a:gd name="T95" fmla="*/ 53 h 816"/>
                <a:gd name="T96" fmla="*/ 336 w 338"/>
                <a:gd name="T97" fmla="*/ 10 h 816"/>
                <a:gd name="T98" fmla="*/ 336 w 338"/>
                <a:gd name="T99" fmla="*/ 10 h 816"/>
                <a:gd name="T100" fmla="*/ 338 w 338"/>
                <a:gd name="T101" fmla="*/ 8 h 816"/>
                <a:gd name="T102" fmla="*/ 338 w 338"/>
                <a:gd name="T103" fmla="*/ 6 h 816"/>
                <a:gd name="T104" fmla="*/ 334 w 338"/>
                <a:gd name="T105" fmla="*/ 2 h 816"/>
                <a:gd name="T106" fmla="*/ 330 w 338"/>
                <a:gd name="T107" fmla="*/ 0 h 816"/>
                <a:gd name="T108" fmla="*/ 325 w 338"/>
                <a:gd name="T109" fmla="*/ 0 h 816"/>
                <a:gd name="T110" fmla="*/ 325 w 338"/>
                <a:gd name="T111" fmla="*/ 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8" h="816">
                  <a:moveTo>
                    <a:pt x="325" y="0"/>
                  </a:moveTo>
                  <a:lnTo>
                    <a:pt x="325" y="0"/>
                  </a:lnTo>
                  <a:lnTo>
                    <a:pt x="305" y="18"/>
                  </a:lnTo>
                  <a:lnTo>
                    <a:pt x="286" y="35"/>
                  </a:lnTo>
                  <a:lnTo>
                    <a:pt x="268" y="55"/>
                  </a:lnTo>
                  <a:lnTo>
                    <a:pt x="251" y="76"/>
                  </a:lnTo>
                  <a:lnTo>
                    <a:pt x="235" y="98"/>
                  </a:lnTo>
                  <a:lnTo>
                    <a:pt x="219" y="121"/>
                  </a:lnTo>
                  <a:lnTo>
                    <a:pt x="192" y="170"/>
                  </a:lnTo>
                  <a:lnTo>
                    <a:pt x="169" y="218"/>
                  </a:lnTo>
                  <a:lnTo>
                    <a:pt x="146" y="269"/>
                  </a:lnTo>
                  <a:lnTo>
                    <a:pt x="126" y="319"/>
                  </a:lnTo>
                  <a:lnTo>
                    <a:pt x="109" y="366"/>
                  </a:lnTo>
                  <a:lnTo>
                    <a:pt x="109" y="366"/>
                  </a:lnTo>
                  <a:lnTo>
                    <a:pt x="89" y="419"/>
                  </a:lnTo>
                  <a:lnTo>
                    <a:pt x="72" y="471"/>
                  </a:lnTo>
                  <a:lnTo>
                    <a:pt x="54" y="526"/>
                  </a:lnTo>
                  <a:lnTo>
                    <a:pt x="40" y="580"/>
                  </a:lnTo>
                  <a:lnTo>
                    <a:pt x="27" y="635"/>
                  </a:lnTo>
                  <a:lnTo>
                    <a:pt x="15" y="689"/>
                  </a:lnTo>
                  <a:lnTo>
                    <a:pt x="7" y="744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806"/>
                  </a:lnTo>
                  <a:lnTo>
                    <a:pt x="3" y="812"/>
                  </a:lnTo>
                  <a:lnTo>
                    <a:pt x="7" y="814"/>
                  </a:lnTo>
                  <a:lnTo>
                    <a:pt x="13" y="816"/>
                  </a:lnTo>
                  <a:lnTo>
                    <a:pt x="19" y="816"/>
                  </a:lnTo>
                  <a:lnTo>
                    <a:pt x="25" y="814"/>
                  </a:lnTo>
                  <a:lnTo>
                    <a:pt x="29" y="808"/>
                  </a:lnTo>
                  <a:lnTo>
                    <a:pt x="31" y="802"/>
                  </a:lnTo>
                  <a:lnTo>
                    <a:pt x="31" y="802"/>
                  </a:lnTo>
                  <a:lnTo>
                    <a:pt x="37" y="750"/>
                  </a:lnTo>
                  <a:lnTo>
                    <a:pt x="46" y="697"/>
                  </a:lnTo>
                  <a:lnTo>
                    <a:pt x="56" y="645"/>
                  </a:lnTo>
                  <a:lnTo>
                    <a:pt x="70" y="592"/>
                  </a:lnTo>
                  <a:lnTo>
                    <a:pt x="83" y="541"/>
                  </a:lnTo>
                  <a:lnTo>
                    <a:pt x="99" y="489"/>
                  </a:lnTo>
                  <a:lnTo>
                    <a:pt x="114" y="438"/>
                  </a:lnTo>
                  <a:lnTo>
                    <a:pt x="132" y="388"/>
                  </a:lnTo>
                  <a:lnTo>
                    <a:pt x="132" y="388"/>
                  </a:lnTo>
                  <a:lnTo>
                    <a:pt x="151" y="337"/>
                  </a:lnTo>
                  <a:lnTo>
                    <a:pt x="171" y="286"/>
                  </a:lnTo>
                  <a:lnTo>
                    <a:pt x="192" y="238"/>
                  </a:lnTo>
                  <a:lnTo>
                    <a:pt x="218" y="189"/>
                  </a:lnTo>
                  <a:lnTo>
                    <a:pt x="243" y="142"/>
                  </a:lnTo>
                  <a:lnTo>
                    <a:pt x="272" y="98"/>
                  </a:lnTo>
                  <a:lnTo>
                    <a:pt x="301" y="53"/>
                  </a:lnTo>
                  <a:lnTo>
                    <a:pt x="336" y="10"/>
                  </a:lnTo>
                  <a:lnTo>
                    <a:pt x="336" y="10"/>
                  </a:lnTo>
                  <a:lnTo>
                    <a:pt x="338" y="8"/>
                  </a:lnTo>
                  <a:lnTo>
                    <a:pt x="338" y="6"/>
                  </a:lnTo>
                  <a:lnTo>
                    <a:pt x="334" y="2"/>
                  </a:lnTo>
                  <a:lnTo>
                    <a:pt x="330" y="0"/>
                  </a:lnTo>
                  <a:lnTo>
                    <a:pt x="325" y="0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7494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17"/>
            <p:cNvSpPr/>
            <p:nvPr/>
          </p:nvSpPr>
          <p:spPr bwMode="auto">
            <a:xfrm>
              <a:off x="3104753" y="2114161"/>
              <a:ext cx="476250" cy="103585"/>
            </a:xfrm>
            <a:custGeom>
              <a:avLst/>
              <a:gdLst>
                <a:gd name="T0" fmla="*/ 4 w 854"/>
                <a:gd name="T1" fmla="*/ 250 h 250"/>
                <a:gd name="T2" fmla="*/ 4 w 854"/>
                <a:gd name="T3" fmla="*/ 250 h 250"/>
                <a:gd name="T4" fmla="*/ 14 w 854"/>
                <a:gd name="T5" fmla="*/ 250 h 250"/>
                <a:gd name="T6" fmla="*/ 25 w 854"/>
                <a:gd name="T7" fmla="*/ 250 h 250"/>
                <a:gd name="T8" fmla="*/ 49 w 854"/>
                <a:gd name="T9" fmla="*/ 248 h 250"/>
                <a:gd name="T10" fmla="*/ 95 w 854"/>
                <a:gd name="T11" fmla="*/ 238 h 250"/>
                <a:gd name="T12" fmla="*/ 95 w 854"/>
                <a:gd name="T13" fmla="*/ 238 h 250"/>
                <a:gd name="T14" fmla="*/ 212 w 854"/>
                <a:gd name="T15" fmla="*/ 215 h 250"/>
                <a:gd name="T16" fmla="*/ 212 w 854"/>
                <a:gd name="T17" fmla="*/ 215 h 250"/>
                <a:gd name="T18" fmla="*/ 331 w 854"/>
                <a:gd name="T19" fmla="*/ 189 h 250"/>
                <a:gd name="T20" fmla="*/ 448 w 854"/>
                <a:gd name="T21" fmla="*/ 162 h 250"/>
                <a:gd name="T22" fmla="*/ 448 w 854"/>
                <a:gd name="T23" fmla="*/ 162 h 250"/>
                <a:gd name="T24" fmla="*/ 559 w 854"/>
                <a:gd name="T25" fmla="*/ 133 h 250"/>
                <a:gd name="T26" fmla="*/ 613 w 854"/>
                <a:gd name="T27" fmla="*/ 115 h 250"/>
                <a:gd name="T28" fmla="*/ 670 w 854"/>
                <a:gd name="T29" fmla="*/ 98 h 250"/>
                <a:gd name="T30" fmla="*/ 670 w 854"/>
                <a:gd name="T31" fmla="*/ 98 h 250"/>
                <a:gd name="T32" fmla="*/ 718 w 854"/>
                <a:gd name="T33" fmla="*/ 80 h 250"/>
                <a:gd name="T34" fmla="*/ 769 w 854"/>
                <a:gd name="T35" fmla="*/ 63 h 250"/>
                <a:gd name="T36" fmla="*/ 769 w 854"/>
                <a:gd name="T37" fmla="*/ 63 h 250"/>
                <a:gd name="T38" fmla="*/ 790 w 854"/>
                <a:gd name="T39" fmla="*/ 53 h 250"/>
                <a:gd name="T40" fmla="*/ 816 w 854"/>
                <a:gd name="T41" fmla="*/ 45 h 250"/>
                <a:gd name="T42" fmla="*/ 825 w 854"/>
                <a:gd name="T43" fmla="*/ 39 h 250"/>
                <a:gd name="T44" fmla="*/ 837 w 854"/>
                <a:gd name="T45" fmla="*/ 34 h 250"/>
                <a:gd name="T46" fmla="*/ 845 w 854"/>
                <a:gd name="T47" fmla="*/ 26 h 250"/>
                <a:gd name="T48" fmla="*/ 853 w 854"/>
                <a:gd name="T49" fmla="*/ 16 h 250"/>
                <a:gd name="T50" fmla="*/ 853 w 854"/>
                <a:gd name="T51" fmla="*/ 16 h 250"/>
                <a:gd name="T52" fmla="*/ 854 w 854"/>
                <a:gd name="T53" fmla="*/ 12 h 250"/>
                <a:gd name="T54" fmla="*/ 853 w 854"/>
                <a:gd name="T55" fmla="*/ 6 h 250"/>
                <a:gd name="T56" fmla="*/ 851 w 854"/>
                <a:gd name="T57" fmla="*/ 2 h 250"/>
                <a:gd name="T58" fmla="*/ 845 w 854"/>
                <a:gd name="T59" fmla="*/ 0 h 250"/>
                <a:gd name="T60" fmla="*/ 845 w 854"/>
                <a:gd name="T61" fmla="*/ 0 h 250"/>
                <a:gd name="T62" fmla="*/ 835 w 854"/>
                <a:gd name="T63" fmla="*/ 0 h 250"/>
                <a:gd name="T64" fmla="*/ 825 w 854"/>
                <a:gd name="T65" fmla="*/ 2 h 250"/>
                <a:gd name="T66" fmla="*/ 804 w 854"/>
                <a:gd name="T67" fmla="*/ 10 h 250"/>
                <a:gd name="T68" fmla="*/ 767 w 854"/>
                <a:gd name="T69" fmla="*/ 30 h 250"/>
                <a:gd name="T70" fmla="*/ 767 w 854"/>
                <a:gd name="T71" fmla="*/ 30 h 250"/>
                <a:gd name="T72" fmla="*/ 716 w 854"/>
                <a:gd name="T73" fmla="*/ 49 h 250"/>
                <a:gd name="T74" fmla="*/ 668 w 854"/>
                <a:gd name="T75" fmla="*/ 67 h 250"/>
                <a:gd name="T76" fmla="*/ 668 w 854"/>
                <a:gd name="T77" fmla="*/ 67 h 250"/>
                <a:gd name="T78" fmla="*/ 609 w 854"/>
                <a:gd name="T79" fmla="*/ 86 h 250"/>
                <a:gd name="T80" fmla="*/ 549 w 854"/>
                <a:gd name="T81" fmla="*/ 104 h 250"/>
                <a:gd name="T82" fmla="*/ 430 w 854"/>
                <a:gd name="T83" fmla="*/ 135 h 250"/>
                <a:gd name="T84" fmla="*/ 430 w 854"/>
                <a:gd name="T85" fmla="*/ 135 h 250"/>
                <a:gd name="T86" fmla="*/ 313 w 854"/>
                <a:gd name="T87" fmla="*/ 162 h 250"/>
                <a:gd name="T88" fmla="*/ 197 w 854"/>
                <a:gd name="T89" fmla="*/ 187 h 250"/>
                <a:gd name="T90" fmla="*/ 197 w 854"/>
                <a:gd name="T91" fmla="*/ 187 h 250"/>
                <a:gd name="T92" fmla="*/ 90 w 854"/>
                <a:gd name="T93" fmla="*/ 213 h 250"/>
                <a:gd name="T94" fmla="*/ 90 w 854"/>
                <a:gd name="T95" fmla="*/ 213 h 250"/>
                <a:gd name="T96" fmla="*/ 45 w 854"/>
                <a:gd name="T97" fmla="*/ 222 h 250"/>
                <a:gd name="T98" fmla="*/ 22 w 854"/>
                <a:gd name="T99" fmla="*/ 230 h 250"/>
                <a:gd name="T100" fmla="*/ 10 w 854"/>
                <a:gd name="T101" fmla="*/ 236 h 250"/>
                <a:gd name="T102" fmla="*/ 0 w 854"/>
                <a:gd name="T103" fmla="*/ 242 h 250"/>
                <a:gd name="T104" fmla="*/ 0 w 854"/>
                <a:gd name="T105" fmla="*/ 242 h 250"/>
                <a:gd name="T106" fmla="*/ 0 w 854"/>
                <a:gd name="T107" fmla="*/ 244 h 250"/>
                <a:gd name="T108" fmla="*/ 0 w 854"/>
                <a:gd name="T109" fmla="*/ 246 h 250"/>
                <a:gd name="T110" fmla="*/ 0 w 854"/>
                <a:gd name="T111" fmla="*/ 248 h 250"/>
                <a:gd name="T112" fmla="*/ 4 w 854"/>
                <a:gd name="T113" fmla="*/ 250 h 250"/>
                <a:gd name="T114" fmla="*/ 4 w 854"/>
                <a:gd name="T115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54" h="250">
                  <a:moveTo>
                    <a:pt x="4" y="250"/>
                  </a:moveTo>
                  <a:lnTo>
                    <a:pt x="4" y="250"/>
                  </a:lnTo>
                  <a:lnTo>
                    <a:pt x="14" y="250"/>
                  </a:lnTo>
                  <a:lnTo>
                    <a:pt x="25" y="250"/>
                  </a:lnTo>
                  <a:lnTo>
                    <a:pt x="49" y="248"/>
                  </a:lnTo>
                  <a:lnTo>
                    <a:pt x="95" y="238"/>
                  </a:lnTo>
                  <a:lnTo>
                    <a:pt x="95" y="238"/>
                  </a:lnTo>
                  <a:lnTo>
                    <a:pt x="212" y="215"/>
                  </a:lnTo>
                  <a:lnTo>
                    <a:pt x="212" y="215"/>
                  </a:lnTo>
                  <a:lnTo>
                    <a:pt x="331" y="189"/>
                  </a:lnTo>
                  <a:lnTo>
                    <a:pt x="448" y="162"/>
                  </a:lnTo>
                  <a:lnTo>
                    <a:pt x="448" y="162"/>
                  </a:lnTo>
                  <a:lnTo>
                    <a:pt x="559" y="133"/>
                  </a:lnTo>
                  <a:lnTo>
                    <a:pt x="613" y="115"/>
                  </a:lnTo>
                  <a:lnTo>
                    <a:pt x="670" y="98"/>
                  </a:lnTo>
                  <a:lnTo>
                    <a:pt x="670" y="98"/>
                  </a:lnTo>
                  <a:lnTo>
                    <a:pt x="718" y="80"/>
                  </a:lnTo>
                  <a:lnTo>
                    <a:pt x="769" y="63"/>
                  </a:lnTo>
                  <a:lnTo>
                    <a:pt x="769" y="63"/>
                  </a:lnTo>
                  <a:lnTo>
                    <a:pt x="790" y="53"/>
                  </a:lnTo>
                  <a:lnTo>
                    <a:pt x="816" y="45"/>
                  </a:lnTo>
                  <a:lnTo>
                    <a:pt x="825" y="39"/>
                  </a:lnTo>
                  <a:lnTo>
                    <a:pt x="837" y="34"/>
                  </a:lnTo>
                  <a:lnTo>
                    <a:pt x="845" y="26"/>
                  </a:lnTo>
                  <a:lnTo>
                    <a:pt x="853" y="16"/>
                  </a:lnTo>
                  <a:lnTo>
                    <a:pt x="853" y="16"/>
                  </a:lnTo>
                  <a:lnTo>
                    <a:pt x="854" y="12"/>
                  </a:lnTo>
                  <a:lnTo>
                    <a:pt x="853" y="6"/>
                  </a:lnTo>
                  <a:lnTo>
                    <a:pt x="851" y="2"/>
                  </a:lnTo>
                  <a:lnTo>
                    <a:pt x="845" y="0"/>
                  </a:lnTo>
                  <a:lnTo>
                    <a:pt x="845" y="0"/>
                  </a:lnTo>
                  <a:lnTo>
                    <a:pt x="835" y="0"/>
                  </a:lnTo>
                  <a:lnTo>
                    <a:pt x="825" y="2"/>
                  </a:lnTo>
                  <a:lnTo>
                    <a:pt x="804" y="10"/>
                  </a:lnTo>
                  <a:lnTo>
                    <a:pt x="767" y="30"/>
                  </a:lnTo>
                  <a:lnTo>
                    <a:pt x="767" y="30"/>
                  </a:lnTo>
                  <a:lnTo>
                    <a:pt x="716" y="49"/>
                  </a:lnTo>
                  <a:lnTo>
                    <a:pt x="668" y="67"/>
                  </a:lnTo>
                  <a:lnTo>
                    <a:pt x="668" y="67"/>
                  </a:lnTo>
                  <a:lnTo>
                    <a:pt x="609" y="86"/>
                  </a:lnTo>
                  <a:lnTo>
                    <a:pt x="549" y="104"/>
                  </a:lnTo>
                  <a:lnTo>
                    <a:pt x="430" y="135"/>
                  </a:lnTo>
                  <a:lnTo>
                    <a:pt x="430" y="135"/>
                  </a:lnTo>
                  <a:lnTo>
                    <a:pt x="313" y="162"/>
                  </a:lnTo>
                  <a:lnTo>
                    <a:pt x="197" y="187"/>
                  </a:lnTo>
                  <a:lnTo>
                    <a:pt x="197" y="187"/>
                  </a:lnTo>
                  <a:lnTo>
                    <a:pt x="90" y="213"/>
                  </a:lnTo>
                  <a:lnTo>
                    <a:pt x="90" y="213"/>
                  </a:lnTo>
                  <a:lnTo>
                    <a:pt x="45" y="222"/>
                  </a:lnTo>
                  <a:lnTo>
                    <a:pt x="22" y="230"/>
                  </a:lnTo>
                  <a:lnTo>
                    <a:pt x="10" y="236"/>
                  </a:lnTo>
                  <a:lnTo>
                    <a:pt x="0" y="242"/>
                  </a:lnTo>
                  <a:lnTo>
                    <a:pt x="0" y="242"/>
                  </a:lnTo>
                  <a:lnTo>
                    <a:pt x="0" y="244"/>
                  </a:lnTo>
                  <a:lnTo>
                    <a:pt x="0" y="246"/>
                  </a:lnTo>
                  <a:lnTo>
                    <a:pt x="0" y="248"/>
                  </a:lnTo>
                  <a:lnTo>
                    <a:pt x="4" y="250"/>
                  </a:lnTo>
                  <a:lnTo>
                    <a:pt x="4" y="25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7494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18"/>
            <p:cNvSpPr/>
            <p:nvPr/>
          </p:nvSpPr>
          <p:spPr bwMode="auto">
            <a:xfrm>
              <a:off x="3298428" y="1948664"/>
              <a:ext cx="438150" cy="100013"/>
            </a:xfrm>
            <a:custGeom>
              <a:avLst/>
              <a:gdLst>
                <a:gd name="T0" fmla="*/ 9 w 788"/>
                <a:gd name="T1" fmla="*/ 240 h 240"/>
                <a:gd name="T2" fmla="*/ 9 w 788"/>
                <a:gd name="T3" fmla="*/ 240 h 240"/>
                <a:gd name="T4" fmla="*/ 107 w 788"/>
                <a:gd name="T5" fmla="*/ 203 h 240"/>
                <a:gd name="T6" fmla="*/ 157 w 788"/>
                <a:gd name="T7" fmla="*/ 187 h 240"/>
                <a:gd name="T8" fmla="*/ 206 w 788"/>
                <a:gd name="T9" fmla="*/ 172 h 240"/>
                <a:gd name="T10" fmla="*/ 206 w 788"/>
                <a:gd name="T11" fmla="*/ 172 h 240"/>
                <a:gd name="T12" fmla="*/ 258 w 788"/>
                <a:gd name="T13" fmla="*/ 160 h 240"/>
                <a:gd name="T14" fmla="*/ 309 w 788"/>
                <a:gd name="T15" fmla="*/ 148 h 240"/>
                <a:gd name="T16" fmla="*/ 412 w 788"/>
                <a:gd name="T17" fmla="*/ 127 h 240"/>
                <a:gd name="T18" fmla="*/ 412 w 788"/>
                <a:gd name="T19" fmla="*/ 127 h 240"/>
                <a:gd name="T20" fmla="*/ 515 w 788"/>
                <a:gd name="T21" fmla="*/ 106 h 240"/>
                <a:gd name="T22" fmla="*/ 566 w 788"/>
                <a:gd name="T23" fmla="*/ 96 h 240"/>
                <a:gd name="T24" fmla="*/ 618 w 788"/>
                <a:gd name="T25" fmla="*/ 82 h 240"/>
                <a:gd name="T26" fmla="*/ 618 w 788"/>
                <a:gd name="T27" fmla="*/ 82 h 240"/>
                <a:gd name="T28" fmla="*/ 659 w 788"/>
                <a:gd name="T29" fmla="*/ 70 h 240"/>
                <a:gd name="T30" fmla="*/ 700 w 788"/>
                <a:gd name="T31" fmla="*/ 57 h 240"/>
                <a:gd name="T32" fmla="*/ 700 w 788"/>
                <a:gd name="T33" fmla="*/ 57 h 240"/>
                <a:gd name="T34" fmla="*/ 722 w 788"/>
                <a:gd name="T35" fmla="*/ 51 h 240"/>
                <a:gd name="T36" fmla="*/ 745 w 788"/>
                <a:gd name="T37" fmla="*/ 43 h 240"/>
                <a:gd name="T38" fmla="*/ 766 w 788"/>
                <a:gd name="T39" fmla="*/ 34 h 240"/>
                <a:gd name="T40" fmla="*/ 776 w 788"/>
                <a:gd name="T41" fmla="*/ 26 h 240"/>
                <a:gd name="T42" fmla="*/ 784 w 788"/>
                <a:gd name="T43" fmla="*/ 20 h 240"/>
                <a:gd name="T44" fmla="*/ 784 w 788"/>
                <a:gd name="T45" fmla="*/ 20 h 240"/>
                <a:gd name="T46" fmla="*/ 788 w 788"/>
                <a:gd name="T47" fmla="*/ 12 h 240"/>
                <a:gd name="T48" fmla="*/ 788 w 788"/>
                <a:gd name="T49" fmla="*/ 6 h 240"/>
                <a:gd name="T50" fmla="*/ 782 w 788"/>
                <a:gd name="T51" fmla="*/ 2 h 240"/>
                <a:gd name="T52" fmla="*/ 776 w 788"/>
                <a:gd name="T53" fmla="*/ 0 h 240"/>
                <a:gd name="T54" fmla="*/ 776 w 788"/>
                <a:gd name="T55" fmla="*/ 0 h 240"/>
                <a:gd name="T56" fmla="*/ 766 w 788"/>
                <a:gd name="T57" fmla="*/ 0 h 240"/>
                <a:gd name="T58" fmla="*/ 757 w 788"/>
                <a:gd name="T59" fmla="*/ 4 h 240"/>
                <a:gd name="T60" fmla="*/ 737 w 788"/>
                <a:gd name="T61" fmla="*/ 10 h 240"/>
                <a:gd name="T62" fmla="*/ 698 w 788"/>
                <a:gd name="T63" fmla="*/ 28 h 240"/>
                <a:gd name="T64" fmla="*/ 698 w 788"/>
                <a:gd name="T65" fmla="*/ 28 h 240"/>
                <a:gd name="T66" fmla="*/ 644 w 788"/>
                <a:gd name="T67" fmla="*/ 45 h 240"/>
                <a:gd name="T68" fmla="*/ 589 w 788"/>
                <a:gd name="T69" fmla="*/ 59 h 240"/>
                <a:gd name="T70" fmla="*/ 589 w 788"/>
                <a:gd name="T71" fmla="*/ 59 h 240"/>
                <a:gd name="T72" fmla="*/ 539 w 788"/>
                <a:gd name="T73" fmla="*/ 72 h 240"/>
                <a:gd name="T74" fmla="*/ 486 w 788"/>
                <a:gd name="T75" fmla="*/ 84 h 240"/>
                <a:gd name="T76" fmla="*/ 383 w 788"/>
                <a:gd name="T77" fmla="*/ 106 h 240"/>
                <a:gd name="T78" fmla="*/ 383 w 788"/>
                <a:gd name="T79" fmla="*/ 106 h 240"/>
                <a:gd name="T80" fmla="*/ 286 w 788"/>
                <a:gd name="T81" fmla="*/ 125 h 240"/>
                <a:gd name="T82" fmla="*/ 237 w 788"/>
                <a:gd name="T83" fmla="*/ 135 h 240"/>
                <a:gd name="T84" fmla="*/ 186 w 788"/>
                <a:gd name="T85" fmla="*/ 148 h 240"/>
                <a:gd name="T86" fmla="*/ 138 w 788"/>
                <a:gd name="T87" fmla="*/ 162 h 240"/>
                <a:gd name="T88" fmla="*/ 89 w 788"/>
                <a:gd name="T89" fmla="*/ 179 h 240"/>
                <a:gd name="T90" fmla="*/ 44 w 788"/>
                <a:gd name="T91" fmla="*/ 201 h 240"/>
                <a:gd name="T92" fmla="*/ 23 w 788"/>
                <a:gd name="T93" fmla="*/ 215 h 240"/>
                <a:gd name="T94" fmla="*/ 1 w 788"/>
                <a:gd name="T95" fmla="*/ 226 h 240"/>
                <a:gd name="T96" fmla="*/ 1 w 788"/>
                <a:gd name="T97" fmla="*/ 226 h 240"/>
                <a:gd name="T98" fmla="*/ 0 w 788"/>
                <a:gd name="T99" fmla="*/ 228 h 240"/>
                <a:gd name="T100" fmla="*/ 0 w 788"/>
                <a:gd name="T101" fmla="*/ 232 h 240"/>
                <a:gd name="T102" fmla="*/ 0 w 788"/>
                <a:gd name="T103" fmla="*/ 236 h 240"/>
                <a:gd name="T104" fmla="*/ 5 w 788"/>
                <a:gd name="T105" fmla="*/ 240 h 240"/>
                <a:gd name="T106" fmla="*/ 9 w 788"/>
                <a:gd name="T107" fmla="*/ 240 h 240"/>
                <a:gd name="T108" fmla="*/ 9 w 788"/>
                <a:gd name="T10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8" h="240">
                  <a:moveTo>
                    <a:pt x="9" y="240"/>
                  </a:moveTo>
                  <a:lnTo>
                    <a:pt x="9" y="240"/>
                  </a:lnTo>
                  <a:lnTo>
                    <a:pt x="107" y="203"/>
                  </a:lnTo>
                  <a:lnTo>
                    <a:pt x="157" y="187"/>
                  </a:lnTo>
                  <a:lnTo>
                    <a:pt x="206" y="172"/>
                  </a:lnTo>
                  <a:lnTo>
                    <a:pt x="206" y="172"/>
                  </a:lnTo>
                  <a:lnTo>
                    <a:pt x="258" y="160"/>
                  </a:lnTo>
                  <a:lnTo>
                    <a:pt x="309" y="148"/>
                  </a:lnTo>
                  <a:lnTo>
                    <a:pt x="412" y="127"/>
                  </a:lnTo>
                  <a:lnTo>
                    <a:pt x="412" y="127"/>
                  </a:lnTo>
                  <a:lnTo>
                    <a:pt x="515" y="106"/>
                  </a:lnTo>
                  <a:lnTo>
                    <a:pt x="566" y="96"/>
                  </a:lnTo>
                  <a:lnTo>
                    <a:pt x="618" y="82"/>
                  </a:lnTo>
                  <a:lnTo>
                    <a:pt x="618" y="82"/>
                  </a:lnTo>
                  <a:lnTo>
                    <a:pt x="659" y="70"/>
                  </a:lnTo>
                  <a:lnTo>
                    <a:pt x="700" y="57"/>
                  </a:lnTo>
                  <a:lnTo>
                    <a:pt x="700" y="57"/>
                  </a:lnTo>
                  <a:lnTo>
                    <a:pt x="722" y="51"/>
                  </a:lnTo>
                  <a:lnTo>
                    <a:pt x="745" y="43"/>
                  </a:lnTo>
                  <a:lnTo>
                    <a:pt x="766" y="34"/>
                  </a:lnTo>
                  <a:lnTo>
                    <a:pt x="776" y="26"/>
                  </a:lnTo>
                  <a:lnTo>
                    <a:pt x="784" y="20"/>
                  </a:lnTo>
                  <a:lnTo>
                    <a:pt x="784" y="20"/>
                  </a:lnTo>
                  <a:lnTo>
                    <a:pt x="788" y="12"/>
                  </a:lnTo>
                  <a:lnTo>
                    <a:pt x="788" y="6"/>
                  </a:lnTo>
                  <a:lnTo>
                    <a:pt x="782" y="2"/>
                  </a:lnTo>
                  <a:lnTo>
                    <a:pt x="776" y="0"/>
                  </a:lnTo>
                  <a:lnTo>
                    <a:pt x="776" y="0"/>
                  </a:lnTo>
                  <a:lnTo>
                    <a:pt x="766" y="0"/>
                  </a:lnTo>
                  <a:lnTo>
                    <a:pt x="757" y="4"/>
                  </a:lnTo>
                  <a:lnTo>
                    <a:pt x="737" y="10"/>
                  </a:lnTo>
                  <a:lnTo>
                    <a:pt x="698" y="28"/>
                  </a:lnTo>
                  <a:lnTo>
                    <a:pt x="698" y="28"/>
                  </a:lnTo>
                  <a:lnTo>
                    <a:pt x="644" y="45"/>
                  </a:lnTo>
                  <a:lnTo>
                    <a:pt x="589" y="59"/>
                  </a:lnTo>
                  <a:lnTo>
                    <a:pt x="589" y="59"/>
                  </a:lnTo>
                  <a:lnTo>
                    <a:pt x="539" y="72"/>
                  </a:lnTo>
                  <a:lnTo>
                    <a:pt x="486" y="84"/>
                  </a:lnTo>
                  <a:lnTo>
                    <a:pt x="383" y="106"/>
                  </a:lnTo>
                  <a:lnTo>
                    <a:pt x="383" y="106"/>
                  </a:lnTo>
                  <a:lnTo>
                    <a:pt x="286" y="125"/>
                  </a:lnTo>
                  <a:lnTo>
                    <a:pt x="237" y="135"/>
                  </a:lnTo>
                  <a:lnTo>
                    <a:pt x="186" y="148"/>
                  </a:lnTo>
                  <a:lnTo>
                    <a:pt x="138" y="162"/>
                  </a:lnTo>
                  <a:lnTo>
                    <a:pt x="89" y="179"/>
                  </a:lnTo>
                  <a:lnTo>
                    <a:pt x="44" y="201"/>
                  </a:lnTo>
                  <a:lnTo>
                    <a:pt x="23" y="215"/>
                  </a:lnTo>
                  <a:lnTo>
                    <a:pt x="1" y="226"/>
                  </a:lnTo>
                  <a:lnTo>
                    <a:pt x="1" y="226"/>
                  </a:lnTo>
                  <a:lnTo>
                    <a:pt x="0" y="228"/>
                  </a:lnTo>
                  <a:lnTo>
                    <a:pt x="0" y="232"/>
                  </a:lnTo>
                  <a:lnTo>
                    <a:pt x="0" y="236"/>
                  </a:lnTo>
                  <a:lnTo>
                    <a:pt x="5" y="240"/>
                  </a:lnTo>
                  <a:lnTo>
                    <a:pt x="9" y="240"/>
                  </a:lnTo>
                  <a:lnTo>
                    <a:pt x="9" y="24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7494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19"/>
            <p:cNvSpPr/>
            <p:nvPr/>
          </p:nvSpPr>
          <p:spPr bwMode="auto">
            <a:xfrm>
              <a:off x="3609579" y="1815314"/>
              <a:ext cx="315913" cy="52388"/>
            </a:xfrm>
            <a:custGeom>
              <a:avLst/>
              <a:gdLst>
                <a:gd name="T0" fmla="*/ 6 w 570"/>
                <a:gd name="T1" fmla="*/ 127 h 127"/>
                <a:gd name="T2" fmla="*/ 6 w 570"/>
                <a:gd name="T3" fmla="*/ 127 h 127"/>
                <a:gd name="T4" fmla="*/ 41 w 570"/>
                <a:gd name="T5" fmla="*/ 127 h 127"/>
                <a:gd name="T6" fmla="*/ 74 w 570"/>
                <a:gd name="T7" fmla="*/ 125 h 127"/>
                <a:gd name="T8" fmla="*/ 107 w 570"/>
                <a:gd name="T9" fmla="*/ 121 h 127"/>
                <a:gd name="T10" fmla="*/ 142 w 570"/>
                <a:gd name="T11" fmla="*/ 115 h 127"/>
                <a:gd name="T12" fmla="*/ 208 w 570"/>
                <a:gd name="T13" fmla="*/ 103 h 127"/>
                <a:gd name="T14" fmla="*/ 274 w 570"/>
                <a:gd name="T15" fmla="*/ 92 h 127"/>
                <a:gd name="T16" fmla="*/ 274 w 570"/>
                <a:gd name="T17" fmla="*/ 92 h 127"/>
                <a:gd name="T18" fmla="*/ 346 w 570"/>
                <a:gd name="T19" fmla="*/ 78 h 127"/>
                <a:gd name="T20" fmla="*/ 418 w 570"/>
                <a:gd name="T21" fmla="*/ 64 h 127"/>
                <a:gd name="T22" fmla="*/ 489 w 570"/>
                <a:gd name="T23" fmla="*/ 47 h 127"/>
                <a:gd name="T24" fmla="*/ 559 w 570"/>
                <a:gd name="T25" fmla="*/ 29 h 127"/>
                <a:gd name="T26" fmla="*/ 559 w 570"/>
                <a:gd name="T27" fmla="*/ 29 h 127"/>
                <a:gd name="T28" fmla="*/ 564 w 570"/>
                <a:gd name="T29" fmla="*/ 26 h 127"/>
                <a:gd name="T30" fmla="*/ 568 w 570"/>
                <a:gd name="T31" fmla="*/ 22 h 127"/>
                <a:gd name="T32" fmla="*/ 570 w 570"/>
                <a:gd name="T33" fmla="*/ 16 h 127"/>
                <a:gd name="T34" fmla="*/ 570 w 570"/>
                <a:gd name="T35" fmla="*/ 10 h 127"/>
                <a:gd name="T36" fmla="*/ 568 w 570"/>
                <a:gd name="T37" fmla="*/ 6 h 127"/>
                <a:gd name="T38" fmla="*/ 564 w 570"/>
                <a:gd name="T39" fmla="*/ 2 h 127"/>
                <a:gd name="T40" fmla="*/ 561 w 570"/>
                <a:gd name="T41" fmla="*/ 0 h 127"/>
                <a:gd name="T42" fmla="*/ 553 w 570"/>
                <a:gd name="T43" fmla="*/ 0 h 127"/>
                <a:gd name="T44" fmla="*/ 553 w 570"/>
                <a:gd name="T45" fmla="*/ 0 h 127"/>
                <a:gd name="T46" fmla="*/ 487 w 570"/>
                <a:gd name="T47" fmla="*/ 18 h 127"/>
                <a:gd name="T48" fmla="*/ 418 w 570"/>
                <a:gd name="T49" fmla="*/ 35 h 127"/>
                <a:gd name="T50" fmla="*/ 352 w 570"/>
                <a:gd name="T51" fmla="*/ 49 h 127"/>
                <a:gd name="T52" fmla="*/ 284 w 570"/>
                <a:gd name="T53" fmla="*/ 62 h 127"/>
                <a:gd name="T54" fmla="*/ 284 w 570"/>
                <a:gd name="T55" fmla="*/ 62 h 127"/>
                <a:gd name="T56" fmla="*/ 214 w 570"/>
                <a:gd name="T57" fmla="*/ 74 h 127"/>
                <a:gd name="T58" fmla="*/ 144 w 570"/>
                <a:gd name="T59" fmla="*/ 84 h 127"/>
                <a:gd name="T60" fmla="*/ 74 w 570"/>
                <a:gd name="T61" fmla="*/ 96 h 127"/>
                <a:gd name="T62" fmla="*/ 39 w 570"/>
                <a:gd name="T63" fmla="*/ 103 h 127"/>
                <a:gd name="T64" fmla="*/ 6 w 570"/>
                <a:gd name="T65" fmla="*/ 113 h 127"/>
                <a:gd name="T66" fmla="*/ 6 w 570"/>
                <a:gd name="T67" fmla="*/ 113 h 127"/>
                <a:gd name="T68" fmla="*/ 2 w 570"/>
                <a:gd name="T69" fmla="*/ 115 h 127"/>
                <a:gd name="T70" fmla="*/ 0 w 570"/>
                <a:gd name="T71" fmla="*/ 121 h 127"/>
                <a:gd name="T72" fmla="*/ 2 w 570"/>
                <a:gd name="T73" fmla="*/ 125 h 127"/>
                <a:gd name="T74" fmla="*/ 6 w 570"/>
                <a:gd name="T75" fmla="*/ 127 h 127"/>
                <a:gd name="T76" fmla="*/ 6 w 570"/>
                <a:gd name="T7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0" h="127">
                  <a:moveTo>
                    <a:pt x="6" y="127"/>
                  </a:moveTo>
                  <a:lnTo>
                    <a:pt x="6" y="127"/>
                  </a:lnTo>
                  <a:lnTo>
                    <a:pt x="41" y="127"/>
                  </a:lnTo>
                  <a:lnTo>
                    <a:pt x="74" y="125"/>
                  </a:lnTo>
                  <a:lnTo>
                    <a:pt x="107" y="121"/>
                  </a:lnTo>
                  <a:lnTo>
                    <a:pt x="142" y="115"/>
                  </a:lnTo>
                  <a:lnTo>
                    <a:pt x="208" y="103"/>
                  </a:lnTo>
                  <a:lnTo>
                    <a:pt x="274" y="92"/>
                  </a:lnTo>
                  <a:lnTo>
                    <a:pt x="274" y="92"/>
                  </a:lnTo>
                  <a:lnTo>
                    <a:pt x="346" y="78"/>
                  </a:lnTo>
                  <a:lnTo>
                    <a:pt x="418" y="64"/>
                  </a:lnTo>
                  <a:lnTo>
                    <a:pt x="489" y="47"/>
                  </a:lnTo>
                  <a:lnTo>
                    <a:pt x="559" y="29"/>
                  </a:lnTo>
                  <a:lnTo>
                    <a:pt x="559" y="29"/>
                  </a:lnTo>
                  <a:lnTo>
                    <a:pt x="564" y="26"/>
                  </a:lnTo>
                  <a:lnTo>
                    <a:pt x="568" y="22"/>
                  </a:lnTo>
                  <a:lnTo>
                    <a:pt x="570" y="16"/>
                  </a:lnTo>
                  <a:lnTo>
                    <a:pt x="570" y="10"/>
                  </a:lnTo>
                  <a:lnTo>
                    <a:pt x="568" y="6"/>
                  </a:lnTo>
                  <a:lnTo>
                    <a:pt x="564" y="2"/>
                  </a:lnTo>
                  <a:lnTo>
                    <a:pt x="561" y="0"/>
                  </a:lnTo>
                  <a:lnTo>
                    <a:pt x="553" y="0"/>
                  </a:lnTo>
                  <a:lnTo>
                    <a:pt x="553" y="0"/>
                  </a:lnTo>
                  <a:lnTo>
                    <a:pt x="487" y="18"/>
                  </a:lnTo>
                  <a:lnTo>
                    <a:pt x="418" y="35"/>
                  </a:lnTo>
                  <a:lnTo>
                    <a:pt x="352" y="49"/>
                  </a:lnTo>
                  <a:lnTo>
                    <a:pt x="284" y="62"/>
                  </a:lnTo>
                  <a:lnTo>
                    <a:pt x="284" y="62"/>
                  </a:lnTo>
                  <a:lnTo>
                    <a:pt x="214" y="74"/>
                  </a:lnTo>
                  <a:lnTo>
                    <a:pt x="144" y="84"/>
                  </a:lnTo>
                  <a:lnTo>
                    <a:pt x="74" y="96"/>
                  </a:lnTo>
                  <a:lnTo>
                    <a:pt x="39" y="103"/>
                  </a:lnTo>
                  <a:lnTo>
                    <a:pt x="6" y="113"/>
                  </a:lnTo>
                  <a:lnTo>
                    <a:pt x="6" y="113"/>
                  </a:lnTo>
                  <a:lnTo>
                    <a:pt x="2" y="115"/>
                  </a:lnTo>
                  <a:lnTo>
                    <a:pt x="0" y="121"/>
                  </a:lnTo>
                  <a:lnTo>
                    <a:pt x="2" y="125"/>
                  </a:lnTo>
                  <a:lnTo>
                    <a:pt x="6" y="127"/>
                  </a:lnTo>
                  <a:lnTo>
                    <a:pt x="6" y="12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7494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29" name="直接连接符 28"/>
          <p:cNvCxnSpPr/>
          <p:nvPr/>
        </p:nvCxnSpPr>
        <p:spPr>
          <a:xfrm>
            <a:off x="2899966" y="2508257"/>
            <a:ext cx="1516062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3402449" y="213921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7494B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标题内容</a:t>
            </a:r>
          </a:p>
        </p:txBody>
      </p:sp>
      <p:sp>
        <p:nvSpPr>
          <p:cNvPr id="31" name="Freeform 12"/>
          <p:cNvSpPr/>
          <p:nvPr/>
        </p:nvSpPr>
        <p:spPr bwMode="auto">
          <a:xfrm>
            <a:off x="4685903" y="1649817"/>
            <a:ext cx="1111250" cy="858441"/>
          </a:xfrm>
          <a:custGeom>
            <a:avLst/>
            <a:gdLst>
              <a:gd name="T0" fmla="*/ 2147483646 w 1999"/>
              <a:gd name="T1" fmla="*/ 2147483646 h 2057"/>
              <a:gd name="T2" fmla="*/ 2147483646 w 1999"/>
              <a:gd name="T3" fmla="*/ 2147483646 h 2057"/>
              <a:gd name="T4" fmla="*/ 2147483646 w 1999"/>
              <a:gd name="T5" fmla="*/ 2147483646 h 2057"/>
              <a:gd name="T6" fmla="*/ 2147483646 w 1999"/>
              <a:gd name="T7" fmla="*/ 2147483646 h 2057"/>
              <a:gd name="T8" fmla="*/ 2147483646 w 1999"/>
              <a:gd name="T9" fmla="*/ 2147483646 h 2057"/>
              <a:gd name="T10" fmla="*/ 2147483646 w 1999"/>
              <a:gd name="T11" fmla="*/ 2147483646 h 2057"/>
              <a:gd name="T12" fmla="*/ 2147483646 w 1999"/>
              <a:gd name="T13" fmla="*/ 2147483646 h 2057"/>
              <a:gd name="T14" fmla="*/ 2147483646 w 1999"/>
              <a:gd name="T15" fmla="*/ 2147483646 h 2057"/>
              <a:gd name="T16" fmla="*/ 2147483646 w 1999"/>
              <a:gd name="T17" fmla="*/ 2147483646 h 2057"/>
              <a:gd name="T18" fmla="*/ 2147483646 w 1999"/>
              <a:gd name="T19" fmla="*/ 2147483646 h 2057"/>
              <a:gd name="T20" fmla="*/ 2147483646 w 1999"/>
              <a:gd name="T21" fmla="*/ 2147483646 h 2057"/>
              <a:gd name="T22" fmla="*/ 2147483646 w 1999"/>
              <a:gd name="T23" fmla="*/ 2147483646 h 2057"/>
              <a:gd name="T24" fmla="*/ 2147483646 w 1999"/>
              <a:gd name="T25" fmla="*/ 2147483646 h 2057"/>
              <a:gd name="T26" fmla="*/ 2147483646 w 1999"/>
              <a:gd name="T27" fmla="*/ 2147483646 h 2057"/>
              <a:gd name="T28" fmla="*/ 2147483646 w 1999"/>
              <a:gd name="T29" fmla="*/ 2147483646 h 2057"/>
              <a:gd name="T30" fmla="*/ 2147483646 w 1999"/>
              <a:gd name="T31" fmla="*/ 2147483646 h 2057"/>
              <a:gd name="T32" fmla="*/ 2147483646 w 1999"/>
              <a:gd name="T33" fmla="*/ 2147483646 h 2057"/>
              <a:gd name="T34" fmla="*/ 2147483646 w 1999"/>
              <a:gd name="T35" fmla="*/ 2147483646 h 2057"/>
              <a:gd name="T36" fmla="*/ 2147483646 w 1999"/>
              <a:gd name="T37" fmla="*/ 2147483646 h 2057"/>
              <a:gd name="T38" fmla="*/ 2147483646 w 1999"/>
              <a:gd name="T39" fmla="*/ 2147483646 h 2057"/>
              <a:gd name="T40" fmla="*/ 2147483646 w 1999"/>
              <a:gd name="T41" fmla="*/ 2147483646 h 2057"/>
              <a:gd name="T42" fmla="*/ 2147483646 w 1999"/>
              <a:gd name="T43" fmla="*/ 2147483646 h 2057"/>
              <a:gd name="T44" fmla="*/ 2147483646 w 1999"/>
              <a:gd name="T45" fmla="*/ 2147483646 h 2057"/>
              <a:gd name="T46" fmla="*/ 2147483646 w 1999"/>
              <a:gd name="T47" fmla="*/ 2147483646 h 2057"/>
              <a:gd name="T48" fmla="*/ 2147483646 w 1999"/>
              <a:gd name="T49" fmla="*/ 2147483646 h 2057"/>
              <a:gd name="T50" fmla="*/ 2147483646 w 1999"/>
              <a:gd name="T51" fmla="*/ 2147483646 h 2057"/>
              <a:gd name="T52" fmla="*/ 2147483646 w 1999"/>
              <a:gd name="T53" fmla="*/ 2147483646 h 2057"/>
              <a:gd name="T54" fmla="*/ 2147483646 w 1999"/>
              <a:gd name="T55" fmla="*/ 2147483646 h 2057"/>
              <a:gd name="T56" fmla="*/ 2147483646 w 1999"/>
              <a:gd name="T57" fmla="*/ 2147483646 h 2057"/>
              <a:gd name="T58" fmla="*/ 2147483646 w 1999"/>
              <a:gd name="T59" fmla="*/ 2147483646 h 2057"/>
              <a:gd name="T60" fmla="*/ 2147483646 w 1999"/>
              <a:gd name="T61" fmla="*/ 2147483646 h 2057"/>
              <a:gd name="T62" fmla="*/ 2147483646 w 1999"/>
              <a:gd name="T63" fmla="*/ 2147483646 h 2057"/>
              <a:gd name="T64" fmla="*/ 2147483646 w 1999"/>
              <a:gd name="T65" fmla="*/ 2147483646 h 2057"/>
              <a:gd name="T66" fmla="*/ 2147483646 w 1999"/>
              <a:gd name="T67" fmla="*/ 2147483646 h 2057"/>
              <a:gd name="T68" fmla="*/ 2147483646 w 1999"/>
              <a:gd name="T69" fmla="*/ 2147483646 h 2057"/>
              <a:gd name="T70" fmla="*/ 2147483646 w 1999"/>
              <a:gd name="T71" fmla="*/ 2147483646 h 2057"/>
              <a:gd name="T72" fmla="*/ 2147483646 w 1999"/>
              <a:gd name="T73" fmla="*/ 2147483646 h 2057"/>
              <a:gd name="T74" fmla="*/ 2147483646 w 1999"/>
              <a:gd name="T75" fmla="*/ 2147483646 h 2057"/>
              <a:gd name="T76" fmla="*/ 2147483646 w 1999"/>
              <a:gd name="T77" fmla="*/ 2147483646 h 2057"/>
              <a:gd name="T78" fmla="*/ 2147483646 w 1999"/>
              <a:gd name="T79" fmla="*/ 2147483646 h 2057"/>
              <a:gd name="T80" fmla="*/ 2147483646 w 1999"/>
              <a:gd name="T81" fmla="*/ 2147483646 h 2057"/>
              <a:gd name="T82" fmla="*/ 2147483646 w 1999"/>
              <a:gd name="T83" fmla="*/ 2147483646 h 2057"/>
              <a:gd name="T84" fmla="*/ 2147483646 w 1999"/>
              <a:gd name="T85" fmla="*/ 2147483646 h 2057"/>
              <a:gd name="T86" fmla="*/ 2147483646 w 1999"/>
              <a:gd name="T87" fmla="*/ 2147483646 h 2057"/>
              <a:gd name="T88" fmla="*/ 2147483646 w 1999"/>
              <a:gd name="T89" fmla="*/ 2147483646 h 2057"/>
              <a:gd name="T90" fmla="*/ 2147483646 w 1999"/>
              <a:gd name="T91" fmla="*/ 2147483646 h 2057"/>
              <a:gd name="T92" fmla="*/ 2147483646 w 1999"/>
              <a:gd name="T93" fmla="*/ 2147483646 h 2057"/>
              <a:gd name="T94" fmla="*/ 2147483646 w 1999"/>
              <a:gd name="T95" fmla="*/ 2147483646 h 2057"/>
              <a:gd name="T96" fmla="*/ 2147483646 w 1999"/>
              <a:gd name="T97" fmla="*/ 2147483646 h 2057"/>
              <a:gd name="T98" fmla="*/ 2147483646 w 1999"/>
              <a:gd name="T99" fmla="*/ 2147483646 h 2057"/>
              <a:gd name="T100" fmla="*/ 2147483646 w 1999"/>
              <a:gd name="T101" fmla="*/ 2147483646 h 2057"/>
              <a:gd name="T102" fmla="*/ 2147483646 w 1999"/>
              <a:gd name="T103" fmla="*/ 2147483646 h 2057"/>
              <a:gd name="T104" fmla="*/ 2147483646 w 1999"/>
              <a:gd name="T105" fmla="*/ 2147483646 h 2057"/>
              <a:gd name="T106" fmla="*/ 2147483646 w 1999"/>
              <a:gd name="T107" fmla="*/ 2147483646 h 2057"/>
              <a:gd name="T108" fmla="*/ 0 w 1999"/>
              <a:gd name="T109" fmla="*/ 2147483646 h 2057"/>
              <a:gd name="T110" fmla="*/ 2147483646 w 1999"/>
              <a:gd name="T111" fmla="*/ 2147483646 h 2057"/>
              <a:gd name="T112" fmla="*/ 2147483646 w 1999"/>
              <a:gd name="T113" fmla="*/ 2147483646 h 2057"/>
              <a:gd name="T114" fmla="*/ 2147483646 w 1999"/>
              <a:gd name="T115" fmla="*/ 2147483646 h 2057"/>
              <a:gd name="T116" fmla="*/ 2147483646 w 1999"/>
              <a:gd name="T117" fmla="*/ 2147483646 h 2057"/>
              <a:gd name="T118" fmla="*/ 2147483646 w 1999"/>
              <a:gd name="T119" fmla="*/ 2147483646 h 205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999"/>
              <a:gd name="T181" fmla="*/ 0 h 2057"/>
              <a:gd name="T182" fmla="*/ 1999 w 1999"/>
              <a:gd name="T183" fmla="*/ 2057 h 205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999" h="2057">
                <a:moveTo>
                  <a:pt x="230" y="1472"/>
                </a:moveTo>
                <a:lnTo>
                  <a:pt x="230" y="1472"/>
                </a:lnTo>
                <a:lnTo>
                  <a:pt x="230" y="1452"/>
                </a:lnTo>
                <a:lnTo>
                  <a:pt x="232" y="1401"/>
                </a:lnTo>
                <a:lnTo>
                  <a:pt x="238" y="1322"/>
                </a:lnTo>
                <a:lnTo>
                  <a:pt x="244" y="1273"/>
                </a:lnTo>
                <a:lnTo>
                  <a:pt x="251" y="1219"/>
                </a:lnTo>
                <a:lnTo>
                  <a:pt x="263" y="1160"/>
                </a:lnTo>
                <a:lnTo>
                  <a:pt x="277" y="1098"/>
                </a:lnTo>
                <a:lnTo>
                  <a:pt x="292" y="1034"/>
                </a:lnTo>
                <a:lnTo>
                  <a:pt x="312" y="966"/>
                </a:lnTo>
                <a:lnTo>
                  <a:pt x="337" y="895"/>
                </a:lnTo>
                <a:lnTo>
                  <a:pt x="364" y="823"/>
                </a:lnTo>
                <a:lnTo>
                  <a:pt x="397" y="751"/>
                </a:lnTo>
                <a:lnTo>
                  <a:pt x="417" y="714"/>
                </a:lnTo>
                <a:lnTo>
                  <a:pt x="436" y="677"/>
                </a:lnTo>
                <a:lnTo>
                  <a:pt x="456" y="642"/>
                </a:lnTo>
                <a:lnTo>
                  <a:pt x="479" y="605"/>
                </a:lnTo>
                <a:lnTo>
                  <a:pt x="502" y="570"/>
                </a:lnTo>
                <a:lnTo>
                  <a:pt x="528" y="535"/>
                </a:lnTo>
                <a:lnTo>
                  <a:pt x="555" y="500"/>
                </a:lnTo>
                <a:lnTo>
                  <a:pt x="582" y="467"/>
                </a:lnTo>
                <a:lnTo>
                  <a:pt x="611" y="432"/>
                </a:lnTo>
                <a:lnTo>
                  <a:pt x="643" y="399"/>
                </a:lnTo>
                <a:lnTo>
                  <a:pt x="676" y="368"/>
                </a:lnTo>
                <a:lnTo>
                  <a:pt x="711" y="337"/>
                </a:lnTo>
                <a:lnTo>
                  <a:pt x="748" y="306"/>
                </a:lnTo>
                <a:lnTo>
                  <a:pt x="787" y="276"/>
                </a:lnTo>
                <a:lnTo>
                  <a:pt x="825" y="247"/>
                </a:lnTo>
                <a:lnTo>
                  <a:pt x="868" y="220"/>
                </a:lnTo>
                <a:lnTo>
                  <a:pt x="911" y="195"/>
                </a:lnTo>
                <a:lnTo>
                  <a:pt x="958" y="169"/>
                </a:lnTo>
                <a:lnTo>
                  <a:pt x="1005" y="146"/>
                </a:lnTo>
                <a:lnTo>
                  <a:pt x="1055" y="125"/>
                </a:lnTo>
                <a:lnTo>
                  <a:pt x="1108" y="103"/>
                </a:lnTo>
                <a:lnTo>
                  <a:pt x="1162" y="84"/>
                </a:lnTo>
                <a:lnTo>
                  <a:pt x="1219" y="68"/>
                </a:lnTo>
                <a:lnTo>
                  <a:pt x="1277" y="53"/>
                </a:lnTo>
                <a:lnTo>
                  <a:pt x="1337" y="39"/>
                </a:lnTo>
                <a:lnTo>
                  <a:pt x="1400" y="27"/>
                </a:lnTo>
                <a:lnTo>
                  <a:pt x="1466" y="18"/>
                </a:lnTo>
                <a:lnTo>
                  <a:pt x="1534" y="10"/>
                </a:lnTo>
                <a:lnTo>
                  <a:pt x="1604" y="4"/>
                </a:lnTo>
                <a:lnTo>
                  <a:pt x="1676" y="2"/>
                </a:lnTo>
                <a:lnTo>
                  <a:pt x="1752" y="0"/>
                </a:lnTo>
                <a:lnTo>
                  <a:pt x="1830" y="2"/>
                </a:lnTo>
                <a:lnTo>
                  <a:pt x="1911" y="6"/>
                </a:lnTo>
                <a:lnTo>
                  <a:pt x="1993" y="12"/>
                </a:lnTo>
                <a:lnTo>
                  <a:pt x="1995" y="29"/>
                </a:lnTo>
                <a:lnTo>
                  <a:pt x="1999" y="76"/>
                </a:lnTo>
                <a:lnTo>
                  <a:pt x="1999" y="109"/>
                </a:lnTo>
                <a:lnTo>
                  <a:pt x="1999" y="148"/>
                </a:lnTo>
                <a:lnTo>
                  <a:pt x="1997" y="193"/>
                </a:lnTo>
                <a:lnTo>
                  <a:pt x="1993" y="243"/>
                </a:lnTo>
                <a:lnTo>
                  <a:pt x="1987" y="298"/>
                </a:lnTo>
                <a:lnTo>
                  <a:pt x="1980" y="356"/>
                </a:lnTo>
                <a:lnTo>
                  <a:pt x="1968" y="417"/>
                </a:lnTo>
                <a:lnTo>
                  <a:pt x="1952" y="481"/>
                </a:lnTo>
                <a:lnTo>
                  <a:pt x="1933" y="547"/>
                </a:lnTo>
                <a:lnTo>
                  <a:pt x="1909" y="615"/>
                </a:lnTo>
                <a:lnTo>
                  <a:pt x="1882" y="685"/>
                </a:lnTo>
                <a:lnTo>
                  <a:pt x="1865" y="720"/>
                </a:lnTo>
                <a:lnTo>
                  <a:pt x="1849" y="755"/>
                </a:lnTo>
                <a:lnTo>
                  <a:pt x="1830" y="790"/>
                </a:lnTo>
                <a:lnTo>
                  <a:pt x="1808" y="825"/>
                </a:lnTo>
                <a:lnTo>
                  <a:pt x="1787" y="860"/>
                </a:lnTo>
                <a:lnTo>
                  <a:pt x="1764" y="895"/>
                </a:lnTo>
                <a:lnTo>
                  <a:pt x="1738" y="929"/>
                </a:lnTo>
                <a:lnTo>
                  <a:pt x="1713" y="964"/>
                </a:lnTo>
                <a:lnTo>
                  <a:pt x="1684" y="999"/>
                </a:lnTo>
                <a:lnTo>
                  <a:pt x="1653" y="1032"/>
                </a:lnTo>
                <a:lnTo>
                  <a:pt x="1621" y="1065"/>
                </a:lnTo>
                <a:lnTo>
                  <a:pt x="1588" y="1096"/>
                </a:lnTo>
                <a:lnTo>
                  <a:pt x="1551" y="1129"/>
                </a:lnTo>
                <a:lnTo>
                  <a:pt x="1514" y="1160"/>
                </a:lnTo>
                <a:lnTo>
                  <a:pt x="1474" y="1189"/>
                </a:lnTo>
                <a:lnTo>
                  <a:pt x="1433" y="1220"/>
                </a:lnTo>
                <a:lnTo>
                  <a:pt x="1388" y="1248"/>
                </a:lnTo>
                <a:lnTo>
                  <a:pt x="1341" y="1277"/>
                </a:lnTo>
                <a:lnTo>
                  <a:pt x="1293" y="1302"/>
                </a:lnTo>
                <a:lnTo>
                  <a:pt x="1242" y="1328"/>
                </a:lnTo>
                <a:lnTo>
                  <a:pt x="1187" y="1353"/>
                </a:lnTo>
                <a:lnTo>
                  <a:pt x="1133" y="1376"/>
                </a:lnTo>
                <a:lnTo>
                  <a:pt x="1075" y="1398"/>
                </a:lnTo>
                <a:lnTo>
                  <a:pt x="1014" y="1419"/>
                </a:lnTo>
                <a:lnTo>
                  <a:pt x="950" y="1438"/>
                </a:lnTo>
                <a:lnTo>
                  <a:pt x="884" y="1456"/>
                </a:lnTo>
                <a:lnTo>
                  <a:pt x="816" y="1472"/>
                </a:lnTo>
                <a:lnTo>
                  <a:pt x="744" y="1487"/>
                </a:lnTo>
                <a:lnTo>
                  <a:pt x="670" y="1499"/>
                </a:lnTo>
                <a:lnTo>
                  <a:pt x="592" y="1510"/>
                </a:lnTo>
                <a:lnTo>
                  <a:pt x="512" y="1520"/>
                </a:lnTo>
                <a:lnTo>
                  <a:pt x="430" y="1528"/>
                </a:lnTo>
                <a:lnTo>
                  <a:pt x="345" y="1532"/>
                </a:lnTo>
                <a:lnTo>
                  <a:pt x="255" y="1536"/>
                </a:lnTo>
                <a:lnTo>
                  <a:pt x="230" y="1586"/>
                </a:lnTo>
                <a:lnTo>
                  <a:pt x="203" y="1641"/>
                </a:lnTo>
                <a:lnTo>
                  <a:pt x="172" y="1711"/>
                </a:lnTo>
                <a:lnTo>
                  <a:pt x="156" y="1750"/>
                </a:lnTo>
                <a:lnTo>
                  <a:pt x="142" y="1791"/>
                </a:lnTo>
                <a:lnTo>
                  <a:pt x="127" y="1834"/>
                </a:lnTo>
                <a:lnTo>
                  <a:pt x="115" y="1876"/>
                </a:lnTo>
                <a:lnTo>
                  <a:pt x="103" y="1919"/>
                </a:lnTo>
                <a:lnTo>
                  <a:pt x="96" y="1962"/>
                </a:lnTo>
                <a:lnTo>
                  <a:pt x="92" y="2003"/>
                </a:lnTo>
                <a:lnTo>
                  <a:pt x="90" y="2044"/>
                </a:lnTo>
                <a:lnTo>
                  <a:pt x="0" y="2057"/>
                </a:lnTo>
                <a:lnTo>
                  <a:pt x="18" y="1991"/>
                </a:lnTo>
                <a:lnTo>
                  <a:pt x="39" y="1919"/>
                </a:lnTo>
                <a:lnTo>
                  <a:pt x="66" y="1832"/>
                </a:lnTo>
                <a:lnTo>
                  <a:pt x="101" y="1736"/>
                </a:lnTo>
                <a:lnTo>
                  <a:pt x="119" y="1688"/>
                </a:lnTo>
                <a:lnTo>
                  <a:pt x="140" y="1639"/>
                </a:lnTo>
                <a:lnTo>
                  <a:pt x="162" y="1592"/>
                </a:lnTo>
                <a:lnTo>
                  <a:pt x="183" y="1547"/>
                </a:lnTo>
                <a:lnTo>
                  <a:pt x="207" y="1507"/>
                </a:lnTo>
                <a:lnTo>
                  <a:pt x="230" y="14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47494B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855766" y="1695061"/>
            <a:ext cx="855662" cy="571500"/>
            <a:chOff x="4855766" y="1695061"/>
            <a:chExt cx="855662" cy="571500"/>
          </a:xfrm>
        </p:grpSpPr>
        <p:sp>
          <p:nvSpPr>
            <p:cNvPr id="33" name="Freeform 13"/>
            <p:cNvSpPr/>
            <p:nvPr/>
          </p:nvSpPr>
          <p:spPr bwMode="auto">
            <a:xfrm>
              <a:off x="4855766" y="1720064"/>
              <a:ext cx="842962" cy="546497"/>
            </a:xfrm>
            <a:custGeom>
              <a:avLst/>
              <a:gdLst>
                <a:gd name="T0" fmla="*/ 11 w 1518"/>
                <a:gd name="T1" fmla="*/ 1308 h 1310"/>
                <a:gd name="T2" fmla="*/ 97 w 1518"/>
                <a:gd name="T3" fmla="*/ 1168 h 1310"/>
                <a:gd name="T4" fmla="*/ 128 w 1518"/>
                <a:gd name="T5" fmla="*/ 1124 h 1310"/>
                <a:gd name="T6" fmla="*/ 206 w 1518"/>
                <a:gd name="T7" fmla="*/ 1022 h 1310"/>
                <a:gd name="T8" fmla="*/ 290 w 1518"/>
                <a:gd name="T9" fmla="*/ 925 h 1310"/>
                <a:gd name="T10" fmla="*/ 335 w 1518"/>
                <a:gd name="T11" fmla="*/ 876 h 1310"/>
                <a:gd name="T12" fmla="*/ 428 w 1518"/>
                <a:gd name="T13" fmla="*/ 783 h 1310"/>
                <a:gd name="T14" fmla="*/ 525 w 1518"/>
                <a:gd name="T15" fmla="*/ 695 h 1310"/>
                <a:gd name="T16" fmla="*/ 677 w 1518"/>
                <a:gd name="T17" fmla="*/ 567 h 1310"/>
                <a:gd name="T18" fmla="*/ 782 w 1518"/>
                <a:gd name="T19" fmla="*/ 485 h 1310"/>
                <a:gd name="T20" fmla="*/ 998 w 1518"/>
                <a:gd name="T21" fmla="*/ 331 h 1310"/>
                <a:gd name="T22" fmla="*/ 1111 w 1518"/>
                <a:gd name="T23" fmla="*/ 257 h 1310"/>
                <a:gd name="T24" fmla="*/ 1308 w 1518"/>
                <a:gd name="T25" fmla="*/ 141 h 1310"/>
                <a:gd name="T26" fmla="*/ 1510 w 1518"/>
                <a:gd name="T27" fmla="*/ 30 h 1310"/>
                <a:gd name="T28" fmla="*/ 1518 w 1518"/>
                <a:gd name="T29" fmla="*/ 20 h 1310"/>
                <a:gd name="T30" fmla="*/ 1516 w 1518"/>
                <a:gd name="T31" fmla="*/ 8 h 1310"/>
                <a:gd name="T32" fmla="*/ 1508 w 1518"/>
                <a:gd name="T33" fmla="*/ 0 h 1310"/>
                <a:gd name="T34" fmla="*/ 1496 w 1518"/>
                <a:gd name="T35" fmla="*/ 0 h 1310"/>
                <a:gd name="T36" fmla="*/ 1444 w 1518"/>
                <a:gd name="T37" fmla="*/ 26 h 1310"/>
                <a:gd name="T38" fmla="*/ 1343 w 1518"/>
                <a:gd name="T39" fmla="*/ 78 h 1310"/>
                <a:gd name="T40" fmla="*/ 1195 w 1518"/>
                <a:gd name="T41" fmla="*/ 168 h 1310"/>
                <a:gd name="T42" fmla="*/ 1097 w 1518"/>
                <a:gd name="T43" fmla="*/ 228 h 1310"/>
                <a:gd name="T44" fmla="*/ 872 w 1518"/>
                <a:gd name="T45" fmla="*/ 380 h 1310"/>
                <a:gd name="T46" fmla="*/ 658 w 1518"/>
                <a:gd name="T47" fmla="*/ 544 h 1310"/>
                <a:gd name="T48" fmla="*/ 554 w 1518"/>
                <a:gd name="T49" fmla="*/ 629 h 1310"/>
                <a:gd name="T50" fmla="*/ 455 w 1518"/>
                <a:gd name="T51" fmla="*/ 717 h 1310"/>
                <a:gd name="T52" fmla="*/ 360 w 1518"/>
                <a:gd name="T53" fmla="*/ 810 h 1310"/>
                <a:gd name="T54" fmla="*/ 268 w 1518"/>
                <a:gd name="T55" fmla="*/ 906 h 1310"/>
                <a:gd name="T56" fmla="*/ 228 w 1518"/>
                <a:gd name="T57" fmla="*/ 952 h 1310"/>
                <a:gd name="T58" fmla="*/ 150 w 1518"/>
                <a:gd name="T59" fmla="*/ 1050 h 1310"/>
                <a:gd name="T60" fmla="*/ 113 w 1518"/>
                <a:gd name="T61" fmla="*/ 1100 h 1310"/>
                <a:gd name="T62" fmla="*/ 48 w 1518"/>
                <a:gd name="T63" fmla="*/ 1198 h 1310"/>
                <a:gd name="T64" fmla="*/ 21 w 1518"/>
                <a:gd name="T65" fmla="*/ 1248 h 1310"/>
                <a:gd name="T66" fmla="*/ 0 w 1518"/>
                <a:gd name="T67" fmla="*/ 1303 h 1310"/>
                <a:gd name="T68" fmla="*/ 0 w 1518"/>
                <a:gd name="T69" fmla="*/ 1307 h 1310"/>
                <a:gd name="T70" fmla="*/ 8 w 1518"/>
                <a:gd name="T71" fmla="*/ 1310 h 1310"/>
                <a:gd name="T72" fmla="*/ 11 w 1518"/>
                <a:gd name="T73" fmla="*/ 1308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18" h="1310">
                  <a:moveTo>
                    <a:pt x="11" y="1308"/>
                  </a:moveTo>
                  <a:lnTo>
                    <a:pt x="11" y="1308"/>
                  </a:lnTo>
                  <a:lnTo>
                    <a:pt x="68" y="1215"/>
                  </a:lnTo>
                  <a:lnTo>
                    <a:pt x="97" y="1168"/>
                  </a:lnTo>
                  <a:lnTo>
                    <a:pt x="128" y="1124"/>
                  </a:lnTo>
                  <a:lnTo>
                    <a:pt x="128" y="1124"/>
                  </a:lnTo>
                  <a:lnTo>
                    <a:pt x="165" y="1071"/>
                  </a:lnTo>
                  <a:lnTo>
                    <a:pt x="206" y="1022"/>
                  </a:lnTo>
                  <a:lnTo>
                    <a:pt x="247" y="972"/>
                  </a:lnTo>
                  <a:lnTo>
                    <a:pt x="290" y="925"/>
                  </a:lnTo>
                  <a:lnTo>
                    <a:pt x="290" y="925"/>
                  </a:lnTo>
                  <a:lnTo>
                    <a:pt x="335" y="876"/>
                  </a:lnTo>
                  <a:lnTo>
                    <a:pt x="381" y="830"/>
                  </a:lnTo>
                  <a:lnTo>
                    <a:pt x="428" y="783"/>
                  </a:lnTo>
                  <a:lnTo>
                    <a:pt x="477" y="738"/>
                  </a:lnTo>
                  <a:lnTo>
                    <a:pt x="525" y="695"/>
                  </a:lnTo>
                  <a:lnTo>
                    <a:pt x="576" y="651"/>
                  </a:lnTo>
                  <a:lnTo>
                    <a:pt x="677" y="567"/>
                  </a:lnTo>
                  <a:lnTo>
                    <a:pt x="677" y="567"/>
                  </a:lnTo>
                  <a:lnTo>
                    <a:pt x="782" y="485"/>
                  </a:lnTo>
                  <a:lnTo>
                    <a:pt x="889" y="407"/>
                  </a:lnTo>
                  <a:lnTo>
                    <a:pt x="998" y="331"/>
                  </a:lnTo>
                  <a:lnTo>
                    <a:pt x="1111" y="257"/>
                  </a:lnTo>
                  <a:lnTo>
                    <a:pt x="1111" y="257"/>
                  </a:lnTo>
                  <a:lnTo>
                    <a:pt x="1208" y="197"/>
                  </a:lnTo>
                  <a:lnTo>
                    <a:pt x="1308" y="141"/>
                  </a:lnTo>
                  <a:lnTo>
                    <a:pt x="1510" y="30"/>
                  </a:lnTo>
                  <a:lnTo>
                    <a:pt x="1510" y="30"/>
                  </a:lnTo>
                  <a:lnTo>
                    <a:pt x="1514" y="24"/>
                  </a:lnTo>
                  <a:lnTo>
                    <a:pt x="1518" y="20"/>
                  </a:lnTo>
                  <a:lnTo>
                    <a:pt x="1518" y="14"/>
                  </a:lnTo>
                  <a:lnTo>
                    <a:pt x="1516" y="8"/>
                  </a:lnTo>
                  <a:lnTo>
                    <a:pt x="1514" y="4"/>
                  </a:lnTo>
                  <a:lnTo>
                    <a:pt x="1508" y="0"/>
                  </a:lnTo>
                  <a:lnTo>
                    <a:pt x="1502" y="0"/>
                  </a:lnTo>
                  <a:lnTo>
                    <a:pt x="1496" y="0"/>
                  </a:lnTo>
                  <a:lnTo>
                    <a:pt x="1496" y="0"/>
                  </a:lnTo>
                  <a:lnTo>
                    <a:pt x="1444" y="26"/>
                  </a:lnTo>
                  <a:lnTo>
                    <a:pt x="1393" y="51"/>
                  </a:lnTo>
                  <a:lnTo>
                    <a:pt x="1343" y="78"/>
                  </a:lnTo>
                  <a:lnTo>
                    <a:pt x="1292" y="108"/>
                  </a:lnTo>
                  <a:lnTo>
                    <a:pt x="1195" y="168"/>
                  </a:lnTo>
                  <a:lnTo>
                    <a:pt x="1097" y="228"/>
                  </a:lnTo>
                  <a:lnTo>
                    <a:pt x="1097" y="228"/>
                  </a:lnTo>
                  <a:lnTo>
                    <a:pt x="985" y="304"/>
                  </a:lnTo>
                  <a:lnTo>
                    <a:pt x="872" y="380"/>
                  </a:lnTo>
                  <a:lnTo>
                    <a:pt x="763" y="462"/>
                  </a:lnTo>
                  <a:lnTo>
                    <a:pt x="658" y="544"/>
                  </a:lnTo>
                  <a:lnTo>
                    <a:pt x="658" y="544"/>
                  </a:lnTo>
                  <a:lnTo>
                    <a:pt x="554" y="629"/>
                  </a:lnTo>
                  <a:lnTo>
                    <a:pt x="504" y="672"/>
                  </a:lnTo>
                  <a:lnTo>
                    <a:pt x="455" y="717"/>
                  </a:lnTo>
                  <a:lnTo>
                    <a:pt x="407" y="763"/>
                  </a:lnTo>
                  <a:lnTo>
                    <a:pt x="360" y="810"/>
                  </a:lnTo>
                  <a:lnTo>
                    <a:pt x="313" y="857"/>
                  </a:lnTo>
                  <a:lnTo>
                    <a:pt x="268" y="906"/>
                  </a:lnTo>
                  <a:lnTo>
                    <a:pt x="268" y="906"/>
                  </a:lnTo>
                  <a:lnTo>
                    <a:pt x="228" y="952"/>
                  </a:lnTo>
                  <a:lnTo>
                    <a:pt x="187" y="1001"/>
                  </a:lnTo>
                  <a:lnTo>
                    <a:pt x="150" y="1050"/>
                  </a:lnTo>
                  <a:lnTo>
                    <a:pt x="113" y="1100"/>
                  </a:lnTo>
                  <a:lnTo>
                    <a:pt x="113" y="1100"/>
                  </a:lnTo>
                  <a:lnTo>
                    <a:pt x="80" y="1147"/>
                  </a:lnTo>
                  <a:lnTo>
                    <a:pt x="48" y="1198"/>
                  </a:lnTo>
                  <a:lnTo>
                    <a:pt x="35" y="1223"/>
                  </a:lnTo>
                  <a:lnTo>
                    <a:pt x="21" y="1248"/>
                  </a:lnTo>
                  <a:lnTo>
                    <a:pt x="10" y="1275"/>
                  </a:lnTo>
                  <a:lnTo>
                    <a:pt x="0" y="1303"/>
                  </a:lnTo>
                  <a:lnTo>
                    <a:pt x="0" y="1303"/>
                  </a:lnTo>
                  <a:lnTo>
                    <a:pt x="0" y="1307"/>
                  </a:lnTo>
                  <a:lnTo>
                    <a:pt x="4" y="1310"/>
                  </a:lnTo>
                  <a:lnTo>
                    <a:pt x="8" y="1310"/>
                  </a:lnTo>
                  <a:lnTo>
                    <a:pt x="11" y="1308"/>
                  </a:lnTo>
                  <a:lnTo>
                    <a:pt x="11" y="130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7494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5481242" y="1695061"/>
              <a:ext cx="117475" cy="122635"/>
            </a:xfrm>
            <a:custGeom>
              <a:avLst/>
              <a:gdLst>
                <a:gd name="T0" fmla="*/ 196 w 212"/>
                <a:gd name="T1" fmla="*/ 0 h 294"/>
                <a:gd name="T2" fmla="*/ 196 w 212"/>
                <a:gd name="T3" fmla="*/ 0 h 294"/>
                <a:gd name="T4" fmla="*/ 181 w 212"/>
                <a:gd name="T5" fmla="*/ 14 h 294"/>
                <a:gd name="T6" fmla="*/ 163 w 212"/>
                <a:gd name="T7" fmla="*/ 25 h 294"/>
                <a:gd name="T8" fmla="*/ 150 w 212"/>
                <a:gd name="T9" fmla="*/ 41 h 294"/>
                <a:gd name="T10" fmla="*/ 134 w 212"/>
                <a:gd name="T11" fmla="*/ 57 h 294"/>
                <a:gd name="T12" fmla="*/ 109 w 212"/>
                <a:gd name="T13" fmla="*/ 90 h 294"/>
                <a:gd name="T14" fmla="*/ 85 w 212"/>
                <a:gd name="T15" fmla="*/ 125 h 294"/>
                <a:gd name="T16" fmla="*/ 64 w 212"/>
                <a:gd name="T17" fmla="*/ 162 h 294"/>
                <a:gd name="T18" fmla="*/ 44 w 212"/>
                <a:gd name="T19" fmla="*/ 199 h 294"/>
                <a:gd name="T20" fmla="*/ 23 w 212"/>
                <a:gd name="T21" fmla="*/ 236 h 294"/>
                <a:gd name="T22" fmla="*/ 2 w 212"/>
                <a:gd name="T23" fmla="*/ 271 h 294"/>
                <a:gd name="T24" fmla="*/ 2 w 212"/>
                <a:gd name="T25" fmla="*/ 271 h 294"/>
                <a:gd name="T26" fmla="*/ 0 w 212"/>
                <a:gd name="T27" fmla="*/ 277 h 294"/>
                <a:gd name="T28" fmla="*/ 0 w 212"/>
                <a:gd name="T29" fmla="*/ 282 h 294"/>
                <a:gd name="T30" fmla="*/ 4 w 212"/>
                <a:gd name="T31" fmla="*/ 288 h 294"/>
                <a:gd name="T32" fmla="*/ 7 w 212"/>
                <a:gd name="T33" fmla="*/ 292 h 294"/>
                <a:gd name="T34" fmla="*/ 11 w 212"/>
                <a:gd name="T35" fmla="*/ 294 h 294"/>
                <a:gd name="T36" fmla="*/ 17 w 212"/>
                <a:gd name="T37" fmla="*/ 294 h 294"/>
                <a:gd name="T38" fmla="*/ 23 w 212"/>
                <a:gd name="T39" fmla="*/ 292 h 294"/>
                <a:gd name="T40" fmla="*/ 27 w 212"/>
                <a:gd name="T41" fmla="*/ 288 h 294"/>
                <a:gd name="T42" fmla="*/ 27 w 212"/>
                <a:gd name="T43" fmla="*/ 288 h 294"/>
                <a:gd name="T44" fmla="*/ 48 w 212"/>
                <a:gd name="T45" fmla="*/ 253 h 294"/>
                <a:gd name="T46" fmla="*/ 68 w 212"/>
                <a:gd name="T47" fmla="*/ 216 h 294"/>
                <a:gd name="T48" fmla="*/ 107 w 212"/>
                <a:gd name="T49" fmla="*/ 146 h 294"/>
                <a:gd name="T50" fmla="*/ 130 w 212"/>
                <a:gd name="T51" fmla="*/ 111 h 294"/>
                <a:gd name="T52" fmla="*/ 153 w 212"/>
                <a:gd name="T53" fmla="*/ 78 h 294"/>
                <a:gd name="T54" fmla="*/ 179 w 212"/>
                <a:gd name="T55" fmla="*/ 47 h 294"/>
                <a:gd name="T56" fmla="*/ 208 w 212"/>
                <a:gd name="T57" fmla="*/ 18 h 294"/>
                <a:gd name="T58" fmla="*/ 208 w 212"/>
                <a:gd name="T59" fmla="*/ 18 h 294"/>
                <a:gd name="T60" fmla="*/ 210 w 212"/>
                <a:gd name="T61" fmla="*/ 16 h 294"/>
                <a:gd name="T62" fmla="*/ 212 w 212"/>
                <a:gd name="T63" fmla="*/ 12 h 294"/>
                <a:gd name="T64" fmla="*/ 212 w 212"/>
                <a:gd name="T65" fmla="*/ 8 h 294"/>
                <a:gd name="T66" fmla="*/ 210 w 212"/>
                <a:gd name="T67" fmla="*/ 4 h 294"/>
                <a:gd name="T68" fmla="*/ 208 w 212"/>
                <a:gd name="T69" fmla="*/ 2 h 294"/>
                <a:gd name="T70" fmla="*/ 204 w 212"/>
                <a:gd name="T71" fmla="*/ 0 h 294"/>
                <a:gd name="T72" fmla="*/ 200 w 212"/>
                <a:gd name="T73" fmla="*/ 0 h 294"/>
                <a:gd name="T74" fmla="*/ 196 w 212"/>
                <a:gd name="T75" fmla="*/ 0 h 294"/>
                <a:gd name="T76" fmla="*/ 196 w 212"/>
                <a:gd name="T7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2" h="294">
                  <a:moveTo>
                    <a:pt x="196" y="0"/>
                  </a:moveTo>
                  <a:lnTo>
                    <a:pt x="196" y="0"/>
                  </a:lnTo>
                  <a:lnTo>
                    <a:pt x="181" y="14"/>
                  </a:lnTo>
                  <a:lnTo>
                    <a:pt x="163" y="25"/>
                  </a:lnTo>
                  <a:lnTo>
                    <a:pt x="150" y="41"/>
                  </a:lnTo>
                  <a:lnTo>
                    <a:pt x="134" y="57"/>
                  </a:lnTo>
                  <a:lnTo>
                    <a:pt x="109" y="90"/>
                  </a:lnTo>
                  <a:lnTo>
                    <a:pt x="85" y="125"/>
                  </a:lnTo>
                  <a:lnTo>
                    <a:pt x="64" y="162"/>
                  </a:lnTo>
                  <a:lnTo>
                    <a:pt x="44" y="199"/>
                  </a:lnTo>
                  <a:lnTo>
                    <a:pt x="23" y="236"/>
                  </a:lnTo>
                  <a:lnTo>
                    <a:pt x="2" y="271"/>
                  </a:lnTo>
                  <a:lnTo>
                    <a:pt x="2" y="271"/>
                  </a:lnTo>
                  <a:lnTo>
                    <a:pt x="0" y="277"/>
                  </a:lnTo>
                  <a:lnTo>
                    <a:pt x="0" y="282"/>
                  </a:lnTo>
                  <a:lnTo>
                    <a:pt x="4" y="288"/>
                  </a:lnTo>
                  <a:lnTo>
                    <a:pt x="7" y="292"/>
                  </a:lnTo>
                  <a:lnTo>
                    <a:pt x="11" y="294"/>
                  </a:lnTo>
                  <a:lnTo>
                    <a:pt x="17" y="294"/>
                  </a:lnTo>
                  <a:lnTo>
                    <a:pt x="23" y="292"/>
                  </a:lnTo>
                  <a:lnTo>
                    <a:pt x="27" y="288"/>
                  </a:lnTo>
                  <a:lnTo>
                    <a:pt x="27" y="288"/>
                  </a:lnTo>
                  <a:lnTo>
                    <a:pt x="48" y="253"/>
                  </a:lnTo>
                  <a:lnTo>
                    <a:pt x="68" y="216"/>
                  </a:lnTo>
                  <a:lnTo>
                    <a:pt x="107" y="146"/>
                  </a:lnTo>
                  <a:lnTo>
                    <a:pt x="130" y="111"/>
                  </a:lnTo>
                  <a:lnTo>
                    <a:pt x="153" y="78"/>
                  </a:lnTo>
                  <a:lnTo>
                    <a:pt x="179" y="47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10" y="16"/>
                  </a:lnTo>
                  <a:lnTo>
                    <a:pt x="212" y="12"/>
                  </a:lnTo>
                  <a:lnTo>
                    <a:pt x="212" y="8"/>
                  </a:lnTo>
                  <a:lnTo>
                    <a:pt x="210" y="4"/>
                  </a:lnTo>
                  <a:lnTo>
                    <a:pt x="208" y="2"/>
                  </a:lnTo>
                  <a:lnTo>
                    <a:pt x="204" y="0"/>
                  </a:lnTo>
                  <a:lnTo>
                    <a:pt x="200" y="0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7494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5208192" y="1715302"/>
              <a:ext cx="142875" cy="244078"/>
            </a:xfrm>
            <a:custGeom>
              <a:avLst/>
              <a:gdLst>
                <a:gd name="T0" fmla="*/ 242 w 257"/>
                <a:gd name="T1" fmla="*/ 4 h 584"/>
                <a:gd name="T2" fmla="*/ 242 w 257"/>
                <a:gd name="T3" fmla="*/ 4 h 584"/>
                <a:gd name="T4" fmla="*/ 209 w 257"/>
                <a:gd name="T5" fmla="*/ 70 h 584"/>
                <a:gd name="T6" fmla="*/ 175 w 257"/>
                <a:gd name="T7" fmla="*/ 138 h 584"/>
                <a:gd name="T8" fmla="*/ 113 w 257"/>
                <a:gd name="T9" fmla="*/ 272 h 584"/>
                <a:gd name="T10" fmla="*/ 113 w 257"/>
                <a:gd name="T11" fmla="*/ 272 h 584"/>
                <a:gd name="T12" fmla="*/ 80 w 257"/>
                <a:gd name="T13" fmla="*/ 344 h 584"/>
                <a:gd name="T14" fmla="*/ 51 w 257"/>
                <a:gd name="T15" fmla="*/ 416 h 584"/>
                <a:gd name="T16" fmla="*/ 24 w 257"/>
                <a:gd name="T17" fmla="*/ 488 h 584"/>
                <a:gd name="T18" fmla="*/ 12 w 257"/>
                <a:gd name="T19" fmla="*/ 525 h 584"/>
                <a:gd name="T20" fmla="*/ 2 w 257"/>
                <a:gd name="T21" fmla="*/ 564 h 584"/>
                <a:gd name="T22" fmla="*/ 2 w 257"/>
                <a:gd name="T23" fmla="*/ 564 h 584"/>
                <a:gd name="T24" fmla="*/ 0 w 257"/>
                <a:gd name="T25" fmla="*/ 570 h 584"/>
                <a:gd name="T26" fmla="*/ 2 w 257"/>
                <a:gd name="T27" fmla="*/ 576 h 584"/>
                <a:gd name="T28" fmla="*/ 6 w 257"/>
                <a:gd name="T29" fmla="*/ 580 h 584"/>
                <a:gd name="T30" fmla="*/ 12 w 257"/>
                <a:gd name="T31" fmla="*/ 582 h 584"/>
                <a:gd name="T32" fmla="*/ 18 w 257"/>
                <a:gd name="T33" fmla="*/ 584 h 584"/>
                <a:gd name="T34" fmla="*/ 22 w 257"/>
                <a:gd name="T35" fmla="*/ 582 h 584"/>
                <a:gd name="T36" fmla="*/ 26 w 257"/>
                <a:gd name="T37" fmla="*/ 580 h 584"/>
                <a:gd name="T38" fmla="*/ 29 w 257"/>
                <a:gd name="T39" fmla="*/ 574 h 584"/>
                <a:gd name="T40" fmla="*/ 29 w 257"/>
                <a:gd name="T41" fmla="*/ 574 h 584"/>
                <a:gd name="T42" fmla="*/ 39 w 257"/>
                <a:gd name="T43" fmla="*/ 537 h 584"/>
                <a:gd name="T44" fmla="*/ 51 w 257"/>
                <a:gd name="T45" fmla="*/ 502 h 584"/>
                <a:gd name="T46" fmla="*/ 76 w 257"/>
                <a:gd name="T47" fmla="*/ 432 h 584"/>
                <a:gd name="T48" fmla="*/ 103 w 257"/>
                <a:gd name="T49" fmla="*/ 364 h 584"/>
                <a:gd name="T50" fmla="*/ 135 w 257"/>
                <a:gd name="T51" fmla="*/ 296 h 584"/>
                <a:gd name="T52" fmla="*/ 135 w 257"/>
                <a:gd name="T53" fmla="*/ 296 h 584"/>
                <a:gd name="T54" fmla="*/ 168 w 257"/>
                <a:gd name="T55" fmla="*/ 226 h 584"/>
                <a:gd name="T56" fmla="*/ 201 w 257"/>
                <a:gd name="T57" fmla="*/ 156 h 584"/>
                <a:gd name="T58" fmla="*/ 216 w 257"/>
                <a:gd name="T59" fmla="*/ 120 h 584"/>
                <a:gd name="T60" fmla="*/ 232 w 257"/>
                <a:gd name="T61" fmla="*/ 84 h 584"/>
                <a:gd name="T62" fmla="*/ 245 w 257"/>
                <a:gd name="T63" fmla="*/ 48 h 584"/>
                <a:gd name="T64" fmla="*/ 257 w 257"/>
                <a:gd name="T65" fmla="*/ 11 h 584"/>
                <a:gd name="T66" fmla="*/ 257 w 257"/>
                <a:gd name="T67" fmla="*/ 11 h 584"/>
                <a:gd name="T68" fmla="*/ 255 w 257"/>
                <a:gd name="T69" fmla="*/ 6 h 584"/>
                <a:gd name="T70" fmla="*/ 251 w 257"/>
                <a:gd name="T71" fmla="*/ 2 h 584"/>
                <a:gd name="T72" fmla="*/ 247 w 257"/>
                <a:gd name="T73" fmla="*/ 0 h 584"/>
                <a:gd name="T74" fmla="*/ 244 w 257"/>
                <a:gd name="T75" fmla="*/ 2 h 584"/>
                <a:gd name="T76" fmla="*/ 242 w 257"/>
                <a:gd name="T77" fmla="*/ 4 h 584"/>
                <a:gd name="T78" fmla="*/ 242 w 257"/>
                <a:gd name="T79" fmla="*/ 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7" h="584">
                  <a:moveTo>
                    <a:pt x="242" y="4"/>
                  </a:moveTo>
                  <a:lnTo>
                    <a:pt x="242" y="4"/>
                  </a:lnTo>
                  <a:lnTo>
                    <a:pt x="209" y="70"/>
                  </a:lnTo>
                  <a:lnTo>
                    <a:pt x="175" y="138"/>
                  </a:lnTo>
                  <a:lnTo>
                    <a:pt x="113" y="272"/>
                  </a:lnTo>
                  <a:lnTo>
                    <a:pt x="113" y="272"/>
                  </a:lnTo>
                  <a:lnTo>
                    <a:pt x="80" y="344"/>
                  </a:lnTo>
                  <a:lnTo>
                    <a:pt x="51" y="416"/>
                  </a:lnTo>
                  <a:lnTo>
                    <a:pt x="24" y="488"/>
                  </a:lnTo>
                  <a:lnTo>
                    <a:pt x="12" y="525"/>
                  </a:lnTo>
                  <a:lnTo>
                    <a:pt x="2" y="564"/>
                  </a:lnTo>
                  <a:lnTo>
                    <a:pt x="2" y="564"/>
                  </a:lnTo>
                  <a:lnTo>
                    <a:pt x="0" y="570"/>
                  </a:lnTo>
                  <a:lnTo>
                    <a:pt x="2" y="576"/>
                  </a:lnTo>
                  <a:lnTo>
                    <a:pt x="6" y="580"/>
                  </a:lnTo>
                  <a:lnTo>
                    <a:pt x="12" y="582"/>
                  </a:lnTo>
                  <a:lnTo>
                    <a:pt x="18" y="584"/>
                  </a:lnTo>
                  <a:lnTo>
                    <a:pt x="22" y="582"/>
                  </a:lnTo>
                  <a:lnTo>
                    <a:pt x="26" y="580"/>
                  </a:lnTo>
                  <a:lnTo>
                    <a:pt x="29" y="574"/>
                  </a:lnTo>
                  <a:lnTo>
                    <a:pt x="29" y="574"/>
                  </a:lnTo>
                  <a:lnTo>
                    <a:pt x="39" y="537"/>
                  </a:lnTo>
                  <a:lnTo>
                    <a:pt x="51" y="502"/>
                  </a:lnTo>
                  <a:lnTo>
                    <a:pt x="76" y="432"/>
                  </a:lnTo>
                  <a:lnTo>
                    <a:pt x="103" y="364"/>
                  </a:lnTo>
                  <a:lnTo>
                    <a:pt x="135" y="296"/>
                  </a:lnTo>
                  <a:lnTo>
                    <a:pt x="135" y="296"/>
                  </a:lnTo>
                  <a:lnTo>
                    <a:pt x="168" y="226"/>
                  </a:lnTo>
                  <a:lnTo>
                    <a:pt x="201" y="156"/>
                  </a:lnTo>
                  <a:lnTo>
                    <a:pt x="216" y="120"/>
                  </a:lnTo>
                  <a:lnTo>
                    <a:pt x="232" y="84"/>
                  </a:lnTo>
                  <a:lnTo>
                    <a:pt x="245" y="48"/>
                  </a:lnTo>
                  <a:lnTo>
                    <a:pt x="257" y="11"/>
                  </a:lnTo>
                  <a:lnTo>
                    <a:pt x="257" y="11"/>
                  </a:lnTo>
                  <a:lnTo>
                    <a:pt x="255" y="6"/>
                  </a:lnTo>
                  <a:lnTo>
                    <a:pt x="251" y="2"/>
                  </a:lnTo>
                  <a:lnTo>
                    <a:pt x="247" y="0"/>
                  </a:lnTo>
                  <a:lnTo>
                    <a:pt x="244" y="2"/>
                  </a:lnTo>
                  <a:lnTo>
                    <a:pt x="242" y="4"/>
                  </a:lnTo>
                  <a:lnTo>
                    <a:pt x="242" y="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7494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4962129" y="1798645"/>
              <a:ext cx="187325" cy="340519"/>
            </a:xfrm>
            <a:custGeom>
              <a:avLst/>
              <a:gdLst>
                <a:gd name="T0" fmla="*/ 325 w 338"/>
                <a:gd name="T1" fmla="*/ 0 h 816"/>
                <a:gd name="T2" fmla="*/ 325 w 338"/>
                <a:gd name="T3" fmla="*/ 0 h 816"/>
                <a:gd name="T4" fmla="*/ 305 w 338"/>
                <a:gd name="T5" fmla="*/ 18 h 816"/>
                <a:gd name="T6" fmla="*/ 286 w 338"/>
                <a:gd name="T7" fmla="*/ 35 h 816"/>
                <a:gd name="T8" fmla="*/ 268 w 338"/>
                <a:gd name="T9" fmla="*/ 55 h 816"/>
                <a:gd name="T10" fmla="*/ 251 w 338"/>
                <a:gd name="T11" fmla="*/ 76 h 816"/>
                <a:gd name="T12" fmla="*/ 235 w 338"/>
                <a:gd name="T13" fmla="*/ 98 h 816"/>
                <a:gd name="T14" fmla="*/ 219 w 338"/>
                <a:gd name="T15" fmla="*/ 121 h 816"/>
                <a:gd name="T16" fmla="*/ 192 w 338"/>
                <a:gd name="T17" fmla="*/ 170 h 816"/>
                <a:gd name="T18" fmla="*/ 169 w 338"/>
                <a:gd name="T19" fmla="*/ 218 h 816"/>
                <a:gd name="T20" fmla="*/ 146 w 338"/>
                <a:gd name="T21" fmla="*/ 269 h 816"/>
                <a:gd name="T22" fmla="*/ 126 w 338"/>
                <a:gd name="T23" fmla="*/ 319 h 816"/>
                <a:gd name="T24" fmla="*/ 109 w 338"/>
                <a:gd name="T25" fmla="*/ 366 h 816"/>
                <a:gd name="T26" fmla="*/ 109 w 338"/>
                <a:gd name="T27" fmla="*/ 366 h 816"/>
                <a:gd name="T28" fmla="*/ 89 w 338"/>
                <a:gd name="T29" fmla="*/ 419 h 816"/>
                <a:gd name="T30" fmla="*/ 72 w 338"/>
                <a:gd name="T31" fmla="*/ 471 h 816"/>
                <a:gd name="T32" fmla="*/ 54 w 338"/>
                <a:gd name="T33" fmla="*/ 526 h 816"/>
                <a:gd name="T34" fmla="*/ 40 w 338"/>
                <a:gd name="T35" fmla="*/ 580 h 816"/>
                <a:gd name="T36" fmla="*/ 27 w 338"/>
                <a:gd name="T37" fmla="*/ 635 h 816"/>
                <a:gd name="T38" fmla="*/ 15 w 338"/>
                <a:gd name="T39" fmla="*/ 689 h 816"/>
                <a:gd name="T40" fmla="*/ 7 w 338"/>
                <a:gd name="T41" fmla="*/ 744 h 816"/>
                <a:gd name="T42" fmla="*/ 0 w 338"/>
                <a:gd name="T43" fmla="*/ 800 h 816"/>
                <a:gd name="T44" fmla="*/ 0 w 338"/>
                <a:gd name="T45" fmla="*/ 800 h 816"/>
                <a:gd name="T46" fmla="*/ 0 w 338"/>
                <a:gd name="T47" fmla="*/ 806 h 816"/>
                <a:gd name="T48" fmla="*/ 3 w 338"/>
                <a:gd name="T49" fmla="*/ 812 h 816"/>
                <a:gd name="T50" fmla="*/ 7 w 338"/>
                <a:gd name="T51" fmla="*/ 814 h 816"/>
                <a:gd name="T52" fmla="*/ 13 w 338"/>
                <a:gd name="T53" fmla="*/ 816 h 816"/>
                <a:gd name="T54" fmla="*/ 19 w 338"/>
                <a:gd name="T55" fmla="*/ 816 h 816"/>
                <a:gd name="T56" fmla="*/ 25 w 338"/>
                <a:gd name="T57" fmla="*/ 814 h 816"/>
                <a:gd name="T58" fmla="*/ 29 w 338"/>
                <a:gd name="T59" fmla="*/ 808 h 816"/>
                <a:gd name="T60" fmla="*/ 31 w 338"/>
                <a:gd name="T61" fmla="*/ 802 h 816"/>
                <a:gd name="T62" fmla="*/ 31 w 338"/>
                <a:gd name="T63" fmla="*/ 802 h 816"/>
                <a:gd name="T64" fmla="*/ 37 w 338"/>
                <a:gd name="T65" fmla="*/ 750 h 816"/>
                <a:gd name="T66" fmla="*/ 46 w 338"/>
                <a:gd name="T67" fmla="*/ 697 h 816"/>
                <a:gd name="T68" fmla="*/ 56 w 338"/>
                <a:gd name="T69" fmla="*/ 645 h 816"/>
                <a:gd name="T70" fmla="*/ 70 w 338"/>
                <a:gd name="T71" fmla="*/ 592 h 816"/>
                <a:gd name="T72" fmla="*/ 83 w 338"/>
                <a:gd name="T73" fmla="*/ 541 h 816"/>
                <a:gd name="T74" fmla="*/ 99 w 338"/>
                <a:gd name="T75" fmla="*/ 489 h 816"/>
                <a:gd name="T76" fmla="*/ 114 w 338"/>
                <a:gd name="T77" fmla="*/ 438 h 816"/>
                <a:gd name="T78" fmla="*/ 132 w 338"/>
                <a:gd name="T79" fmla="*/ 388 h 816"/>
                <a:gd name="T80" fmla="*/ 132 w 338"/>
                <a:gd name="T81" fmla="*/ 388 h 816"/>
                <a:gd name="T82" fmla="*/ 151 w 338"/>
                <a:gd name="T83" fmla="*/ 337 h 816"/>
                <a:gd name="T84" fmla="*/ 171 w 338"/>
                <a:gd name="T85" fmla="*/ 286 h 816"/>
                <a:gd name="T86" fmla="*/ 192 w 338"/>
                <a:gd name="T87" fmla="*/ 238 h 816"/>
                <a:gd name="T88" fmla="*/ 218 w 338"/>
                <a:gd name="T89" fmla="*/ 189 h 816"/>
                <a:gd name="T90" fmla="*/ 243 w 338"/>
                <a:gd name="T91" fmla="*/ 142 h 816"/>
                <a:gd name="T92" fmla="*/ 272 w 338"/>
                <a:gd name="T93" fmla="*/ 98 h 816"/>
                <a:gd name="T94" fmla="*/ 301 w 338"/>
                <a:gd name="T95" fmla="*/ 53 h 816"/>
                <a:gd name="T96" fmla="*/ 336 w 338"/>
                <a:gd name="T97" fmla="*/ 10 h 816"/>
                <a:gd name="T98" fmla="*/ 336 w 338"/>
                <a:gd name="T99" fmla="*/ 10 h 816"/>
                <a:gd name="T100" fmla="*/ 338 w 338"/>
                <a:gd name="T101" fmla="*/ 8 h 816"/>
                <a:gd name="T102" fmla="*/ 338 w 338"/>
                <a:gd name="T103" fmla="*/ 6 h 816"/>
                <a:gd name="T104" fmla="*/ 334 w 338"/>
                <a:gd name="T105" fmla="*/ 2 h 816"/>
                <a:gd name="T106" fmla="*/ 330 w 338"/>
                <a:gd name="T107" fmla="*/ 0 h 816"/>
                <a:gd name="T108" fmla="*/ 325 w 338"/>
                <a:gd name="T109" fmla="*/ 0 h 816"/>
                <a:gd name="T110" fmla="*/ 325 w 338"/>
                <a:gd name="T111" fmla="*/ 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8" h="816">
                  <a:moveTo>
                    <a:pt x="325" y="0"/>
                  </a:moveTo>
                  <a:lnTo>
                    <a:pt x="325" y="0"/>
                  </a:lnTo>
                  <a:lnTo>
                    <a:pt x="305" y="18"/>
                  </a:lnTo>
                  <a:lnTo>
                    <a:pt x="286" y="35"/>
                  </a:lnTo>
                  <a:lnTo>
                    <a:pt x="268" y="55"/>
                  </a:lnTo>
                  <a:lnTo>
                    <a:pt x="251" y="76"/>
                  </a:lnTo>
                  <a:lnTo>
                    <a:pt x="235" y="98"/>
                  </a:lnTo>
                  <a:lnTo>
                    <a:pt x="219" y="121"/>
                  </a:lnTo>
                  <a:lnTo>
                    <a:pt x="192" y="170"/>
                  </a:lnTo>
                  <a:lnTo>
                    <a:pt x="169" y="218"/>
                  </a:lnTo>
                  <a:lnTo>
                    <a:pt x="146" y="269"/>
                  </a:lnTo>
                  <a:lnTo>
                    <a:pt x="126" y="319"/>
                  </a:lnTo>
                  <a:lnTo>
                    <a:pt x="109" y="366"/>
                  </a:lnTo>
                  <a:lnTo>
                    <a:pt x="109" y="366"/>
                  </a:lnTo>
                  <a:lnTo>
                    <a:pt x="89" y="419"/>
                  </a:lnTo>
                  <a:lnTo>
                    <a:pt x="72" y="471"/>
                  </a:lnTo>
                  <a:lnTo>
                    <a:pt x="54" y="526"/>
                  </a:lnTo>
                  <a:lnTo>
                    <a:pt x="40" y="580"/>
                  </a:lnTo>
                  <a:lnTo>
                    <a:pt x="27" y="635"/>
                  </a:lnTo>
                  <a:lnTo>
                    <a:pt x="15" y="689"/>
                  </a:lnTo>
                  <a:lnTo>
                    <a:pt x="7" y="744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806"/>
                  </a:lnTo>
                  <a:lnTo>
                    <a:pt x="3" y="812"/>
                  </a:lnTo>
                  <a:lnTo>
                    <a:pt x="7" y="814"/>
                  </a:lnTo>
                  <a:lnTo>
                    <a:pt x="13" y="816"/>
                  </a:lnTo>
                  <a:lnTo>
                    <a:pt x="19" y="816"/>
                  </a:lnTo>
                  <a:lnTo>
                    <a:pt x="25" y="814"/>
                  </a:lnTo>
                  <a:lnTo>
                    <a:pt x="29" y="808"/>
                  </a:lnTo>
                  <a:lnTo>
                    <a:pt x="31" y="802"/>
                  </a:lnTo>
                  <a:lnTo>
                    <a:pt x="31" y="802"/>
                  </a:lnTo>
                  <a:lnTo>
                    <a:pt x="37" y="750"/>
                  </a:lnTo>
                  <a:lnTo>
                    <a:pt x="46" y="697"/>
                  </a:lnTo>
                  <a:lnTo>
                    <a:pt x="56" y="645"/>
                  </a:lnTo>
                  <a:lnTo>
                    <a:pt x="70" y="592"/>
                  </a:lnTo>
                  <a:lnTo>
                    <a:pt x="83" y="541"/>
                  </a:lnTo>
                  <a:lnTo>
                    <a:pt x="99" y="489"/>
                  </a:lnTo>
                  <a:lnTo>
                    <a:pt x="114" y="438"/>
                  </a:lnTo>
                  <a:lnTo>
                    <a:pt x="132" y="388"/>
                  </a:lnTo>
                  <a:lnTo>
                    <a:pt x="132" y="388"/>
                  </a:lnTo>
                  <a:lnTo>
                    <a:pt x="151" y="337"/>
                  </a:lnTo>
                  <a:lnTo>
                    <a:pt x="171" y="286"/>
                  </a:lnTo>
                  <a:lnTo>
                    <a:pt x="192" y="238"/>
                  </a:lnTo>
                  <a:lnTo>
                    <a:pt x="218" y="189"/>
                  </a:lnTo>
                  <a:lnTo>
                    <a:pt x="243" y="142"/>
                  </a:lnTo>
                  <a:lnTo>
                    <a:pt x="272" y="98"/>
                  </a:lnTo>
                  <a:lnTo>
                    <a:pt x="301" y="53"/>
                  </a:lnTo>
                  <a:lnTo>
                    <a:pt x="336" y="10"/>
                  </a:lnTo>
                  <a:lnTo>
                    <a:pt x="336" y="10"/>
                  </a:lnTo>
                  <a:lnTo>
                    <a:pt x="338" y="8"/>
                  </a:lnTo>
                  <a:lnTo>
                    <a:pt x="338" y="6"/>
                  </a:lnTo>
                  <a:lnTo>
                    <a:pt x="334" y="2"/>
                  </a:lnTo>
                  <a:lnTo>
                    <a:pt x="330" y="0"/>
                  </a:lnTo>
                  <a:lnTo>
                    <a:pt x="325" y="0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7494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4890691" y="2114161"/>
              <a:ext cx="474662" cy="103585"/>
            </a:xfrm>
            <a:custGeom>
              <a:avLst/>
              <a:gdLst>
                <a:gd name="T0" fmla="*/ 4 w 854"/>
                <a:gd name="T1" fmla="*/ 250 h 250"/>
                <a:gd name="T2" fmla="*/ 4 w 854"/>
                <a:gd name="T3" fmla="*/ 250 h 250"/>
                <a:gd name="T4" fmla="*/ 14 w 854"/>
                <a:gd name="T5" fmla="*/ 250 h 250"/>
                <a:gd name="T6" fmla="*/ 25 w 854"/>
                <a:gd name="T7" fmla="*/ 250 h 250"/>
                <a:gd name="T8" fmla="*/ 49 w 854"/>
                <a:gd name="T9" fmla="*/ 248 h 250"/>
                <a:gd name="T10" fmla="*/ 95 w 854"/>
                <a:gd name="T11" fmla="*/ 238 h 250"/>
                <a:gd name="T12" fmla="*/ 95 w 854"/>
                <a:gd name="T13" fmla="*/ 238 h 250"/>
                <a:gd name="T14" fmla="*/ 212 w 854"/>
                <a:gd name="T15" fmla="*/ 215 h 250"/>
                <a:gd name="T16" fmla="*/ 212 w 854"/>
                <a:gd name="T17" fmla="*/ 215 h 250"/>
                <a:gd name="T18" fmla="*/ 331 w 854"/>
                <a:gd name="T19" fmla="*/ 189 h 250"/>
                <a:gd name="T20" fmla="*/ 448 w 854"/>
                <a:gd name="T21" fmla="*/ 162 h 250"/>
                <a:gd name="T22" fmla="*/ 448 w 854"/>
                <a:gd name="T23" fmla="*/ 162 h 250"/>
                <a:gd name="T24" fmla="*/ 559 w 854"/>
                <a:gd name="T25" fmla="*/ 133 h 250"/>
                <a:gd name="T26" fmla="*/ 613 w 854"/>
                <a:gd name="T27" fmla="*/ 115 h 250"/>
                <a:gd name="T28" fmla="*/ 670 w 854"/>
                <a:gd name="T29" fmla="*/ 98 h 250"/>
                <a:gd name="T30" fmla="*/ 670 w 854"/>
                <a:gd name="T31" fmla="*/ 98 h 250"/>
                <a:gd name="T32" fmla="*/ 718 w 854"/>
                <a:gd name="T33" fmla="*/ 80 h 250"/>
                <a:gd name="T34" fmla="*/ 769 w 854"/>
                <a:gd name="T35" fmla="*/ 63 h 250"/>
                <a:gd name="T36" fmla="*/ 769 w 854"/>
                <a:gd name="T37" fmla="*/ 63 h 250"/>
                <a:gd name="T38" fmla="*/ 790 w 854"/>
                <a:gd name="T39" fmla="*/ 53 h 250"/>
                <a:gd name="T40" fmla="*/ 816 w 854"/>
                <a:gd name="T41" fmla="*/ 45 h 250"/>
                <a:gd name="T42" fmla="*/ 825 w 854"/>
                <a:gd name="T43" fmla="*/ 39 h 250"/>
                <a:gd name="T44" fmla="*/ 837 w 854"/>
                <a:gd name="T45" fmla="*/ 34 h 250"/>
                <a:gd name="T46" fmla="*/ 845 w 854"/>
                <a:gd name="T47" fmla="*/ 26 h 250"/>
                <a:gd name="T48" fmla="*/ 853 w 854"/>
                <a:gd name="T49" fmla="*/ 16 h 250"/>
                <a:gd name="T50" fmla="*/ 853 w 854"/>
                <a:gd name="T51" fmla="*/ 16 h 250"/>
                <a:gd name="T52" fmla="*/ 854 w 854"/>
                <a:gd name="T53" fmla="*/ 12 h 250"/>
                <a:gd name="T54" fmla="*/ 853 w 854"/>
                <a:gd name="T55" fmla="*/ 6 h 250"/>
                <a:gd name="T56" fmla="*/ 851 w 854"/>
                <a:gd name="T57" fmla="*/ 2 h 250"/>
                <a:gd name="T58" fmla="*/ 845 w 854"/>
                <a:gd name="T59" fmla="*/ 0 h 250"/>
                <a:gd name="T60" fmla="*/ 845 w 854"/>
                <a:gd name="T61" fmla="*/ 0 h 250"/>
                <a:gd name="T62" fmla="*/ 835 w 854"/>
                <a:gd name="T63" fmla="*/ 0 h 250"/>
                <a:gd name="T64" fmla="*/ 825 w 854"/>
                <a:gd name="T65" fmla="*/ 2 h 250"/>
                <a:gd name="T66" fmla="*/ 804 w 854"/>
                <a:gd name="T67" fmla="*/ 10 h 250"/>
                <a:gd name="T68" fmla="*/ 767 w 854"/>
                <a:gd name="T69" fmla="*/ 30 h 250"/>
                <a:gd name="T70" fmla="*/ 767 w 854"/>
                <a:gd name="T71" fmla="*/ 30 h 250"/>
                <a:gd name="T72" fmla="*/ 716 w 854"/>
                <a:gd name="T73" fmla="*/ 49 h 250"/>
                <a:gd name="T74" fmla="*/ 668 w 854"/>
                <a:gd name="T75" fmla="*/ 67 h 250"/>
                <a:gd name="T76" fmla="*/ 668 w 854"/>
                <a:gd name="T77" fmla="*/ 67 h 250"/>
                <a:gd name="T78" fmla="*/ 609 w 854"/>
                <a:gd name="T79" fmla="*/ 86 h 250"/>
                <a:gd name="T80" fmla="*/ 549 w 854"/>
                <a:gd name="T81" fmla="*/ 104 h 250"/>
                <a:gd name="T82" fmla="*/ 430 w 854"/>
                <a:gd name="T83" fmla="*/ 135 h 250"/>
                <a:gd name="T84" fmla="*/ 430 w 854"/>
                <a:gd name="T85" fmla="*/ 135 h 250"/>
                <a:gd name="T86" fmla="*/ 313 w 854"/>
                <a:gd name="T87" fmla="*/ 162 h 250"/>
                <a:gd name="T88" fmla="*/ 197 w 854"/>
                <a:gd name="T89" fmla="*/ 187 h 250"/>
                <a:gd name="T90" fmla="*/ 197 w 854"/>
                <a:gd name="T91" fmla="*/ 187 h 250"/>
                <a:gd name="T92" fmla="*/ 90 w 854"/>
                <a:gd name="T93" fmla="*/ 213 h 250"/>
                <a:gd name="T94" fmla="*/ 90 w 854"/>
                <a:gd name="T95" fmla="*/ 213 h 250"/>
                <a:gd name="T96" fmla="*/ 45 w 854"/>
                <a:gd name="T97" fmla="*/ 222 h 250"/>
                <a:gd name="T98" fmla="*/ 22 w 854"/>
                <a:gd name="T99" fmla="*/ 230 h 250"/>
                <a:gd name="T100" fmla="*/ 10 w 854"/>
                <a:gd name="T101" fmla="*/ 236 h 250"/>
                <a:gd name="T102" fmla="*/ 0 w 854"/>
                <a:gd name="T103" fmla="*/ 242 h 250"/>
                <a:gd name="T104" fmla="*/ 0 w 854"/>
                <a:gd name="T105" fmla="*/ 242 h 250"/>
                <a:gd name="T106" fmla="*/ 0 w 854"/>
                <a:gd name="T107" fmla="*/ 244 h 250"/>
                <a:gd name="T108" fmla="*/ 0 w 854"/>
                <a:gd name="T109" fmla="*/ 246 h 250"/>
                <a:gd name="T110" fmla="*/ 0 w 854"/>
                <a:gd name="T111" fmla="*/ 248 h 250"/>
                <a:gd name="T112" fmla="*/ 4 w 854"/>
                <a:gd name="T113" fmla="*/ 250 h 250"/>
                <a:gd name="T114" fmla="*/ 4 w 854"/>
                <a:gd name="T115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54" h="250">
                  <a:moveTo>
                    <a:pt x="4" y="250"/>
                  </a:moveTo>
                  <a:lnTo>
                    <a:pt x="4" y="250"/>
                  </a:lnTo>
                  <a:lnTo>
                    <a:pt x="14" y="250"/>
                  </a:lnTo>
                  <a:lnTo>
                    <a:pt x="25" y="250"/>
                  </a:lnTo>
                  <a:lnTo>
                    <a:pt x="49" y="248"/>
                  </a:lnTo>
                  <a:lnTo>
                    <a:pt x="95" y="238"/>
                  </a:lnTo>
                  <a:lnTo>
                    <a:pt x="95" y="238"/>
                  </a:lnTo>
                  <a:lnTo>
                    <a:pt x="212" y="215"/>
                  </a:lnTo>
                  <a:lnTo>
                    <a:pt x="212" y="215"/>
                  </a:lnTo>
                  <a:lnTo>
                    <a:pt x="331" y="189"/>
                  </a:lnTo>
                  <a:lnTo>
                    <a:pt x="448" y="162"/>
                  </a:lnTo>
                  <a:lnTo>
                    <a:pt x="448" y="162"/>
                  </a:lnTo>
                  <a:lnTo>
                    <a:pt x="559" y="133"/>
                  </a:lnTo>
                  <a:lnTo>
                    <a:pt x="613" y="115"/>
                  </a:lnTo>
                  <a:lnTo>
                    <a:pt x="670" y="98"/>
                  </a:lnTo>
                  <a:lnTo>
                    <a:pt x="670" y="98"/>
                  </a:lnTo>
                  <a:lnTo>
                    <a:pt x="718" y="80"/>
                  </a:lnTo>
                  <a:lnTo>
                    <a:pt x="769" y="63"/>
                  </a:lnTo>
                  <a:lnTo>
                    <a:pt x="769" y="63"/>
                  </a:lnTo>
                  <a:lnTo>
                    <a:pt x="790" y="53"/>
                  </a:lnTo>
                  <a:lnTo>
                    <a:pt x="816" y="45"/>
                  </a:lnTo>
                  <a:lnTo>
                    <a:pt x="825" y="39"/>
                  </a:lnTo>
                  <a:lnTo>
                    <a:pt x="837" y="34"/>
                  </a:lnTo>
                  <a:lnTo>
                    <a:pt x="845" y="26"/>
                  </a:lnTo>
                  <a:lnTo>
                    <a:pt x="853" y="16"/>
                  </a:lnTo>
                  <a:lnTo>
                    <a:pt x="853" y="16"/>
                  </a:lnTo>
                  <a:lnTo>
                    <a:pt x="854" y="12"/>
                  </a:lnTo>
                  <a:lnTo>
                    <a:pt x="853" y="6"/>
                  </a:lnTo>
                  <a:lnTo>
                    <a:pt x="851" y="2"/>
                  </a:lnTo>
                  <a:lnTo>
                    <a:pt x="845" y="0"/>
                  </a:lnTo>
                  <a:lnTo>
                    <a:pt x="845" y="0"/>
                  </a:lnTo>
                  <a:lnTo>
                    <a:pt x="835" y="0"/>
                  </a:lnTo>
                  <a:lnTo>
                    <a:pt x="825" y="2"/>
                  </a:lnTo>
                  <a:lnTo>
                    <a:pt x="804" y="10"/>
                  </a:lnTo>
                  <a:lnTo>
                    <a:pt x="767" y="30"/>
                  </a:lnTo>
                  <a:lnTo>
                    <a:pt x="767" y="30"/>
                  </a:lnTo>
                  <a:lnTo>
                    <a:pt x="716" y="49"/>
                  </a:lnTo>
                  <a:lnTo>
                    <a:pt x="668" y="67"/>
                  </a:lnTo>
                  <a:lnTo>
                    <a:pt x="668" y="67"/>
                  </a:lnTo>
                  <a:lnTo>
                    <a:pt x="609" y="86"/>
                  </a:lnTo>
                  <a:lnTo>
                    <a:pt x="549" y="104"/>
                  </a:lnTo>
                  <a:lnTo>
                    <a:pt x="430" y="135"/>
                  </a:lnTo>
                  <a:lnTo>
                    <a:pt x="430" y="135"/>
                  </a:lnTo>
                  <a:lnTo>
                    <a:pt x="313" y="162"/>
                  </a:lnTo>
                  <a:lnTo>
                    <a:pt x="197" y="187"/>
                  </a:lnTo>
                  <a:lnTo>
                    <a:pt x="197" y="187"/>
                  </a:lnTo>
                  <a:lnTo>
                    <a:pt x="90" y="213"/>
                  </a:lnTo>
                  <a:lnTo>
                    <a:pt x="90" y="213"/>
                  </a:lnTo>
                  <a:lnTo>
                    <a:pt x="45" y="222"/>
                  </a:lnTo>
                  <a:lnTo>
                    <a:pt x="22" y="230"/>
                  </a:lnTo>
                  <a:lnTo>
                    <a:pt x="10" y="236"/>
                  </a:lnTo>
                  <a:lnTo>
                    <a:pt x="0" y="242"/>
                  </a:lnTo>
                  <a:lnTo>
                    <a:pt x="0" y="242"/>
                  </a:lnTo>
                  <a:lnTo>
                    <a:pt x="0" y="244"/>
                  </a:lnTo>
                  <a:lnTo>
                    <a:pt x="0" y="246"/>
                  </a:lnTo>
                  <a:lnTo>
                    <a:pt x="0" y="248"/>
                  </a:lnTo>
                  <a:lnTo>
                    <a:pt x="4" y="250"/>
                  </a:lnTo>
                  <a:lnTo>
                    <a:pt x="4" y="25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7494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5082778" y="1948664"/>
              <a:ext cx="438150" cy="100013"/>
            </a:xfrm>
            <a:custGeom>
              <a:avLst/>
              <a:gdLst>
                <a:gd name="T0" fmla="*/ 9 w 788"/>
                <a:gd name="T1" fmla="*/ 240 h 240"/>
                <a:gd name="T2" fmla="*/ 9 w 788"/>
                <a:gd name="T3" fmla="*/ 240 h 240"/>
                <a:gd name="T4" fmla="*/ 107 w 788"/>
                <a:gd name="T5" fmla="*/ 203 h 240"/>
                <a:gd name="T6" fmla="*/ 157 w 788"/>
                <a:gd name="T7" fmla="*/ 187 h 240"/>
                <a:gd name="T8" fmla="*/ 206 w 788"/>
                <a:gd name="T9" fmla="*/ 172 h 240"/>
                <a:gd name="T10" fmla="*/ 206 w 788"/>
                <a:gd name="T11" fmla="*/ 172 h 240"/>
                <a:gd name="T12" fmla="*/ 258 w 788"/>
                <a:gd name="T13" fmla="*/ 160 h 240"/>
                <a:gd name="T14" fmla="*/ 309 w 788"/>
                <a:gd name="T15" fmla="*/ 148 h 240"/>
                <a:gd name="T16" fmla="*/ 412 w 788"/>
                <a:gd name="T17" fmla="*/ 127 h 240"/>
                <a:gd name="T18" fmla="*/ 412 w 788"/>
                <a:gd name="T19" fmla="*/ 127 h 240"/>
                <a:gd name="T20" fmla="*/ 515 w 788"/>
                <a:gd name="T21" fmla="*/ 106 h 240"/>
                <a:gd name="T22" fmla="*/ 566 w 788"/>
                <a:gd name="T23" fmla="*/ 96 h 240"/>
                <a:gd name="T24" fmla="*/ 618 w 788"/>
                <a:gd name="T25" fmla="*/ 82 h 240"/>
                <a:gd name="T26" fmla="*/ 618 w 788"/>
                <a:gd name="T27" fmla="*/ 82 h 240"/>
                <a:gd name="T28" fmla="*/ 659 w 788"/>
                <a:gd name="T29" fmla="*/ 70 h 240"/>
                <a:gd name="T30" fmla="*/ 700 w 788"/>
                <a:gd name="T31" fmla="*/ 57 h 240"/>
                <a:gd name="T32" fmla="*/ 700 w 788"/>
                <a:gd name="T33" fmla="*/ 57 h 240"/>
                <a:gd name="T34" fmla="*/ 722 w 788"/>
                <a:gd name="T35" fmla="*/ 51 h 240"/>
                <a:gd name="T36" fmla="*/ 745 w 788"/>
                <a:gd name="T37" fmla="*/ 43 h 240"/>
                <a:gd name="T38" fmla="*/ 766 w 788"/>
                <a:gd name="T39" fmla="*/ 34 h 240"/>
                <a:gd name="T40" fmla="*/ 776 w 788"/>
                <a:gd name="T41" fmla="*/ 26 h 240"/>
                <a:gd name="T42" fmla="*/ 784 w 788"/>
                <a:gd name="T43" fmla="*/ 20 h 240"/>
                <a:gd name="T44" fmla="*/ 784 w 788"/>
                <a:gd name="T45" fmla="*/ 20 h 240"/>
                <a:gd name="T46" fmla="*/ 788 w 788"/>
                <a:gd name="T47" fmla="*/ 12 h 240"/>
                <a:gd name="T48" fmla="*/ 788 w 788"/>
                <a:gd name="T49" fmla="*/ 6 h 240"/>
                <a:gd name="T50" fmla="*/ 782 w 788"/>
                <a:gd name="T51" fmla="*/ 2 h 240"/>
                <a:gd name="T52" fmla="*/ 776 w 788"/>
                <a:gd name="T53" fmla="*/ 0 h 240"/>
                <a:gd name="T54" fmla="*/ 776 w 788"/>
                <a:gd name="T55" fmla="*/ 0 h 240"/>
                <a:gd name="T56" fmla="*/ 766 w 788"/>
                <a:gd name="T57" fmla="*/ 0 h 240"/>
                <a:gd name="T58" fmla="*/ 757 w 788"/>
                <a:gd name="T59" fmla="*/ 4 h 240"/>
                <a:gd name="T60" fmla="*/ 737 w 788"/>
                <a:gd name="T61" fmla="*/ 10 h 240"/>
                <a:gd name="T62" fmla="*/ 698 w 788"/>
                <a:gd name="T63" fmla="*/ 28 h 240"/>
                <a:gd name="T64" fmla="*/ 698 w 788"/>
                <a:gd name="T65" fmla="*/ 28 h 240"/>
                <a:gd name="T66" fmla="*/ 644 w 788"/>
                <a:gd name="T67" fmla="*/ 45 h 240"/>
                <a:gd name="T68" fmla="*/ 589 w 788"/>
                <a:gd name="T69" fmla="*/ 59 h 240"/>
                <a:gd name="T70" fmla="*/ 589 w 788"/>
                <a:gd name="T71" fmla="*/ 59 h 240"/>
                <a:gd name="T72" fmla="*/ 539 w 788"/>
                <a:gd name="T73" fmla="*/ 72 h 240"/>
                <a:gd name="T74" fmla="*/ 486 w 788"/>
                <a:gd name="T75" fmla="*/ 84 h 240"/>
                <a:gd name="T76" fmla="*/ 383 w 788"/>
                <a:gd name="T77" fmla="*/ 106 h 240"/>
                <a:gd name="T78" fmla="*/ 383 w 788"/>
                <a:gd name="T79" fmla="*/ 106 h 240"/>
                <a:gd name="T80" fmla="*/ 286 w 788"/>
                <a:gd name="T81" fmla="*/ 125 h 240"/>
                <a:gd name="T82" fmla="*/ 237 w 788"/>
                <a:gd name="T83" fmla="*/ 135 h 240"/>
                <a:gd name="T84" fmla="*/ 186 w 788"/>
                <a:gd name="T85" fmla="*/ 148 h 240"/>
                <a:gd name="T86" fmla="*/ 138 w 788"/>
                <a:gd name="T87" fmla="*/ 162 h 240"/>
                <a:gd name="T88" fmla="*/ 89 w 788"/>
                <a:gd name="T89" fmla="*/ 179 h 240"/>
                <a:gd name="T90" fmla="*/ 44 w 788"/>
                <a:gd name="T91" fmla="*/ 201 h 240"/>
                <a:gd name="T92" fmla="*/ 23 w 788"/>
                <a:gd name="T93" fmla="*/ 215 h 240"/>
                <a:gd name="T94" fmla="*/ 1 w 788"/>
                <a:gd name="T95" fmla="*/ 226 h 240"/>
                <a:gd name="T96" fmla="*/ 1 w 788"/>
                <a:gd name="T97" fmla="*/ 226 h 240"/>
                <a:gd name="T98" fmla="*/ 0 w 788"/>
                <a:gd name="T99" fmla="*/ 228 h 240"/>
                <a:gd name="T100" fmla="*/ 0 w 788"/>
                <a:gd name="T101" fmla="*/ 232 h 240"/>
                <a:gd name="T102" fmla="*/ 0 w 788"/>
                <a:gd name="T103" fmla="*/ 236 h 240"/>
                <a:gd name="T104" fmla="*/ 5 w 788"/>
                <a:gd name="T105" fmla="*/ 240 h 240"/>
                <a:gd name="T106" fmla="*/ 9 w 788"/>
                <a:gd name="T107" fmla="*/ 240 h 240"/>
                <a:gd name="T108" fmla="*/ 9 w 788"/>
                <a:gd name="T10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8" h="240">
                  <a:moveTo>
                    <a:pt x="9" y="240"/>
                  </a:moveTo>
                  <a:lnTo>
                    <a:pt x="9" y="240"/>
                  </a:lnTo>
                  <a:lnTo>
                    <a:pt x="107" y="203"/>
                  </a:lnTo>
                  <a:lnTo>
                    <a:pt x="157" y="187"/>
                  </a:lnTo>
                  <a:lnTo>
                    <a:pt x="206" y="172"/>
                  </a:lnTo>
                  <a:lnTo>
                    <a:pt x="206" y="172"/>
                  </a:lnTo>
                  <a:lnTo>
                    <a:pt x="258" y="160"/>
                  </a:lnTo>
                  <a:lnTo>
                    <a:pt x="309" y="148"/>
                  </a:lnTo>
                  <a:lnTo>
                    <a:pt x="412" y="127"/>
                  </a:lnTo>
                  <a:lnTo>
                    <a:pt x="412" y="127"/>
                  </a:lnTo>
                  <a:lnTo>
                    <a:pt x="515" y="106"/>
                  </a:lnTo>
                  <a:lnTo>
                    <a:pt x="566" y="96"/>
                  </a:lnTo>
                  <a:lnTo>
                    <a:pt x="618" y="82"/>
                  </a:lnTo>
                  <a:lnTo>
                    <a:pt x="618" y="82"/>
                  </a:lnTo>
                  <a:lnTo>
                    <a:pt x="659" y="70"/>
                  </a:lnTo>
                  <a:lnTo>
                    <a:pt x="700" y="57"/>
                  </a:lnTo>
                  <a:lnTo>
                    <a:pt x="700" y="57"/>
                  </a:lnTo>
                  <a:lnTo>
                    <a:pt x="722" y="51"/>
                  </a:lnTo>
                  <a:lnTo>
                    <a:pt x="745" y="43"/>
                  </a:lnTo>
                  <a:lnTo>
                    <a:pt x="766" y="34"/>
                  </a:lnTo>
                  <a:lnTo>
                    <a:pt x="776" y="26"/>
                  </a:lnTo>
                  <a:lnTo>
                    <a:pt x="784" y="20"/>
                  </a:lnTo>
                  <a:lnTo>
                    <a:pt x="784" y="20"/>
                  </a:lnTo>
                  <a:lnTo>
                    <a:pt x="788" y="12"/>
                  </a:lnTo>
                  <a:lnTo>
                    <a:pt x="788" y="6"/>
                  </a:lnTo>
                  <a:lnTo>
                    <a:pt x="782" y="2"/>
                  </a:lnTo>
                  <a:lnTo>
                    <a:pt x="776" y="0"/>
                  </a:lnTo>
                  <a:lnTo>
                    <a:pt x="776" y="0"/>
                  </a:lnTo>
                  <a:lnTo>
                    <a:pt x="766" y="0"/>
                  </a:lnTo>
                  <a:lnTo>
                    <a:pt x="757" y="4"/>
                  </a:lnTo>
                  <a:lnTo>
                    <a:pt x="737" y="10"/>
                  </a:lnTo>
                  <a:lnTo>
                    <a:pt x="698" y="28"/>
                  </a:lnTo>
                  <a:lnTo>
                    <a:pt x="698" y="28"/>
                  </a:lnTo>
                  <a:lnTo>
                    <a:pt x="644" y="45"/>
                  </a:lnTo>
                  <a:lnTo>
                    <a:pt x="589" y="59"/>
                  </a:lnTo>
                  <a:lnTo>
                    <a:pt x="589" y="59"/>
                  </a:lnTo>
                  <a:lnTo>
                    <a:pt x="539" y="72"/>
                  </a:lnTo>
                  <a:lnTo>
                    <a:pt x="486" y="84"/>
                  </a:lnTo>
                  <a:lnTo>
                    <a:pt x="383" y="106"/>
                  </a:lnTo>
                  <a:lnTo>
                    <a:pt x="383" y="106"/>
                  </a:lnTo>
                  <a:lnTo>
                    <a:pt x="286" y="125"/>
                  </a:lnTo>
                  <a:lnTo>
                    <a:pt x="237" y="135"/>
                  </a:lnTo>
                  <a:lnTo>
                    <a:pt x="186" y="148"/>
                  </a:lnTo>
                  <a:lnTo>
                    <a:pt x="138" y="162"/>
                  </a:lnTo>
                  <a:lnTo>
                    <a:pt x="89" y="179"/>
                  </a:lnTo>
                  <a:lnTo>
                    <a:pt x="44" y="201"/>
                  </a:lnTo>
                  <a:lnTo>
                    <a:pt x="23" y="215"/>
                  </a:lnTo>
                  <a:lnTo>
                    <a:pt x="1" y="226"/>
                  </a:lnTo>
                  <a:lnTo>
                    <a:pt x="1" y="226"/>
                  </a:lnTo>
                  <a:lnTo>
                    <a:pt x="0" y="228"/>
                  </a:lnTo>
                  <a:lnTo>
                    <a:pt x="0" y="232"/>
                  </a:lnTo>
                  <a:lnTo>
                    <a:pt x="0" y="236"/>
                  </a:lnTo>
                  <a:lnTo>
                    <a:pt x="5" y="240"/>
                  </a:lnTo>
                  <a:lnTo>
                    <a:pt x="9" y="240"/>
                  </a:lnTo>
                  <a:lnTo>
                    <a:pt x="9" y="24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7494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5393928" y="1815314"/>
              <a:ext cx="317500" cy="52388"/>
            </a:xfrm>
            <a:custGeom>
              <a:avLst/>
              <a:gdLst>
                <a:gd name="T0" fmla="*/ 6 w 570"/>
                <a:gd name="T1" fmla="*/ 127 h 127"/>
                <a:gd name="T2" fmla="*/ 6 w 570"/>
                <a:gd name="T3" fmla="*/ 127 h 127"/>
                <a:gd name="T4" fmla="*/ 41 w 570"/>
                <a:gd name="T5" fmla="*/ 127 h 127"/>
                <a:gd name="T6" fmla="*/ 74 w 570"/>
                <a:gd name="T7" fmla="*/ 125 h 127"/>
                <a:gd name="T8" fmla="*/ 107 w 570"/>
                <a:gd name="T9" fmla="*/ 121 h 127"/>
                <a:gd name="T10" fmla="*/ 142 w 570"/>
                <a:gd name="T11" fmla="*/ 115 h 127"/>
                <a:gd name="T12" fmla="*/ 208 w 570"/>
                <a:gd name="T13" fmla="*/ 103 h 127"/>
                <a:gd name="T14" fmla="*/ 274 w 570"/>
                <a:gd name="T15" fmla="*/ 92 h 127"/>
                <a:gd name="T16" fmla="*/ 274 w 570"/>
                <a:gd name="T17" fmla="*/ 92 h 127"/>
                <a:gd name="T18" fmla="*/ 346 w 570"/>
                <a:gd name="T19" fmla="*/ 78 h 127"/>
                <a:gd name="T20" fmla="*/ 418 w 570"/>
                <a:gd name="T21" fmla="*/ 64 h 127"/>
                <a:gd name="T22" fmla="*/ 489 w 570"/>
                <a:gd name="T23" fmla="*/ 47 h 127"/>
                <a:gd name="T24" fmla="*/ 559 w 570"/>
                <a:gd name="T25" fmla="*/ 29 h 127"/>
                <a:gd name="T26" fmla="*/ 559 w 570"/>
                <a:gd name="T27" fmla="*/ 29 h 127"/>
                <a:gd name="T28" fmla="*/ 564 w 570"/>
                <a:gd name="T29" fmla="*/ 26 h 127"/>
                <a:gd name="T30" fmla="*/ 568 w 570"/>
                <a:gd name="T31" fmla="*/ 22 h 127"/>
                <a:gd name="T32" fmla="*/ 570 w 570"/>
                <a:gd name="T33" fmla="*/ 16 h 127"/>
                <a:gd name="T34" fmla="*/ 570 w 570"/>
                <a:gd name="T35" fmla="*/ 10 h 127"/>
                <a:gd name="T36" fmla="*/ 568 w 570"/>
                <a:gd name="T37" fmla="*/ 6 h 127"/>
                <a:gd name="T38" fmla="*/ 564 w 570"/>
                <a:gd name="T39" fmla="*/ 2 h 127"/>
                <a:gd name="T40" fmla="*/ 561 w 570"/>
                <a:gd name="T41" fmla="*/ 0 h 127"/>
                <a:gd name="T42" fmla="*/ 553 w 570"/>
                <a:gd name="T43" fmla="*/ 0 h 127"/>
                <a:gd name="T44" fmla="*/ 553 w 570"/>
                <a:gd name="T45" fmla="*/ 0 h 127"/>
                <a:gd name="T46" fmla="*/ 487 w 570"/>
                <a:gd name="T47" fmla="*/ 18 h 127"/>
                <a:gd name="T48" fmla="*/ 418 w 570"/>
                <a:gd name="T49" fmla="*/ 35 h 127"/>
                <a:gd name="T50" fmla="*/ 352 w 570"/>
                <a:gd name="T51" fmla="*/ 49 h 127"/>
                <a:gd name="T52" fmla="*/ 284 w 570"/>
                <a:gd name="T53" fmla="*/ 62 h 127"/>
                <a:gd name="T54" fmla="*/ 284 w 570"/>
                <a:gd name="T55" fmla="*/ 62 h 127"/>
                <a:gd name="T56" fmla="*/ 214 w 570"/>
                <a:gd name="T57" fmla="*/ 74 h 127"/>
                <a:gd name="T58" fmla="*/ 144 w 570"/>
                <a:gd name="T59" fmla="*/ 84 h 127"/>
                <a:gd name="T60" fmla="*/ 74 w 570"/>
                <a:gd name="T61" fmla="*/ 96 h 127"/>
                <a:gd name="T62" fmla="*/ 39 w 570"/>
                <a:gd name="T63" fmla="*/ 103 h 127"/>
                <a:gd name="T64" fmla="*/ 6 w 570"/>
                <a:gd name="T65" fmla="*/ 113 h 127"/>
                <a:gd name="T66" fmla="*/ 6 w 570"/>
                <a:gd name="T67" fmla="*/ 113 h 127"/>
                <a:gd name="T68" fmla="*/ 2 w 570"/>
                <a:gd name="T69" fmla="*/ 115 h 127"/>
                <a:gd name="T70" fmla="*/ 0 w 570"/>
                <a:gd name="T71" fmla="*/ 121 h 127"/>
                <a:gd name="T72" fmla="*/ 2 w 570"/>
                <a:gd name="T73" fmla="*/ 125 h 127"/>
                <a:gd name="T74" fmla="*/ 6 w 570"/>
                <a:gd name="T75" fmla="*/ 127 h 127"/>
                <a:gd name="T76" fmla="*/ 6 w 570"/>
                <a:gd name="T7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0" h="127">
                  <a:moveTo>
                    <a:pt x="6" y="127"/>
                  </a:moveTo>
                  <a:lnTo>
                    <a:pt x="6" y="127"/>
                  </a:lnTo>
                  <a:lnTo>
                    <a:pt x="41" y="127"/>
                  </a:lnTo>
                  <a:lnTo>
                    <a:pt x="74" y="125"/>
                  </a:lnTo>
                  <a:lnTo>
                    <a:pt x="107" y="121"/>
                  </a:lnTo>
                  <a:lnTo>
                    <a:pt x="142" y="115"/>
                  </a:lnTo>
                  <a:lnTo>
                    <a:pt x="208" y="103"/>
                  </a:lnTo>
                  <a:lnTo>
                    <a:pt x="274" y="92"/>
                  </a:lnTo>
                  <a:lnTo>
                    <a:pt x="274" y="92"/>
                  </a:lnTo>
                  <a:lnTo>
                    <a:pt x="346" y="78"/>
                  </a:lnTo>
                  <a:lnTo>
                    <a:pt x="418" y="64"/>
                  </a:lnTo>
                  <a:lnTo>
                    <a:pt x="489" y="47"/>
                  </a:lnTo>
                  <a:lnTo>
                    <a:pt x="559" y="29"/>
                  </a:lnTo>
                  <a:lnTo>
                    <a:pt x="559" y="29"/>
                  </a:lnTo>
                  <a:lnTo>
                    <a:pt x="564" y="26"/>
                  </a:lnTo>
                  <a:lnTo>
                    <a:pt x="568" y="22"/>
                  </a:lnTo>
                  <a:lnTo>
                    <a:pt x="570" y="16"/>
                  </a:lnTo>
                  <a:lnTo>
                    <a:pt x="570" y="10"/>
                  </a:lnTo>
                  <a:lnTo>
                    <a:pt x="568" y="6"/>
                  </a:lnTo>
                  <a:lnTo>
                    <a:pt x="564" y="2"/>
                  </a:lnTo>
                  <a:lnTo>
                    <a:pt x="561" y="0"/>
                  </a:lnTo>
                  <a:lnTo>
                    <a:pt x="553" y="0"/>
                  </a:lnTo>
                  <a:lnTo>
                    <a:pt x="553" y="0"/>
                  </a:lnTo>
                  <a:lnTo>
                    <a:pt x="487" y="18"/>
                  </a:lnTo>
                  <a:lnTo>
                    <a:pt x="418" y="35"/>
                  </a:lnTo>
                  <a:lnTo>
                    <a:pt x="352" y="49"/>
                  </a:lnTo>
                  <a:lnTo>
                    <a:pt x="284" y="62"/>
                  </a:lnTo>
                  <a:lnTo>
                    <a:pt x="284" y="62"/>
                  </a:lnTo>
                  <a:lnTo>
                    <a:pt x="214" y="74"/>
                  </a:lnTo>
                  <a:lnTo>
                    <a:pt x="144" y="84"/>
                  </a:lnTo>
                  <a:lnTo>
                    <a:pt x="74" y="96"/>
                  </a:lnTo>
                  <a:lnTo>
                    <a:pt x="39" y="103"/>
                  </a:lnTo>
                  <a:lnTo>
                    <a:pt x="6" y="113"/>
                  </a:lnTo>
                  <a:lnTo>
                    <a:pt x="6" y="113"/>
                  </a:lnTo>
                  <a:lnTo>
                    <a:pt x="2" y="115"/>
                  </a:lnTo>
                  <a:lnTo>
                    <a:pt x="0" y="121"/>
                  </a:lnTo>
                  <a:lnTo>
                    <a:pt x="2" y="125"/>
                  </a:lnTo>
                  <a:lnTo>
                    <a:pt x="6" y="127"/>
                  </a:lnTo>
                  <a:lnTo>
                    <a:pt x="6" y="12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7494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40" name="直接连接符 39"/>
          <p:cNvCxnSpPr/>
          <p:nvPr/>
        </p:nvCxnSpPr>
        <p:spPr>
          <a:xfrm>
            <a:off x="4685903" y="2508257"/>
            <a:ext cx="1514475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5187593" y="213921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7494B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标题内容</a:t>
            </a:r>
          </a:p>
        </p:txBody>
      </p:sp>
      <p:sp>
        <p:nvSpPr>
          <p:cNvPr id="42" name="Freeform 12"/>
          <p:cNvSpPr/>
          <p:nvPr/>
        </p:nvSpPr>
        <p:spPr bwMode="auto">
          <a:xfrm>
            <a:off x="6471841" y="1649817"/>
            <a:ext cx="1111250" cy="858441"/>
          </a:xfrm>
          <a:custGeom>
            <a:avLst/>
            <a:gdLst>
              <a:gd name="T0" fmla="*/ 2147483646 w 1999"/>
              <a:gd name="T1" fmla="*/ 2147483646 h 2057"/>
              <a:gd name="T2" fmla="*/ 2147483646 w 1999"/>
              <a:gd name="T3" fmla="*/ 2147483646 h 2057"/>
              <a:gd name="T4" fmla="*/ 2147483646 w 1999"/>
              <a:gd name="T5" fmla="*/ 2147483646 h 2057"/>
              <a:gd name="T6" fmla="*/ 2147483646 w 1999"/>
              <a:gd name="T7" fmla="*/ 2147483646 h 2057"/>
              <a:gd name="T8" fmla="*/ 2147483646 w 1999"/>
              <a:gd name="T9" fmla="*/ 2147483646 h 2057"/>
              <a:gd name="T10" fmla="*/ 2147483646 w 1999"/>
              <a:gd name="T11" fmla="*/ 2147483646 h 2057"/>
              <a:gd name="T12" fmla="*/ 2147483646 w 1999"/>
              <a:gd name="T13" fmla="*/ 2147483646 h 2057"/>
              <a:gd name="T14" fmla="*/ 2147483646 w 1999"/>
              <a:gd name="T15" fmla="*/ 2147483646 h 2057"/>
              <a:gd name="T16" fmla="*/ 2147483646 w 1999"/>
              <a:gd name="T17" fmla="*/ 2147483646 h 2057"/>
              <a:gd name="T18" fmla="*/ 2147483646 w 1999"/>
              <a:gd name="T19" fmla="*/ 2147483646 h 2057"/>
              <a:gd name="T20" fmla="*/ 2147483646 w 1999"/>
              <a:gd name="T21" fmla="*/ 2147483646 h 2057"/>
              <a:gd name="T22" fmla="*/ 2147483646 w 1999"/>
              <a:gd name="T23" fmla="*/ 2147483646 h 2057"/>
              <a:gd name="T24" fmla="*/ 2147483646 w 1999"/>
              <a:gd name="T25" fmla="*/ 2147483646 h 2057"/>
              <a:gd name="T26" fmla="*/ 2147483646 w 1999"/>
              <a:gd name="T27" fmla="*/ 2147483646 h 2057"/>
              <a:gd name="T28" fmla="*/ 2147483646 w 1999"/>
              <a:gd name="T29" fmla="*/ 2147483646 h 2057"/>
              <a:gd name="T30" fmla="*/ 2147483646 w 1999"/>
              <a:gd name="T31" fmla="*/ 2147483646 h 2057"/>
              <a:gd name="T32" fmla="*/ 2147483646 w 1999"/>
              <a:gd name="T33" fmla="*/ 2147483646 h 2057"/>
              <a:gd name="T34" fmla="*/ 2147483646 w 1999"/>
              <a:gd name="T35" fmla="*/ 2147483646 h 2057"/>
              <a:gd name="T36" fmla="*/ 2147483646 w 1999"/>
              <a:gd name="T37" fmla="*/ 2147483646 h 2057"/>
              <a:gd name="T38" fmla="*/ 2147483646 w 1999"/>
              <a:gd name="T39" fmla="*/ 2147483646 h 2057"/>
              <a:gd name="T40" fmla="*/ 2147483646 w 1999"/>
              <a:gd name="T41" fmla="*/ 2147483646 h 2057"/>
              <a:gd name="T42" fmla="*/ 2147483646 w 1999"/>
              <a:gd name="T43" fmla="*/ 2147483646 h 2057"/>
              <a:gd name="T44" fmla="*/ 2147483646 w 1999"/>
              <a:gd name="T45" fmla="*/ 2147483646 h 2057"/>
              <a:gd name="T46" fmla="*/ 2147483646 w 1999"/>
              <a:gd name="T47" fmla="*/ 2147483646 h 2057"/>
              <a:gd name="T48" fmla="*/ 2147483646 w 1999"/>
              <a:gd name="T49" fmla="*/ 2147483646 h 2057"/>
              <a:gd name="T50" fmla="*/ 2147483646 w 1999"/>
              <a:gd name="T51" fmla="*/ 2147483646 h 2057"/>
              <a:gd name="T52" fmla="*/ 2147483646 w 1999"/>
              <a:gd name="T53" fmla="*/ 2147483646 h 2057"/>
              <a:gd name="T54" fmla="*/ 2147483646 w 1999"/>
              <a:gd name="T55" fmla="*/ 2147483646 h 2057"/>
              <a:gd name="T56" fmla="*/ 2147483646 w 1999"/>
              <a:gd name="T57" fmla="*/ 2147483646 h 2057"/>
              <a:gd name="T58" fmla="*/ 2147483646 w 1999"/>
              <a:gd name="T59" fmla="*/ 2147483646 h 2057"/>
              <a:gd name="T60" fmla="*/ 2147483646 w 1999"/>
              <a:gd name="T61" fmla="*/ 2147483646 h 2057"/>
              <a:gd name="T62" fmla="*/ 2147483646 w 1999"/>
              <a:gd name="T63" fmla="*/ 2147483646 h 2057"/>
              <a:gd name="T64" fmla="*/ 2147483646 w 1999"/>
              <a:gd name="T65" fmla="*/ 2147483646 h 2057"/>
              <a:gd name="T66" fmla="*/ 2147483646 w 1999"/>
              <a:gd name="T67" fmla="*/ 2147483646 h 2057"/>
              <a:gd name="T68" fmla="*/ 2147483646 w 1999"/>
              <a:gd name="T69" fmla="*/ 2147483646 h 2057"/>
              <a:gd name="T70" fmla="*/ 2147483646 w 1999"/>
              <a:gd name="T71" fmla="*/ 2147483646 h 2057"/>
              <a:gd name="T72" fmla="*/ 2147483646 w 1999"/>
              <a:gd name="T73" fmla="*/ 2147483646 h 2057"/>
              <a:gd name="T74" fmla="*/ 2147483646 w 1999"/>
              <a:gd name="T75" fmla="*/ 2147483646 h 2057"/>
              <a:gd name="T76" fmla="*/ 2147483646 w 1999"/>
              <a:gd name="T77" fmla="*/ 2147483646 h 2057"/>
              <a:gd name="T78" fmla="*/ 2147483646 w 1999"/>
              <a:gd name="T79" fmla="*/ 2147483646 h 2057"/>
              <a:gd name="T80" fmla="*/ 2147483646 w 1999"/>
              <a:gd name="T81" fmla="*/ 2147483646 h 2057"/>
              <a:gd name="T82" fmla="*/ 2147483646 w 1999"/>
              <a:gd name="T83" fmla="*/ 2147483646 h 2057"/>
              <a:gd name="T84" fmla="*/ 2147483646 w 1999"/>
              <a:gd name="T85" fmla="*/ 2147483646 h 2057"/>
              <a:gd name="T86" fmla="*/ 2147483646 w 1999"/>
              <a:gd name="T87" fmla="*/ 2147483646 h 2057"/>
              <a:gd name="T88" fmla="*/ 2147483646 w 1999"/>
              <a:gd name="T89" fmla="*/ 2147483646 h 2057"/>
              <a:gd name="T90" fmla="*/ 2147483646 w 1999"/>
              <a:gd name="T91" fmla="*/ 2147483646 h 2057"/>
              <a:gd name="T92" fmla="*/ 2147483646 w 1999"/>
              <a:gd name="T93" fmla="*/ 2147483646 h 2057"/>
              <a:gd name="T94" fmla="*/ 2147483646 w 1999"/>
              <a:gd name="T95" fmla="*/ 2147483646 h 2057"/>
              <a:gd name="T96" fmla="*/ 2147483646 w 1999"/>
              <a:gd name="T97" fmla="*/ 2147483646 h 2057"/>
              <a:gd name="T98" fmla="*/ 2147483646 w 1999"/>
              <a:gd name="T99" fmla="*/ 2147483646 h 2057"/>
              <a:gd name="T100" fmla="*/ 2147483646 w 1999"/>
              <a:gd name="T101" fmla="*/ 2147483646 h 2057"/>
              <a:gd name="T102" fmla="*/ 2147483646 w 1999"/>
              <a:gd name="T103" fmla="*/ 2147483646 h 2057"/>
              <a:gd name="T104" fmla="*/ 2147483646 w 1999"/>
              <a:gd name="T105" fmla="*/ 2147483646 h 2057"/>
              <a:gd name="T106" fmla="*/ 2147483646 w 1999"/>
              <a:gd name="T107" fmla="*/ 2147483646 h 2057"/>
              <a:gd name="T108" fmla="*/ 0 w 1999"/>
              <a:gd name="T109" fmla="*/ 2147483646 h 2057"/>
              <a:gd name="T110" fmla="*/ 2147483646 w 1999"/>
              <a:gd name="T111" fmla="*/ 2147483646 h 2057"/>
              <a:gd name="T112" fmla="*/ 2147483646 w 1999"/>
              <a:gd name="T113" fmla="*/ 2147483646 h 2057"/>
              <a:gd name="T114" fmla="*/ 2147483646 w 1999"/>
              <a:gd name="T115" fmla="*/ 2147483646 h 2057"/>
              <a:gd name="T116" fmla="*/ 2147483646 w 1999"/>
              <a:gd name="T117" fmla="*/ 2147483646 h 2057"/>
              <a:gd name="T118" fmla="*/ 2147483646 w 1999"/>
              <a:gd name="T119" fmla="*/ 2147483646 h 205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999"/>
              <a:gd name="T181" fmla="*/ 0 h 2057"/>
              <a:gd name="T182" fmla="*/ 1999 w 1999"/>
              <a:gd name="T183" fmla="*/ 2057 h 205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999" h="2057">
                <a:moveTo>
                  <a:pt x="230" y="1472"/>
                </a:moveTo>
                <a:lnTo>
                  <a:pt x="230" y="1472"/>
                </a:lnTo>
                <a:lnTo>
                  <a:pt x="230" y="1452"/>
                </a:lnTo>
                <a:lnTo>
                  <a:pt x="232" y="1401"/>
                </a:lnTo>
                <a:lnTo>
                  <a:pt x="238" y="1322"/>
                </a:lnTo>
                <a:lnTo>
                  <a:pt x="244" y="1273"/>
                </a:lnTo>
                <a:lnTo>
                  <a:pt x="251" y="1219"/>
                </a:lnTo>
                <a:lnTo>
                  <a:pt x="263" y="1160"/>
                </a:lnTo>
                <a:lnTo>
                  <a:pt x="277" y="1098"/>
                </a:lnTo>
                <a:lnTo>
                  <a:pt x="292" y="1034"/>
                </a:lnTo>
                <a:lnTo>
                  <a:pt x="312" y="966"/>
                </a:lnTo>
                <a:lnTo>
                  <a:pt x="337" y="895"/>
                </a:lnTo>
                <a:lnTo>
                  <a:pt x="364" y="823"/>
                </a:lnTo>
                <a:lnTo>
                  <a:pt x="397" y="751"/>
                </a:lnTo>
                <a:lnTo>
                  <a:pt x="417" y="714"/>
                </a:lnTo>
                <a:lnTo>
                  <a:pt x="436" y="677"/>
                </a:lnTo>
                <a:lnTo>
                  <a:pt x="456" y="642"/>
                </a:lnTo>
                <a:lnTo>
                  <a:pt x="479" y="605"/>
                </a:lnTo>
                <a:lnTo>
                  <a:pt x="502" y="570"/>
                </a:lnTo>
                <a:lnTo>
                  <a:pt x="528" y="535"/>
                </a:lnTo>
                <a:lnTo>
                  <a:pt x="555" y="500"/>
                </a:lnTo>
                <a:lnTo>
                  <a:pt x="582" y="467"/>
                </a:lnTo>
                <a:lnTo>
                  <a:pt x="611" y="432"/>
                </a:lnTo>
                <a:lnTo>
                  <a:pt x="643" y="399"/>
                </a:lnTo>
                <a:lnTo>
                  <a:pt x="676" y="368"/>
                </a:lnTo>
                <a:lnTo>
                  <a:pt x="711" y="337"/>
                </a:lnTo>
                <a:lnTo>
                  <a:pt x="748" y="306"/>
                </a:lnTo>
                <a:lnTo>
                  <a:pt x="787" y="276"/>
                </a:lnTo>
                <a:lnTo>
                  <a:pt x="825" y="247"/>
                </a:lnTo>
                <a:lnTo>
                  <a:pt x="868" y="220"/>
                </a:lnTo>
                <a:lnTo>
                  <a:pt x="911" y="195"/>
                </a:lnTo>
                <a:lnTo>
                  <a:pt x="958" y="169"/>
                </a:lnTo>
                <a:lnTo>
                  <a:pt x="1005" y="146"/>
                </a:lnTo>
                <a:lnTo>
                  <a:pt x="1055" y="125"/>
                </a:lnTo>
                <a:lnTo>
                  <a:pt x="1108" y="103"/>
                </a:lnTo>
                <a:lnTo>
                  <a:pt x="1162" y="84"/>
                </a:lnTo>
                <a:lnTo>
                  <a:pt x="1219" y="68"/>
                </a:lnTo>
                <a:lnTo>
                  <a:pt x="1277" y="53"/>
                </a:lnTo>
                <a:lnTo>
                  <a:pt x="1337" y="39"/>
                </a:lnTo>
                <a:lnTo>
                  <a:pt x="1400" y="27"/>
                </a:lnTo>
                <a:lnTo>
                  <a:pt x="1466" y="18"/>
                </a:lnTo>
                <a:lnTo>
                  <a:pt x="1534" y="10"/>
                </a:lnTo>
                <a:lnTo>
                  <a:pt x="1604" y="4"/>
                </a:lnTo>
                <a:lnTo>
                  <a:pt x="1676" y="2"/>
                </a:lnTo>
                <a:lnTo>
                  <a:pt x="1752" y="0"/>
                </a:lnTo>
                <a:lnTo>
                  <a:pt x="1830" y="2"/>
                </a:lnTo>
                <a:lnTo>
                  <a:pt x="1911" y="6"/>
                </a:lnTo>
                <a:lnTo>
                  <a:pt x="1993" y="12"/>
                </a:lnTo>
                <a:lnTo>
                  <a:pt x="1995" y="29"/>
                </a:lnTo>
                <a:lnTo>
                  <a:pt x="1999" y="76"/>
                </a:lnTo>
                <a:lnTo>
                  <a:pt x="1999" y="109"/>
                </a:lnTo>
                <a:lnTo>
                  <a:pt x="1999" y="148"/>
                </a:lnTo>
                <a:lnTo>
                  <a:pt x="1997" y="193"/>
                </a:lnTo>
                <a:lnTo>
                  <a:pt x="1993" y="243"/>
                </a:lnTo>
                <a:lnTo>
                  <a:pt x="1987" y="298"/>
                </a:lnTo>
                <a:lnTo>
                  <a:pt x="1980" y="356"/>
                </a:lnTo>
                <a:lnTo>
                  <a:pt x="1968" y="417"/>
                </a:lnTo>
                <a:lnTo>
                  <a:pt x="1952" y="481"/>
                </a:lnTo>
                <a:lnTo>
                  <a:pt x="1933" y="547"/>
                </a:lnTo>
                <a:lnTo>
                  <a:pt x="1909" y="615"/>
                </a:lnTo>
                <a:lnTo>
                  <a:pt x="1882" y="685"/>
                </a:lnTo>
                <a:lnTo>
                  <a:pt x="1865" y="720"/>
                </a:lnTo>
                <a:lnTo>
                  <a:pt x="1849" y="755"/>
                </a:lnTo>
                <a:lnTo>
                  <a:pt x="1830" y="790"/>
                </a:lnTo>
                <a:lnTo>
                  <a:pt x="1808" y="825"/>
                </a:lnTo>
                <a:lnTo>
                  <a:pt x="1787" y="860"/>
                </a:lnTo>
                <a:lnTo>
                  <a:pt x="1764" y="895"/>
                </a:lnTo>
                <a:lnTo>
                  <a:pt x="1738" y="929"/>
                </a:lnTo>
                <a:lnTo>
                  <a:pt x="1713" y="964"/>
                </a:lnTo>
                <a:lnTo>
                  <a:pt x="1684" y="999"/>
                </a:lnTo>
                <a:lnTo>
                  <a:pt x="1653" y="1032"/>
                </a:lnTo>
                <a:lnTo>
                  <a:pt x="1621" y="1065"/>
                </a:lnTo>
                <a:lnTo>
                  <a:pt x="1588" y="1096"/>
                </a:lnTo>
                <a:lnTo>
                  <a:pt x="1551" y="1129"/>
                </a:lnTo>
                <a:lnTo>
                  <a:pt x="1514" y="1160"/>
                </a:lnTo>
                <a:lnTo>
                  <a:pt x="1474" y="1189"/>
                </a:lnTo>
                <a:lnTo>
                  <a:pt x="1433" y="1220"/>
                </a:lnTo>
                <a:lnTo>
                  <a:pt x="1388" y="1248"/>
                </a:lnTo>
                <a:lnTo>
                  <a:pt x="1341" y="1277"/>
                </a:lnTo>
                <a:lnTo>
                  <a:pt x="1293" y="1302"/>
                </a:lnTo>
                <a:lnTo>
                  <a:pt x="1242" y="1328"/>
                </a:lnTo>
                <a:lnTo>
                  <a:pt x="1187" y="1353"/>
                </a:lnTo>
                <a:lnTo>
                  <a:pt x="1133" y="1376"/>
                </a:lnTo>
                <a:lnTo>
                  <a:pt x="1075" y="1398"/>
                </a:lnTo>
                <a:lnTo>
                  <a:pt x="1014" y="1419"/>
                </a:lnTo>
                <a:lnTo>
                  <a:pt x="950" y="1438"/>
                </a:lnTo>
                <a:lnTo>
                  <a:pt x="884" y="1456"/>
                </a:lnTo>
                <a:lnTo>
                  <a:pt x="816" y="1472"/>
                </a:lnTo>
                <a:lnTo>
                  <a:pt x="744" y="1487"/>
                </a:lnTo>
                <a:lnTo>
                  <a:pt x="670" y="1499"/>
                </a:lnTo>
                <a:lnTo>
                  <a:pt x="592" y="1510"/>
                </a:lnTo>
                <a:lnTo>
                  <a:pt x="512" y="1520"/>
                </a:lnTo>
                <a:lnTo>
                  <a:pt x="430" y="1528"/>
                </a:lnTo>
                <a:lnTo>
                  <a:pt x="345" y="1532"/>
                </a:lnTo>
                <a:lnTo>
                  <a:pt x="255" y="1536"/>
                </a:lnTo>
                <a:lnTo>
                  <a:pt x="230" y="1586"/>
                </a:lnTo>
                <a:lnTo>
                  <a:pt x="203" y="1641"/>
                </a:lnTo>
                <a:lnTo>
                  <a:pt x="172" y="1711"/>
                </a:lnTo>
                <a:lnTo>
                  <a:pt x="156" y="1750"/>
                </a:lnTo>
                <a:lnTo>
                  <a:pt x="142" y="1791"/>
                </a:lnTo>
                <a:lnTo>
                  <a:pt x="127" y="1834"/>
                </a:lnTo>
                <a:lnTo>
                  <a:pt x="115" y="1876"/>
                </a:lnTo>
                <a:lnTo>
                  <a:pt x="103" y="1919"/>
                </a:lnTo>
                <a:lnTo>
                  <a:pt x="96" y="1962"/>
                </a:lnTo>
                <a:lnTo>
                  <a:pt x="92" y="2003"/>
                </a:lnTo>
                <a:lnTo>
                  <a:pt x="90" y="2044"/>
                </a:lnTo>
                <a:lnTo>
                  <a:pt x="0" y="2057"/>
                </a:lnTo>
                <a:lnTo>
                  <a:pt x="18" y="1991"/>
                </a:lnTo>
                <a:lnTo>
                  <a:pt x="39" y="1919"/>
                </a:lnTo>
                <a:lnTo>
                  <a:pt x="66" y="1832"/>
                </a:lnTo>
                <a:lnTo>
                  <a:pt x="101" y="1736"/>
                </a:lnTo>
                <a:lnTo>
                  <a:pt x="119" y="1688"/>
                </a:lnTo>
                <a:lnTo>
                  <a:pt x="140" y="1639"/>
                </a:lnTo>
                <a:lnTo>
                  <a:pt x="162" y="1592"/>
                </a:lnTo>
                <a:lnTo>
                  <a:pt x="183" y="1547"/>
                </a:lnTo>
                <a:lnTo>
                  <a:pt x="207" y="1507"/>
                </a:lnTo>
                <a:lnTo>
                  <a:pt x="230" y="14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47494B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6640116" y="1695061"/>
            <a:ext cx="857250" cy="571500"/>
            <a:chOff x="6640116" y="1695061"/>
            <a:chExt cx="857250" cy="571500"/>
          </a:xfrm>
        </p:grpSpPr>
        <p:sp>
          <p:nvSpPr>
            <p:cNvPr id="44" name="Freeform 13"/>
            <p:cNvSpPr/>
            <p:nvPr/>
          </p:nvSpPr>
          <p:spPr bwMode="auto">
            <a:xfrm>
              <a:off x="6640116" y="1720064"/>
              <a:ext cx="844550" cy="546497"/>
            </a:xfrm>
            <a:custGeom>
              <a:avLst/>
              <a:gdLst>
                <a:gd name="T0" fmla="*/ 11 w 1518"/>
                <a:gd name="T1" fmla="*/ 1308 h 1310"/>
                <a:gd name="T2" fmla="*/ 97 w 1518"/>
                <a:gd name="T3" fmla="*/ 1168 h 1310"/>
                <a:gd name="T4" fmla="*/ 128 w 1518"/>
                <a:gd name="T5" fmla="*/ 1124 h 1310"/>
                <a:gd name="T6" fmla="*/ 206 w 1518"/>
                <a:gd name="T7" fmla="*/ 1022 h 1310"/>
                <a:gd name="T8" fmla="*/ 290 w 1518"/>
                <a:gd name="T9" fmla="*/ 925 h 1310"/>
                <a:gd name="T10" fmla="*/ 335 w 1518"/>
                <a:gd name="T11" fmla="*/ 876 h 1310"/>
                <a:gd name="T12" fmla="*/ 428 w 1518"/>
                <a:gd name="T13" fmla="*/ 783 h 1310"/>
                <a:gd name="T14" fmla="*/ 525 w 1518"/>
                <a:gd name="T15" fmla="*/ 695 h 1310"/>
                <a:gd name="T16" fmla="*/ 677 w 1518"/>
                <a:gd name="T17" fmla="*/ 567 h 1310"/>
                <a:gd name="T18" fmla="*/ 782 w 1518"/>
                <a:gd name="T19" fmla="*/ 485 h 1310"/>
                <a:gd name="T20" fmla="*/ 998 w 1518"/>
                <a:gd name="T21" fmla="*/ 331 h 1310"/>
                <a:gd name="T22" fmla="*/ 1111 w 1518"/>
                <a:gd name="T23" fmla="*/ 257 h 1310"/>
                <a:gd name="T24" fmla="*/ 1308 w 1518"/>
                <a:gd name="T25" fmla="*/ 141 h 1310"/>
                <a:gd name="T26" fmla="*/ 1510 w 1518"/>
                <a:gd name="T27" fmla="*/ 30 h 1310"/>
                <a:gd name="T28" fmla="*/ 1518 w 1518"/>
                <a:gd name="T29" fmla="*/ 20 h 1310"/>
                <a:gd name="T30" fmla="*/ 1516 w 1518"/>
                <a:gd name="T31" fmla="*/ 8 h 1310"/>
                <a:gd name="T32" fmla="*/ 1508 w 1518"/>
                <a:gd name="T33" fmla="*/ 0 h 1310"/>
                <a:gd name="T34" fmla="*/ 1496 w 1518"/>
                <a:gd name="T35" fmla="*/ 0 h 1310"/>
                <a:gd name="T36" fmla="*/ 1444 w 1518"/>
                <a:gd name="T37" fmla="*/ 26 h 1310"/>
                <a:gd name="T38" fmla="*/ 1343 w 1518"/>
                <a:gd name="T39" fmla="*/ 78 h 1310"/>
                <a:gd name="T40" fmla="*/ 1195 w 1518"/>
                <a:gd name="T41" fmla="*/ 168 h 1310"/>
                <a:gd name="T42" fmla="*/ 1097 w 1518"/>
                <a:gd name="T43" fmla="*/ 228 h 1310"/>
                <a:gd name="T44" fmla="*/ 872 w 1518"/>
                <a:gd name="T45" fmla="*/ 380 h 1310"/>
                <a:gd name="T46" fmla="*/ 658 w 1518"/>
                <a:gd name="T47" fmla="*/ 544 h 1310"/>
                <a:gd name="T48" fmla="*/ 554 w 1518"/>
                <a:gd name="T49" fmla="*/ 629 h 1310"/>
                <a:gd name="T50" fmla="*/ 455 w 1518"/>
                <a:gd name="T51" fmla="*/ 717 h 1310"/>
                <a:gd name="T52" fmla="*/ 360 w 1518"/>
                <a:gd name="T53" fmla="*/ 810 h 1310"/>
                <a:gd name="T54" fmla="*/ 268 w 1518"/>
                <a:gd name="T55" fmla="*/ 906 h 1310"/>
                <a:gd name="T56" fmla="*/ 228 w 1518"/>
                <a:gd name="T57" fmla="*/ 952 h 1310"/>
                <a:gd name="T58" fmla="*/ 150 w 1518"/>
                <a:gd name="T59" fmla="*/ 1050 h 1310"/>
                <a:gd name="T60" fmla="*/ 113 w 1518"/>
                <a:gd name="T61" fmla="*/ 1100 h 1310"/>
                <a:gd name="T62" fmla="*/ 48 w 1518"/>
                <a:gd name="T63" fmla="*/ 1198 h 1310"/>
                <a:gd name="T64" fmla="*/ 21 w 1518"/>
                <a:gd name="T65" fmla="*/ 1248 h 1310"/>
                <a:gd name="T66" fmla="*/ 0 w 1518"/>
                <a:gd name="T67" fmla="*/ 1303 h 1310"/>
                <a:gd name="T68" fmla="*/ 0 w 1518"/>
                <a:gd name="T69" fmla="*/ 1307 h 1310"/>
                <a:gd name="T70" fmla="*/ 8 w 1518"/>
                <a:gd name="T71" fmla="*/ 1310 h 1310"/>
                <a:gd name="T72" fmla="*/ 11 w 1518"/>
                <a:gd name="T73" fmla="*/ 1308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18" h="1310">
                  <a:moveTo>
                    <a:pt x="11" y="1308"/>
                  </a:moveTo>
                  <a:lnTo>
                    <a:pt x="11" y="1308"/>
                  </a:lnTo>
                  <a:lnTo>
                    <a:pt x="68" y="1215"/>
                  </a:lnTo>
                  <a:lnTo>
                    <a:pt x="97" y="1168"/>
                  </a:lnTo>
                  <a:lnTo>
                    <a:pt x="128" y="1124"/>
                  </a:lnTo>
                  <a:lnTo>
                    <a:pt x="128" y="1124"/>
                  </a:lnTo>
                  <a:lnTo>
                    <a:pt x="165" y="1071"/>
                  </a:lnTo>
                  <a:lnTo>
                    <a:pt x="206" y="1022"/>
                  </a:lnTo>
                  <a:lnTo>
                    <a:pt x="247" y="972"/>
                  </a:lnTo>
                  <a:lnTo>
                    <a:pt x="290" y="925"/>
                  </a:lnTo>
                  <a:lnTo>
                    <a:pt x="290" y="925"/>
                  </a:lnTo>
                  <a:lnTo>
                    <a:pt x="335" y="876"/>
                  </a:lnTo>
                  <a:lnTo>
                    <a:pt x="381" y="830"/>
                  </a:lnTo>
                  <a:lnTo>
                    <a:pt x="428" y="783"/>
                  </a:lnTo>
                  <a:lnTo>
                    <a:pt x="477" y="738"/>
                  </a:lnTo>
                  <a:lnTo>
                    <a:pt x="525" y="695"/>
                  </a:lnTo>
                  <a:lnTo>
                    <a:pt x="576" y="651"/>
                  </a:lnTo>
                  <a:lnTo>
                    <a:pt x="677" y="567"/>
                  </a:lnTo>
                  <a:lnTo>
                    <a:pt x="677" y="567"/>
                  </a:lnTo>
                  <a:lnTo>
                    <a:pt x="782" y="485"/>
                  </a:lnTo>
                  <a:lnTo>
                    <a:pt x="889" y="407"/>
                  </a:lnTo>
                  <a:lnTo>
                    <a:pt x="998" y="331"/>
                  </a:lnTo>
                  <a:lnTo>
                    <a:pt x="1111" y="257"/>
                  </a:lnTo>
                  <a:lnTo>
                    <a:pt x="1111" y="257"/>
                  </a:lnTo>
                  <a:lnTo>
                    <a:pt x="1208" y="197"/>
                  </a:lnTo>
                  <a:lnTo>
                    <a:pt x="1308" y="141"/>
                  </a:lnTo>
                  <a:lnTo>
                    <a:pt x="1510" y="30"/>
                  </a:lnTo>
                  <a:lnTo>
                    <a:pt x="1510" y="30"/>
                  </a:lnTo>
                  <a:lnTo>
                    <a:pt x="1514" y="24"/>
                  </a:lnTo>
                  <a:lnTo>
                    <a:pt x="1518" y="20"/>
                  </a:lnTo>
                  <a:lnTo>
                    <a:pt x="1518" y="14"/>
                  </a:lnTo>
                  <a:lnTo>
                    <a:pt x="1516" y="8"/>
                  </a:lnTo>
                  <a:lnTo>
                    <a:pt x="1514" y="4"/>
                  </a:lnTo>
                  <a:lnTo>
                    <a:pt x="1508" y="0"/>
                  </a:lnTo>
                  <a:lnTo>
                    <a:pt x="1502" y="0"/>
                  </a:lnTo>
                  <a:lnTo>
                    <a:pt x="1496" y="0"/>
                  </a:lnTo>
                  <a:lnTo>
                    <a:pt x="1496" y="0"/>
                  </a:lnTo>
                  <a:lnTo>
                    <a:pt x="1444" y="26"/>
                  </a:lnTo>
                  <a:lnTo>
                    <a:pt x="1393" y="51"/>
                  </a:lnTo>
                  <a:lnTo>
                    <a:pt x="1343" y="78"/>
                  </a:lnTo>
                  <a:lnTo>
                    <a:pt x="1292" y="108"/>
                  </a:lnTo>
                  <a:lnTo>
                    <a:pt x="1195" y="168"/>
                  </a:lnTo>
                  <a:lnTo>
                    <a:pt x="1097" y="228"/>
                  </a:lnTo>
                  <a:lnTo>
                    <a:pt x="1097" y="228"/>
                  </a:lnTo>
                  <a:lnTo>
                    <a:pt x="985" y="304"/>
                  </a:lnTo>
                  <a:lnTo>
                    <a:pt x="872" y="380"/>
                  </a:lnTo>
                  <a:lnTo>
                    <a:pt x="763" y="462"/>
                  </a:lnTo>
                  <a:lnTo>
                    <a:pt x="658" y="544"/>
                  </a:lnTo>
                  <a:lnTo>
                    <a:pt x="658" y="544"/>
                  </a:lnTo>
                  <a:lnTo>
                    <a:pt x="554" y="629"/>
                  </a:lnTo>
                  <a:lnTo>
                    <a:pt x="504" y="672"/>
                  </a:lnTo>
                  <a:lnTo>
                    <a:pt x="455" y="717"/>
                  </a:lnTo>
                  <a:lnTo>
                    <a:pt x="407" y="763"/>
                  </a:lnTo>
                  <a:lnTo>
                    <a:pt x="360" y="810"/>
                  </a:lnTo>
                  <a:lnTo>
                    <a:pt x="313" y="857"/>
                  </a:lnTo>
                  <a:lnTo>
                    <a:pt x="268" y="906"/>
                  </a:lnTo>
                  <a:lnTo>
                    <a:pt x="268" y="906"/>
                  </a:lnTo>
                  <a:lnTo>
                    <a:pt x="228" y="952"/>
                  </a:lnTo>
                  <a:lnTo>
                    <a:pt x="187" y="1001"/>
                  </a:lnTo>
                  <a:lnTo>
                    <a:pt x="150" y="1050"/>
                  </a:lnTo>
                  <a:lnTo>
                    <a:pt x="113" y="1100"/>
                  </a:lnTo>
                  <a:lnTo>
                    <a:pt x="113" y="1100"/>
                  </a:lnTo>
                  <a:lnTo>
                    <a:pt x="80" y="1147"/>
                  </a:lnTo>
                  <a:lnTo>
                    <a:pt x="48" y="1198"/>
                  </a:lnTo>
                  <a:lnTo>
                    <a:pt x="35" y="1223"/>
                  </a:lnTo>
                  <a:lnTo>
                    <a:pt x="21" y="1248"/>
                  </a:lnTo>
                  <a:lnTo>
                    <a:pt x="10" y="1275"/>
                  </a:lnTo>
                  <a:lnTo>
                    <a:pt x="0" y="1303"/>
                  </a:lnTo>
                  <a:lnTo>
                    <a:pt x="0" y="1303"/>
                  </a:lnTo>
                  <a:lnTo>
                    <a:pt x="0" y="1307"/>
                  </a:lnTo>
                  <a:lnTo>
                    <a:pt x="4" y="1310"/>
                  </a:lnTo>
                  <a:lnTo>
                    <a:pt x="8" y="1310"/>
                  </a:lnTo>
                  <a:lnTo>
                    <a:pt x="11" y="1308"/>
                  </a:lnTo>
                  <a:lnTo>
                    <a:pt x="11" y="130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7494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14"/>
            <p:cNvSpPr/>
            <p:nvPr/>
          </p:nvSpPr>
          <p:spPr bwMode="auto">
            <a:xfrm>
              <a:off x="7267179" y="1695061"/>
              <a:ext cx="117475" cy="122635"/>
            </a:xfrm>
            <a:custGeom>
              <a:avLst/>
              <a:gdLst>
                <a:gd name="T0" fmla="*/ 196 w 212"/>
                <a:gd name="T1" fmla="*/ 0 h 294"/>
                <a:gd name="T2" fmla="*/ 196 w 212"/>
                <a:gd name="T3" fmla="*/ 0 h 294"/>
                <a:gd name="T4" fmla="*/ 181 w 212"/>
                <a:gd name="T5" fmla="*/ 14 h 294"/>
                <a:gd name="T6" fmla="*/ 163 w 212"/>
                <a:gd name="T7" fmla="*/ 25 h 294"/>
                <a:gd name="T8" fmla="*/ 150 w 212"/>
                <a:gd name="T9" fmla="*/ 41 h 294"/>
                <a:gd name="T10" fmla="*/ 134 w 212"/>
                <a:gd name="T11" fmla="*/ 57 h 294"/>
                <a:gd name="T12" fmla="*/ 109 w 212"/>
                <a:gd name="T13" fmla="*/ 90 h 294"/>
                <a:gd name="T14" fmla="*/ 85 w 212"/>
                <a:gd name="T15" fmla="*/ 125 h 294"/>
                <a:gd name="T16" fmla="*/ 64 w 212"/>
                <a:gd name="T17" fmla="*/ 162 h 294"/>
                <a:gd name="T18" fmla="*/ 44 w 212"/>
                <a:gd name="T19" fmla="*/ 199 h 294"/>
                <a:gd name="T20" fmla="*/ 23 w 212"/>
                <a:gd name="T21" fmla="*/ 236 h 294"/>
                <a:gd name="T22" fmla="*/ 2 w 212"/>
                <a:gd name="T23" fmla="*/ 271 h 294"/>
                <a:gd name="T24" fmla="*/ 2 w 212"/>
                <a:gd name="T25" fmla="*/ 271 h 294"/>
                <a:gd name="T26" fmla="*/ 0 w 212"/>
                <a:gd name="T27" fmla="*/ 277 h 294"/>
                <a:gd name="T28" fmla="*/ 0 w 212"/>
                <a:gd name="T29" fmla="*/ 282 h 294"/>
                <a:gd name="T30" fmla="*/ 4 w 212"/>
                <a:gd name="T31" fmla="*/ 288 h 294"/>
                <a:gd name="T32" fmla="*/ 7 w 212"/>
                <a:gd name="T33" fmla="*/ 292 h 294"/>
                <a:gd name="T34" fmla="*/ 11 w 212"/>
                <a:gd name="T35" fmla="*/ 294 h 294"/>
                <a:gd name="T36" fmla="*/ 17 w 212"/>
                <a:gd name="T37" fmla="*/ 294 h 294"/>
                <a:gd name="T38" fmla="*/ 23 w 212"/>
                <a:gd name="T39" fmla="*/ 292 h 294"/>
                <a:gd name="T40" fmla="*/ 27 w 212"/>
                <a:gd name="T41" fmla="*/ 288 h 294"/>
                <a:gd name="T42" fmla="*/ 27 w 212"/>
                <a:gd name="T43" fmla="*/ 288 h 294"/>
                <a:gd name="T44" fmla="*/ 48 w 212"/>
                <a:gd name="T45" fmla="*/ 253 h 294"/>
                <a:gd name="T46" fmla="*/ 68 w 212"/>
                <a:gd name="T47" fmla="*/ 216 h 294"/>
                <a:gd name="T48" fmla="*/ 107 w 212"/>
                <a:gd name="T49" fmla="*/ 146 h 294"/>
                <a:gd name="T50" fmla="*/ 130 w 212"/>
                <a:gd name="T51" fmla="*/ 111 h 294"/>
                <a:gd name="T52" fmla="*/ 153 w 212"/>
                <a:gd name="T53" fmla="*/ 78 h 294"/>
                <a:gd name="T54" fmla="*/ 179 w 212"/>
                <a:gd name="T55" fmla="*/ 47 h 294"/>
                <a:gd name="T56" fmla="*/ 208 w 212"/>
                <a:gd name="T57" fmla="*/ 18 h 294"/>
                <a:gd name="T58" fmla="*/ 208 w 212"/>
                <a:gd name="T59" fmla="*/ 18 h 294"/>
                <a:gd name="T60" fmla="*/ 210 w 212"/>
                <a:gd name="T61" fmla="*/ 16 h 294"/>
                <a:gd name="T62" fmla="*/ 212 w 212"/>
                <a:gd name="T63" fmla="*/ 12 h 294"/>
                <a:gd name="T64" fmla="*/ 212 w 212"/>
                <a:gd name="T65" fmla="*/ 8 h 294"/>
                <a:gd name="T66" fmla="*/ 210 w 212"/>
                <a:gd name="T67" fmla="*/ 4 h 294"/>
                <a:gd name="T68" fmla="*/ 208 w 212"/>
                <a:gd name="T69" fmla="*/ 2 h 294"/>
                <a:gd name="T70" fmla="*/ 204 w 212"/>
                <a:gd name="T71" fmla="*/ 0 h 294"/>
                <a:gd name="T72" fmla="*/ 200 w 212"/>
                <a:gd name="T73" fmla="*/ 0 h 294"/>
                <a:gd name="T74" fmla="*/ 196 w 212"/>
                <a:gd name="T75" fmla="*/ 0 h 294"/>
                <a:gd name="T76" fmla="*/ 196 w 212"/>
                <a:gd name="T7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2" h="294">
                  <a:moveTo>
                    <a:pt x="196" y="0"/>
                  </a:moveTo>
                  <a:lnTo>
                    <a:pt x="196" y="0"/>
                  </a:lnTo>
                  <a:lnTo>
                    <a:pt x="181" y="14"/>
                  </a:lnTo>
                  <a:lnTo>
                    <a:pt x="163" y="25"/>
                  </a:lnTo>
                  <a:lnTo>
                    <a:pt x="150" y="41"/>
                  </a:lnTo>
                  <a:lnTo>
                    <a:pt x="134" y="57"/>
                  </a:lnTo>
                  <a:lnTo>
                    <a:pt x="109" y="90"/>
                  </a:lnTo>
                  <a:lnTo>
                    <a:pt x="85" y="125"/>
                  </a:lnTo>
                  <a:lnTo>
                    <a:pt x="64" y="162"/>
                  </a:lnTo>
                  <a:lnTo>
                    <a:pt x="44" y="199"/>
                  </a:lnTo>
                  <a:lnTo>
                    <a:pt x="23" y="236"/>
                  </a:lnTo>
                  <a:lnTo>
                    <a:pt x="2" y="271"/>
                  </a:lnTo>
                  <a:lnTo>
                    <a:pt x="2" y="271"/>
                  </a:lnTo>
                  <a:lnTo>
                    <a:pt x="0" y="277"/>
                  </a:lnTo>
                  <a:lnTo>
                    <a:pt x="0" y="282"/>
                  </a:lnTo>
                  <a:lnTo>
                    <a:pt x="4" y="288"/>
                  </a:lnTo>
                  <a:lnTo>
                    <a:pt x="7" y="292"/>
                  </a:lnTo>
                  <a:lnTo>
                    <a:pt x="11" y="294"/>
                  </a:lnTo>
                  <a:lnTo>
                    <a:pt x="17" y="294"/>
                  </a:lnTo>
                  <a:lnTo>
                    <a:pt x="23" y="292"/>
                  </a:lnTo>
                  <a:lnTo>
                    <a:pt x="27" y="288"/>
                  </a:lnTo>
                  <a:lnTo>
                    <a:pt x="27" y="288"/>
                  </a:lnTo>
                  <a:lnTo>
                    <a:pt x="48" y="253"/>
                  </a:lnTo>
                  <a:lnTo>
                    <a:pt x="68" y="216"/>
                  </a:lnTo>
                  <a:lnTo>
                    <a:pt x="107" y="146"/>
                  </a:lnTo>
                  <a:lnTo>
                    <a:pt x="130" y="111"/>
                  </a:lnTo>
                  <a:lnTo>
                    <a:pt x="153" y="78"/>
                  </a:lnTo>
                  <a:lnTo>
                    <a:pt x="179" y="47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10" y="16"/>
                  </a:lnTo>
                  <a:lnTo>
                    <a:pt x="212" y="12"/>
                  </a:lnTo>
                  <a:lnTo>
                    <a:pt x="212" y="8"/>
                  </a:lnTo>
                  <a:lnTo>
                    <a:pt x="210" y="4"/>
                  </a:lnTo>
                  <a:lnTo>
                    <a:pt x="208" y="2"/>
                  </a:lnTo>
                  <a:lnTo>
                    <a:pt x="204" y="0"/>
                  </a:lnTo>
                  <a:lnTo>
                    <a:pt x="200" y="0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7494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15"/>
            <p:cNvSpPr/>
            <p:nvPr/>
          </p:nvSpPr>
          <p:spPr bwMode="auto">
            <a:xfrm>
              <a:off x="6994129" y="1715302"/>
              <a:ext cx="142875" cy="244078"/>
            </a:xfrm>
            <a:custGeom>
              <a:avLst/>
              <a:gdLst>
                <a:gd name="T0" fmla="*/ 242 w 257"/>
                <a:gd name="T1" fmla="*/ 4 h 584"/>
                <a:gd name="T2" fmla="*/ 242 w 257"/>
                <a:gd name="T3" fmla="*/ 4 h 584"/>
                <a:gd name="T4" fmla="*/ 209 w 257"/>
                <a:gd name="T5" fmla="*/ 70 h 584"/>
                <a:gd name="T6" fmla="*/ 175 w 257"/>
                <a:gd name="T7" fmla="*/ 138 h 584"/>
                <a:gd name="T8" fmla="*/ 113 w 257"/>
                <a:gd name="T9" fmla="*/ 272 h 584"/>
                <a:gd name="T10" fmla="*/ 113 w 257"/>
                <a:gd name="T11" fmla="*/ 272 h 584"/>
                <a:gd name="T12" fmla="*/ 80 w 257"/>
                <a:gd name="T13" fmla="*/ 344 h 584"/>
                <a:gd name="T14" fmla="*/ 51 w 257"/>
                <a:gd name="T15" fmla="*/ 416 h 584"/>
                <a:gd name="T16" fmla="*/ 24 w 257"/>
                <a:gd name="T17" fmla="*/ 488 h 584"/>
                <a:gd name="T18" fmla="*/ 12 w 257"/>
                <a:gd name="T19" fmla="*/ 525 h 584"/>
                <a:gd name="T20" fmla="*/ 2 w 257"/>
                <a:gd name="T21" fmla="*/ 564 h 584"/>
                <a:gd name="T22" fmla="*/ 2 w 257"/>
                <a:gd name="T23" fmla="*/ 564 h 584"/>
                <a:gd name="T24" fmla="*/ 0 w 257"/>
                <a:gd name="T25" fmla="*/ 570 h 584"/>
                <a:gd name="T26" fmla="*/ 2 w 257"/>
                <a:gd name="T27" fmla="*/ 576 h 584"/>
                <a:gd name="T28" fmla="*/ 6 w 257"/>
                <a:gd name="T29" fmla="*/ 580 h 584"/>
                <a:gd name="T30" fmla="*/ 12 w 257"/>
                <a:gd name="T31" fmla="*/ 582 h 584"/>
                <a:gd name="T32" fmla="*/ 18 w 257"/>
                <a:gd name="T33" fmla="*/ 584 h 584"/>
                <a:gd name="T34" fmla="*/ 22 w 257"/>
                <a:gd name="T35" fmla="*/ 582 h 584"/>
                <a:gd name="T36" fmla="*/ 26 w 257"/>
                <a:gd name="T37" fmla="*/ 580 h 584"/>
                <a:gd name="T38" fmla="*/ 29 w 257"/>
                <a:gd name="T39" fmla="*/ 574 h 584"/>
                <a:gd name="T40" fmla="*/ 29 w 257"/>
                <a:gd name="T41" fmla="*/ 574 h 584"/>
                <a:gd name="T42" fmla="*/ 39 w 257"/>
                <a:gd name="T43" fmla="*/ 537 h 584"/>
                <a:gd name="T44" fmla="*/ 51 w 257"/>
                <a:gd name="T45" fmla="*/ 502 h 584"/>
                <a:gd name="T46" fmla="*/ 76 w 257"/>
                <a:gd name="T47" fmla="*/ 432 h 584"/>
                <a:gd name="T48" fmla="*/ 103 w 257"/>
                <a:gd name="T49" fmla="*/ 364 h 584"/>
                <a:gd name="T50" fmla="*/ 135 w 257"/>
                <a:gd name="T51" fmla="*/ 296 h 584"/>
                <a:gd name="T52" fmla="*/ 135 w 257"/>
                <a:gd name="T53" fmla="*/ 296 h 584"/>
                <a:gd name="T54" fmla="*/ 168 w 257"/>
                <a:gd name="T55" fmla="*/ 226 h 584"/>
                <a:gd name="T56" fmla="*/ 201 w 257"/>
                <a:gd name="T57" fmla="*/ 156 h 584"/>
                <a:gd name="T58" fmla="*/ 216 w 257"/>
                <a:gd name="T59" fmla="*/ 120 h 584"/>
                <a:gd name="T60" fmla="*/ 232 w 257"/>
                <a:gd name="T61" fmla="*/ 84 h 584"/>
                <a:gd name="T62" fmla="*/ 245 w 257"/>
                <a:gd name="T63" fmla="*/ 48 h 584"/>
                <a:gd name="T64" fmla="*/ 257 w 257"/>
                <a:gd name="T65" fmla="*/ 11 h 584"/>
                <a:gd name="T66" fmla="*/ 257 w 257"/>
                <a:gd name="T67" fmla="*/ 11 h 584"/>
                <a:gd name="T68" fmla="*/ 255 w 257"/>
                <a:gd name="T69" fmla="*/ 6 h 584"/>
                <a:gd name="T70" fmla="*/ 251 w 257"/>
                <a:gd name="T71" fmla="*/ 2 h 584"/>
                <a:gd name="T72" fmla="*/ 247 w 257"/>
                <a:gd name="T73" fmla="*/ 0 h 584"/>
                <a:gd name="T74" fmla="*/ 244 w 257"/>
                <a:gd name="T75" fmla="*/ 2 h 584"/>
                <a:gd name="T76" fmla="*/ 242 w 257"/>
                <a:gd name="T77" fmla="*/ 4 h 584"/>
                <a:gd name="T78" fmla="*/ 242 w 257"/>
                <a:gd name="T79" fmla="*/ 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7" h="584">
                  <a:moveTo>
                    <a:pt x="242" y="4"/>
                  </a:moveTo>
                  <a:lnTo>
                    <a:pt x="242" y="4"/>
                  </a:lnTo>
                  <a:lnTo>
                    <a:pt x="209" y="70"/>
                  </a:lnTo>
                  <a:lnTo>
                    <a:pt x="175" y="138"/>
                  </a:lnTo>
                  <a:lnTo>
                    <a:pt x="113" y="272"/>
                  </a:lnTo>
                  <a:lnTo>
                    <a:pt x="113" y="272"/>
                  </a:lnTo>
                  <a:lnTo>
                    <a:pt x="80" y="344"/>
                  </a:lnTo>
                  <a:lnTo>
                    <a:pt x="51" y="416"/>
                  </a:lnTo>
                  <a:lnTo>
                    <a:pt x="24" y="488"/>
                  </a:lnTo>
                  <a:lnTo>
                    <a:pt x="12" y="525"/>
                  </a:lnTo>
                  <a:lnTo>
                    <a:pt x="2" y="564"/>
                  </a:lnTo>
                  <a:lnTo>
                    <a:pt x="2" y="564"/>
                  </a:lnTo>
                  <a:lnTo>
                    <a:pt x="0" y="570"/>
                  </a:lnTo>
                  <a:lnTo>
                    <a:pt x="2" y="576"/>
                  </a:lnTo>
                  <a:lnTo>
                    <a:pt x="6" y="580"/>
                  </a:lnTo>
                  <a:lnTo>
                    <a:pt x="12" y="582"/>
                  </a:lnTo>
                  <a:lnTo>
                    <a:pt x="18" y="584"/>
                  </a:lnTo>
                  <a:lnTo>
                    <a:pt x="22" y="582"/>
                  </a:lnTo>
                  <a:lnTo>
                    <a:pt x="26" y="580"/>
                  </a:lnTo>
                  <a:lnTo>
                    <a:pt x="29" y="574"/>
                  </a:lnTo>
                  <a:lnTo>
                    <a:pt x="29" y="574"/>
                  </a:lnTo>
                  <a:lnTo>
                    <a:pt x="39" y="537"/>
                  </a:lnTo>
                  <a:lnTo>
                    <a:pt x="51" y="502"/>
                  </a:lnTo>
                  <a:lnTo>
                    <a:pt x="76" y="432"/>
                  </a:lnTo>
                  <a:lnTo>
                    <a:pt x="103" y="364"/>
                  </a:lnTo>
                  <a:lnTo>
                    <a:pt x="135" y="296"/>
                  </a:lnTo>
                  <a:lnTo>
                    <a:pt x="135" y="296"/>
                  </a:lnTo>
                  <a:lnTo>
                    <a:pt x="168" y="226"/>
                  </a:lnTo>
                  <a:lnTo>
                    <a:pt x="201" y="156"/>
                  </a:lnTo>
                  <a:lnTo>
                    <a:pt x="216" y="120"/>
                  </a:lnTo>
                  <a:lnTo>
                    <a:pt x="232" y="84"/>
                  </a:lnTo>
                  <a:lnTo>
                    <a:pt x="245" y="48"/>
                  </a:lnTo>
                  <a:lnTo>
                    <a:pt x="257" y="11"/>
                  </a:lnTo>
                  <a:lnTo>
                    <a:pt x="257" y="11"/>
                  </a:lnTo>
                  <a:lnTo>
                    <a:pt x="255" y="6"/>
                  </a:lnTo>
                  <a:lnTo>
                    <a:pt x="251" y="2"/>
                  </a:lnTo>
                  <a:lnTo>
                    <a:pt x="247" y="0"/>
                  </a:lnTo>
                  <a:lnTo>
                    <a:pt x="244" y="2"/>
                  </a:lnTo>
                  <a:lnTo>
                    <a:pt x="242" y="4"/>
                  </a:lnTo>
                  <a:lnTo>
                    <a:pt x="242" y="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7494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16"/>
            <p:cNvSpPr/>
            <p:nvPr/>
          </p:nvSpPr>
          <p:spPr bwMode="auto">
            <a:xfrm>
              <a:off x="6746479" y="1798645"/>
              <a:ext cx="188913" cy="340519"/>
            </a:xfrm>
            <a:custGeom>
              <a:avLst/>
              <a:gdLst>
                <a:gd name="T0" fmla="*/ 325 w 338"/>
                <a:gd name="T1" fmla="*/ 0 h 816"/>
                <a:gd name="T2" fmla="*/ 325 w 338"/>
                <a:gd name="T3" fmla="*/ 0 h 816"/>
                <a:gd name="T4" fmla="*/ 305 w 338"/>
                <a:gd name="T5" fmla="*/ 18 h 816"/>
                <a:gd name="T6" fmla="*/ 286 w 338"/>
                <a:gd name="T7" fmla="*/ 35 h 816"/>
                <a:gd name="T8" fmla="*/ 268 w 338"/>
                <a:gd name="T9" fmla="*/ 55 h 816"/>
                <a:gd name="T10" fmla="*/ 251 w 338"/>
                <a:gd name="T11" fmla="*/ 76 h 816"/>
                <a:gd name="T12" fmla="*/ 235 w 338"/>
                <a:gd name="T13" fmla="*/ 98 h 816"/>
                <a:gd name="T14" fmla="*/ 219 w 338"/>
                <a:gd name="T15" fmla="*/ 121 h 816"/>
                <a:gd name="T16" fmla="*/ 192 w 338"/>
                <a:gd name="T17" fmla="*/ 170 h 816"/>
                <a:gd name="T18" fmla="*/ 169 w 338"/>
                <a:gd name="T19" fmla="*/ 218 h 816"/>
                <a:gd name="T20" fmla="*/ 146 w 338"/>
                <a:gd name="T21" fmla="*/ 269 h 816"/>
                <a:gd name="T22" fmla="*/ 126 w 338"/>
                <a:gd name="T23" fmla="*/ 319 h 816"/>
                <a:gd name="T24" fmla="*/ 109 w 338"/>
                <a:gd name="T25" fmla="*/ 366 h 816"/>
                <a:gd name="T26" fmla="*/ 109 w 338"/>
                <a:gd name="T27" fmla="*/ 366 h 816"/>
                <a:gd name="T28" fmla="*/ 89 w 338"/>
                <a:gd name="T29" fmla="*/ 419 h 816"/>
                <a:gd name="T30" fmla="*/ 72 w 338"/>
                <a:gd name="T31" fmla="*/ 471 h 816"/>
                <a:gd name="T32" fmla="*/ 54 w 338"/>
                <a:gd name="T33" fmla="*/ 526 h 816"/>
                <a:gd name="T34" fmla="*/ 40 w 338"/>
                <a:gd name="T35" fmla="*/ 580 h 816"/>
                <a:gd name="T36" fmla="*/ 27 w 338"/>
                <a:gd name="T37" fmla="*/ 635 h 816"/>
                <a:gd name="T38" fmla="*/ 15 w 338"/>
                <a:gd name="T39" fmla="*/ 689 h 816"/>
                <a:gd name="T40" fmla="*/ 7 w 338"/>
                <a:gd name="T41" fmla="*/ 744 h 816"/>
                <a:gd name="T42" fmla="*/ 0 w 338"/>
                <a:gd name="T43" fmla="*/ 800 h 816"/>
                <a:gd name="T44" fmla="*/ 0 w 338"/>
                <a:gd name="T45" fmla="*/ 800 h 816"/>
                <a:gd name="T46" fmla="*/ 0 w 338"/>
                <a:gd name="T47" fmla="*/ 806 h 816"/>
                <a:gd name="T48" fmla="*/ 3 w 338"/>
                <a:gd name="T49" fmla="*/ 812 h 816"/>
                <a:gd name="T50" fmla="*/ 7 w 338"/>
                <a:gd name="T51" fmla="*/ 814 h 816"/>
                <a:gd name="T52" fmla="*/ 13 w 338"/>
                <a:gd name="T53" fmla="*/ 816 h 816"/>
                <a:gd name="T54" fmla="*/ 19 w 338"/>
                <a:gd name="T55" fmla="*/ 816 h 816"/>
                <a:gd name="T56" fmla="*/ 25 w 338"/>
                <a:gd name="T57" fmla="*/ 814 h 816"/>
                <a:gd name="T58" fmla="*/ 29 w 338"/>
                <a:gd name="T59" fmla="*/ 808 h 816"/>
                <a:gd name="T60" fmla="*/ 31 w 338"/>
                <a:gd name="T61" fmla="*/ 802 h 816"/>
                <a:gd name="T62" fmla="*/ 31 w 338"/>
                <a:gd name="T63" fmla="*/ 802 h 816"/>
                <a:gd name="T64" fmla="*/ 37 w 338"/>
                <a:gd name="T65" fmla="*/ 750 h 816"/>
                <a:gd name="T66" fmla="*/ 46 w 338"/>
                <a:gd name="T67" fmla="*/ 697 h 816"/>
                <a:gd name="T68" fmla="*/ 56 w 338"/>
                <a:gd name="T69" fmla="*/ 645 h 816"/>
                <a:gd name="T70" fmla="*/ 70 w 338"/>
                <a:gd name="T71" fmla="*/ 592 h 816"/>
                <a:gd name="T72" fmla="*/ 83 w 338"/>
                <a:gd name="T73" fmla="*/ 541 h 816"/>
                <a:gd name="T74" fmla="*/ 99 w 338"/>
                <a:gd name="T75" fmla="*/ 489 h 816"/>
                <a:gd name="T76" fmla="*/ 114 w 338"/>
                <a:gd name="T77" fmla="*/ 438 h 816"/>
                <a:gd name="T78" fmla="*/ 132 w 338"/>
                <a:gd name="T79" fmla="*/ 388 h 816"/>
                <a:gd name="T80" fmla="*/ 132 w 338"/>
                <a:gd name="T81" fmla="*/ 388 h 816"/>
                <a:gd name="T82" fmla="*/ 151 w 338"/>
                <a:gd name="T83" fmla="*/ 337 h 816"/>
                <a:gd name="T84" fmla="*/ 171 w 338"/>
                <a:gd name="T85" fmla="*/ 286 h 816"/>
                <a:gd name="T86" fmla="*/ 192 w 338"/>
                <a:gd name="T87" fmla="*/ 238 h 816"/>
                <a:gd name="T88" fmla="*/ 218 w 338"/>
                <a:gd name="T89" fmla="*/ 189 h 816"/>
                <a:gd name="T90" fmla="*/ 243 w 338"/>
                <a:gd name="T91" fmla="*/ 142 h 816"/>
                <a:gd name="T92" fmla="*/ 272 w 338"/>
                <a:gd name="T93" fmla="*/ 98 h 816"/>
                <a:gd name="T94" fmla="*/ 301 w 338"/>
                <a:gd name="T95" fmla="*/ 53 h 816"/>
                <a:gd name="T96" fmla="*/ 336 w 338"/>
                <a:gd name="T97" fmla="*/ 10 h 816"/>
                <a:gd name="T98" fmla="*/ 336 w 338"/>
                <a:gd name="T99" fmla="*/ 10 h 816"/>
                <a:gd name="T100" fmla="*/ 338 w 338"/>
                <a:gd name="T101" fmla="*/ 8 h 816"/>
                <a:gd name="T102" fmla="*/ 338 w 338"/>
                <a:gd name="T103" fmla="*/ 6 h 816"/>
                <a:gd name="T104" fmla="*/ 334 w 338"/>
                <a:gd name="T105" fmla="*/ 2 h 816"/>
                <a:gd name="T106" fmla="*/ 330 w 338"/>
                <a:gd name="T107" fmla="*/ 0 h 816"/>
                <a:gd name="T108" fmla="*/ 325 w 338"/>
                <a:gd name="T109" fmla="*/ 0 h 816"/>
                <a:gd name="T110" fmla="*/ 325 w 338"/>
                <a:gd name="T111" fmla="*/ 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8" h="816">
                  <a:moveTo>
                    <a:pt x="325" y="0"/>
                  </a:moveTo>
                  <a:lnTo>
                    <a:pt x="325" y="0"/>
                  </a:lnTo>
                  <a:lnTo>
                    <a:pt x="305" y="18"/>
                  </a:lnTo>
                  <a:lnTo>
                    <a:pt x="286" y="35"/>
                  </a:lnTo>
                  <a:lnTo>
                    <a:pt x="268" y="55"/>
                  </a:lnTo>
                  <a:lnTo>
                    <a:pt x="251" y="76"/>
                  </a:lnTo>
                  <a:lnTo>
                    <a:pt x="235" y="98"/>
                  </a:lnTo>
                  <a:lnTo>
                    <a:pt x="219" y="121"/>
                  </a:lnTo>
                  <a:lnTo>
                    <a:pt x="192" y="170"/>
                  </a:lnTo>
                  <a:lnTo>
                    <a:pt x="169" y="218"/>
                  </a:lnTo>
                  <a:lnTo>
                    <a:pt x="146" y="269"/>
                  </a:lnTo>
                  <a:lnTo>
                    <a:pt x="126" y="319"/>
                  </a:lnTo>
                  <a:lnTo>
                    <a:pt x="109" y="366"/>
                  </a:lnTo>
                  <a:lnTo>
                    <a:pt x="109" y="366"/>
                  </a:lnTo>
                  <a:lnTo>
                    <a:pt x="89" y="419"/>
                  </a:lnTo>
                  <a:lnTo>
                    <a:pt x="72" y="471"/>
                  </a:lnTo>
                  <a:lnTo>
                    <a:pt x="54" y="526"/>
                  </a:lnTo>
                  <a:lnTo>
                    <a:pt x="40" y="580"/>
                  </a:lnTo>
                  <a:lnTo>
                    <a:pt x="27" y="635"/>
                  </a:lnTo>
                  <a:lnTo>
                    <a:pt x="15" y="689"/>
                  </a:lnTo>
                  <a:lnTo>
                    <a:pt x="7" y="744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806"/>
                  </a:lnTo>
                  <a:lnTo>
                    <a:pt x="3" y="812"/>
                  </a:lnTo>
                  <a:lnTo>
                    <a:pt x="7" y="814"/>
                  </a:lnTo>
                  <a:lnTo>
                    <a:pt x="13" y="816"/>
                  </a:lnTo>
                  <a:lnTo>
                    <a:pt x="19" y="816"/>
                  </a:lnTo>
                  <a:lnTo>
                    <a:pt x="25" y="814"/>
                  </a:lnTo>
                  <a:lnTo>
                    <a:pt x="29" y="808"/>
                  </a:lnTo>
                  <a:lnTo>
                    <a:pt x="31" y="802"/>
                  </a:lnTo>
                  <a:lnTo>
                    <a:pt x="31" y="802"/>
                  </a:lnTo>
                  <a:lnTo>
                    <a:pt x="37" y="750"/>
                  </a:lnTo>
                  <a:lnTo>
                    <a:pt x="46" y="697"/>
                  </a:lnTo>
                  <a:lnTo>
                    <a:pt x="56" y="645"/>
                  </a:lnTo>
                  <a:lnTo>
                    <a:pt x="70" y="592"/>
                  </a:lnTo>
                  <a:lnTo>
                    <a:pt x="83" y="541"/>
                  </a:lnTo>
                  <a:lnTo>
                    <a:pt x="99" y="489"/>
                  </a:lnTo>
                  <a:lnTo>
                    <a:pt x="114" y="438"/>
                  </a:lnTo>
                  <a:lnTo>
                    <a:pt x="132" y="388"/>
                  </a:lnTo>
                  <a:lnTo>
                    <a:pt x="132" y="388"/>
                  </a:lnTo>
                  <a:lnTo>
                    <a:pt x="151" y="337"/>
                  </a:lnTo>
                  <a:lnTo>
                    <a:pt x="171" y="286"/>
                  </a:lnTo>
                  <a:lnTo>
                    <a:pt x="192" y="238"/>
                  </a:lnTo>
                  <a:lnTo>
                    <a:pt x="218" y="189"/>
                  </a:lnTo>
                  <a:lnTo>
                    <a:pt x="243" y="142"/>
                  </a:lnTo>
                  <a:lnTo>
                    <a:pt x="272" y="98"/>
                  </a:lnTo>
                  <a:lnTo>
                    <a:pt x="301" y="53"/>
                  </a:lnTo>
                  <a:lnTo>
                    <a:pt x="336" y="10"/>
                  </a:lnTo>
                  <a:lnTo>
                    <a:pt x="336" y="10"/>
                  </a:lnTo>
                  <a:lnTo>
                    <a:pt x="338" y="8"/>
                  </a:lnTo>
                  <a:lnTo>
                    <a:pt x="338" y="6"/>
                  </a:lnTo>
                  <a:lnTo>
                    <a:pt x="334" y="2"/>
                  </a:lnTo>
                  <a:lnTo>
                    <a:pt x="330" y="0"/>
                  </a:lnTo>
                  <a:lnTo>
                    <a:pt x="325" y="0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7494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17"/>
            <p:cNvSpPr/>
            <p:nvPr/>
          </p:nvSpPr>
          <p:spPr bwMode="auto">
            <a:xfrm>
              <a:off x="6675041" y="2114161"/>
              <a:ext cx="476250" cy="103585"/>
            </a:xfrm>
            <a:custGeom>
              <a:avLst/>
              <a:gdLst>
                <a:gd name="T0" fmla="*/ 4 w 854"/>
                <a:gd name="T1" fmla="*/ 250 h 250"/>
                <a:gd name="T2" fmla="*/ 4 w 854"/>
                <a:gd name="T3" fmla="*/ 250 h 250"/>
                <a:gd name="T4" fmla="*/ 14 w 854"/>
                <a:gd name="T5" fmla="*/ 250 h 250"/>
                <a:gd name="T6" fmla="*/ 25 w 854"/>
                <a:gd name="T7" fmla="*/ 250 h 250"/>
                <a:gd name="T8" fmla="*/ 49 w 854"/>
                <a:gd name="T9" fmla="*/ 248 h 250"/>
                <a:gd name="T10" fmla="*/ 95 w 854"/>
                <a:gd name="T11" fmla="*/ 238 h 250"/>
                <a:gd name="T12" fmla="*/ 95 w 854"/>
                <a:gd name="T13" fmla="*/ 238 h 250"/>
                <a:gd name="T14" fmla="*/ 212 w 854"/>
                <a:gd name="T15" fmla="*/ 215 h 250"/>
                <a:gd name="T16" fmla="*/ 212 w 854"/>
                <a:gd name="T17" fmla="*/ 215 h 250"/>
                <a:gd name="T18" fmla="*/ 331 w 854"/>
                <a:gd name="T19" fmla="*/ 189 h 250"/>
                <a:gd name="T20" fmla="*/ 448 w 854"/>
                <a:gd name="T21" fmla="*/ 162 h 250"/>
                <a:gd name="T22" fmla="*/ 448 w 854"/>
                <a:gd name="T23" fmla="*/ 162 h 250"/>
                <a:gd name="T24" fmla="*/ 559 w 854"/>
                <a:gd name="T25" fmla="*/ 133 h 250"/>
                <a:gd name="T26" fmla="*/ 613 w 854"/>
                <a:gd name="T27" fmla="*/ 115 h 250"/>
                <a:gd name="T28" fmla="*/ 670 w 854"/>
                <a:gd name="T29" fmla="*/ 98 h 250"/>
                <a:gd name="T30" fmla="*/ 670 w 854"/>
                <a:gd name="T31" fmla="*/ 98 h 250"/>
                <a:gd name="T32" fmla="*/ 718 w 854"/>
                <a:gd name="T33" fmla="*/ 80 h 250"/>
                <a:gd name="T34" fmla="*/ 769 w 854"/>
                <a:gd name="T35" fmla="*/ 63 h 250"/>
                <a:gd name="T36" fmla="*/ 769 w 854"/>
                <a:gd name="T37" fmla="*/ 63 h 250"/>
                <a:gd name="T38" fmla="*/ 790 w 854"/>
                <a:gd name="T39" fmla="*/ 53 h 250"/>
                <a:gd name="T40" fmla="*/ 816 w 854"/>
                <a:gd name="T41" fmla="*/ 45 h 250"/>
                <a:gd name="T42" fmla="*/ 825 w 854"/>
                <a:gd name="T43" fmla="*/ 39 h 250"/>
                <a:gd name="T44" fmla="*/ 837 w 854"/>
                <a:gd name="T45" fmla="*/ 34 h 250"/>
                <a:gd name="T46" fmla="*/ 845 w 854"/>
                <a:gd name="T47" fmla="*/ 26 h 250"/>
                <a:gd name="T48" fmla="*/ 853 w 854"/>
                <a:gd name="T49" fmla="*/ 16 h 250"/>
                <a:gd name="T50" fmla="*/ 853 w 854"/>
                <a:gd name="T51" fmla="*/ 16 h 250"/>
                <a:gd name="T52" fmla="*/ 854 w 854"/>
                <a:gd name="T53" fmla="*/ 12 h 250"/>
                <a:gd name="T54" fmla="*/ 853 w 854"/>
                <a:gd name="T55" fmla="*/ 6 h 250"/>
                <a:gd name="T56" fmla="*/ 851 w 854"/>
                <a:gd name="T57" fmla="*/ 2 h 250"/>
                <a:gd name="T58" fmla="*/ 845 w 854"/>
                <a:gd name="T59" fmla="*/ 0 h 250"/>
                <a:gd name="T60" fmla="*/ 845 w 854"/>
                <a:gd name="T61" fmla="*/ 0 h 250"/>
                <a:gd name="T62" fmla="*/ 835 w 854"/>
                <a:gd name="T63" fmla="*/ 0 h 250"/>
                <a:gd name="T64" fmla="*/ 825 w 854"/>
                <a:gd name="T65" fmla="*/ 2 h 250"/>
                <a:gd name="T66" fmla="*/ 804 w 854"/>
                <a:gd name="T67" fmla="*/ 10 h 250"/>
                <a:gd name="T68" fmla="*/ 767 w 854"/>
                <a:gd name="T69" fmla="*/ 30 h 250"/>
                <a:gd name="T70" fmla="*/ 767 w 854"/>
                <a:gd name="T71" fmla="*/ 30 h 250"/>
                <a:gd name="T72" fmla="*/ 716 w 854"/>
                <a:gd name="T73" fmla="*/ 49 h 250"/>
                <a:gd name="T74" fmla="*/ 668 w 854"/>
                <a:gd name="T75" fmla="*/ 67 h 250"/>
                <a:gd name="T76" fmla="*/ 668 w 854"/>
                <a:gd name="T77" fmla="*/ 67 h 250"/>
                <a:gd name="T78" fmla="*/ 609 w 854"/>
                <a:gd name="T79" fmla="*/ 86 h 250"/>
                <a:gd name="T80" fmla="*/ 549 w 854"/>
                <a:gd name="T81" fmla="*/ 104 h 250"/>
                <a:gd name="T82" fmla="*/ 430 w 854"/>
                <a:gd name="T83" fmla="*/ 135 h 250"/>
                <a:gd name="T84" fmla="*/ 430 w 854"/>
                <a:gd name="T85" fmla="*/ 135 h 250"/>
                <a:gd name="T86" fmla="*/ 313 w 854"/>
                <a:gd name="T87" fmla="*/ 162 h 250"/>
                <a:gd name="T88" fmla="*/ 197 w 854"/>
                <a:gd name="T89" fmla="*/ 187 h 250"/>
                <a:gd name="T90" fmla="*/ 197 w 854"/>
                <a:gd name="T91" fmla="*/ 187 h 250"/>
                <a:gd name="T92" fmla="*/ 90 w 854"/>
                <a:gd name="T93" fmla="*/ 213 h 250"/>
                <a:gd name="T94" fmla="*/ 90 w 854"/>
                <a:gd name="T95" fmla="*/ 213 h 250"/>
                <a:gd name="T96" fmla="*/ 45 w 854"/>
                <a:gd name="T97" fmla="*/ 222 h 250"/>
                <a:gd name="T98" fmla="*/ 22 w 854"/>
                <a:gd name="T99" fmla="*/ 230 h 250"/>
                <a:gd name="T100" fmla="*/ 10 w 854"/>
                <a:gd name="T101" fmla="*/ 236 h 250"/>
                <a:gd name="T102" fmla="*/ 0 w 854"/>
                <a:gd name="T103" fmla="*/ 242 h 250"/>
                <a:gd name="T104" fmla="*/ 0 w 854"/>
                <a:gd name="T105" fmla="*/ 242 h 250"/>
                <a:gd name="T106" fmla="*/ 0 w 854"/>
                <a:gd name="T107" fmla="*/ 244 h 250"/>
                <a:gd name="T108" fmla="*/ 0 w 854"/>
                <a:gd name="T109" fmla="*/ 246 h 250"/>
                <a:gd name="T110" fmla="*/ 0 w 854"/>
                <a:gd name="T111" fmla="*/ 248 h 250"/>
                <a:gd name="T112" fmla="*/ 4 w 854"/>
                <a:gd name="T113" fmla="*/ 250 h 250"/>
                <a:gd name="T114" fmla="*/ 4 w 854"/>
                <a:gd name="T115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54" h="250">
                  <a:moveTo>
                    <a:pt x="4" y="250"/>
                  </a:moveTo>
                  <a:lnTo>
                    <a:pt x="4" y="250"/>
                  </a:lnTo>
                  <a:lnTo>
                    <a:pt x="14" y="250"/>
                  </a:lnTo>
                  <a:lnTo>
                    <a:pt x="25" y="250"/>
                  </a:lnTo>
                  <a:lnTo>
                    <a:pt x="49" y="248"/>
                  </a:lnTo>
                  <a:lnTo>
                    <a:pt x="95" y="238"/>
                  </a:lnTo>
                  <a:lnTo>
                    <a:pt x="95" y="238"/>
                  </a:lnTo>
                  <a:lnTo>
                    <a:pt x="212" y="215"/>
                  </a:lnTo>
                  <a:lnTo>
                    <a:pt x="212" y="215"/>
                  </a:lnTo>
                  <a:lnTo>
                    <a:pt x="331" y="189"/>
                  </a:lnTo>
                  <a:lnTo>
                    <a:pt x="448" y="162"/>
                  </a:lnTo>
                  <a:lnTo>
                    <a:pt x="448" y="162"/>
                  </a:lnTo>
                  <a:lnTo>
                    <a:pt x="559" y="133"/>
                  </a:lnTo>
                  <a:lnTo>
                    <a:pt x="613" y="115"/>
                  </a:lnTo>
                  <a:lnTo>
                    <a:pt x="670" y="98"/>
                  </a:lnTo>
                  <a:lnTo>
                    <a:pt x="670" y="98"/>
                  </a:lnTo>
                  <a:lnTo>
                    <a:pt x="718" y="80"/>
                  </a:lnTo>
                  <a:lnTo>
                    <a:pt x="769" y="63"/>
                  </a:lnTo>
                  <a:lnTo>
                    <a:pt x="769" y="63"/>
                  </a:lnTo>
                  <a:lnTo>
                    <a:pt x="790" y="53"/>
                  </a:lnTo>
                  <a:lnTo>
                    <a:pt x="816" y="45"/>
                  </a:lnTo>
                  <a:lnTo>
                    <a:pt x="825" y="39"/>
                  </a:lnTo>
                  <a:lnTo>
                    <a:pt x="837" y="34"/>
                  </a:lnTo>
                  <a:lnTo>
                    <a:pt x="845" y="26"/>
                  </a:lnTo>
                  <a:lnTo>
                    <a:pt x="853" y="16"/>
                  </a:lnTo>
                  <a:lnTo>
                    <a:pt x="853" y="16"/>
                  </a:lnTo>
                  <a:lnTo>
                    <a:pt x="854" y="12"/>
                  </a:lnTo>
                  <a:lnTo>
                    <a:pt x="853" y="6"/>
                  </a:lnTo>
                  <a:lnTo>
                    <a:pt x="851" y="2"/>
                  </a:lnTo>
                  <a:lnTo>
                    <a:pt x="845" y="0"/>
                  </a:lnTo>
                  <a:lnTo>
                    <a:pt x="845" y="0"/>
                  </a:lnTo>
                  <a:lnTo>
                    <a:pt x="835" y="0"/>
                  </a:lnTo>
                  <a:lnTo>
                    <a:pt x="825" y="2"/>
                  </a:lnTo>
                  <a:lnTo>
                    <a:pt x="804" y="10"/>
                  </a:lnTo>
                  <a:lnTo>
                    <a:pt x="767" y="30"/>
                  </a:lnTo>
                  <a:lnTo>
                    <a:pt x="767" y="30"/>
                  </a:lnTo>
                  <a:lnTo>
                    <a:pt x="716" y="49"/>
                  </a:lnTo>
                  <a:lnTo>
                    <a:pt x="668" y="67"/>
                  </a:lnTo>
                  <a:lnTo>
                    <a:pt x="668" y="67"/>
                  </a:lnTo>
                  <a:lnTo>
                    <a:pt x="609" y="86"/>
                  </a:lnTo>
                  <a:lnTo>
                    <a:pt x="549" y="104"/>
                  </a:lnTo>
                  <a:lnTo>
                    <a:pt x="430" y="135"/>
                  </a:lnTo>
                  <a:lnTo>
                    <a:pt x="430" y="135"/>
                  </a:lnTo>
                  <a:lnTo>
                    <a:pt x="313" y="162"/>
                  </a:lnTo>
                  <a:lnTo>
                    <a:pt x="197" y="187"/>
                  </a:lnTo>
                  <a:lnTo>
                    <a:pt x="197" y="187"/>
                  </a:lnTo>
                  <a:lnTo>
                    <a:pt x="90" y="213"/>
                  </a:lnTo>
                  <a:lnTo>
                    <a:pt x="90" y="213"/>
                  </a:lnTo>
                  <a:lnTo>
                    <a:pt x="45" y="222"/>
                  </a:lnTo>
                  <a:lnTo>
                    <a:pt x="22" y="230"/>
                  </a:lnTo>
                  <a:lnTo>
                    <a:pt x="10" y="236"/>
                  </a:lnTo>
                  <a:lnTo>
                    <a:pt x="0" y="242"/>
                  </a:lnTo>
                  <a:lnTo>
                    <a:pt x="0" y="242"/>
                  </a:lnTo>
                  <a:lnTo>
                    <a:pt x="0" y="244"/>
                  </a:lnTo>
                  <a:lnTo>
                    <a:pt x="0" y="246"/>
                  </a:lnTo>
                  <a:lnTo>
                    <a:pt x="0" y="248"/>
                  </a:lnTo>
                  <a:lnTo>
                    <a:pt x="4" y="250"/>
                  </a:lnTo>
                  <a:lnTo>
                    <a:pt x="4" y="25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7494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18"/>
            <p:cNvSpPr/>
            <p:nvPr/>
          </p:nvSpPr>
          <p:spPr bwMode="auto">
            <a:xfrm>
              <a:off x="6868716" y="1948664"/>
              <a:ext cx="438150" cy="100013"/>
            </a:xfrm>
            <a:custGeom>
              <a:avLst/>
              <a:gdLst>
                <a:gd name="T0" fmla="*/ 9 w 788"/>
                <a:gd name="T1" fmla="*/ 240 h 240"/>
                <a:gd name="T2" fmla="*/ 9 w 788"/>
                <a:gd name="T3" fmla="*/ 240 h 240"/>
                <a:gd name="T4" fmla="*/ 107 w 788"/>
                <a:gd name="T5" fmla="*/ 203 h 240"/>
                <a:gd name="T6" fmla="*/ 157 w 788"/>
                <a:gd name="T7" fmla="*/ 187 h 240"/>
                <a:gd name="T8" fmla="*/ 206 w 788"/>
                <a:gd name="T9" fmla="*/ 172 h 240"/>
                <a:gd name="T10" fmla="*/ 206 w 788"/>
                <a:gd name="T11" fmla="*/ 172 h 240"/>
                <a:gd name="T12" fmla="*/ 258 w 788"/>
                <a:gd name="T13" fmla="*/ 160 h 240"/>
                <a:gd name="T14" fmla="*/ 309 w 788"/>
                <a:gd name="T15" fmla="*/ 148 h 240"/>
                <a:gd name="T16" fmla="*/ 412 w 788"/>
                <a:gd name="T17" fmla="*/ 127 h 240"/>
                <a:gd name="T18" fmla="*/ 412 w 788"/>
                <a:gd name="T19" fmla="*/ 127 h 240"/>
                <a:gd name="T20" fmla="*/ 515 w 788"/>
                <a:gd name="T21" fmla="*/ 106 h 240"/>
                <a:gd name="T22" fmla="*/ 566 w 788"/>
                <a:gd name="T23" fmla="*/ 96 h 240"/>
                <a:gd name="T24" fmla="*/ 618 w 788"/>
                <a:gd name="T25" fmla="*/ 82 h 240"/>
                <a:gd name="T26" fmla="*/ 618 w 788"/>
                <a:gd name="T27" fmla="*/ 82 h 240"/>
                <a:gd name="T28" fmla="*/ 659 w 788"/>
                <a:gd name="T29" fmla="*/ 70 h 240"/>
                <a:gd name="T30" fmla="*/ 700 w 788"/>
                <a:gd name="T31" fmla="*/ 57 h 240"/>
                <a:gd name="T32" fmla="*/ 700 w 788"/>
                <a:gd name="T33" fmla="*/ 57 h 240"/>
                <a:gd name="T34" fmla="*/ 722 w 788"/>
                <a:gd name="T35" fmla="*/ 51 h 240"/>
                <a:gd name="T36" fmla="*/ 745 w 788"/>
                <a:gd name="T37" fmla="*/ 43 h 240"/>
                <a:gd name="T38" fmla="*/ 766 w 788"/>
                <a:gd name="T39" fmla="*/ 34 h 240"/>
                <a:gd name="T40" fmla="*/ 776 w 788"/>
                <a:gd name="T41" fmla="*/ 26 h 240"/>
                <a:gd name="T42" fmla="*/ 784 w 788"/>
                <a:gd name="T43" fmla="*/ 20 h 240"/>
                <a:gd name="T44" fmla="*/ 784 w 788"/>
                <a:gd name="T45" fmla="*/ 20 h 240"/>
                <a:gd name="T46" fmla="*/ 788 w 788"/>
                <a:gd name="T47" fmla="*/ 12 h 240"/>
                <a:gd name="T48" fmla="*/ 788 w 788"/>
                <a:gd name="T49" fmla="*/ 6 h 240"/>
                <a:gd name="T50" fmla="*/ 782 w 788"/>
                <a:gd name="T51" fmla="*/ 2 h 240"/>
                <a:gd name="T52" fmla="*/ 776 w 788"/>
                <a:gd name="T53" fmla="*/ 0 h 240"/>
                <a:gd name="T54" fmla="*/ 776 w 788"/>
                <a:gd name="T55" fmla="*/ 0 h 240"/>
                <a:gd name="T56" fmla="*/ 766 w 788"/>
                <a:gd name="T57" fmla="*/ 0 h 240"/>
                <a:gd name="T58" fmla="*/ 757 w 788"/>
                <a:gd name="T59" fmla="*/ 4 h 240"/>
                <a:gd name="T60" fmla="*/ 737 w 788"/>
                <a:gd name="T61" fmla="*/ 10 h 240"/>
                <a:gd name="T62" fmla="*/ 698 w 788"/>
                <a:gd name="T63" fmla="*/ 28 h 240"/>
                <a:gd name="T64" fmla="*/ 698 w 788"/>
                <a:gd name="T65" fmla="*/ 28 h 240"/>
                <a:gd name="T66" fmla="*/ 644 w 788"/>
                <a:gd name="T67" fmla="*/ 45 h 240"/>
                <a:gd name="T68" fmla="*/ 589 w 788"/>
                <a:gd name="T69" fmla="*/ 59 h 240"/>
                <a:gd name="T70" fmla="*/ 589 w 788"/>
                <a:gd name="T71" fmla="*/ 59 h 240"/>
                <a:gd name="T72" fmla="*/ 539 w 788"/>
                <a:gd name="T73" fmla="*/ 72 h 240"/>
                <a:gd name="T74" fmla="*/ 486 w 788"/>
                <a:gd name="T75" fmla="*/ 84 h 240"/>
                <a:gd name="T76" fmla="*/ 383 w 788"/>
                <a:gd name="T77" fmla="*/ 106 h 240"/>
                <a:gd name="T78" fmla="*/ 383 w 788"/>
                <a:gd name="T79" fmla="*/ 106 h 240"/>
                <a:gd name="T80" fmla="*/ 286 w 788"/>
                <a:gd name="T81" fmla="*/ 125 h 240"/>
                <a:gd name="T82" fmla="*/ 237 w 788"/>
                <a:gd name="T83" fmla="*/ 135 h 240"/>
                <a:gd name="T84" fmla="*/ 186 w 788"/>
                <a:gd name="T85" fmla="*/ 148 h 240"/>
                <a:gd name="T86" fmla="*/ 138 w 788"/>
                <a:gd name="T87" fmla="*/ 162 h 240"/>
                <a:gd name="T88" fmla="*/ 89 w 788"/>
                <a:gd name="T89" fmla="*/ 179 h 240"/>
                <a:gd name="T90" fmla="*/ 44 w 788"/>
                <a:gd name="T91" fmla="*/ 201 h 240"/>
                <a:gd name="T92" fmla="*/ 23 w 788"/>
                <a:gd name="T93" fmla="*/ 215 h 240"/>
                <a:gd name="T94" fmla="*/ 1 w 788"/>
                <a:gd name="T95" fmla="*/ 226 h 240"/>
                <a:gd name="T96" fmla="*/ 1 w 788"/>
                <a:gd name="T97" fmla="*/ 226 h 240"/>
                <a:gd name="T98" fmla="*/ 0 w 788"/>
                <a:gd name="T99" fmla="*/ 228 h 240"/>
                <a:gd name="T100" fmla="*/ 0 w 788"/>
                <a:gd name="T101" fmla="*/ 232 h 240"/>
                <a:gd name="T102" fmla="*/ 0 w 788"/>
                <a:gd name="T103" fmla="*/ 236 h 240"/>
                <a:gd name="T104" fmla="*/ 5 w 788"/>
                <a:gd name="T105" fmla="*/ 240 h 240"/>
                <a:gd name="T106" fmla="*/ 9 w 788"/>
                <a:gd name="T107" fmla="*/ 240 h 240"/>
                <a:gd name="T108" fmla="*/ 9 w 788"/>
                <a:gd name="T10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8" h="240">
                  <a:moveTo>
                    <a:pt x="9" y="240"/>
                  </a:moveTo>
                  <a:lnTo>
                    <a:pt x="9" y="240"/>
                  </a:lnTo>
                  <a:lnTo>
                    <a:pt x="107" y="203"/>
                  </a:lnTo>
                  <a:lnTo>
                    <a:pt x="157" y="187"/>
                  </a:lnTo>
                  <a:lnTo>
                    <a:pt x="206" y="172"/>
                  </a:lnTo>
                  <a:lnTo>
                    <a:pt x="206" y="172"/>
                  </a:lnTo>
                  <a:lnTo>
                    <a:pt x="258" y="160"/>
                  </a:lnTo>
                  <a:lnTo>
                    <a:pt x="309" y="148"/>
                  </a:lnTo>
                  <a:lnTo>
                    <a:pt x="412" y="127"/>
                  </a:lnTo>
                  <a:lnTo>
                    <a:pt x="412" y="127"/>
                  </a:lnTo>
                  <a:lnTo>
                    <a:pt x="515" y="106"/>
                  </a:lnTo>
                  <a:lnTo>
                    <a:pt x="566" y="96"/>
                  </a:lnTo>
                  <a:lnTo>
                    <a:pt x="618" y="82"/>
                  </a:lnTo>
                  <a:lnTo>
                    <a:pt x="618" y="82"/>
                  </a:lnTo>
                  <a:lnTo>
                    <a:pt x="659" y="70"/>
                  </a:lnTo>
                  <a:lnTo>
                    <a:pt x="700" y="57"/>
                  </a:lnTo>
                  <a:lnTo>
                    <a:pt x="700" y="57"/>
                  </a:lnTo>
                  <a:lnTo>
                    <a:pt x="722" y="51"/>
                  </a:lnTo>
                  <a:lnTo>
                    <a:pt x="745" y="43"/>
                  </a:lnTo>
                  <a:lnTo>
                    <a:pt x="766" y="34"/>
                  </a:lnTo>
                  <a:lnTo>
                    <a:pt x="776" y="26"/>
                  </a:lnTo>
                  <a:lnTo>
                    <a:pt x="784" y="20"/>
                  </a:lnTo>
                  <a:lnTo>
                    <a:pt x="784" y="20"/>
                  </a:lnTo>
                  <a:lnTo>
                    <a:pt x="788" y="12"/>
                  </a:lnTo>
                  <a:lnTo>
                    <a:pt x="788" y="6"/>
                  </a:lnTo>
                  <a:lnTo>
                    <a:pt x="782" y="2"/>
                  </a:lnTo>
                  <a:lnTo>
                    <a:pt x="776" y="0"/>
                  </a:lnTo>
                  <a:lnTo>
                    <a:pt x="776" y="0"/>
                  </a:lnTo>
                  <a:lnTo>
                    <a:pt x="766" y="0"/>
                  </a:lnTo>
                  <a:lnTo>
                    <a:pt x="757" y="4"/>
                  </a:lnTo>
                  <a:lnTo>
                    <a:pt x="737" y="10"/>
                  </a:lnTo>
                  <a:lnTo>
                    <a:pt x="698" y="28"/>
                  </a:lnTo>
                  <a:lnTo>
                    <a:pt x="698" y="28"/>
                  </a:lnTo>
                  <a:lnTo>
                    <a:pt x="644" y="45"/>
                  </a:lnTo>
                  <a:lnTo>
                    <a:pt x="589" y="59"/>
                  </a:lnTo>
                  <a:lnTo>
                    <a:pt x="589" y="59"/>
                  </a:lnTo>
                  <a:lnTo>
                    <a:pt x="539" y="72"/>
                  </a:lnTo>
                  <a:lnTo>
                    <a:pt x="486" y="84"/>
                  </a:lnTo>
                  <a:lnTo>
                    <a:pt x="383" y="106"/>
                  </a:lnTo>
                  <a:lnTo>
                    <a:pt x="383" y="106"/>
                  </a:lnTo>
                  <a:lnTo>
                    <a:pt x="286" y="125"/>
                  </a:lnTo>
                  <a:lnTo>
                    <a:pt x="237" y="135"/>
                  </a:lnTo>
                  <a:lnTo>
                    <a:pt x="186" y="148"/>
                  </a:lnTo>
                  <a:lnTo>
                    <a:pt x="138" y="162"/>
                  </a:lnTo>
                  <a:lnTo>
                    <a:pt x="89" y="179"/>
                  </a:lnTo>
                  <a:lnTo>
                    <a:pt x="44" y="201"/>
                  </a:lnTo>
                  <a:lnTo>
                    <a:pt x="23" y="215"/>
                  </a:lnTo>
                  <a:lnTo>
                    <a:pt x="1" y="226"/>
                  </a:lnTo>
                  <a:lnTo>
                    <a:pt x="1" y="226"/>
                  </a:lnTo>
                  <a:lnTo>
                    <a:pt x="0" y="228"/>
                  </a:lnTo>
                  <a:lnTo>
                    <a:pt x="0" y="232"/>
                  </a:lnTo>
                  <a:lnTo>
                    <a:pt x="0" y="236"/>
                  </a:lnTo>
                  <a:lnTo>
                    <a:pt x="5" y="240"/>
                  </a:lnTo>
                  <a:lnTo>
                    <a:pt x="9" y="240"/>
                  </a:lnTo>
                  <a:lnTo>
                    <a:pt x="9" y="24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7494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19"/>
            <p:cNvSpPr/>
            <p:nvPr/>
          </p:nvSpPr>
          <p:spPr bwMode="auto">
            <a:xfrm>
              <a:off x="7179866" y="1815314"/>
              <a:ext cx="317500" cy="52388"/>
            </a:xfrm>
            <a:custGeom>
              <a:avLst/>
              <a:gdLst>
                <a:gd name="T0" fmla="*/ 6 w 570"/>
                <a:gd name="T1" fmla="*/ 127 h 127"/>
                <a:gd name="T2" fmla="*/ 6 w 570"/>
                <a:gd name="T3" fmla="*/ 127 h 127"/>
                <a:gd name="T4" fmla="*/ 41 w 570"/>
                <a:gd name="T5" fmla="*/ 127 h 127"/>
                <a:gd name="T6" fmla="*/ 74 w 570"/>
                <a:gd name="T7" fmla="*/ 125 h 127"/>
                <a:gd name="T8" fmla="*/ 107 w 570"/>
                <a:gd name="T9" fmla="*/ 121 h 127"/>
                <a:gd name="T10" fmla="*/ 142 w 570"/>
                <a:gd name="T11" fmla="*/ 115 h 127"/>
                <a:gd name="T12" fmla="*/ 208 w 570"/>
                <a:gd name="T13" fmla="*/ 103 h 127"/>
                <a:gd name="T14" fmla="*/ 274 w 570"/>
                <a:gd name="T15" fmla="*/ 92 h 127"/>
                <a:gd name="T16" fmla="*/ 274 w 570"/>
                <a:gd name="T17" fmla="*/ 92 h 127"/>
                <a:gd name="T18" fmla="*/ 346 w 570"/>
                <a:gd name="T19" fmla="*/ 78 h 127"/>
                <a:gd name="T20" fmla="*/ 418 w 570"/>
                <a:gd name="T21" fmla="*/ 64 h 127"/>
                <a:gd name="T22" fmla="*/ 489 w 570"/>
                <a:gd name="T23" fmla="*/ 47 h 127"/>
                <a:gd name="T24" fmla="*/ 559 w 570"/>
                <a:gd name="T25" fmla="*/ 29 h 127"/>
                <a:gd name="T26" fmla="*/ 559 w 570"/>
                <a:gd name="T27" fmla="*/ 29 h 127"/>
                <a:gd name="T28" fmla="*/ 564 w 570"/>
                <a:gd name="T29" fmla="*/ 26 h 127"/>
                <a:gd name="T30" fmla="*/ 568 w 570"/>
                <a:gd name="T31" fmla="*/ 22 h 127"/>
                <a:gd name="T32" fmla="*/ 570 w 570"/>
                <a:gd name="T33" fmla="*/ 16 h 127"/>
                <a:gd name="T34" fmla="*/ 570 w 570"/>
                <a:gd name="T35" fmla="*/ 10 h 127"/>
                <a:gd name="T36" fmla="*/ 568 w 570"/>
                <a:gd name="T37" fmla="*/ 6 h 127"/>
                <a:gd name="T38" fmla="*/ 564 w 570"/>
                <a:gd name="T39" fmla="*/ 2 h 127"/>
                <a:gd name="T40" fmla="*/ 561 w 570"/>
                <a:gd name="T41" fmla="*/ 0 h 127"/>
                <a:gd name="T42" fmla="*/ 553 w 570"/>
                <a:gd name="T43" fmla="*/ 0 h 127"/>
                <a:gd name="T44" fmla="*/ 553 w 570"/>
                <a:gd name="T45" fmla="*/ 0 h 127"/>
                <a:gd name="T46" fmla="*/ 487 w 570"/>
                <a:gd name="T47" fmla="*/ 18 h 127"/>
                <a:gd name="T48" fmla="*/ 418 w 570"/>
                <a:gd name="T49" fmla="*/ 35 h 127"/>
                <a:gd name="T50" fmla="*/ 352 w 570"/>
                <a:gd name="T51" fmla="*/ 49 h 127"/>
                <a:gd name="T52" fmla="*/ 284 w 570"/>
                <a:gd name="T53" fmla="*/ 62 h 127"/>
                <a:gd name="T54" fmla="*/ 284 w 570"/>
                <a:gd name="T55" fmla="*/ 62 h 127"/>
                <a:gd name="T56" fmla="*/ 214 w 570"/>
                <a:gd name="T57" fmla="*/ 74 h 127"/>
                <a:gd name="T58" fmla="*/ 144 w 570"/>
                <a:gd name="T59" fmla="*/ 84 h 127"/>
                <a:gd name="T60" fmla="*/ 74 w 570"/>
                <a:gd name="T61" fmla="*/ 96 h 127"/>
                <a:gd name="T62" fmla="*/ 39 w 570"/>
                <a:gd name="T63" fmla="*/ 103 h 127"/>
                <a:gd name="T64" fmla="*/ 6 w 570"/>
                <a:gd name="T65" fmla="*/ 113 h 127"/>
                <a:gd name="T66" fmla="*/ 6 w 570"/>
                <a:gd name="T67" fmla="*/ 113 h 127"/>
                <a:gd name="T68" fmla="*/ 2 w 570"/>
                <a:gd name="T69" fmla="*/ 115 h 127"/>
                <a:gd name="T70" fmla="*/ 0 w 570"/>
                <a:gd name="T71" fmla="*/ 121 h 127"/>
                <a:gd name="T72" fmla="*/ 2 w 570"/>
                <a:gd name="T73" fmla="*/ 125 h 127"/>
                <a:gd name="T74" fmla="*/ 6 w 570"/>
                <a:gd name="T75" fmla="*/ 127 h 127"/>
                <a:gd name="T76" fmla="*/ 6 w 570"/>
                <a:gd name="T7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0" h="127">
                  <a:moveTo>
                    <a:pt x="6" y="127"/>
                  </a:moveTo>
                  <a:lnTo>
                    <a:pt x="6" y="127"/>
                  </a:lnTo>
                  <a:lnTo>
                    <a:pt x="41" y="127"/>
                  </a:lnTo>
                  <a:lnTo>
                    <a:pt x="74" y="125"/>
                  </a:lnTo>
                  <a:lnTo>
                    <a:pt x="107" y="121"/>
                  </a:lnTo>
                  <a:lnTo>
                    <a:pt x="142" y="115"/>
                  </a:lnTo>
                  <a:lnTo>
                    <a:pt x="208" y="103"/>
                  </a:lnTo>
                  <a:lnTo>
                    <a:pt x="274" y="92"/>
                  </a:lnTo>
                  <a:lnTo>
                    <a:pt x="274" y="92"/>
                  </a:lnTo>
                  <a:lnTo>
                    <a:pt x="346" y="78"/>
                  </a:lnTo>
                  <a:lnTo>
                    <a:pt x="418" y="64"/>
                  </a:lnTo>
                  <a:lnTo>
                    <a:pt x="489" y="47"/>
                  </a:lnTo>
                  <a:lnTo>
                    <a:pt x="559" y="29"/>
                  </a:lnTo>
                  <a:lnTo>
                    <a:pt x="559" y="29"/>
                  </a:lnTo>
                  <a:lnTo>
                    <a:pt x="564" y="26"/>
                  </a:lnTo>
                  <a:lnTo>
                    <a:pt x="568" y="22"/>
                  </a:lnTo>
                  <a:lnTo>
                    <a:pt x="570" y="16"/>
                  </a:lnTo>
                  <a:lnTo>
                    <a:pt x="570" y="10"/>
                  </a:lnTo>
                  <a:lnTo>
                    <a:pt x="568" y="6"/>
                  </a:lnTo>
                  <a:lnTo>
                    <a:pt x="564" y="2"/>
                  </a:lnTo>
                  <a:lnTo>
                    <a:pt x="561" y="0"/>
                  </a:lnTo>
                  <a:lnTo>
                    <a:pt x="553" y="0"/>
                  </a:lnTo>
                  <a:lnTo>
                    <a:pt x="553" y="0"/>
                  </a:lnTo>
                  <a:lnTo>
                    <a:pt x="487" y="18"/>
                  </a:lnTo>
                  <a:lnTo>
                    <a:pt x="418" y="35"/>
                  </a:lnTo>
                  <a:lnTo>
                    <a:pt x="352" y="49"/>
                  </a:lnTo>
                  <a:lnTo>
                    <a:pt x="284" y="62"/>
                  </a:lnTo>
                  <a:lnTo>
                    <a:pt x="284" y="62"/>
                  </a:lnTo>
                  <a:lnTo>
                    <a:pt x="214" y="74"/>
                  </a:lnTo>
                  <a:lnTo>
                    <a:pt x="144" y="84"/>
                  </a:lnTo>
                  <a:lnTo>
                    <a:pt x="74" y="96"/>
                  </a:lnTo>
                  <a:lnTo>
                    <a:pt x="39" y="103"/>
                  </a:lnTo>
                  <a:lnTo>
                    <a:pt x="6" y="113"/>
                  </a:lnTo>
                  <a:lnTo>
                    <a:pt x="6" y="113"/>
                  </a:lnTo>
                  <a:lnTo>
                    <a:pt x="2" y="115"/>
                  </a:lnTo>
                  <a:lnTo>
                    <a:pt x="0" y="121"/>
                  </a:lnTo>
                  <a:lnTo>
                    <a:pt x="2" y="125"/>
                  </a:lnTo>
                  <a:lnTo>
                    <a:pt x="6" y="127"/>
                  </a:lnTo>
                  <a:lnTo>
                    <a:pt x="6" y="12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7494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51" name="直接连接符 50"/>
          <p:cNvCxnSpPr/>
          <p:nvPr/>
        </p:nvCxnSpPr>
        <p:spPr>
          <a:xfrm>
            <a:off x="6471842" y="2508257"/>
            <a:ext cx="1514475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6973531" y="213921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7494B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标题内容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1115617" y="2639227"/>
            <a:ext cx="1514475" cy="7525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i="0" u="none" strike="noStrike" kern="0" cap="none" spc="0" normalizeH="0" baseline="0" noProof="0" dirty="0">
                <a:ln>
                  <a:noFill/>
                </a:ln>
                <a:solidFill>
                  <a:srgbClr val="47494B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请在此处输入您的文本，或者将您的文本粘贴到此处。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2899966" y="2639227"/>
            <a:ext cx="1516062" cy="7525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i="0" u="none" strike="noStrike" kern="0" cap="none" spc="0" normalizeH="0" baseline="0" noProof="0" dirty="0">
                <a:ln>
                  <a:noFill/>
                </a:ln>
                <a:solidFill>
                  <a:srgbClr val="47494B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请在此处输入您的文本，或者将您的文本粘贴到此处。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4685903" y="2639227"/>
            <a:ext cx="1514475" cy="7525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i="0" u="none" strike="noStrike" kern="0" cap="none" spc="0" normalizeH="0" baseline="0" noProof="0" dirty="0">
                <a:ln>
                  <a:noFill/>
                </a:ln>
                <a:solidFill>
                  <a:srgbClr val="47494B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请在此处输入您的文本，或者将您的文本粘贴到此处。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6471842" y="2639226"/>
            <a:ext cx="1514475" cy="7525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i="0" u="none" strike="noStrike" kern="0" cap="none" spc="0" normalizeH="0" baseline="0" noProof="0" dirty="0">
                <a:ln>
                  <a:noFill/>
                </a:ln>
                <a:solidFill>
                  <a:srgbClr val="47494B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请在此处输入您的文本，或者将您的文本粘贴到此处。</a:t>
            </a:r>
          </a:p>
        </p:txBody>
      </p:sp>
      <p:sp>
        <p:nvSpPr>
          <p:cNvPr id="57" name="矩形 5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/>
      <p:bldP spid="20" grpId="0" animBg="1"/>
      <p:bldP spid="30" grpId="0"/>
      <p:bldP spid="31" grpId="0" animBg="1"/>
      <p:bldP spid="41" grpId="0"/>
      <p:bldP spid="42" grpId="0" animBg="1"/>
      <p:bldP spid="52" grpId="0"/>
      <p:bldP spid="53" grpId="0"/>
      <p:bldP spid="54" grpId="0"/>
      <p:bldP spid="55" grpId="0"/>
      <p:bldP spid="5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新闻工作报告PPT模版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2112923"/>
  <p:tag name="MH_LIBRARY" val="GRAPHIC"/>
  <p:tag name="MH_TYPE" val="Other"/>
  <p:tag name="MH_ORDER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2112923"/>
  <p:tag name="MH_LIBRARY" val="GRAPHIC"/>
  <p:tag name="MH_TYPE" val="SubTitle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2112923"/>
  <p:tag name="MH_LIBRARY" val="GRAPHIC"/>
  <p:tag name="MH_TYPE" val="Other"/>
  <p:tag name="MH_ORDER" val="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2112923"/>
  <p:tag name="MH_LIBRARY" val="GRAPHIC"/>
  <p:tag name="MH_TYPE" val="SubTitle"/>
  <p:tag name="MH_ORDER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2112923"/>
  <p:tag name="MH_LIBRARY" val="GRAPHIC"/>
  <p:tag name="MH_TYPE" val="Other"/>
  <p:tag name="MH_ORDER" val="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2112923"/>
  <p:tag name="MH_LIBRARY" val="GRAPHIC"/>
  <p:tag name="MH_TYPE" val="SubTitle"/>
  <p:tag name="MH_ORDER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2112923"/>
  <p:tag name="MH_LIBRARY" val="GRAPHIC"/>
  <p:tag name="MH_TYPE" val="Other"/>
  <p:tag name="MH_ORDER" val="1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2112923"/>
  <p:tag name="MH_LIBRARY" val="GRAPHIC"/>
  <p:tag name="MH_TYPE" val="Other"/>
  <p:tag name="MH_ORDER" val="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2112923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2112923"/>
  <p:tag name="MH_LIBRARY" val="GRAPHIC"/>
  <p:tag name="MH_TYPE" val="SubTitle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2112923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2112923"/>
  <p:tag name="MH_LIBRARY" val="GRAPHIC"/>
  <p:tag name="MH_TYPE" val="Other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2112923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2112923"/>
  <p:tag name="MH_LIBRARY" val="GRAPHIC"/>
  <p:tag name="MH_TYPE" val="Other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2112923"/>
  <p:tag name="MH_LIBRARY" val="GRAPHIC"/>
  <p:tag name="MH_TYPE" val="Other"/>
  <p:tag name="MH_ORDER" val="5"/>
</p:tagLst>
</file>

<file path=ppt/theme/theme1.xml><?xml version="1.0" encoding="utf-8"?>
<a:theme xmlns:a="http://schemas.openxmlformats.org/drawingml/2006/main" name="Office 主题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1971</Words>
  <Application>Microsoft Office PowerPoint</Application>
  <PresentationFormat>全屏显示(16:9)</PresentationFormat>
  <Paragraphs>332</Paragraphs>
  <Slides>30</Slides>
  <Notes>30</Notes>
  <HiddenSlides>0</HiddenSlides>
  <MMClips>1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4</cp:revision>
  <dcterms:created xsi:type="dcterms:W3CDTF">2016-12-25T08:48:00Z</dcterms:created>
  <dcterms:modified xsi:type="dcterms:W3CDTF">2021-01-06T01:00:03Z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