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5"/>
  </p:notesMasterIdLst>
  <p:sldIdLst>
    <p:sldId id="353" r:id="rId11"/>
    <p:sldId id="470" r:id="rId12"/>
    <p:sldId id="471" r:id="rId13"/>
    <p:sldId id="352" r:id="rId14"/>
    <p:sldId id="494" r:id="rId15"/>
    <p:sldId id="496" r:id="rId16"/>
    <p:sldId id="495" r:id="rId17"/>
    <p:sldId id="497" r:id="rId18"/>
    <p:sldId id="491" r:id="rId19"/>
    <p:sldId id="498" r:id="rId20"/>
    <p:sldId id="499" r:id="rId21"/>
    <p:sldId id="500" r:id="rId22"/>
    <p:sldId id="501" r:id="rId23"/>
    <p:sldId id="492" r:id="rId24"/>
    <p:sldId id="502" r:id="rId25"/>
    <p:sldId id="503" r:id="rId26"/>
    <p:sldId id="504" r:id="rId27"/>
    <p:sldId id="505" r:id="rId28"/>
    <p:sldId id="493" r:id="rId29"/>
    <p:sldId id="506" r:id="rId30"/>
    <p:sldId id="507" r:id="rId31"/>
    <p:sldId id="508" r:id="rId32"/>
    <p:sldId id="509" r:id="rId33"/>
    <p:sldId id="297" r:id="rId34"/>
  </p:sldIdLst>
  <p:sldSz cx="12190413" cy="6859588"/>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A8E"/>
    <a:srgbClr val="3296A8"/>
    <a:srgbClr val="6D8AAB"/>
    <a:srgbClr val="31709C"/>
    <a:srgbClr val="7697B3"/>
    <a:srgbClr val="6FA094"/>
    <a:srgbClr val="94BCB4"/>
    <a:srgbClr val="59503C"/>
    <a:srgbClr val="1FBCE4"/>
    <a:srgbClr val="C026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67" autoAdjust="0"/>
    <p:restoredTop sz="97778" autoAdjust="0"/>
  </p:normalViewPr>
  <p:slideViewPr>
    <p:cSldViewPr snapToGrid="0" showGuides="1">
      <p:cViewPr varScale="1">
        <p:scale>
          <a:sx n="110" d="100"/>
          <a:sy n="110" d="100"/>
        </p:scale>
        <p:origin x="234" y="12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1/6/2021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5" name="TextBox 18"/>
          <p:cNvSpPr txBox="1"/>
          <p:nvPr/>
        </p:nvSpPr>
        <p:spPr>
          <a:xfrm flipH="1">
            <a:off x="4123862" y="2868330"/>
            <a:ext cx="4272323" cy="661720"/>
          </a:xfrm>
          <a:prstGeom prst="rect">
            <a:avLst/>
          </a:prstGeom>
          <a:noFill/>
        </p:spPr>
        <p:txBody>
          <a:bodyPr wrap="none" rtlCol="0">
            <a:spAutoFit/>
          </a:bodyPr>
          <a:lstStyle/>
          <a:p>
            <a:pPr lvl="0" algn="ctr"/>
            <a:r>
              <a:rPr lang="en-US" altLang="zh-CN" sz="3600" spc="300" dirty="0">
                <a:solidFill>
                  <a:schemeClr val="bg1"/>
                </a:solidFill>
                <a:latin typeface="华文中宋" panose="02010600040101010101" pitchFamily="2" charset="-122"/>
                <a:ea typeface="华文中宋" panose="02010600040101010101" pitchFamily="2" charset="-122"/>
                <a:cs typeface="Roboto Black" charset="0"/>
              </a:rPr>
              <a:t>WORK REPORT</a:t>
            </a:r>
            <a:endParaRPr lang="en-US" altLang="zh-CN" sz="3600" spc="300" dirty="0">
              <a:solidFill>
                <a:schemeClr val="bg1"/>
              </a:solidFill>
              <a:latin typeface="华文中宋" panose="02010600040101010101" pitchFamily="2" charset="-122"/>
              <a:ea typeface="华文中宋" panose="02010600040101010101" pitchFamily="2" charset="-122"/>
              <a:cs typeface="Roboto Thin" charset="0"/>
            </a:endParaRPr>
          </a:p>
        </p:txBody>
      </p:sp>
      <p:grpSp>
        <p:nvGrpSpPr>
          <p:cNvPr id="36" name="Group 18"/>
          <p:cNvGrpSpPr/>
          <p:nvPr/>
        </p:nvGrpSpPr>
        <p:grpSpPr>
          <a:xfrm flipV="1">
            <a:off x="4297565" y="3544236"/>
            <a:ext cx="3862268" cy="285044"/>
            <a:chOff x="6927228" y="7552706"/>
            <a:chExt cx="3076657" cy="227062"/>
          </a:xfrm>
          <a:solidFill>
            <a:schemeClr val="bg1"/>
          </a:solidFill>
        </p:grpSpPr>
        <p:sp>
          <p:nvSpPr>
            <p:cNvPr id="37" name="Oval 19"/>
            <p:cNvSpPr>
              <a:spLocks noChangeAspect="1"/>
            </p:cNvSpPr>
            <p:nvPr/>
          </p:nvSpPr>
          <p:spPr>
            <a:xfrm rot="18861538">
              <a:off x="6927228" y="771191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38" name="Oval 20"/>
            <p:cNvSpPr>
              <a:spLocks noChangeAspect="1"/>
            </p:cNvSpPr>
            <p:nvPr/>
          </p:nvSpPr>
          <p:spPr>
            <a:xfrm rot="18861538">
              <a:off x="7142741" y="770950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39" name="Oval 21"/>
            <p:cNvSpPr>
              <a:spLocks noChangeAspect="1"/>
            </p:cNvSpPr>
            <p:nvPr/>
          </p:nvSpPr>
          <p:spPr>
            <a:xfrm rot="18861538">
              <a:off x="7358254" y="770709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40" name="Oval 22"/>
            <p:cNvSpPr>
              <a:spLocks noChangeAspect="1"/>
            </p:cNvSpPr>
            <p:nvPr/>
          </p:nvSpPr>
          <p:spPr>
            <a:xfrm rot="18861538">
              <a:off x="7573766" y="771263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41" name="Oval 23"/>
            <p:cNvSpPr>
              <a:spLocks noChangeAspect="1"/>
            </p:cNvSpPr>
            <p:nvPr/>
          </p:nvSpPr>
          <p:spPr>
            <a:xfrm rot="18861538">
              <a:off x="7789279" y="771022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42" name="Oval 24"/>
            <p:cNvSpPr>
              <a:spLocks noChangeAspect="1"/>
            </p:cNvSpPr>
            <p:nvPr/>
          </p:nvSpPr>
          <p:spPr>
            <a:xfrm rot="18861538">
              <a:off x="8004792" y="771576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43" name="Oval 25"/>
            <p:cNvSpPr>
              <a:spLocks noChangeAspect="1"/>
            </p:cNvSpPr>
            <p:nvPr/>
          </p:nvSpPr>
          <p:spPr>
            <a:xfrm rot="18861538">
              <a:off x="8220304" y="771334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44" name="Oval 26"/>
            <p:cNvSpPr>
              <a:spLocks noChangeAspect="1"/>
            </p:cNvSpPr>
            <p:nvPr/>
          </p:nvSpPr>
          <p:spPr>
            <a:xfrm rot="18861538">
              <a:off x="8435817" y="771093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45" name="Oval 27"/>
            <p:cNvSpPr>
              <a:spLocks noChangeAspect="1"/>
            </p:cNvSpPr>
            <p:nvPr/>
          </p:nvSpPr>
          <p:spPr>
            <a:xfrm rot="18861538">
              <a:off x="8651330" y="770852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46" name="Oval 29"/>
            <p:cNvSpPr>
              <a:spLocks noChangeAspect="1"/>
            </p:cNvSpPr>
            <p:nvPr/>
          </p:nvSpPr>
          <p:spPr>
            <a:xfrm rot="18861538">
              <a:off x="8866842" y="771406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47" name="Oval 30"/>
            <p:cNvSpPr>
              <a:spLocks noChangeAspect="1"/>
            </p:cNvSpPr>
            <p:nvPr/>
          </p:nvSpPr>
          <p:spPr>
            <a:xfrm rot="18861538">
              <a:off x="9082355" y="771165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48" name="Oval 31"/>
            <p:cNvSpPr>
              <a:spLocks noChangeAspect="1"/>
            </p:cNvSpPr>
            <p:nvPr/>
          </p:nvSpPr>
          <p:spPr>
            <a:xfrm rot="18861538">
              <a:off x="9297868" y="770924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49" name="Oval 32"/>
            <p:cNvSpPr>
              <a:spLocks noChangeAspect="1"/>
            </p:cNvSpPr>
            <p:nvPr/>
          </p:nvSpPr>
          <p:spPr>
            <a:xfrm rot="18861538">
              <a:off x="6927228" y="755752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50" name="Oval 33"/>
            <p:cNvSpPr>
              <a:spLocks noChangeAspect="1"/>
            </p:cNvSpPr>
            <p:nvPr/>
          </p:nvSpPr>
          <p:spPr>
            <a:xfrm rot="18861538">
              <a:off x="7142741" y="755511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51" name="Oval 34"/>
            <p:cNvSpPr>
              <a:spLocks noChangeAspect="1"/>
            </p:cNvSpPr>
            <p:nvPr/>
          </p:nvSpPr>
          <p:spPr>
            <a:xfrm rot="18861538">
              <a:off x="7358254" y="755270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52" name="Oval 35"/>
            <p:cNvSpPr>
              <a:spLocks noChangeAspect="1"/>
            </p:cNvSpPr>
            <p:nvPr/>
          </p:nvSpPr>
          <p:spPr>
            <a:xfrm rot="18861538">
              <a:off x="7573766" y="755824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53" name="Oval 36"/>
            <p:cNvSpPr>
              <a:spLocks noChangeAspect="1"/>
            </p:cNvSpPr>
            <p:nvPr/>
          </p:nvSpPr>
          <p:spPr>
            <a:xfrm rot="18861538">
              <a:off x="7789279" y="755583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54" name="Oval 37"/>
            <p:cNvSpPr>
              <a:spLocks noChangeAspect="1"/>
            </p:cNvSpPr>
            <p:nvPr/>
          </p:nvSpPr>
          <p:spPr>
            <a:xfrm rot="18861538">
              <a:off x="8004792" y="756137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55" name="Oval 38"/>
            <p:cNvSpPr>
              <a:spLocks noChangeAspect="1"/>
            </p:cNvSpPr>
            <p:nvPr/>
          </p:nvSpPr>
          <p:spPr>
            <a:xfrm rot="18861538">
              <a:off x="8220304" y="755896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56" name="Oval 39"/>
            <p:cNvSpPr>
              <a:spLocks noChangeAspect="1"/>
            </p:cNvSpPr>
            <p:nvPr/>
          </p:nvSpPr>
          <p:spPr>
            <a:xfrm rot="18861538">
              <a:off x="8435817" y="755655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57" name="Oval 40"/>
            <p:cNvSpPr>
              <a:spLocks noChangeAspect="1"/>
            </p:cNvSpPr>
            <p:nvPr/>
          </p:nvSpPr>
          <p:spPr>
            <a:xfrm rot="18861538">
              <a:off x="8651330" y="755414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58" name="Oval 41"/>
            <p:cNvSpPr>
              <a:spLocks noChangeAspect="1"/>
            </p:cNvSpPr>
            <p:nvPr/>
          </p:nvSpPr>
          <p:spPr>
            <a:xfrm rot="18861538">
              <a:off x="8866842" y="7559679"/>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59" name="Oval 42"/>
            <p:cNvSpPr>
              <a:spLocks noChangeAspect="1"/>
            </p:cNvSpPr>
            <p:nvPr/>
          </p:nvSpPr>
          <p:spPr>
            <a:xfrm rot="18861538">
              <a:off x="9082355" y="755726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60" name="Oval 43"/>
            <p:cNvSpPr>
              <a:spLocks noChangeAspect="1"/>
            </p:cNvSpPr>
            <p:nvPr/>
          </p:nvSpPr>
          <p:spPr>
            <a:xfrm rot="18861538">
              <a:off x="9297868" y="755485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61" name="Oval 44"/>
            <p:cNvSpPr>
              <a:spLocks noChangeAspect="1"/>
            </p:cNvSpPr>
            <p:nvPr/>
          </p:nvSpPr>
          <p:spPr>
            <a:xfrm rot="18861538">
              <a:off x="9508851" y="771191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62" name="Oval 45"/>
            <p:cNvSpPr>
              <a:spLocks noChangeAspect="1"/>
            </p:cNvSpPr>
            <p:nvPr/>
          </p:nvSpPr>
          <p:spPr>
            <a:xfrm rot="18861538">
              <a:off x="9724364" y="770950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63" name="Oval 46"/>
            <p:cNvSpPr>
              <a:spLocks noChangeAspect="1"/>
            </p:cNvSpPr>
            <p:nvPr/>
          </p:nvSpPr>
          <p:spPr>
            <a:xfrm rot="18861538">
              <a:off x="9939877" y="770709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64" name="Oval 56"/>
            <p:cNvSpPr>
              <a:spLocks noChangeAspect="1"/>
            </p:cNvSpPr>
            <p:nvPr/>
          </p:nvSpPr>
          <p:spPr>
            <a:xfrm rot="18861538">
              <a:off x="9508851" y="755752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65" name="Oval 57"/>
            <p:cNvSpPr>
              <a:spLocks noChangeAspect="1"/>
            </p:cNvSpPr>
            <p:nvPr/>
          </p:nvSpPr>
          <p:spPr>
            <a:xfrm rot="18861538">
              <a:off x="9724364" y="755511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66" name="Oval 58"/>
            <p:cNvSpPr>
              <a:spLocks noChangeAspect="1"/>
            </p:cNvSpPr>
            <p:nvPr/>
          </p:nvSpPr>
          <p:spPr>
            <a:xfrm rot="18861538">
              <a:off x="9939877" y="755270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grpSp>
      <p:sp>
        <p:nvSpPr>
          <p:cNvPr id="67" name="TextBox 4"/>
          <p:cNvSpPr txBox="1"/>
          <p:nvPr/>
        </p:nvSpPr>
        <p:spPr>
          <a:xfrm>
            <a:off x="4091860" y="1638229"/>
            <a:ext cx="4288354" cy="1323439"/>
          </a:xfrm>
          <a:prstGeom prst="rect">
            <a:avLst/>
          </a:prstGeom>
          <a:noFill/>
        </p:spPr>
        <p:txBody>
          <a:bodyPr wrap="none" rtlCol="0">
            <a:spAutoFit/>
          </a:bodyPr>
          <a:lstStyle/>
          <a:p>
            <a:pPr algn="ctr"/>
            <a:r>
              <a:rPr lang="zh-CN" altLang="en-US" sz="8000" dirty="0">
                <a:solidFill>
                  <a:schemeClr val="bg1"/>
                </a:solidFill>
                <a:latin typeface="华文中宋" panose="02010600040101010101" pitchFamily="2" charset="-122"/>
                <a:ea typeface="华文中宋" panose="02010600040101010101" pitchFamily="2" charset="-122"/>
              </a:rPr>
              <a:t>冬至来临</a:t>
            </a:r>
            <a:endParaRPr lang="en-US" altLang="zh-CN" sz="8000" dirty="0">
              <a:solidFill>
                <a:schemeClr val="bg1"/>
              </a:solidFill>
              <a:latin typeface="华文中宋" panose="02010600040101010101" pitchFamily="2" charset="-122"/>
              <a:ea typeface="华文中宋" panose="02010600040101010101" pitchFamily="2" charset="-122"/>
            </a:endParaRPr>
          </a:p>
        </p:txBody>
      </p:sp>
      <p:sp>
        <p:nvSpPr>
          <p:cNvPr id="68" name="TextBox 23"/>
          <p:cNvSpPr txBox="1"/>
          <p:nvPr/>
        </p:nvSpPr>
        <p:spPr>
          <a:xfrm>
            <a:off x="4127431" y="3919837"/>
            <a:ext cx="4218914" cy="357021"/>
          </a:xfrm>
          <a:prstGeom prst="rect">
            <a:avLst/>
          </a:prstGeom>
          <a:noFill/>
        </p:spPr>
        <p:txBody>
          <a:bodyPr wrap="square" rtlCol="0">
            <a:spAutoFit/>
          </a:bodyPr>
          <a:lstStyle/>
          <a:p>
            <a:pPr algn="ctr"/>
            <a:r>
              <a:rPr lang="en-US" altLang="zh-CN" sz="870" dirty="0">
                <a:solidFill>
                  <a:schemeClr val="bg1"/>
                </a:solidFill>
                <a:latin typeface="微软雅黑" panose="020B0503020204020204" pitchFamily="34" charset="-122"/>
                <a:ea typeface="微软雅黑" panose="020B0503020204020204" pitchFamily="34" charset="-122"/>
              </a:rPr>
              <a:t>paste in this box, and select only the text. Your content to play here, or</a:t>
            </a:r>
          </a:p>
          <a:p>
            <a:pPr algn="ctr"/>
            <a:r>
              <a:rPr lang="en-US" altLang="zh-CN" sz="870" dirty="0">
                <a:solidFill>
                  <a:schemeClr val="bg1"/>
                </a:solidFill>
                <a:latin typeface="微软雅黑" panose="020B0503020204020204" pitchFamily="34" charset="-122"/>
                <a:ea typeface="微软雅黑" panose="020B0503020204020204" pitchFamily="34" charset="-122"/>
              </a:rPr>
              <a:t>paste in this box, and select only the text. Your content to play here, or</a:t>
            </a:r>
          </a:p>
        </p:txBody>
      </p:sp>
      <p:grpSp>
        <p:nvGrpSpPr>
          <p:cNvPr id="69" name="组合 68"/>
          <p:cNvGrpSpPr/>
          <p:nvPr/>
        </p:nvGrpSpPr>
        <p:grpSpPr>
          <a:xfrm rot="5400000">
            <a:off x="4433546" y="380885"/>
            <a:ext cx="3580946" cy="5288418"/>
            <a:chOff x="2418675" y="1545658"/>
            <a:chExt cx="7380169" cy="3621241"/>
          </a:xfrm>
        </p:grpSpPr>
        <p:grpSp>
          <p:nvGrpSpPr>
            <p:cNvPr id="70" name="组合 69"/>
            <p:cNvGrpSpPr/>
            <p:nvPr/>
          </p:nvGrpSpPr>
          <p:grpSpPr>
            <a:xfrm flipH="1" flipV="1">
              <a:off x="9270355" y="1545658"/>
              <a:ext cx="528489" cy="376022"/>
              <a:chOff x="2945453" y="2246911"/>
              <a:chExt cx="5437284" cy="3868656"/>
            </a:xfrm>
          </p:grpSpPr>
          <p:cxnSp>
            <p:nvCxnSpPr>
              <p:cNvPr id="81" name="直接连接符 80"/>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2418675" y="4790877"/>
              <a:ext cx="528489" cy="376022"/>
              <a:chOff x="2945453" y="2246911"/>
              <a:chExt cx="5437284" cy="3868656"/>
            </a:xfrm>
          </p:grpSpPr>
          <p:cxnSp>
            <p:nvCxnSpPr>
              <p:cNvPr id="79" name="直接连接符 78"/>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组合 71"/>
            <p:cNvGrpSpPr/>
            <p:nvPr/>
          </p:nvGrpSpPr>
          <p:grpSpPr>
            <a:xfrm flipH="1">
              <a:off x="2418675" y="1545658"/>
              <a:ext cx="7380169" cy="3621241"/>
              <a:chOff x="1931365" y="747372"/>
              <a:chExt cx="7380169" cy="3621241"/>
            </a:xfrm>
          </p:grpSpPr>
          <p:grpSp>
            <p:nvGrpSpPr>
              <p:cNvPr id="73" name="组合 72"/>
              <p:cNvGrpSpPr/>
              <p:nvPr/>
            </p:nvGrpSpPr>
            <p:grpSpPr>
              <a:xfrm flipH="1" flipV="1">
                <a:off x="8783045" y="747372"/>
                <a:ext cx="528489" cy="376022"/>
                <a:chOff x="2945453" y="2246911"/>
                <a:chExt cx="5437284" cy="3868656"/>
              </a:xfrm>
            </p:grpSpPr>
            <p:cxnSp>
              <p:nvCxnSpPr>
                <p:cNvPr id="77" name="直接连接符 76"/>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1931365" y="3992591"/>
                <a:ext cx="528489" cy="376022"/>
                <a:chOff x="2945453" y="2246911"/>
                <a:chExt cx="5437284" cy="3868656"/>
              </a:xfrm>
            </p:grpSpPr>
            <p:cxnSp>
              <p:nvCxnSpPr>
                <p:cNvPr id="75" name="直接连接符 74"/>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pic>
        <p:nvPicPr>
          <p:cNvPr id="83" name="Could This Be Lo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83258" y="-10773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3"/>
                                        </p:tgtEl>
                                      </p:cBhvr>
                                    </p:cmd>
                                  </p:childTnLst>
                                </p:cTn>
                              </p:par>
                              <p:par>
                                <p:cTn id="7" presetID="16" presetClass="entr" presetSubtype="21" fill="hold" nodeType="withEffect">
                                  <p:stCondLst>
                                    <p:cond delay="0"/>
                                  </p:stCondLst>
                                  <p:childTnLst>
                                    <p:set>
                                      <p:cBhvr>
                                        <p:cTn id="8" dur="1" fill="hold">
                                          <p:stCondLst>
                                            <p:cond delay="0"/>
                                          </p:stCondLst>
                                        </p:cTn>
                                        <p:tgtEl>
                                          <p:spTgt spid="34"/>
                                        </p:tgtEl>
                                        <p:attrNameLst>
                                          <p:attrName>style.visibility</p:attrName>
                                        </p:attrNameLst>
                                      </p:cBhvr>
                                      <p:to>
                                        <p:strVal val="visible"/>
                                      </p:to>
                                    </p:set>
                                    <p:animEffect transition="in" filter="barn(inVertical)">
                                      <p:cBhvr>
                                        <p:cTn id="9" dur="750"/>
                                        <p:tgtEl>
                                          <p:spTgt spid="34"/>
                                        </p:tgtEl>
                                      </p:cBhvr>
                                    </p:animEffect>
                                  </p:childTnLst>
                                </p:cTn>
                              </p:par>
                            </p:childTnLst>
                          </p:cTn>
                        </p:par>
                        <p:par>
                          <p:cTn id="10" fill="hold">
                            <p:stCondLst>
                              <p:cond delay="0"/>
                            </p:stCondLst>
                            <p:childTnLst>
                              <p:par>
                                <p:cTn id="11" presetID="53" presetClass="entr" presetSubtype="16"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p:cTn id="13" dur="750" fill="hold"/>
                                        <p:tgtEl>
                                          <p:spTgt spid="69"/>
                                        </p:tgtEl>
                                        <p:attrNameLst>
                                          <p:attrName>ppt_w</p:attrName>
                                        </p:attrNameLst>
                                      </p:cBhvr>
                                      <p:tavLst>
                                        <p:tav tm="0">
                                          <p:val>
                                            <p:fltVal val="0"/>
                                          </p:val>
                                        </p:tav>
                                        <p:tav tm="100000">
                                          <p:val>
                                            <p:strVal val="#ppt_w"/>
                                          </p:val>
                                        </p:tav>
                                      </p:tavLst>
                                    </p:anim>
                                    <p:anim calcmode="lin" valueType="num">
                                      <p:cBhvr>
                                        <p:cTn id="14" dur="750" fill="hold"/>
                                        <p:tgtEl>
                                          <p:spTgt spid="69"/>
                                        </p:tgtEl>
                                        <p:attrNameLst>
                                          <p:attrName>ppt_h</p:attrName>
                                        </p:attrNameLst>
                                      </p:cBhvr>
                                      <p:tavLst>
                                        <p:tav tm="0">
                                          <p:val>
                                            <p:fltVal val="0"/>
                                          </p:val>
                                        </p:tav>
                                        <p:tav tm="100000">
                                          <p:val>
                                            <p:strVal val="#ppt_h"/>
                                          </p:val>
                                        </p:tav>
                                      </p:tavLst>
                                    </p:anim>
                                    <p:animEffect transition="in" filter="fade">
                                      <p:cBhvr>
                                        <p:cTn id="15" dur="750"/>
                                        <p:tgtEl>
                                          <p:spTgt spid="69"/>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4" presetClass="entr" presetSubtype="10" fill="hold" grpId="0" nodeType="afterEffect">
                                  <p:stCondLst>
                                    <p:cond delay="0"/>
                                  </p:stCondLst>
                                  <p:iterate type="lt">
                                    <p:tmPct val="30000"/>
                                  </p:iterate>
                                  <p:childTnLst>
                                    <p:set>
                                      <p:cBhvr>
                                        <p:cTn id="24" dur="1" fill="hold">
                                          <p:stCondLst>
                                            <p:cond delay="0"/>
                                          </p:stCondLst>
                                        </p:cTn>
                                        <p:tgtEl>
                                          <p:spTgt spid="67"/>
                                        </p:tgtEl>
                                        <p:attrNameLst>
                                          <p:attrName>style.visibility</p:attrName>
                                        </p:attrNameLst>
                                      </p:cBhvr>
                                      <p:to>
                                        <p:strVal val="visible"/>
                                      </p:to>
                                    </p:set>
                                    <p:animEffect transition="in" filter="randombar(horizontal)">
                                      <p:cBhvr>
                                        <p:cTn id="25" dur="500"/>
                                        <p:tgtEl>
                                          <p:spTgt spid="67"/>
                                        </p:tgtEl>
                                      </p:cBhvr>
                                    </p:animEffect>
                                  </p:childTnLst>
                                </p:cTn>
                              </p:par>
                            </p:childTnLst>
                          </p:cTn>
                        </p:par>
                        <p:par>
                          <p:cTn id="26" fill="hold">
                            <p:stCondLst>
                              <p:cond delay="27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750"/>
                                        <p:tgtEl>
                                          <p:spTgt spid="35"/>
                                        </p:tgtEl>
                                      </p:cBhvr>
                                    </p:animEffect>
                                    <p:anim calcmode="lin" valueType="num">
                                      <p:cBhvr>
                                        <p:cTn id="30" dur="750" fill="hold"/>
                                        <p:tgtEl>
                                          <p:spTgt spid="35"/>
                                        </p:tgtEl>
                                        <p:attrNameLst>
                                          <p:attrName>ppt_x</p:attrName>
                                        </p:attrNameLst>
                                      </p:cBhvr>
                                      <p:tavLst>
                                        <p:tav tm="0">
                                          <p:val>
                                            <p:strVal val="#ppt_x"/>
                                          </p:val>
                                        </p:tav>
                                        <p:tav tm="100000">
                                          <p:val>
                                            <p:strVal val="#ppt_x"/>
                                          </p:val>
                                        </p:tav>
                                      </p:tavLst>
                                    </p:anim>
                                    <p:anim calcmode="lin" valueType="num">
                                      <p:cBhvr>
                                        <p:cTn id="31" dur="75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700"/>
                            </p:stCondLst>
                            <p:childTnLst>
                              <p:par>
                                <p:cTn id="33" presetID="2" presetClass="entr" presetSubtype="4" fill="hold" grpId="0" nodeType="after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ppt_x"/>
                                          </p:val>
                                        </p:tav>
                                        <p:tav tm="100000">
                                          <p:val>
                                            <p:strVal val="#ppt_x"/>
                                          </p:val>
                                        </p:tav>
                                      </p:tavLst>
                                    </p:anim>
                                    <p:anim calcmode="lin" valueType="num">
                                      <p:cBhvr additive="base">
                                        <p:cTn id="3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7" repeatCount="indefinite" fill="remove" display="0">
                  <p:stCondLst>
                    <p:cond delay="indefinite"/>
                  </p:stCondLst>
                  <p:endCondLst>
                    <p:cond evt="onStopAudio" delay="0">
                      <p:tgtEl>
                        <p:sldTgt/>
                      </p:tgtEl>
                    </p:cond>
                  </p:endCondLst>
                </p:cTn>
                <p:tgtEl>
                  <p:spTgt spid="83"/>
                </p:tgtEl>
              </p:cMediaNode>
            </p:audio>
          </p:childTnLst>
        </p:cTn>
      </p:par>
    </p:tnLst>
    <p:bldLst>
      <p:bldP spid="35" grpId="0"/>
      <p:bldP spid="67" grpId="0"/>
      <p:bldP spid="6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9418"/>
            <a:ext cx="12190413" cy="739221"/>
            <a:chOff x="0" y="637092"/>
            <a:chExt cx="12190413" cy="739221"/>
          </a:xfrm>
        </p:grpSpPr>
        <p:sp>
          <p:nvSpPr>
            <p:cNvPr id="11" name="矩形 10"/>
            <p:cNvSpPr/>
            <p:nvPr/>
          </p:nvSpPr>
          <p:spPr>
            <a:xfrm flipV="1">
              <a:off x="0" y="1330594"/>
              <a:ext cx="1219041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37092"/>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spc="300" dirty="0">
                  <a:solidFill>
                    <a:schemeClr val="bg1"/>
                  </a:solidFill>
                  <a:latin typeface="华文中宋" panose="02010600040101010101" pitchFamily="2" charset="-122"/>
                  <a:ea typeface="华文中宋" panose="02010600040101010101" pitchFamily="2" charset="-122"/>
                  <a:sym typeface="Arial" panose="020B0604020202020204" pitchFamily="34" charset="0"/>
                </a:rPr>
                <a:t>工作完成情况</a:t>
              </a:r>
            </a:p>
          </p:txBody>
        </p:sp>
      </p:grpSp>
      <p:cxnSp>
        <p:nvCxnSpPr>
          <p:cNvPr id="5" name="直接连接符 4"/>
          <p:cNvCxnSpPr/>
          <p:nvPr/>
        </p:nvCxnSpPr>
        <p:spPr>
          <a:xfrm flipH="1">
            <a:off x="4572001" y="3107121"/>
            <a:ext cx="61630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5400404" y="3916692"/>
            <a:ext cx="533459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2569030" y="4711753"/>
            <a:ext cx="816597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4267019" y="5503841"/>
            <a:ext cx="646798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流程图: 决策 9"/>
          <p:cNvSpPr/>
          <p:nvPr/>
        </p:nvSpPr>
        <p:spPr>
          <a:xfrm>
            <a:off x="3246170" y="2157031"/>
            <a:ext cx="1650178" cy="1543264"/>
          </a:xfrm>
          <a:prstGeom prst="flowChartDecis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bg1"/>
                </a:solidFill>
                <a:latin typeface="HelveticaNeueLT Pro 35 Th" pitchFamily="34" charset="0"/>
              </a:rPr>
              <a:t>20%</a:t>
            </a:r>
            <a:endParaRPr lang="zh-CN" altLang="en-US" sz="2000">
              <a:solidFill>
                <a:schemeClr val="bg1"/>
              </a:solidFill>
              <a:latin typeface="HelveticaNeueLT Pro 35 Th" pitchFamily="34" charset="0"/>
            </a:endParaRPr>
          </a:p>
        </p:txBody>
      </p:sp>
      <p:sp>
        <p:nvSpPr>
          <p:cNvPr id="13" name="流程图: 决策 12"/>
          <p:cNvSpPr/>
          <p:nvPr/>
        </p:nvSpPr>
        <p:spPr>
          <a:xfrm>
            <a:off x="3036111" y="3876947"/>
            <a:ext cx="2004253" cy="1952492"/>
          </a:xfrm>
          <a:prstGeom prst="flowChartDecis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bg1"/>
                </a:solidFill>
                <a:latin typeface="HelveticaNeueLT Pro 35 Th" pitchFamily="34" charset="0"/>
              </a:rPr>
              <a:t>35%</a:t>
            </a:r>
            <a:endParaRPr lang="zh-CN" altLang="en-US" sz="2000">
              <a:solidFill>
                <a:schemeClr val="bg1"/>
              </a:solidFill>
              <a:latin typeface="HelveticaNeueLT Pro 35 Th" pitchFamily="34" charset="0"/>
            </a:endParaRPr>
          </a:p>
        </p:txBody>
      </p:sp>
      <p:sp>
        <p:nvSpPr>
          <p:cNvPr id="14" name="流程图: 决策 13"/>
          <p:cNvSpPr/>
          <p:nvPr/>
        </p:nvSpPr>
        <p:spPr>
          <a:xfrm>
            <a:off x="1383258" y="2544799"/>
            <a:ext cx="2516969" cy="2451967"/>
          </a:xfrm>
          <a:prstGeom prst="flowChartDecis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bg1"/>
                </a:solidFill>
                <a:latin typeface="HelveticaNeueLT Pro 35 Th" pitchFamily="34" charset="0"/>
              </a:rPr>
              <a:t>55%</a:t>
            </a:r>
            <a:endParaRPr lang="zh-CN" altLang="en-US" sz="2800">
              <a:solidFill>
                <a:schemeClr val="bg1"/>
              </a:solidFill>
              <a:latin typeface="HelveticaNeueLT Pro 35 Th" pitchFamily="34" charset="0"/>
            </a:endParaRPr>
          </a:p>
        </p:txBody>
      </p:sp>
      <p:sp>
        <p:nvSpPr>
          <p:cNvPr id="15" name="流程图: 决策 14"/>
          <p:cNvSpPr/>
          <p:nvPr/>
        </p:nvSpPr>
        <p:spPr>
          <a:xfrm>
            <a:off x="4163848" y="3176331"/>
            <a:ext cx="1347661" cy="1260347"/>
          </a:xfrm>
          <a:prstGeom prst="flowChartDecis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latin typeface="HelveticaNeueLT Pro 35 Th" pitchFamily="34" charset="0"/>
              </a:rPr>
              <a:t>10%</a:t>
            </a:r>
            <a:endParaRPr lang="zh-CN" altLang="en-US">
              <a:solidFill>
                <a:schemeClr val="bg1"/>
              </a:solidFill>
              <a:latin typeface="HelveticaNeueLT Pro 35 Th" pitchFamily="34" charset="0"/>
            </a:endParaRPr>
          </a:p>
        </p:txBody>
      </p:sp>
      <p:sp>
        <p:nvSpPr>
          <p:cNvPr id="16" name="矩形 15"/>
          <p:cNvSpPr/>
          <p:nvPr/>
        </p:nvSpPr>
        <p:spPr>
          <a:xfrm>
            <a:off x="6785009" y="2419562"/>
            <a:ext cx="3877985" cy="584775"/>
          </a:xfrm>
          <a:prstGeom prst="rect">
            <a:avLst/>
          </a:prstGeom>
        </p:spPr>
        <p:txBody>
          <a:bodyPr wrap="none">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endParaRPr lang="en-US" altLang="zh-CN" sz="1600" b="1" dirty="0">
              <a:solidFill>
                <a:schemeClr val="bg1"/>
              </a:solidFill>
              <a:latin typeface="微软雅黑" panose="020B0503020204020204" pitchFamily="34" charset="-122"/>
              <a:ea typeface="微软雅黑" panose="020B0503020204020204" pitchFamily="34" charset="-122"/>
              <a:cs typeface="华文黑体" pitchFamily="2" charset="-122"/>
            </a:endParaRPr>
          </a:p>
          <a:p>
            <a:r>
              <a:rPr lang="zh-CN" altLang="en-US" sz="1600" dirty="0">
                <a:solidFill>
                  <a:schemeClr val="bg1"/>
                </a:solidFill>
                <a:latin typeface="微软雅黑" panose="020B0503020204020204" pitchFamily="34" charset="-122"/>
                <a:ea typeface="微软雅黑" panose="020B0503020204020204" pitchFamily="34" charset="-122"/>
                <a:cs typeface="华文黑体" pitchFamily="2" charset="-122"/>
              </a:rPr>
              <a:t>点击添加文本点击添加文本点击添加文本</a:t>
            </a:r>
          </a:p>
        </p:txBody>
      </p:sp>
      <p:sp>
        <p:nvSpPr>
          <p:cNvPr id="17" name="矩形 16"/>
          <p:cNvSpPr/>
          <p:nvPr/>
        </p:nvSpPr>
        <p:spPr>
          <a:xfrm>
            <a:off x="6785009" y="3217291"/>
            <a:ext cx="3877985" cy="584775"/>
          </a:xfrm>
          <a:prstGeom prst="rect">
            <a:avLst/>
          </a:prstGeom>
        </p:spPr>
        <p:txBody>
          <a:bodyPr wrap="none">
            <a:spAutoFit/>
          </a:bodyPr>
          <a:lstStyle/>
          <a:p>
            <a:pPr lvl="0"/>
            <a:r>
              <a:rPr lang="zh-CN" altLang="en-US" sz="1600" b="1">
                <a:solidFill>
                  <a:schemeClr val="bg1"/>
                </a:solidFill>
                <a:latin typeface="微软雅黑" panose="020B0503020204020204" pitchFamily="34" charset="-122"/>
                <a:ea typeface="微软雅黑" panose="020B0503020204020204" pitchFamily="34" charset="-122"/>
                <a:cs typeface="华文黑体" pitchFamily="2" charset="-122"/>
              </a:rPr>
              <a:t>点击添加标题</a:t>
            </a:r>
            <a:endParaRPr lang="en-US" altLang="zh-CN" sz="1600" b="1">
              <a:solidFill>
                <a:schemeClr val="bg1"/>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a:solidFill>
                  <a:schemeClr val="bg1"/>
                </a:solidFill>
                <a:latin typeface="微软雅黑" panose="020B0503020204020204" pitchFamily="34" charset="-122"/>
                <a:ea typeface="微软雅黑" panose="020B0503020204020204" pitchFamily="34" charset="-122"/>
                <a:cs typeface="华文黑体" pitchFamily="2" charset="-122"/>
              </a:rPr>
              <a:t>点击添加文本点击添加文本点击添加文本</a:t>
            </a:r>
          </a:p>
        </p:txBody>
      </p:sp>
      <p:sp>
        <p:nvSpPr>
          <p:cNvPr id="18" name="矩形 17"/>
          <p:cNvSpPr/>
          <p:nvPr/>
        </p:nvSpPr>
        <p:spPr>
          <a:xfrm>
            <a:off x="6785009" y="4029576"/>
            <a:ext cx="3877985" cy="584775"/>
          </a:xfrm>
          <a:prstGeom prst="rect">
            <a:avLst/>
          </a:prstGeom>
        </p:spPr>
        <p:txBody>
          <a:bodyPr wrap="none">
            <a:spAutoFit/>
          </a:bodyPr>
          <a:lstStyle/>
          <a:p>
            <a:pPr lvl="0"/>
            <a:r>
              <a:rPr lang="zh-CN" altLang="en-US" sz="1600" b="1">
                <a:solidFill>
                  <a:schemeClr val="bg1"/>
                </a:solidFill>
                <a:latin typeface="微软雅黑" panose="020B0503020204020204" pitchFamily="34" charset="-122"/>
                <a:ea typeface="微软雅黑" panose="020B0503020204020204" pitchFamily="34" charset="-122"/>
                <a:cs typeface="华文黑体" pitchFamily="2" charset="-122"/>
              </a:rPr>
              <a:t>点击添加标题</a:t>
            </a:r>
            <a:endParaRPr lang="en-US" altLang="zh-CN" sz="1600" b="1">
              <a:solidFill>
                <a:schemeClr val="bg1"/>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a:solidFill>
                  <a:schemeClr val="bg1"/>
                </a:solidFill>
                <a:latin typeface="微软雅黑" panose="020B0503020204020204" pitchFamily="34" charset="-122"/>
                <a:ea typeface="微软雅黑" panose="020B0503020204020204" pitchFamily="34" charset="-122"/>
                <a:cs typeface="华文黑体" pitchFamily="2" charset="-122"/>
              </a:rPr>
              <a:t>点击添加文本点击添加文本点击添加文本</a:t>
            </a:r>
          </a:p>
        </p:txBody>
      </p:sp>
      <p:sp>
        <p:nvSpPr>
          <p:cNvPr id="19" name="矩形 18"/>
          <p:cNvSpPr/>
          <p:nvPr/>
        </p:nvSpPr>
        <p:spPr>
          <a:xfrm>
            <a:off x="6785009" y="4838534"/>
            <a:ext cx="3877985" cy="584775"/>
          </a:xfrm>
          <a:prstGeom prst="rect">
            <a:avLst/>
          </a:prstGeom>
        </p:spPr>
        <p:txBody>
          <a:bodyPr wrap="none">
            <a:spAutoFit/>
          </a:bodyPr>
          <a:lstStyle/>
          <a:p>
            <a:pPr lvl="0"/>
            <a:r>
              <a:rPr lang="zh-CN" altLang="en-US" sz="1600" b="1">
                <a:solidFill>
                  <a:schemeClr val="bg1"/>
                </a:solidFill>
                <a:latin typeface="微软雅黑" panose="020B0503020204020204" pitchFamily="34" charset="-122"/>
                <a:ea typeface="微软雅黑" panose="020B0503020204020204" pitchFamily="34" charset="-122"/>
                <a:cs typeface="华文黑体" pitchFamily="2" charset="-122"/>
              </a:rPr>
              <a:t>点击添加标题</a:t>
            </a:r>
            <a:endParaRPr lang="en-US" altLang="zh-CN" sz="1600" b="1">
              <a:solidFill>
                <a:schemeClr val="bg1"/>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a:solidFill>
                  <a:schemeClr val="bg1"/>
                </a:solidFill>
                <a:latin typeface="微软雅黑" panose="020B0503020204020204" pitchFamily="34" charset="-122"/>
                <a:ea typeface="微软雅黑" panose="020B0503020204020204" pitchFamily="34" charset="-122"/>
                <a:cs typeface="华文黑体" pitchFamily="2" charset="-122"/>
              </a:rPr>
              <a:t>点击添加文本点击添加文本点击添加文本</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par>
                                <p:cTn id="11" presetID="12" presetClass="entr" presetSubtype="2" fill="hold" grpId="0" nodeType="withEffect">
                                  <p:stCondLst>
                                    <p:cond delay="20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ppt_x</p:attrName>
                                        </p:attrNameLst>
                                      </p:cBhvr>
                                      <p:tavLst>
                                        <p:tav tm="0">
                                          <p:val>
                                            <p:strVal val="#ppt_x+#ppt_w*1.125000"/>
                                          </p:val>
                                        </p:tav>
                                        <p:tav tm="100000">
                                          <p:val>
                                            <p:strVal val="#ppt_x"/>
                                          </p:val>
                                        </p:tav>
                                      </p:tavLst>
                                    </p:anim>
                                    <p:animEffect transition="in" filter="wipe(left)">
                                      <p:cBhvr>
                                        <p:cTn id="14" dur="500"/>
                                        <p:tgtEl>
                                          <p:spTgt spid="16"/>
                                        </p:tgtEl>
                                      </p:cBhvr>
                                    </p:animEffect>
                                  </p:childTnLst>
                                </p:cTn>
                              </p:par>
                              <p:par>
                                <p:cTn id="15" presetID="31" presetClass="entr" presetSubtype="0" fill="hold" grpId="0" nodeType="withEffect">
                                  <p:stCondLst>
                                    <p:cond delay="5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90"/>
                                          </p:val>
                                        </p:tav>
                                        <p:tav tm="100000">
                                          <p:val>
                                            <p:fltVal val="0"/>
                                          </p:val>
                                        </p:tav>
                                      </p:tavLst>
                                    </p:anim>
                                    <p:animEffect transition="in" filter="fade">
                                      <p:cBhvr>
                                        <p:cTn id="20" dur="500"/>
                                        <p:tgtEl>
                                          <p:spTgt spid="10"/>
                                        </p:tgtEl>
                                      </p:cBhvr>
                                    </p:animEffect>
                                  </p:childTnLst>
                                </p:cTn>
                              </p:par>
                              <p:par>
                                <p:cTn id="21" presetID="22" presetClass="entr" presetSubtype="2" fill="hold" nodeType="with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par>
                                <p:cTn id="24" presetID="12" presetClass="entr" presetSubtype="2" fill="hold" grpId="0" nodeType="withEffect">
                                  <p:stCondLst>
                                    <p:cond delay="120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p:tgtEl>
                                          <p:spTgt spid="17"/>
                                        </p:tgtEl>
                                        <p:attrNameLst>
                                          <p:attrName>ppt_x</p:attrName>
                                        </p:attrNameLst>
                                      </p:cBhvr>
                                      <p:tavLst>
                                        <p:tav tm="0">
                                          <p:val>
                                            <p:strVal val="#ppt_x+#ppt_w*1.125000"/>
                                          </p:val>
                                        </p:tav>
                                        <p:tav tm="100000">
                                          <p:val>
                                            <p:strVal val="#ppt_x"/>
                                          </p:val>
                                        </p:tav>
                                      </p:tavLst>
                                    </p:anim>
                                    <p:animEffect transition="in" filter="wipe(left)">
                                      <p:cBhvr>
                                        <p:cTn id="27" dur="500"/>
                                        <p:tgtEl>
                                          <p:spTgt spid="17"/>
                                        </p:tgtEl>
                                      </p:cBhvr>
                                    </p:animEffect>
                                  </p:childTnLst>
                                </p:cTn>
                              </p:par>
                              <p:par>
                                <p:cTn id="28" presetID="31" presetClass="entr" presetSubtype="0" fill="hold" grpId="0" nodeType="withEffect">
                                  <p:stCondLst>
                                    <p:cond delay="150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 calcmode="lin" valueType="num">
                                      <p:cBhvr>
                                        <p:cTn id="32" dur="500" fill="hold"/>
                                        <p:tgtEl>
                                          <p:spTgt spid="15"/>
                                        </p:tgtEl>
                                        <p:attrNameLst>
                                          <p:attrName>style.rotation</p:attrName>
                                        </p:attrNameLst>
                                      </p:cBhvr>
                                      <p:tavLst>
                                        <p:tav tm="0">
                                          <p:val>
                                            <p:fltVal val="90"/>
                                          </p:val>
                                        </p:tav>
                                        <p:tav tm="100000">
                                          <p:val>
                                            <p:fltVal val="0"/>
                                          </p:val>
                                        </p:tav>
                                      </p:tavLst>
                                    </p:anim>
                                    <p:animEffect transition="in" filter="fade">
                                      <p:cBhvr>
                                        <p:cTn id="33" dur="500"/>
                                        <p:tgtEl>
                                          <p:spTgt spid="15"/>
                                        </p:tgtEl>
                                      </p:cBhvr>
                                    </p:animEffect>
                                  </p:childTnLst>
                                </p:cTn>
                              </p:par>
                              <p:par>
                                <p:cTn id="34" presetID="22" presetClass="entr" presetSubtype="2" fill="hold" nodeType="withEffect">
                                  <p:stCondLst>
                                    <p:cond delay="2000"/>
                                  </p:stCondLst>
                                  <p:childTnLst>
                                    <p:set>
                                      <p:cBhvr>
                                        <p:cTn id="35" dur="1" fill="hold">
                                          <p:stCondLst>
                                            <p:cond delay="0"/>
                                          </p:stCondLst>
                                        </p:cTn>
                                        <p:tgtEl>
                                          <p:spTgt spid="7"/>
                                        </p:tgtEl>
                                        <p:attrNameLst>
                                          <p:attrName>style.visibility</p:attrName>
                                        </p:attrNameLst>
                                      </p:cBhvr>
                                      <p:to>
                                        <p:strVal val="visible"/>
                                      </p:to>
                                    </p:set>
                                    <p:animEffect transition="in" filter="wipe(right)">
                                      <p:cBhvr>
                                        <p:cTn id="36" dur="500"/>
                                        <p:tgtEl>
                                          <p:spTgt spid="7"/>
                                        </p:tgtEl>
                                      </p:cBhvr>
                                    </p:animEffect>
                                  </p:childTnLst>
                                </p:cTn>
                              </p:par>
                              <p:par>
                                <p:cTn id="37" presetID="12" presetClass="entr" presetSubtype="2" fill="hold" grpId="0" nodeType="withEffect">
                                  <p:stCondLst>
                                    <p:cond delay="22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p:tgtEl>
                                          <p:spTgt spid="18"/>
                                        </p:tgtEl>
                                        <p:attrNameLst>
                                          <p:attrName>ppt_x</p:attrName>
                                        </p:attrNameLst>
                                      </p:cBhvr>
                                      <p:tavLst>
                                        <p:tav tm="0">
                                          <p:val>
                                            <p:strVal val="#ppt_x+#ppt_w*1.125000"/>
                                          </p:val>
                                        </p:tav>
                                        <p:tav tm="100000">
                                          <p:val>
                                            <p:strVal val="#ppt_x"/>
                                          </p:val>
                                        </p:tav>
                                      </p:tavLst>
                                    </p:anim>
                                    <p:animEffect transition="in" filter="wipe(left)">
                                      <p:cBhvr>
                                        <p:cTn id="40" dur="500"/>
                                        <p:tgtEl>
                                          <p:spTgt spid="18"/>
                                        </p:tgtEl>
                                      </p:cBhvr>
                                    </p:animEffect>
                                  </p:childTnLst>
                                </p:cTn>
                              </p:par>
                              <p:par>
                                <p:cTn id="41" presetID="31" presetClass="entr" presetSubtype="0" fill="hold" grpId="0" nodeType="withEffect">
                                  <p:stCondLst>
                                    <p:cond delay="250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style.rotation</p:attrName>
                                        </p:attrNameLst>
                                      </p:cBhvr>
                                      <p:tavLst>
                                        <p:tav tm="0">
                                          <p:val>
                                            <p:fltVal val="90"/>
                                          </p:val>
                                        </p:tav>
                                        <p:tav tm="100000">
                                          <p:val>
                                            <p:fltVal val="0"/>
                                          </p:val>
                                        </p:tav>
                                      </p:tavLst>
                                    </p:anim>
                                    <p:animEffect transition="in" filter="fade">
                                      <p:cBhvr>
                                        <p:cTn id="46" dur="500"/>
                                        <p:tgtEl>
                                          <p:spTgt spid="14"/>
                                        </p:tgtEl>
                                      </p:cBhvr>
                                    </p:animEffect>
                                  </p:childTnLst>
                                </p:cTn>
                              </p:par>
                              <p:par>
                                <p:cTn id="47" presetID="22" presetClass="entr" presetSubtype="2" fill="hold" nodeType="withEffect">
                                  <p:stCondLst>
                                    <p:cond delay="3000"/>
                                  </p:stCondLst>
                                  <p:childTnLst>
                                    <p:set>
                                      <p:cBhvr>
                                        <p:cTn id="48" dur="1" fill="hold">
                                          <p:stCondLst>
                                            <p:cond delay="0"/>
                                          </p:stCondLst>
                                        </p:cTn>
                                        <p:tgtEl>
                                          <p:spTgt spid="9"/>
                                        </p:tgtEl>
                                        <p:attrNameLst>
                                          <p:attrName>style.visibility</p:attrName>
                                        </p:attrNameLst>
                                      </p:cBhvr>
                                      <p:to>
                                        <p:strVal val="visible"/>
                                      </p:to>
                                    </p:set>
                                    <p:animEffect transition="in" filter="wipe(right)">
                                      <p:cBhvr>
                                        <p:cTn id="49" dur="500"/>
                                        <p:tgtEl>
                                          <p:spTgt spid="9"/>
                                        </p:tgtEl>
                                      </p:cBhvr>
                                    </p:animEffect>
                                  </p:childTnLst>
                                </p:cTn>
                              </p:par>
                              <p:par>
                                <p:cTn id="50" presetID="12" presetClass="entr" presetSubtype="2" fill="hold" grpId="0" nodeType="withEffect">
                                  <p:stCondLst>
                                    <p:cond delay="320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p:tgtEl>
                                          <p:spTgt spid="19"/>
                                        </p:tgtEl>
                                        <p:attrNameLst>
                                          <p:attrName>ppt_x</p:attrName>
                                        </p:attrNameLst>
                                      </p:cBhvr>
                                      <p:tavLst>
                                        <p:tav tm="0">
                                          <p:val>
                                            <p:strVal val="#ppt_x+#ppt_w*1.125000"/>
                                          </p:val>
                                        </p:tav>
                                        <p:tav tm="100000">
                                          <p:val>
                                            <p:strVal val="#ppt_x"/>
                                          </p:val>
                                        </p:tav>
                                      </p:tavLst>
                                    </p:anim>
                                    <p:animEffect transition="in" filter="wipe(left)">
                                      <p:cBhvr>
                                        <p:cTn id="53" dur="500"/>
                                        <p:tgtEl>
                                          <p:spTgt spid="19"/>
                                        </p:tgtEl>
                                      </p:cBhvr>
                                    </p:animEffect>
                                  </p:childTnLst>
                                </p:cTn>
                              </p:par>
                              <p:par>
                                <p:cTn id="54" presetID="31" presetClass="entr" presetSubtype="0" fill="hold" grpId="0" nodeType="withEffect">
                                  <p:stCondLst>
                                    <p:cond delay="350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 calcmode="lin" valueType="num">
                                      <p:cBhvr>
                                        <p:cTn id="58" dur="500" fill="hold"/>
                                        <p:tgtEl>
                                          <p:spTgt spid="13"/>
                                        </p:tgtEl>
                                        <p:attrNameLst>
                                          <p:attrName>style.rotation</p:attrName>
                                        </p:attrNameLst>
                                      </p:cBhvr>
                                      <p:tavLst>
                                        <p:tav tm="0">
                                          <p:val>
                                            <p:fltVal val="90"/>
                                          </p:val>
                                        </p:tav>
                                        <p:tav tm="100000">
                                          <p:val>
                                            <p:fltVal val="0"/>
                                          </p:val>
                                        </p:tav>
                                      </p:tavLst>
                                    </p:anim>
                                    <p:animEffect transition="in" filter="fade">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9418"/>
            <a:ext cx="12190413" cy="739221"/>
            <a:chOff x="0" y="637092"/>
            <a:chExt cx="12190413" cy="739221"/>
          </a:xfrm>
        </p:grpSpPr>
        <p:sp>
          <p:nvSpPr>
            <p:cNvPr id="11" name="矩形 10"/>
            <p:cNvSpPr/>
            <p:nvPr/>
          </p:nvSpPr>
          <p:spPr>
            <a:xfrm flipV="1">
              <a:off x="0" y="1330594"/>
              <a:ext cx="1219041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37092"/>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spc="300" dirty="0">
                  <a:solidFill>
                    <a:schemeClr val="bg1"/>
                  </a:solidFill>
                  <a:latin typeface="华文中宋" panose="02010600040101010101" pitchFamily="2" charset="-122"/>
                  <a:ea typeface="华文中宋" panose="02010600040101010101" pitchFamily="2" charset="-122"/>
                  <a:sym typeface="Arial" panose="020B0604020202020204" pitchFamily="34" charset="0"/>
                </a:rPr>
                <a:t>工作完成情况</a:t>
              </a:r>
            </a:p>
          </p:txBody>
        </p:sp>
      </p:grpSp>
      <p:sp>
        <p:nvSpPr>
          <p:cNvPr id="5" name="任意多边形 9"/>
          <p:cNvSpPr/>
          <p:nvPr/>
        </p:nvSpPr>
        <p:spPr>
          <a:xfrm>
            <a:off x="4066539" y="2546167"/>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任意多边形 10"/>
          <p:cNvSpPr/>
          <p:nvPr/>
        </p:nvSpPr>
        <p:spPr>
          <a:xfrm flipH="1">
            <a:off x="5483859" y="3137134"/>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任意多边形 11"/>
          <p:cNvSpPr/>
          <p:nvPr/>
        </p:nvSpPr>
        <p:spPr>
          <a:xfrm flipV="1">
            <a:off x="4246386" y="3728101"/>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任意多边形 12"/>
          <p:cNvSpPr/>
          <p:nvPr/>
        </p:nvSpPr>
        <p:spPr>
          <a:xfrm flipH="1" flipV="1">
            <a:off x="5304012" y="4319068"/>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文本框 9"/>
          <p:cNvSpPr txBox="1"/>
          <p:nvPr/>
        </p:nvSpPr>
        <p:spPr>
          <a:xfrm>
            <a:off x="901141" y="2549190"/>
            <a:ext cx="3165398" cy="156966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lgn="r"/>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lgn="r"/>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lgn="r"/>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lgn="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lgn="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3" name="文本框 12"/>
          <p:cNvSpPr txBox="1"/>
          <p:nvPr/>
        </p:nvSpPr>
        <p:spPr>
          <a:xfrm>
            <a:off x="8355220" y="2943270"/>
            <a:ext cx="3165398" cy="156966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4" name="文本框 13"/>
          <p:cNvSpPr txBox="1"/>
          <p:nvPr/>
        </p:nvSpPr>
        <p:spPr>
          <a:xfrm>
            <a:off x="991065" y="3822497"/>
            <a:ext cx="3165398" cy="156966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lgn="r"/>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lgn="r"/>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lgn="r"/>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lgn="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lgn="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5" name="文本框 14"/>
          <p:cNvSpPr txBox="1"/>
          <p:nvPr/>
        </p:nvSpPr>
        <p:spPr>
          <a:xfrm>
            <a:off x="8189841" y="4341204"/>
            <a:ext cx="3165398" cy="156966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6" name="Freeform 341"/>
          <p:cNvSpPr>
            <a:spLocks noChangeAspect="1" noEditPoints="1"/>
          </p:cNvSpPr>
          <p:nvPr/>
        </p:nvSpPr>
        <p:spPr bwMode="auto">
          <a:xfrm>
            <a:off x="7173361" y="3520339"/>
            <a:ext cx="435792" cy="432000"/>
          </a:xfrm>
          <a:custGeom>
            <a:avLst/>
            <a:gdLst>
              <a:gd name="T0" fmla="*/ 54 w 115"/>
              <a:gd name="T1" fmla="*/ 60 h 114"/>
              <a:gd name="T2" fmla="*/ 115 w 115"/>
              <a:gd name="T3" fmla="*/ 60 h 114"/>
              <a:gd name="T4" fmla="*/ 115 w 115"/>
              <a:gd name="T5" fmla="*/ 114 h 114"/>
              <a:gd name="T6" fmla="*/ 54 w 115"/>
              <a:gd name="T7" fmla="*/ 104 h 114"/>
              <a:gd name="T8" fmla="*/ 54 w 115"/>
              <a:gd name="T9" fmla="*/ 60 h 114"/>
              <a:gd name="T10" fmla="*/ 0 w 115"/>
              <a:gd name="T11" fmla="*/ 60 h 114"/>
              <a:gd name="T12" fmla="*/ 47 w 115"/>
              <a:gd name="T13" fmla="*/ 60 h 114"/>
              <a:gd name="T14" fmla="*/ 47 w 115"/>
              <a:gd name="T15" fmla="*/ 103 h 114"/>
              <a:gd name="T16" fmla="*/ 0 w 115"/>
              <a:gd name="T17" fmla="*/ 97 h 114"/>
              <a:gd name="T18" fmla="*/ 0 w 115"/>
              <a:gd name="T19" fmla="*/ 60 h 114"/>
              <a:gd name="T20" fmla="*/ 47 w 115"/>
              <a:gd name="T21" fmla="*/ 9 h 114"/>
              <a:gd name="T22" fmla="*/ 47 w 115"/>
              <a:gd name="T23" fmla="*/ 53 h 114"/>
              <a:gd name="T24" fmla="*/ 0 w 115"/>
              <a:gd name="T25" fmla="*/ 53 h 114"/>
              <a:gd name="T26" fmla="*/ 0 w 115"/>
              <a:gd name="T27" fmla="*/ 15 h 114"/>
              <a:gd name="T28" fmla="*/ 47 w 115"/>
              <a:gd name="T29" fmla="*/ 9 h 114"/>
              <a:gd name="T30" fmla="*/ 115 w 115"/>
              <a:gd name="T31" fmla="*/ 0 h 114"/>
              <a:gd name="T32" fmla="*/ 115 w 115"/>
              <a:gd name="T33" fmla="*/ 53 h 114"/>
              <a:gd name="T34" fmla="*/ 54 w 115"/>
              <a:gd name="T35" fmla="*/ 53 h 114"/>
              <a:gd name="T36" fmla="*/ 54 w 115"/>
              <a:gd name="T37" fmla="*/ 8 h 114"/>
              <a:gd name="T38" fmla="*/ 115 w 115"/>
              <a:gd name="T3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114">
                <a:moveTo>
                  <a:pt x="54" y="60"/>
                </a:moveTo>
                <a:lnTo>
                  <a:pt x="115" y="60"/>
                </a:lnTo>
                <a:lnTo>
                  <a:pt x="115" y="114"/>
                </a:lnTo>
                <a:lnTo>
                  <a:pt x="54" y="104"/>
                </a:lnTo>
                <a:lnTo>
                  <a:pt x="54" y="60"/>
                </a:lnTo>
                <a:close/>
                <a:moveTo>
                  <a:pt x="0" y="60"/>
                </a:moveTo>
                <a:lnTo>
                  <a:pt x="47" y="60"/>
                </a:lnTo>
                <a:lnTo>
                  <a:pt x="47" y="103"/>
                </a:lnTo>
                <a:lnTo>
                  <a:pt x="0" y="97"/>
                </a:lnTo>
                <a:lnTo>
                  <a:pt x="0" y="60"/>
                </a:lnTo>
                <a:close/>
                <a:moveTo>
                  <a:pt x="47" y="9"/>
                </a:moveTo>
                <a:lnTo>
                  <a:pt x="47" y="53"/>
                </a:lnTo>
                <a:lnTo>
                  <a:pt x="0" y="53"/>
                </a:lnTo>
                <a:lnTo>
                  <a:pt x="0" y="15"/>
                </a:lnTo>
                <a:lnTo>
                  <a:pt x="47" y="9"/>
                </a:lnTo>
                <a:close/>
                <a:moveTo>
                  <a:pt x="115" y="0"/>
                </a:moveTo>
                <a:lnTo>
                  <a:pt x="115" y="53"/>
                </a:lnTo>
                <a:lnTo>
                  <a:pt x="54" y="53"/>
                </a:lnTo>
                <a:lnTo>
                  <a:pt x="54" y="8"/>
                </a:lnTo>
                <a:lnTo>
                  <a:pt x="115" y="0"/>
                </a:lnTo>
                <a:close/>
              </a:path>
            </a:pathLst>
          </a:custGeom>
          <a:noFill/>
          <a:ln w="0">
            <a:solidFill>
              <a:schemeClr val="bg1"/>
            </a:solidFill>
            <a:prstDash val="solid"/>
            <a:round/>
          </a:ln>
        </p:spPr>
        <p:txBody>
          <a:bodyPr vert="horz" wrap="square" lIns="91440" tIns="45720" rIns="91440" bIns="45720" numCol="1" anchor="t" anchorCtr="0" compatLnSpc="1"/>
          <a:lstStyle/>
          <a:p>
            <a:endParaRPr lang="en-US">
              <a:solidFill>
                <a:schemeClr val="bg1"/>
              </a:solidFill>
            </a:endParaRPr>
          </a:p>
        </p:txBody>
      </p:sp>
      <p:sp>
        <p:nvSpPr>
          <p:cNvPr id="17" name="Freeform 343"/>
          <p:cNvSpPr>
            <a:spLocks noChangeAspect="1" noEditPoints="1"/>
          </p:cNvSpPr>
          <p:nvPr/>
        </p:nvSpPr>
        <p:spPr bwMode="auto">
          <a:xfrm>
            <a:off x="7107100" y="4694034"/>
            <a:ext cx="464004" cy="432000"/>
          </a:xfrm>
          <a:custGeom>
            <a:avLst/>
            <a:gdLst>
              <a:gd name="T0" fmla="*/ 109 w 116"/>
              <a:gd name="T1" fmla="*/ 93 h 108"/>
              <a:gd name="T2" fmla="*/ 112 w 116"/>
              <a:gd name="T3" fmla="*/ 101 h 108"/>
              <a:gd name="T4" fmla="*/ 112 w 116"/>
              <a:gd name="T5" fmla="*/ 108 h 108"/>
              <a:gd name="T6" fmla="*/ 109 w 116"/>
              <a:gd name="T7" fmla="*/ 105 h 108"/>
              <a:gd name="T8" fmla="*/ 101 w 116"/>
              <a:gd name="T9" fmla="*/ 101 h 108"/>
              <a:gd name="T10" fmla="*/ 100 w 116"/>
              <a:gd name="T11" fmla="*/ 95 h 108"/>
              <a:gd name="T12" fmla="*/ 105 w 116"/>
              <a:gd name="T13" fmla="*/ 92 h 108"/>
              <a:gd name="T14" fmla="*/ 20 w 116"/>
              <a:gd name="T15" fmla="*/ 95 h 108"/>
              <a:gd name="T16" fmla="*/ 20 w 116"/>
              <a:gd name="T17" fmla="*/ 99 h 108"/>
              <a:gd name="T18" fmla="*/ 9 w 116"/>
              <a:gd name="T19" fmla="*/ 104 h 108"/>
              <a:gd name="T20" fmla="*/ 11 w 116"/>
              <a:gd name="T21" fmla="*/ 92 h 108"/>
              <a:gd name="T22" fmla="*/ 99 w 116"/>
              <a:gd name="T23" fmla="*/ 76 h 108"/>
              <a:gd name="T24" fmla="*/ 104 w 116"/>
              <a:gd name="T25" fmla="*/ 85 h 108"/>
              <a:gd name="T26" fmla="*/ 99 w 116"/>
              <a:gd name="T27" fmla="*/ 91 h 108"/>
              <a:gd name="T28" fmla="*/ 95 w 116"/>
              <a:gd name="T29" fmla="*/ 89 h 108"/>
              <a:gd name="T30" fmla="*/ 91 w 116"/>
              <a:gd name="T31" fmla="*/ 80 h 108"/>
              <a:gd name="T32" fmla="*/ 97 w 116"/>
              <a:gd name="T33" fmla="*/ 76 h 108"/>
              <a:gd name="T34" fmla="*/ 114 w 116"/>
              <a:gd name="T35" fmla="*/ 47 h 108"/>
              <a:gd name="T36" fmla="*/ 114 w 116"/>
              <a:gd name="T37" fmla="*/ 67 h 108"/>
              <a:gd name="T38" fmla="*/ 100 w 116"/>
              <a:gd name="T39" fmla="*/ 66 h 108"/>
              <a:gd name="T40" fmla="*/ 97 w 116"/>
              <a:gd name="T41" fmla="*/ 61 h 108"/>
              <a:gd name="T42" fmla="*/ 89 w 116"/>
              <a:gd name="T43" fmla="*/ 47 h 108"/>
              <a:gd name="T44" fmla="*/ 71 w 116"/>
              <a:gd name="T45" fmla="*/ 55 h 108"/>
              <a:gd name="T46" fmla="*/ 45 w 116"/>
              <a:gd name="T47" fmla="*/ 67 h 108"/>
              <a:gd name="T48" fmla="*/ 30 w 116"/>
              <a:gd name="T49" fmla="*/ 47 h 108"/>
              <a:gd name="T50" fmla="*/ 2 w 116"/>
              <a:gd name="T51" fmla="*/ 67 h 108"/>
              <a:gd name="T52" fmla="*/ 2 w 116"/>
              <a:gd name="T53" fmla="*/ 47 h 108"/>
              <a:gd name="T54" fmla="*/ 50 w 116"/>
              <a:gd name="T55" fmla="*/ 28 h 108"/>
              <a:gd name="T56" fmla="*/ 58 w 116"/>
              <a:gd name="T57" fmla="*/ 36 h 108"/>
              <a:gd name="T58" fmla="*/ 25 w 116"/>
              <a:gd name="T59" fmla="*/ 91 h 108"/>
              <a:gd name="T60" fmla="*/ 15 w 116"/>
              <a:gd name="T61" fmla="*/ 88 h 108"/>
              <a:gd name="T62" fmla="*/ 24 w 116"/>
              <a:gd name="T63" fmla="*/ 67 h 108"/>
              <a:gd name="T64" fmla="*/ 47 w 116"/>
              <a:gd name="T65" fmla="*/ 28 h 108"/>
              <a:gd name="T66" fmla="*/ 63 w 116"/>
              <a:gd name="T67" fmla="*/ 10 h 108"/>
              <a:gd name="T68" fmla="*/ 78 w 116"/>
              <a:gd name="T69" fmla="*/ 34 h 108"/>
              <a:gd name="T70" fmla="*/ 88 w 116"/>
              <a:gd name="T71" fmla="*/ 54 h 108"/>
              <a:gd name="T72" fmla="*/ 89 w 116"/>
              <a:gd name="T73" fmla="*/ 57 h 108"/>
              <a:gd name="T74" fmla="*/ 91 w 116"/>
              <a:gd name="T75" fmla="*/ 59 h 108"/>
              <a:gd name="T76" fmla="*/ 95 w 116"/>
              <a:gd name="T77" fmla="*/ 66 h 108"/>
              <a:gd name="T78" fmla="*/ 96 w 116"/>
              <a:gd name="T79" fmla="*/ 70 h 108"/>
              <a:gd name="T80" fmla="*/ 92 w 116"/>
              <a:gd name="T81" fmla="*/ 74 h 108"/>
              <a:gd name="T82" fmla="*/ 85 w 116"/>
              <a:gd name="T83" fmla="*/ 75 h 108"/>
              <a:gd name="T84" fmla="*/ 74 w 116"/>
              <a:gd name="T85" fmla="*/ 50 h 108"/>
              <a:gd name="T86" fmla="*/ 63 w 116"/>
              <a:gd name="T87" fmla="*/ 27 h 108"/>
              <a:gd name="T88" fmla="*/ 54 w 116"/>
              <a:gd name="T89"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108">
                <a:moveTo>
                  <a:pt x="105" y="92"/>
                </a:moveTo>
                <a:lnTo>
                  <a:pt x="108" y="92"/>
                </a:lnTo>
                <a:lnTo>
                  <a:pt x="109" y="93"/>
                </a:lnTo>
                <a:lnTo>
                  <a:pt x="110" y="96"/>
                </a:lnTo>
                <a:lnTo>
                  <a:pt x="112" y="99"/>
                </a:lnTo>
                <a:lnTo>
                  <a:pt x="112" y="101"/>
                </a:lnTo>
                <a:lnTo>
                  <a:pt x="112" y="104"/>
                </a:lnTo>
                <a:lnTo>
                  <a:pt x="112" y="106"/>
                </a:lnTo>
                <a:lnTo>
                  <a:pt x="112" y="108"/>
                </a:lnTo>
                <a:lnTo>
                  <a:pt x="112" y="108"/>
                </a:lnTo>
                <a:lnTo>
                  <a:pt x="110" y="106"/>
                </a:lnTo>
                <a:lnTo>
                  <a:pt x="109" y="105"/>
                </a:lnTo>
                <a:lnTo>
                  <a:pt x="106" y="104"/>
                </a:lnTo>
                <a:lnTo>
                  <a:pt x="104" y="102"/>
                </a:lnTo>
                <a:lnTo>
                  <a:pt x="101" y="101"/>
                </a:lnTo>
                <a:lnTo>
                  <a:pt x="100" y="99"/>
                </a:lnTo>
                <a:lnTo>
                  <a:pt x="100" y="97"/>
                </a:lnTo>
                <a:lnTo>
                  <a:pt x="100" y="95"/>
                </a:lnTo>
                <a:lnTo>
                  <a:pt x="101" y="95"/>
                </a:lnTo>
                <a:lnTo>
                  <a:pt x="102" y="93"/>
                </a:lnTo>
                <a:lnTo>
                  <a:pt x="105" y="92"/>
                </a:lnTo>
                <a:close/>
                <a:moveTo>
                  <a:pt x="12" y="91"/>
                </a:moveTo>
                <a:lnTo>
                  <a:pt x="13" y="91"/>
                </a:lnTo>
                <a:lnTo>
                  <a:pt x="20" y="95"/>
                </a:lnTo>
                <a:lnTo>
                  <a:pt x="21" y="96"/>
                </a:lnTo>
                <a:lnTo>
                  <a:pt x="21" y="97"/>
                </a:lnTo>
                <a:lnTo>
                  <a:pt x="20" y="99"/>
                </a:lnTo>
                <a:lnTo>
                  <a:pt x="11" y="104"/>
                </a:lnTo>
                <a:lnTo>
                  <a:pt x="9" y="105"/>
                </a:lnTo>
                <a:lnTo>
                  <a:pt x="9" y="104"/>
                </a:lnTo>
                <a:lnTo>
                  <a:pt x="9" y="102"/>
                </a:lnTo>
                <a:lnTo>
                  <a:pt x="11" y="92"/>
                </a:lnTo>
                <a:lnTo>
                  <a:pt x="11" y="92"/>
                </a:lnTo>
                <a:lnTo>
                  <a:pt x="12" y="91"/>
                </a:lnTo>
                <a:close/>
                <a:moveTo>
                  <a:pt x="97" y="76"/>
                </a:moveTo>
                <a:lnTo>
                  <a:pt x="99" y="76"/>
                </a:lnTo>
                <a:lnTo>
                  <a:pt x="100" y="78"/>
                </a:lnTo>
                <a:lnTo>
                  <a:pt x="102" y="84"/>
                </a:lnTo>
                <a:lnTo>
                  <a:pt x="104" y="85"/>
                </a:lnTo>
                <a:lnTo>
                  <a:pt x="102" y="87"/>
                </a:lnTo>
                <a:lnTo>
                  <a:pt x="101" y="88"/>
                </a:lnTo>
                <a:lnTo>
                  <a:pt x="99" y="91"/>
                </a:lnTo>
                <a:lnTo>
                  <a:pt x="97" y="91"/>
                </a:lnTo>
                <a:lnTo>
                  <a:pt x="96" y="91"/>
                </a:lnTo>
                <a:lnTo>
                  <a:pt x="95" y="89"/>
                </a:lnTo>
                <a:lnTo>
                  <a:pt x="91" y="83"/>
                </a:lnTo>
                <a:lnTo>
                  <a:pt x="91" y="82"/>
                </a:lnTo>
                <a:lnTo>
                  <a:pt x="91" y="80"/>
                </a:lnTo>
                <a:lnTo>
                  <a:pt x="92" y="79"/>
                </a:lnTo>
                <a:lnTo>
                  <a:pt x="96" y="76"/>
                </a:lnTo>
                <a:lnTo>
                  <a:pt x="97" y="76"/>
                </a:lnTo>
                <a:close/>
                <a:moveTo>
                  <a:pt x="89" y="47"/>
                </a:moveTo>
                <a:lnTo>
                  <a:pt x="113" y="47"/>
                </a:lnTo>
                <a:lnTo>
                  <a:pt x="114" y="47"/>
                </a:lnTo>
                <a:lnTo>
                  <a:pt x="116" y="50"/>
                </a:lnTo>
                <a:lnTo>
                  <a:pt x="116" y="66"/>
                </a:lnTo>
                <a:lnTo>
                  <a:pt x="114" y="67"/>
                </a:lnTo>
                <a:lnTo>
                  <a:pt x="113" y="67"/>
                </a:lnTo>
                <a:lnTo>
                  <a:pt x="100" y="67"/>
                </a:lnTo>
                <a:lnTo>
                  <a:pt x="100" y="66"/>
                </a:lnTo>
                <a:lnTo>
                  <a:pt x="99" y="65"/>
                </a:lnTo>
                <a:lnTo>
                  <a:pt x="97" y="63"/>
                </a:lnTo>
                <a:lnTo>
                  <a:pt x="97" y="61"/>
                </a:lnTo>
                <a:lnTo>
                  <a:pt x="95" y="57"/>
                </a:lnTo>
                <a:lnTo>
                  <a:pt x="92" y="53"/>
                </a:lnTo>
                <a:lnTo>
                  <a:pt x="89" y="47"/>
                </a:lnTo>
                <a:close/>
                <a:moveTo>
                  <a:pt x="57" y="47"/>
                </a:moveTo>
                <a:lnTo>
                  <a:pt x="67" y="47"/>
                </a:lnTo>
                <a:lnTo>
                  <a:pt x="71" y="55"/>
                </a:lnTo>
                <a:lnTo>
                  <a:pt x="74" y="62"/>
                </a:lnTo>
                <a:lnTo>
                  <a:pt x="76" y="67"/>
                </a:lnTo>
                <a:lnTo>
                  <a:pt x="45" y="67"/>
                </a:lnTo>
                <a:lnTo>
                  <a:pt x="57" y="47"/>
                </a:lnTo>
                <a:close/>
                <a:moveTo>
                  <a:pt x="3" y="47"/>
                </a:moveTo>
                <a:lnTo>
                  <a:pt x="30" y="47"/>
                </a:lnTo>
                <a:lnTo>
                  <a:pt x="19" y="67"/>
                </a:lnTo>
                <a:lnTo>
                  <a:pt x="3" y="67"/>
                </a:lnTo>
                <a:lnTo>
                  <a:pt x="2" y="67"/>
                </a:lnTo>
                <a:lnTo>
                  <a:pt x="0" y="66"/>
                </a:lnTo>
                <a:lnTo>
                  <a:pt x="0" y="50"/>
                </a:lnTo>
                <a:lnTo>
                  <a:pt x="2" y="47"/>
                </a:lnTo>
                <a:lnTo>
                  <a:pt x="3" y="47"/>
                </a:lnTo>
                <a:close/>
                <a:moveTo>
                  <a:pt x="47" y="28"/>
                </a:moveTo>
                <a:lnTo>
                  <a:pt x="50" y="28"/>
                </a:lnTo>
                <a:lnTo>
                  <a:pt x="57" y="32"/>
                </a:lnTo>
                <a:lnTo>
                  <a:pt x="58" y="33"/>
                </a:lnTo>
                <a:lnTo>
                  <a:pt x="58" y="36"/>
                </a:lnTo>
                <a:lnTo>
                  <a:pt x="47" y="53"/>
                </a:lnTo>
                <a:lnTo>
                  <a:pt x="40" y="67"/>
                </a:lnTo>
                <a:lnTo>
                  <a:pt x="25" y="91"/>
                </a:lnTo>
                <a:lnTo>
                  <a:pt x="24" y="92"/>
                </a:lnTo>
                <a:lnTo>
                  <a:pt x="23" y="92"/>
                </a:lnTo>
                <a:lnTo>
                  <a:pt x="15" y="88"/>
                </a:lnTo>
                <a:lnTo>
                  <a:pt x="13" y="87"/>
                </a:lnTo>
                <a:lnTo>
                  <a:pt x="15" y="84"/>
                </a:lnTo>
                <a:lnTo>
                  <a:pt x="24" y="67"/>
                </a:lnTo>
                <a:lnTo>
                  <a:pt x="36" y="47"/>
                </a:lnTo>
                <a:lnTo>
                  <a:pt x="46" y="29"/>
                </a:lnTo>
                <a:lnTo>
                  <a:pt x="47" y="28"/>
                </a:lnTo>
                <a:close/>
                <a:moveTo>
                  <a:pt x="55" y="0"/>
                </a:moveTo>
                <a:lnTo>
                  <a:pt x="58" y="3"/>
                </a:lnTo>
                <a:lnTo>
                  <a:pt x="63" y="10"/>
                </a:lnTo>
                <a:lnTo>
                  <a:pt x="68" y="19"/>
                </a:lnTo>
                <a:lnTo>
                  <a:pt x="74" y="28"/>
                </a:lnTo>
                <a:lnTo>
                  <a:pt x="78" y="34"/>
                </a:lnTo>
                <a:lnTo>
                  <a:pt x="83" y="45"/>
                </a:lnTo>
                <a:lnTo>
                  <a:pt x="88" y="54"/>
                </a:lnTo>
                <a:lnTo>
                  <a:pt x="88" y="54"/>
                </a:lnTo>
                <a:lnTo>
                  <a:pt x="88" y="55"/>
                </a:lnTo>
                <a:lnTo>
                  <a:pt x="89" y="55"/>
                </a:lnTo>
                <a:lnTo>
                  <a:pt x="89" y="57"/>
                </a:lnTo>
                <a:lnTo>
                  <a:pt x="89" y="58"/>
                </a:lnTo>
                <a:lnTo>
                  <a:pt x="89" y="58"/>
                </a:lnTo>
                <a:lnTo>
                  <a:pt x="91" y="59"/>
                </a:lnTo>
                <a:lnTo>
                  <a:pt x="91" y="59"/>
                </a:lnTo>
                <a:lnTo>
                  <a:pt x="92" y="63"/>
                </a:lnTo>
                <a:lnTo>
                  <a:pt x="95" y="66"/>
                </a:lnTo>
                <a:lnTo>
                  <a:pt x="95" y="67"/>
                </a:lnTo>
                <a:lnTo>
                  <a:pt x="95" y="68"/>
                </a:lnTo>
                <a:lnTo>
                  <a:pt x="96" y="70"/>
                </a:lnTo>
                <a:lnTo>
                  <a:pt x="95" y="72"/>
                </a:lnTo>
                <a:lnTo>
                  <a:pt x="93" y="74"/>
                </a:lnTo>
                <a:lnTo>
                  <a:pt x="92" y="74"/>
                </a:lnTo>
                <a:lnTo>
                  <a:pt x="89" y="75"/>
                </a:lnTo>
                <a:lnTo>
                  <a:pt x="88" y="75"/>
                </a:lnTo>
                <a:lnTo>
                  <a:pt x="85" y="75"/>
                </a:lnTo>
                <a:lnTo>
                  <a:pt x="83" y="70"/>
                </a:lnTo>
                <a:lnTo>
                  <a:pt x="79" y="62"/>
                </a:lnTo>
                <a:lnTo>
                  <a:pt x="74" y="50"/>
                </a:lnTo>
                <a:lnTo>
                  <a:pt x="68" y="40"/>
                </a:lnTo>
                <a:lnTo>
                  <a:pt x="66" y="33"/>
                </a:lnTo>
                <a:lnTo>
                  <a:pt x="63" y="27"/>
                </a:lnTo>
                <a:lnTo>
                  <a:pt x="59" y="19"/>
                </a:lnTo>
                <a:lnTo>
                  <a:pt x="57" y="11"/>
                </a:lnTo>
                <a:lnTo>
                  <a:pt x="54" y="4"/>
                </a:lnTo>
                <a:lnTo>
                  <a:pt x="55" y="0"/>
                </a:lnTo>
                <a:close/>
              </a:path>
            </a:pathLst>
          </a:custGeom>
          <a:noFill/>
          <a:ln w="0">
            <a:solidFill>
              <a:schemeClr val="bg1"/>
            </a:solidFill>
            <a:prstDash val="solid"/>
            <a:round/>
          </a:ln>
        </p:spPr>
        <p:txBody>
          <a:bodyPr vert="horz" wrap="square" lIns="91440" tIns="45720" rIns="91440" bIns="45720" numCol="1" anchor="t" anchorCtr="0" compatLnSpc="1"/>
          <a:lstStyle/>
          <a:p>
            <a:endParaRPr lang="en-US">
              <a:solidFill>
                <a:schemeClr val="bg1"/>
              </a:solidFill>
            </a:endParaRPr>
          </a:p>
        </p:txBody>
      </p:sp>
      <p:sp>
        <p:nvSpPr>
          <p:cNvPr id="18" name="Freeform 344"/>
          <p:cNvSpPr>
            <a:spLocks noChangeAspect="1" noEditPoints="1"/>
          </p:cNvSpPr>
          <p:nvPr/>
        </p:nvSpPr>
        <p:spPr bwMode="auto">
          <a:xfrm>
            <a:off x="4658077" y="4103068"/>
            <a:ext cx="368688" cy="432000"/>
          </a:xfrm>
          <a:custGeom>
            <a:avLst/>
            <a:gdLst>
              <a:gd name="T0" fmla="*/ 80 w 99"/>
              <a:gd name="T1" fmla="*/ 29 h 116"/>
              <a:gd name="T2" fmla="*/ 97 w 99"/>
              <a:gd name="T3" fmla="*/ 40 h 116"/>
              <a:gd name="T4" fmla="*/ 90 w 99"/>
              <a:gd name="T5" fmla="*/ 46 h 116"/>
              <a:gd name="T6" fmla="*/ 84 w 99"/>
              <a:gd name="T7" fmla="*/ 62 h 116"/>
              <a:gd name="T8" fmla="*/ 92 w 99"/>
              <a:gd name="T9" fmla="*/ 80 h 116"/>
              <a:gd name="T10" fmla="*/ 99 w 99"/>
              <a:gd name="T11" fmla="*/ 86 h 116"/>
              <a:gd name="T12" fmla="*/ 98 w 99"/>
              <a:gd name="T13" fmla="*/ 88 h 116"/>
              <a:gd name="T14" fmla="*/ 94 w 99"/>
              <a:gd name="T15" fmla="*/ 96 h 116"/>
              <a:gd name="T16" fmla="*/ 88 w 99"/>
              <a:gd name="T17" fmla="*/ 105 h 116"/>
              <a:gd name="T18" fmla="*/ 81 w 99"/>
              <a:gd name="T19" fmla="*/ 113 h 116"/>
              <a:gd name="T20" fmla="*/ 72 w 99"/>
              <a:gd name="T21" fmla="*/ 116 h 116"/>
              <a:gd name="T22" fmla="*/ 65 w 99"/>
              <a:gd name="T23" fmla="*/ 114 h 116"/>
              <a:gd name="T24" fmla="*/ 60 w 99"/>
              <a:gd name="T25" fmla="*/ 112 h 116"/>
              <a:gd name="T26" fmla="*/ 52 w 99"/>
              <a:gd name="T27" fmla="*/ 110 h 116"/>
              <a:gd name="T28" fmla="*/ 43 w 99"/>
              <a:gd name="T29" fmla="*/ 113 h 116"/>
              <a:gd name="T30" fmla="*/ 37 w 99"/>
              <a:gd name="T31" fmla="*/ 114 h 116"/>
              <a:gd name="T32" fmla="*/ 27 w 99"/>
              <a:gd name="T33" fmla="*/ 114 h 116"/>
              <a:gd name="T34" fmla="*/ 19 w 99"/>
              <a:gd name="T35" fmla="*/ 109 h 116"/>
              <a:gd name="T36" fmla="*/ 13 w 99"/>
              <a:gd name="T37" fmla="*/ 101 h 116"/>
              <a:gd name="T38" fmla="*/ 1 w 99"/>
              <a:gd name="T39" fmla="*/ 74 h 116"/>
              <a:gd name="T40" fmla="*/ 5 w 99"/>
              <a:gd name="T41" fmla="*/ 44 h 116"/>
              <a:gd name="T42" fmla="*/ 19 w 99"/>
              <a:gd name="T43" fmla="*/ 31 h 116"/>
              <a:gd name="T44" fmla="*/ 35 w 99"/>
              <a:gd name="T45" fmla="*/ 29 h 116"/>
              <a:gd name="T46" fmla="*/ 43 w 99"/>
              <a:gd name="T47" fmla="*/ 32 h 116"/>
              <a:gd name="T48" fmla="*/ 51 w 99"/>
              <a:gd name="T49" fmla="*/ 34 h 116"/>
              <a:gd name="T50" fmla="*/ 65 w 99"/>
              <a:gd name="T51" fmla="*/ 29 h 116"/>
              <a:gd name="T52" fmla="*/ 74 w 99"/>
              <a:gd name="T53" fmla="*/ 0 h 116"/>
              <a:gd name="T54" fmla="*/ 72 w 99"/>
              <a:gd name="T55" fmla="*/ 14 h 116"/>
              <a:gd name="T56" fmla="*/ 64 w 99"/>
              <a:gd name="T57" fmla="*/ 23 h 116"/>
              <a:gd name="T58" fmla="*/ 55 w 99"/>
              <a:gd name="T59" fmla="*/ 27 h 116"/>
              <a:gd name="T60" fmla="*/ 50 w 99"/>
              <a:gd name="T61" fmla="*/ 23 h 116"/>
              <a:gd name="T62" fmla="*/ 54 w 99"/>
              <a:gd name="T63" fmla="*/ 14 h 116"/>
              <a:gd name="T64" fmla="*/ 60 w 99"/>
              <a:gd name="T65" fmla="*/ 7 h 116"/>
              <a:gd name="T66" fmla="*/ 69 w 99"/>
              <a:gd name="T67"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16">
                <a:moveTo>
                  <a:pt x="74" y="29"/>
                </a:moveTo>
                <a:lnTo>
                  <a:pt x="80" y="29"/>
                </a:lnTo>
                <a:lnTo>
                  <a:pt x="89" y="33"/>
                </a:lnTo>
                <a:lnTo>
                  <a:pt x="97" y="40"/>
                </a:lnTo>
                <a:lnTo>
                  <a:pt x="94" y="41"/>
                </a:lnTo>
                <a:lnTo>
                  <a:pt x="90" y="46"/>
                </a:lnTo>
                <a:lnTo>
                  <a:pt x="85" y="53"/>
                </a:lnTo>
                <a:lnTo>
                  <a:pt x="84" y="62"/>
                </a:lnTo>
                <a:lnTo>
                  <a:pt x="86" y="72"/>
                </a:lnTo>
                <a:lnTo>
                  <a:pt x="92" y="80"/>
                </a:lnTo>
                <a:lnTo>
                  <a:pt x="97" y="84"/>
                </a:lnTo>
                <a:lnTo>
                  <a:pt x="99" y="86"/>
                </a:lnTo>
                <a:lnTo>
                  <a:pt x="99" y="86"/>
                </a:lnTo>
                <a:lnTo>
                  <a:pt x="98" y="88"/>
                </a:lnTo>
                <a:lnTo>
                  <a:pt x="97" y="92"/>
                </a:lnTo>
                <a:lnTo>
                  <a:pt x="94" y="96"/>
                </a:lnTo>
                <a:lnTo>
                  <a:pt x="92" y="101"/>
                </a:lnTo>
                <a:lnTo>
                  <a:pt x="88" y="105"/>
                </a:lnTo>
                <a:lnTo>
                  <a:pt x="85" y="109"/>
                </a:lnTo>
                <a:lnTo>
                  <a:pt x="81" y="113"/>
                </a:lnTo>
                <a:lnTo>
                  <a:pt x="77" y="114"/>
                </a:lnTo>
                <a:lnTo>
                  <a:pt x="72" y="116"/>
                </a:lnTo>
                <a:lnTo>
                  <a:pt x="69" y="116"/>
                </a:lnTo>
                <a:lnTo>
                  <a:pt x="65" y="114"/>
                </a:lnTo>
                <a:lnTo>
                  <a:pt x="63" y="113"/>
                </a:lnTo>
                <a:lnTo>
                  <a:pt x="60" y="112"/>
                </a:lnTo>
                <a:lnTo>
                  <a:pt x="56" y="112"/>
                </a:lnTo>
                <a:lnTo>
                  <a:pt x="52" y="110"/>
                </a:lnTo>
                <a:lnTo>
                  <a:pt x="47" y="112"/>
                </a:lnTo>
                <a:lnTo>
                  <a:pt x="43" y="113"/>
                </a:lnTo>
                <a:lnTo>
                  <a:pt x="39" y="114"/>
                </a:lnTo>
                <a:lnTo>
                  <a:pt x="37" y="114"/>
                </a:lnTo>
                <a:lnTo>
                  <a:pt x="33" y="116"/>
                </a:lnTo>
                <a:lnTo>
                  <a:pt x="27" y="114"/>
                </a:lnTo>
                <a:lnTo>
                  <a:pt x="23" y="113"/>
                </a:lnTo>
                <a:lnTo>
                  <a:pt x="19" y="109"/>
                </a:lnTo>
                <a:lnTo>
                  <a:pt x="16" y="105"/>
                </a:lnTo>
                <a:lnTo>
                  <a:pt x="13" y="101"/>
                </a:lnTo>
                <a:lnTo>
                  <a:pt x="5" y="88"/>
                </a:lnTo>
                <a:lnTo>
                  <a:pt x="1" y="74"/>
                </a:lnTo>
                <a:lnTo>
                  <a:pt x="0" y="58"/>
                </a:lnTo>
                <a:lnTo>
                  <a:pt x="5" y="44"/>
                </a:lnTo>
                <a:lnTo>
                  <a:pt x="12" y="36"/>
                </a:lnTo>
                <a:lnTo>
                  <a:pt x="19" y="31"/>
                </a:lnTo>
                <a:lnTo>
                  <a:pt x="30" y="29"/>
                </a:lnTo>
                <a:lnTo>
                  <a:pt x="35" y="29"/>
                </a:lnTo>
                <a:lnTo>
                  <a:pt x="39" y="31"/>
                </a:lnTo>
                <a:lnTo>
                  <a:pt x="43" y="32"/>
                </a:lnTo>
                <a:lnTo>
                  <a:pt x="47" y="33"/>
                </a:lnTo>
                <a:lnTo>
                  <a:pt x="51" y="34"/>
                </a:lnTo>
                <a:lnTo>
                  <a:pt x="56" y="32"/>
                </a:lnTo>
                <a:lnTo>
                  <a:pt x="65" y="29"/>
                </a:lnTo>
                <a:lnTo>
                  <a:pt x="74" y="29"/>
                </a:lnTo>
                <a:close/>
                <a:moveTo>
                  <a:pt x="74" y="0"/>
                </a:moveTo>
                <a:lnTo>
                  <a:pt x="73" y="8"/>
                </a:lnTo>
                <a:lnTo>
                  <a:pt x="72" y="14"/>
                </a:lnTo>
                <a:lnTo>
                  <a:pt x="68" y="19"/>
                </a:lnTo>
                <a:lnTo>
                  <a:pt x="64" y="23"/>
                </a:lnTo>
                <a:lnTo>
                  <a:pt x="60" y="25"/>
                </a:lnTo>
                <a:lnTo>
                  <a:pt x="55" y="27"/>
                </a:lnTo>
                <a:lnTo>
                  <a:pt x="50" y="28"/>
                </a:lnTo>
                <a:lnTo>
                  <a:pt x="50" y="23"/>
                </a:lnTo>
                <a:lnTo>
                  <a:pt x="51" y="17"/>
                </a:lnTo>
                <a:lnTo>
                  <a:pt x="54" y="14"/>
                </a:lnTo>
                <a:lnTo>
                  <a:pt x="56" y="10"/>
                </a:lnTo>
                <a:lnTo>
                  <a:pt x="60" y="7"/>
                </a:lnTo>
                <a:lnTo>
                  <a:pt x="64" y="3"/>
                </a:lnTo>
                <a:lnTo>
                  <a:pt x="69" y="2"/>
                </a:lnTo>
                <a:lnTo>
                  <a:pt x="74" y="0"/>
                </a:lnTo>
                <a:close/>
              </a:path>
            </a:pathLst>
          </a:custGeom>
          <a:noFill/>
          <a:ln w="0">
            <a:solidFill>
              <a:schemeClr val="bg1"/>
            </a:solidFill>
            <a:prstDash val="solid"/>
            <a:round/>
          </a:ln>
        </p:spPr>
        <p:txBody>
          <a:bodyPr vert="horz" wrap="square" lIns="91440" tIns="45720" rIns="91440" bIns="45720" numCol="1" anchor="t" anchorCtr="0" compatLnSpc="1"/>
          <a:lstStyle/>
          <a:p>
            <a:endParaRPr lang="en-US">
              <a:solidFill>
                <a:schemeClr val="bg1"/>
              </a:solidFill>
            </a:endParaRPr>
          </a:p>
        </p:txBody>
      </p:sp>
      <p:sp>
        <p:nvSpPr>
          <p:cNvPr id="19" name="Freeform 345"/>
          <p:cNvSpPr>
            <a:spLocks noChangeAspect="1" noEditPoints="1"/>
          </p:cNvSpPr>
          <p:nvPr/>
        </p:nvSpPr>
        <p:spPr bwMode="auto">
          <a:xfrm>
            <a:off x="4418991" y="2902020"/>
            <a:ext cx="356208" cy="432000"/>
          </a:xfrm>
          <a:custGeom>
            <a:avLst/>
            <a:gdLst>
              <a:gd name="T0" fmla="*/ 91 w 94"/>
              <a:gd name="T1" fmla="*/ 36 h 114"/>
              <a:gd name="T2" fmla="*/ 94 w 94"/>
              <a:gd name="T3" fmla="*/ 42 h 114"/>
              <a:gd name="T4" fmla="*/ 94 w 94"/>
              <a:gd name="T5" fmla="*/ 74 h 114"/>
              <a:gd name="T6" fmla="*/ 88 w 94"/>
              <a:gd name="T7" fmla="*/ 77 h 114"/>
              <a:gd name="T8" fmla="*/ 82 w 94"/>
              <a:gd name="T9" fmla="*/ 74 h 114"/>
              <a:gd name="T10" fmla="*/ 81 w 94"/>
              <a:gd name="T11" fmla="*/ 42 h 114"/>
              <a:gd name="T12" fmla="*/ 85 w 94"/>
              <a:gd name="T13" fmla="*/ 36 h 114"/>
              <a:gd name="T14" fmla="*/ 17 w 94"/>
              <a:gd name="T15" fmla="*/ 35 h 114"/>
              <a:gd name="T16" fmla="*/ 77 w 94"/>
              <a:gd name="T17" fmla="*/ 84 h 114"/>
              <a:gd name="T18" fmla="*/ 74 w 94"/>
              <a:gd name="T19" fmla="*/ 90 h 114"/>
              <a:gd name="T20" fmla="*/ 65 w 94"/>
              <a:gd name="T21" fmla="*/ 91 h 114"/>
              <a:gd name="T22" fmla="*/ 65 w 94"/>
              <a:gd name="T23" fmla="*/ 107 h 114"/>
              <a:gd name="T24" fmla="*/ 63 w 94"/>
              <a:gd name="T25" fmla="*/ 112 h 114"/>
              <a:gd name="T26" fmla="*/ 56 w 94"/>
              <a:gd name="T27" fmla="*/ 112 h 114"/>
              <a:gd name="T28" fmla="*/ 52 w 94"/>
              <a:gd name="T29" fmla="*/ 107 h 114"/>
              <a:gd name="T30" fmla="*/ 53 w 94"/>
              <a:gd name="T31" fmla="*/ 91 h 114"/>
              <a:gd name="T32" fmla="*/ 42 w 94"/>
              <a:gd name="T33" fmla="*/ 93 h 114"/>
              <a:gd name="T34" fmla="*/ 40 w 94"/>
              <a:gd name="T35" fmla="*/ 110 h 114"/>
              <a:gd name="T36" fmla="*/ 35 w 94"/>
              <a:gd name="T37" fmla="*/ 114 h 114"/>
              <a:gd name="T38" fmla="*/ 29 w 94"/>
              <a:gd name="T39" fmla="*/ 110 h 114"/>
              <a:gd name="T40" fmla="*/ 29 w 94"/>
              <a:gd name="T41" fmla="*/ 93 h 114"/>
              <a:gd name="T42" fmla="*/ 23 w 94"/>
              <a:gd name="T43" fmla="*/ 91 h 114"/>
              <a:gd name="T44" fmla="*/ 18 w 94"/>
              <a:gd name="T45" fmla="*/ 87 h 114"/>
              <a:gd name="T46" fmla="*/ 17 w 94"/>
              <a:gd name="T47" fmla="*/ 35 h 114"/>
              <a:gd name="T48" fmla="*/ 9 w 94"/>
              <a:gd name="T49" fmla="*/ 36 h 114"/>
              <a:gd name="T50" fmla="*/ 13 w 94"/>
              <a:gd name="T51" fmla="*/ 42 h 114"/>
              <a:gd name="T52" fmla="*/ 12 w 94"/>
              <a:gd name="T53" fmla="*/ 74 h 114"/>
              <a:gd name="T54" fmla="*/ 6 w 94"/>
              <a:gd name="T55" fmla="*/ 77 h 114"/>
              <a:gd name="T56" fmla="*/ 1 w 94"/>
              <a:gd name="T57" fmla="*/ 74 h 114"/>
              <a:gd name="T58" fmla="*/ 0 w 94"/>
              <a:gd name="T59" fmla="*/ 42 h 114"/>
              <a:gd name="T60" fmla="*/ 2 w 94"/>
              <a:gd name="T61" fmla="*/ 36 h 114"/>
              <a:gd name="T62" fmla="*/ 60 w 94"/>
              <a:gd name="T63" fmla="*/ 15 h 114"/>
              <a:gd name="T64" fmla="*/ 57 w 94"/>
              <a:gd name="T65" fmla="*/ 17 h 114"/>
              <a:gd name="T66" fmla="*/ 57 w 94"/>
              <a:gd name="T67" fmla="*/ 21 h 114"/>
              <a:gd name="T68" fmla="*/ 60 w 94"/>
              <a:gd name="T69" fmla="*/ 22 h 114"/>
              <a:gd name="T70" fmla="*/ 63 w 94"/>
              <a:gd name="T71" fmla="*/ 21 h 114"/>
              <a:gd name="T72" fmla="*/ 63 w 94"/>
              <a:gd name="T73" fmla="*/ 17 h 114"/>
              <a:gd name="T74" fmla="*/ 60 w 94"/>
              <a:gd name="T75" fmla="*/ 15 h 114"/>
              <a:gd name="T76" fmla="*/ 33 w 94"/>
              <a:gd name="T77" fmla="*/ 15 h 114"/>
              <a:gd name="T78" fmla="*/ 31 w 94"/>
              <a:gd name="T79" fmla="*/ 18 h 114"/>
              <a:gd name="T80" fmla="*/ 33 w 94"/>
              <a:gd name="T81" fmla="*/ 22 h 114"/>
              <a:gd name="T82" fmla="*/ 35 w 94"/>
              <a:gd name="T83" fmla="*/ 22 h 114"/>
              <a:gd name="T84" fmla="*/ 38 w 94"/>
              <a:gd name="T85" fmla="*/ 18 h 114"/>
              <a:gd name="T86" fmla="*/ 35 w 94"/>
              <a:gd name="T87" fmla="*/ 15 h 114"/>
              <a:gd name="T88" fmla="*/ 29 w 94"/>
              <a:gd name="T89" fmla="*/ 0 h 114"/>
              <a:gd name="T90" fmla="*/ 31 w 94"/>
              <a:gd name="T91" fmla="*/ 4 h 114"/>
              <a:gd name="T92" fmla="*/ 34 w 94"/>
              <a:gd name="T93" fmla="*/ 8 h 114"/>
              <a:gd name="T94" fmla="*/ 47 w 94"/>
              <a:gd name="T95" fmla="*/ 5 h 114"/>
              <a:gd name="T96" fmla="*/ 60 w 94"/>
              <a:gd name="T97" fmla="*/ 8 h 114"/>
              <a:gd name="T98" fmla="*/ 63 w 94"/>
              <a:gd name="T99" fmla="*/ 4 h 114"/>
              <a:gd name="T100" fmla="*/ 65 w 94"/>
              <a:gd name="T101" fmla="*/ 0 h 114"/>
              <a:gd name="T102" fmla="*/ 67 w 94"/>
              <a:gd name="T103" fmla="*/ 0 h 114"/>
              <a:gd name="T104" fmla="*/ 64 w 94"/>
              <a:gd name="T105" fmla="*/ 5 h 114"/>
              <a:gd name="T106" fmla="*/ 61 w 94"/>
              <a:gd name="T107" fmla="*/ 9 h 114"/>
              <a:gd name="T108" fmla="*/ 76 w 94"/>
              <a:gd name="T109" fmla="*/ 22 h 114"/>
              <a:gd name="T110" fmla="*/ 17 w 94"/>
              <a:gd name="T111" fmla="*/ 31 h 114"/>
              <a:gd name="T112" fmla="*/ 25 w 94"/>
              <a:gd name="T113" fmla="*/ 14 h 114"/>
              <a:gd name="T114" fmla="*/ 31 w 94"/>
              <a:gd name="T115" fmla="*/ 6 h 114"/>
              <a:gd name="T116" fmla="*/ 27 w 94"/>
              <a:gd name="T117" fmla="*/ 1 h 114"/>
              <a:gd name="T118" fmla="*/ 27 w 94"/>
              <a:gd name="T1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 h="114">
                <a:moveTo>
                  <a:pt x="88" y="35"/>
                </a:moveTo>
                <a:lnTo>
                  <a:pt x="91" y="36"/>
                </a:lnTo>
                <a:lnTo>
                  <a:pt x="94" y="39"/>
                </a:lnTo>
                <a:lnTo>
                  <a:pt x="94" y="42"/>
                </a:lnTo>
                <a:lnTo>
                  <a:pt x="94" y="70"/>
                </a:lnTo>
                <a:lnTo>
                  <a:pt x="94" y="74"/>
                </a:lnTo>
                <a:lnTo>
                  <a:pt x="91" y="76"/>
                </a:lnTo>
                <a:lnTo>
                  <a:pt x="88" y="77"/>
                </a:lnTo>
                <a:lnTo>
                  <a:pt x="85" y="76"/>
                </a:lnTo>
                <a:lnTo>
                  <a:pt x="82" y="74"/>
                </a:lnTo>
                <a:lnTo>
                  <a:pt x="81" y="70"/>
                </a:lnTo>
                <a:lnTo>
                  <a:pt x="81" y="42"/>
                </a:lnTo>
                <a:lnTo>
                  <a:pt x="82" y="39"/>
                </a:lnTo>
                <a:lnTo>
                  <a:pt x="85" y="36"/>
                </a:lnTo>
                <a:lnTo>
                  <a:pt x="88" y="35"/>
                </a:lnTo>
                <a:close/>
                <a:moveTo>
                  <a:pt x="17" y="35"/>
                </a:moveTo>
                <a:lnTo>
                  <a:pt x="77" y="35"/>
                </a:lnTo>
                <a:lnTo>
                  <a:pt x="77" y="84"/>
                </a:lnTo>
                <a:lnTo>
                  <a:pt x="76" y="87"/>
                </a:lnTo>
                <a:lnTo>
                  <a:pt x="74" y="90"/>
                </a:lnTo>
                <a:lnTo>
                  <a:pt x="70" y="91"/>
                </a:lnTo>
                <a:lnTo>
                  <a:pt x="65" y="91"/>
                </a:lnTo>
                <a:lnTo>
                  <a:pt x="65" y="93"/>
                </a:lnTo>
                <a:lnTo>
                  <a:pt x="65" y="107"/>
                </a:lnTo>
                <a:lnTo>
                  <a:pt x="65" y="110"/>
                </a:lnTo>
                <a:lnTo>
                  <a:pt x="63" y="112"/>
                </a:lnTo>
                <a:lnTo>
                  <a:pt x="59" y="114"/>
                </a:lnTo>
                <a:lnTo>
                  <a:pt x="56" y="112"/>
                </a:lnTo>
                <a:lnTo>
                  <a:pt x="53" y="110"/>
                </a:lnTo>
                <a:lnTo>
                  <a:pt x="52" y="107"/>
                </a:lnTo>
                <a:lnTo>
                  <a:pt x="52" y="93"/>
                </a:lnTo>
                <a:lnTo>
                  <a:pt x="53" y="91"/>
                </a:lnTo>
                <a:lnTo>
                  <a:pt x="40" y="91"/>
                </a:lnTo>
                <a:lnTo>
                  <a:pt x="42" y="93"/>
                </a:lnTo>
                <a:lnTo>
                  <a:pt x="42" y="107"/>
                </a:lnTo>
                <a:lnTo>
                  <a:pt x="40" y="110"/>
                </a:lnTo>
                <a:lnTo>
                  <a:pt x="38" y="112"/>
                </a:lnTo>
                <a:lnTo>
                  <a:pt x="35" y="114"/>
                </a:lnTo>
                <a:lnTo>
                  <a:pt x="31" y="112"/>
                </a:lnTo>
                <a:lnTo>
                  <a:pt x="29" y="110"/>
                </a:lnTo>
                <a:lnTo>
                  <a:pt x="29" y="107"/>
                </a:lnTo>
                <a:lnTo>
                  <a:pt x="29" y="93"/>
                </a:lnTo>
                <a:lnTo>
                  <a:pt x="29" y="91"/>
                </a:lnTo>
                <a:lnTo>
                  <a:pt x="23" y="91"/>
                </a:lnTo>
                <a:lnTo>
                  <a:pt x="21" y="90"/>
                </a:lnTo>
                <a:lnTo>
                  <a:pt x="18" y="87"/>
                </a:lnTo>
                <a:lnTo>
                  <a:pt x="17" y="84"/>
                </a:lnTo>
                <a:lnTo>
                  <a:pt x="17" y="35"/>
                </a:lnTo>
                <a:close/>
                <a:moveTo>
                  <a:pt x="6" y="35"/>
                </a:moveTo>
                <a:lnTo>
                  <a:pt x="9" y="36"/>
                </a:lnTo>
                <a:lnTo>
                  <a:pt x="12" y="39"/>
                </a:lnTo>
                <a:lnTo>
                  <a:pt x="13" y="42"/>
                </a:lnTo>
                <a:lnTo>
                  <a:pt x="13" y="70"/>
                </a:lnTo>
                <a:lnTo>
                  <a:pt x="12" y="74"/>
                </a:lnTo>
                <a:lnTo>
                  <a:pt x="9" y="76"/>
                </a:lnTo>
                <a:lnTo>
                  <a:pt x="6" y="77"/>
                </a:lnTo>
                <a:lnTo>
                  <a:pt x="2" y="76"/>
                </a:lnTo>
                <a:lnTo>
                  <a:pt x="1" y="74"/>
                </a:lnTo>
                <a:lnTo>
                  <a:pt x="0" y="70"/>
                </a:lnTo>
                <a:lnTo>
                  <a:pt x="0" y="42"/>
                </a:lnTo>
                <a:lnTo>
                  <a:pt x="1" y="39"/>
                </a:lnTo>
                <a:lnTo>
                  <a:pt x="2" y="36"/>
                </a:lnTo>
                <a:lnTo>
                  <a:pt x="6" y="35"/>
                </a:lnTo>
                <a:close/>
                <a:moveTo>
                  <a:pt x="60" y="15"/>
                </a:moveTo>
                <a:lnTo>
                  <a:pt x="59" y="15"/>
                </a:lnTo>
                <a:lnTo>
                  <a:pt x="57" y="17"/>
                </a:lnTo>
                <a:lnTo>
                  <a:pt x="56" y="18"/>
                </a:lnTo>
                <a:lnTo>
                  <a:pt x="57" y="21"/>
                </a:lnTo>
                <a:lnTo>
                  <a:pt x="59" y="22"/>
                </a:lnTo>
                <a:lnTo>
                  <a:pt x="60" y="22"/>
                </a:lnTo>
                <a:lnTo>
                  <a:pt x="61" y="22"/>
                </a:lnTo>
                <a:lnTo>
                  <a:pt x="63" y="21"/>
                </a:lnTo>
                <a:lnTo>
                  <a:pt x="63" y="18"/>
                </a:lnTo>
                <a:lnTo>
                  <a:pt x="63" y="17"/>
                </a:lnTo>
                <a:lnTo>
                  <a:pt x="61" y="15"/>
                </a:lnTo>
                <a:lnTo>
                  <a:pt x="60" y="15"/>
                </a:lnTo>
                <a:close/>
                <a:moveTo>
                  <a:pt x="34" y="15"/>
                </a:moveTo>
                <a:lnTo>
                  <a:pt x="33" y="15"/>
                </a:lnTo>
                <a:lnTo>
                  <a:pt x="31" y="17"/>
                </a:lnTo>
                <a:lnTo>
                  <a:pt x="31" y="18"/>
                </a:lnTo>
                <a:lnTo>
                  <a:pt x="31" y="21"/>
                </a:lnTo>
                <a:lnTo>
                  <a:pt x="33" y="22"/>
                </a:lnTo>
                <a:lnTo>
                  <a:pt x="34" y="22"/>
                </a:lnTo>
                <a:lnTo>
                  <a:pt x="35" y="22"/>
                </a:lnTo>
                <a:lnTo>
                  <a:pt x="36" y="21"/>
                </a:lnTo>
                <a:lnTo>
                  <a:pt x="38" y="18"/>
                </a:lnTo>
                <a:lnTo>
                  <a:pt x="36" y="17"/>
                </a:lnTo>
                <a:lnTo>
                  <a:pt x="35" y="15"/>
                </a:lnTo>
                <a:lnTo>
                  <a:pt x="34" y="15"/>
                </a:lnTo>
                <a:close/>
                <a:moveTo>
                  <a:pt x="29" y="0"/>
                </a:moveTo>
                <a:lnTo>
                  <a:pt x="29" y="0"/>
                </a:lnTo>
                <a:lnTo>
                  <a:pt x="31" y="4"/>
                </a:lnTo>
                <a:lnTo>
                  <a:pt x="33" y="6"/>
                </a:lnTo>
                <a:lnTo>
                  <a:pt x="34" y="8"/>
                </a:lnTo>
                <a:lnTo>
                  <a:pt x="40" y="6"/>
                </a:lnTo>
                <a:lnTo>
                  <a:pt x="47" y="5"/>
                </a:lnTo>
                <a:lnTo>
                  <a:pt x="53" y="6"/>
                </a:lnTo>
                <a:lnTo>
                  <a:pt x="60" y="8"/>
                </a:lnTo>
                <a:lnTo>
                  <a:pt x="61" y="6"/>
                </a:lnTo>
                <a:lnTo>
                  <a:pt x="63" y="4"/>
                </a:lnTo>
                <a:lnTo>
                  <a:pt x="65" y="0"/>
                </a:lnTo>
                <a:lnTo>
                  <a:pt x="65" y="0"/>
                </a:lnTo>
                <a:lnTo>
                  <a:pt x="67" y="0"/>
                </a:lnTo>
                <a:lnTo>
                  <a:pt x="67" y="0"/>
                </a:lnTo>
                <a:lnTo>
                  <a:pt x="67" y="1"/>
                </a:lnTo>
                <a:lnTo>
                  <a:pt x="64" y="5"/>
                </a:lnTo>
                <a:lnTo>
                  <a:pt x="63" y="6"/>
                </a:lnTo>
                <a:lnTo>
                  <a:pt x="61" y="9"/>
                </a:lnTo>
                <a:lnTo>
                  <a:pt x="70" y="14"/>
                </a:lnTo>
                <a:lnTo>
                  <a:pt x="76" y="22"/>
                </a:lnTo>
                <a:lnTo>
                  <a:pt x="77" y="31"/>
                </a:lnTo>
                <a:lnTo>
                  <a:pt x="17" y="31"/>
                </a:lnTo>
                <a:lnTo>
                  <a:pt x="19" y="22"/>
                </a:lnTo>
                <a:lnTo>
                  <a:pt x="25" y="14"/>
                </a:lnTo>
                <a:lnTo>
                  <a:pt x="33" y="9"/>
                </a:lnTo>
                <a:lnTo>
                  <a:pt x="31" y="6"/>
                </a:lnTo>
                <a:lnTo>
                  <a:pt x="30" y="5"/>
                </a:lnTo>
                <a:lnTo>
                  <a:pt x="27" y="1"/>
                </a:lnTo>
                <a:lnTo>
                  <a:pt x="27" y="0"/>
                </a:lnTo>
                <a:lnTo>
                  <a:pt x="27" y="0"/>
                </a:lnTo>
                <a:lnTo>
                  <a:pt x="29" y="0"/>
                </a:lnTo>
                <a:close/>
              </a:path>
            </a:pathLst>
          </a:custGeom>
          <a:noFill/>
          <a:ln w="0">
            <a:solidFill>
              <a:schemeClr val="bg1"/>
            </a:solidFill>
            <a:prstDash val="solid"/>
            <a:round/>
          </a:ln>
        </p:spPr>
        <p:txBody>
          <a:bodyPr vert="horz" wrap="square" lIns="91440" tIns="45720" rIns="91440" bIns="45720" numCol="1" anchor="t" anchorCtr="0" compatLnSpc="1"/>
          <a:lstStyle/>
          <a:p>
            <a:endParaRPr 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ppt_x"/>
                                          </p:val>
                                        </p:tav>
                                        <p:tav tm="100000">
                                          <p:val>
                                            <p:strVal val="#ppt_x"/>
                                          </p:val>
                                        </p:tav>
                                      </p:tavLst>
                                    </p:anim>
                                    <p:anim calcmode="lin" valueType="num">
                                      <p:cBhvr additive="base">
                                        <p:cTn id="12" dur="25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nodePh="1">
                                  <p:stCondLst>
                                    <p:cond delay="0"/>
                                  </p:stCondLst>
                                  <p:endCondLst>
                                    <p:cond evt="begin" delay="0">
                                      <p:tn val="14"/>
                                    </p:cond>
                                  </p:end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50" fill="hold"/>
                                        <p:tgtEl>
                                          <p:spTgt spid="6"/>
                                        </p:tgtEl>
                                        <p:attrNameLst>
                                          <p:attrName>ppt_x</p:attrName>
                                        </p:attrNameLst>
                                      </p:cBhvr>
                                      <p:tavLst>
                                        <p:tav tm="0">
                                          <p:val>
                                            <p:strVal val="#ppt_x"/>
                                          </p:val>
                                        </p:tav>
                                        <p:tav tm="100000">
                                          <p:val>
                                            <p:strVal val="#ppt_x"/>
                                          </p:val>
                                        </p:tav>
                                      </p:tavLst>
                                    </p:anim>
                                    <p:anim calcmode="lin" valueType="num">
                                      <p:cBhvr additive="base">
                                        <p:cTn id="17" dur="25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250" fill="hold"/>
                                        <p:tgtEl>
                                          <p:spTgt spid="7"/>
                                        </p:tgtEl>
                                        <p:attrNameLst>
                                          <p:attrName>ppt_x</p:attrName>
                                        </p:attrNameLst>
                                      </p:cBhvr>
                                      <p:tavLst>
                                        <p:tav tm="0">
                                          <p:val>
                                            <p:strVal val="#ppt_x"/>
                                          </p:val>
                                        </p:tav>
                                        <p:tav tm="100000">
                                          <p:val>
                                            <p:strVal val="#ppt_x"/>
                                          </p:val>
                                        </p:tav>
                                      </p:tavLst>
                                    </p:anim>
                                    <p:anim calcmode="lin" valueType="num">
                                      <p:cBhvr additive="base">
                                        <p:cTn id="22" dur="25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nodePh="1">
                                  <p:stCondLst>
                                    <p:cond delay="0"/>
                                  </p:stCondLst>
                                  <p:endCondLst>
                                    <p:cond evt="begin" delay="0">
                                      <p:tn val="24"/>
                                    </p:cond>
                                  </p:end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250" fill="hold"/>
                                        <p:tgtEl>
                                          <p:spTgt spid="9"/>
                                        </p:tgtEl>
                                        <p:attrNameLst>
                                          <p:attrName>ppt_x</p:attrName>
                                        </p:attrNameLst>
                                      </p:cBhvr>
                                      <p:tavLst>
                                        <p:tav tm="0">
                                          <p:val>
                                            <p:strVal val="#ppt_x"/>
                                          </p:val>
                                        </p:tav>
                                        <p:tav tm="100000">
                                          <p:val>
                                            <p:strVal val="#ppt_x"/>
                                          </p:val>
                                        </p:tav>
                                      </p:tavLst>
                                    </p:anim>
                                    <p:anim calcmode="lin" valueType="num">
                                      <p:cBhvr additive="base">
                                        <p:cTn id="27" dur="25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50" fill="hold"/>
                                        <p:tgtEl>
                                          <p:spTgt spid="10"/>
                                        </p:tgtEl>
                                        <p:attrNameLst>
                                          <p:attrName>ppt_x</p:attrName>
                                        </p:attrNameLst>
                                      </p:cBhvr>
                                      <p:tavLst>
                                        <p:tav tm="0">
                                          <p:val>
                                            <p:strVal val="#ppt_x"/>
                                          </p:val>
                                        </p:tav>
                                        <p:tav tm="100000">
                                          <p:val>
                                            <p:strVal val="#ppt_x"/>
                                          </p:val>
                                        </p:tav>
                                      </p:tavLst>
                                    </p:anim>
                                    <p:anim calcmode="lin" valueType="num">
                                      <p:cBhvr additive="base">
                                        <p:cTn id="32" dur="2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250" fill="hold"/>
                                        <p:tgtEl>
                                          <p:spTgt spid="13"/>
                                        </p:tgtEl>
                                        <p:attrNameLst>
                                          <p:attrName>ppt_x</p:attrName>
                                        </p:attrNameLst>
                                      </p:cBhvr>
                                      <p:tavLst>
                                        <p:tav tm="0">
                                          <p:val>
                                            <p:strVal val="#ppt_x"/>
                                          </p:val>
                                        </p:tav>
                                        <p:tav tm="100000">
                                          <p:val>
                                            <p:strVal val="#ppt_x"/>
                                          </p:val>
                                        </p:tav>
                                      </p:tavLst>
                                    </p:anim>
                                    <p:anim calcmode="lin" valueType="num">
                                      <p:cBhvr additive="base">
                                        <p:cTn id="37" dur="250" fill="hold"/>
                                        <p:tgtEl>
                                          <p:spTgt spid="13"/>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250" fill="hold"/>
                                        <p:tgtEl>
                                          <p:spTgt spid="14"/>
                                        </p:tgtEl>
                                        <p:attrNameLst>
                                          <p:attrName>ppt_x</p:attrName>
                                        </p:attrNameLst>
                                      </p:cBhvr>
                                      <p:tavLst>
                                        <p:tav tm="0">
                                          <p:val>
                                            <p:strVal val="#ppt_x"/>
                                          </p:val>
                                        </p:tav>
                                        <p:tav tm="100000">
                                          <p:val>
                                            <p:strVal val="#ppt_x"/>
                                          </p:val>
                                        </p:tav>
                                      </p:tavLst>
                                    </p:anim>
                                    <p:anim calcmode="lin" valueType="num">
                                      <p:cBhvr additive="base">
                                        <p:cTn id="42" dur="250" fill="hold"/>
                                        <p:tgtEl>
                                          <p:spTgt spid="14"/>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250" fill="hold"/>
                                        <p:tgtEl>
                                          <p:spTgt spid="15"/>
                                        </p:tgtEl>
                                        <p:attrNameLst>
                                          <p:attrName>ppt_x</p:attrName>
                                        </p:attrNameLst>
                                      </p:cBhvr>
                                      <p:tavLst>
                                        <p:tav tm="0">
                                          <p:val>
                                            <p:strVal val="#ppt_x"/>
                                          </p:val>
                                        </p:tav>
                                        <p:tav tm="100000">
                                          <p:val>
                                            <p:strVal val="#ppt_x"/>
                                          </p:val>
                                        </p:tav>
                                      </p:tavLst>
                                    </p:anim>
                                    <p:anim calcmode="lin" valueType="num">
                                      <p:cBhvr additive="base">
                                        <p:cTn id="47" dur="250" fill="hold"/>
                                        <p:tgtEl>
                                          <p:spTgt spid="1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250" fill="hold"/>
                                        <p:tgtEl>
                                          <p:spTgt spid="16"/>
                                        </p:tgtEl>
                                        <p:attrNameLst>
                                          <p:attrName>ppt_x</p:attrName>
                                        </p:attrNameLst>
                                      </p:cBhvr>
                                      <p:tavLst>
                                        <p:tav tm="0">
                                          <p:val>
                                            <p:strVal val="#ppt_x"/>
                                          </p:val>
                                        </p:tav>
                                        <p:tav tm="100000">
                                          <p:val>
                                            <p:strVal val="#ppt_x"/>
                                          </p:val>
                                        </p:tav>
                                      </p:tavLst>
                                    </p:anim>
                                    <p:anim calcmode="lin" valueType="num">
                                      <p:cBhvr additive="base">
                                        <p:cTn id="52" dur="25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nodePh="1">
                                  <p:stCondLst>
                                    <p:cond delay="0"/>
                                  </p:stCondLst>
                                  <p:endCondLst>
                                    <p:cond evt="begin" delay="0">
                                      <p:tn val="54"/>
                                    </p:cond>
                                  </p:end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250" fill="hold"/>
                                        <p:tgtEl>
                                          <p:spTgt spid="17"/>
                                        </p:tgtEl>
                                        <p:attrNameLst>
                                          <p:attrName>ppt_x</p:attrName>
                                        </p:attrNameLst>
                                      </p:cBhvr>
                                      <p:tavLst>
                                        <p:tav tm="0">
                                          <p:val>
                                            <p:strVal val="#ppt_x"/>
                                          </p:val>
                                        </p:tav>
                                        <p:tav tm="100000">
                                          <p:val>
                                            <p:strVal val="#ppt_x"/>
                                          </p:val>
                                        </p:tav>
                                      </p:tavLst>
                                    </p:anim>
                                    <p:anim calcmode="lin" valueType="num">
                                      <p:cBhvr additive="base">
                                        <p:cTn id="57" dur="250" fill="hold"/>
                                        <p:tgtEl>
                                          <p:spTgt spid="1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grpId="0" nodeType="afterEffect" nodePh="1">
                                  <p:stCondLst>
                                    <p:cond delay="0"/>
                                  </p:stCondLst>
                                  <p:endCondLst>
                                    <p:cond evt="begin" delay="0">
                                      <p:tn val="59"/>
                                    </p:cond>
                                  </p:end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250" fill="hold"/>
                                        <p:tgtEl>
                                          <p:spTgt spid="18"/>
                                        </p:tgtEl>
                                        <p:attrNameLst>
                                          <p:attrName>ppt_x</p:attrName>
                                        </p:attrNameLst>
                                      </p:cBhvr>
                                      <p:tavLst>
                                        <p:tav tm="0">
                                          <p:val>
                                            <p:strVal val="#ppt_x"/>
                                          </p:val>
                                        </p:tav>
                                        <p:tav tm="100000">
                                          <p:val>
                                            <p:strVal val="#ppt_x"/>
                                          </p:val>
                                        </p:tav>
                                      </p:tavLst>
                                    </p:anim>
                                    <p:anim calcmode="lin" valueType="num">
                                      <p:cBhvr additive="base">
                                        <p:cTn id="62" dur="250" fill="hold"/>
                                        <p:tgtEl>
                                          <p:spTgt spid="18"/>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250" fill="hold"/>
                                        <p:tgtEl>
                                          <p:spTgt spid="19"/>
                                        </p:tgtEl>
                                        <p:attrNameLst>
                                          <p:attrName>ppt_x</p:attrName>
                                        </p:attrNameLst>
                                      </p:cBhvr>
                                      <p:tavLst>
                                        <p:tav tm="0">
                                          <p:val>
                                            <p:strVal val="#ppt_x"/>
                                          </p:val>
                                        </p:tav>
                                        <p:tav tm="100000">
                                          <p:val>
                                            <p:strVal val="#ppt_x"/>
                                          </p:val>
                                        </p:tav>
                                      </p:tavLst>
                                    </p:anim>
                                    <p:anim calcmode="lin" valueType="num">
                                      <p:cBhvr additive="base">
                                        <p:cTn id="67" dur="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p:bldP spid="13" grpId="0"/>
      <p:bldP spid="14" grpId="0"/>
      <p:bldP spid="15" grpId="0"/>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9418"/>
            <a:ext cx="12190413" cy="739221"/>
            <a:chOff x="0" y="637092"/>
            <a:chExt cx="12190413" cy="739221"/>
          </a:xfrm>
        </p:grpSpPr>
        <p:sp>
          <p:nvSpPr>
            <p:cNvPr id="11" name="矩形 10"/>
            <p:cNvSpPr/>
            <p:nvPr/>
          </p:nvSpPr>
          <p:spPr>
            <a:xfrm flipV="1">
              <a:off x="0" y="1330594"/>
              <a:ext cx="1219041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37092"/>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spc="300" dirty="0">
                  <a:solidFill>
                    <a:schemeClr val="bg1"/>
                  </a:solidFill>
                  <a:latin typeface="华文中宋" panose="02010600040101010101" pitchFamily="2" charset="-122"/>
                  <a:ea typeface="华文中宋" panose="02010600040101010101" pitchFamily="2" charset="-122"/>
                  <a:sym typeface="Arial" panose="020B0604020202020204" pitchFamily="34" charset="0"/>
                </a:rPr>
                <a:t>工作完成情况</a:t>
              </a:r>
            </a:p>
          </p:txBody>
        </p:sp>
      </p:grpSp>
      <p:sp>
        <p:nvSpPr>
          <p:cNvPr id="5" name="任意多边形 5"/>
          <p:cNvSpPr/>
          <p:nvPr/>
        </p:nvSpPr>
        <p:spPr>
          <a:xfrm>
            <a:off x="1563446" y="2136734"/>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6" name="任意多边形 6"/>
          <p:cNvSpPr/>
          <p:nvPr/>
        </p:nvSpPr>
        <p:spPr>
          <a:xfrm>
            <a:off x="3925149" y="2136734"/>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7" name="任意多边形 7"/>
          <p:cNvSpPr/>
          <p:nvPr/>
        </p:nvSpPr>
        <p:spPr>
          <a:xfrm>
            <a:off x="6286852" y="2136734"/>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 name="任意多边形 8"/>
          <p:cNvSpPr/>
          <p:nvPr/>
        </p:nvSpPr>
        <p:spPr>
          <a:xfrm>
            <a:off x="8648555" y="2136734"/>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 name="文本框 31"/>
          <p:cNvSpPr txBox="1"/>
          <p:nvPr/>
        </p:nvSpPr>
        <p:spPr>
          <a:xfrm>
            <a:off x="2050745" y="2338661"/>
            <a:ext cx="1005403" cy="400110"/>
          </a:xfrm>
          <a:prstGeom prst="rect">
            <a:avLst/>
          </a:prstGeom>
          <a:noFill/>
        </p:spPr>
        <p:txBody>
          <a:bodyPr wrap="none" rtlCol="0">
            <a:spAutoFit/>
          </a:bodyPr>
          <a:lstStyle/>
          <a:p>
            <a:pPr algn="ctr">
              <a:lnSpc>
                <a:spcPct val="125000"/>
              </a:lnSpc>
              <a:spcAft>
                <a:spcPts val="1000"/>
              </a:spcAft>
            </a:pPr>
            <a:r>
              <a:rPr lang="zh-CN" altLang="en-US" sz="1600" dirty="0">
                <a:solidFill>
                  <a:schemeClr val="bg1"/>
                </a:solidFill>
              </a:rPr>
              <a:t>加入标题</a:t>
            </a:r>
          </a:p>
        </p:txBody>
      </p:sp>
      <p:sp>
        <p:nvSpPr>
          <p:cNvPr id="13" name="文本框 32"/>
          <p:cNvSpPr txBox="1"/>
          <p:nvPr/>
        </p:nvSpPr>
        <p:spPr>
          <a:xfrm>
            <a:off x="4412447" y="2338661"/>
            <a:ext cx="1005403" cy="400110"/>
          </a:xfrm>
          <a:prstGeom prst="rect">
            <a:avLst/>
          </a:prstGeom>
          <a:noFill/>
        </p:spPr>
        <p:txBody>
          <a:bodyPr wrap="none" rtlCol="0">
            <a:spAutoFit/>
          </a:bodyPr>
          <a:lstStyle/>
          <a:p>
            <a:pPr algn="ctr">
              <a:lnSpc>
                <a:spcPct val="125000"/>
              </a:lnSpc>
              <a:spcAft>
                <a:spcPts val="1000"/>
              </a:spcAft>
            </a:pPr>
            <a:r>
              <a:rPr lang="zh-CN" altLang="en-US" sz="1600" dirty="0">
                <a:solidFill>
                  <a:schemeClr val="bg1"/>
                </a:solidFill>
              </a:rPr>
              <a:t>加入标题</a:t>
            </a:r>
          </a:p>
        </p:txBody>
      </p:sp>
      <p:sp>
        <p:nvSpPr>
          <p:cNvPr id="14" name="文本框 33"/>
          <p:cNvSpPr txBox="1"/>
          <p:nvPr/>
        </p:nvSpPr>
        <p:spPr>
          <a:xfrm>
            <a:off x="6772769" y="2338661"/>
            <a:ext cx="1005403" cy="400110"/>
          </a:xfrm>
          <a:prstGeom prst="rect">
            <a:avLst/>
          </a:prstGeom>
          <a:noFill/>
        </p:spPr>
        <p:txBody>
          <a:bodyPr wrap="none" rtlCol="0">
            <a:spAutoFit/>
          </a:bodyPr>
          <a:lstStyle/>
          <a:p>
            <a:pPr algn="ctr">
              <a:lnSpc>
                <a:spcPct val="125000"/>
              </a:lnSpc>
              <a:spcAft>
                <a:spcPts val="1000"/>
              </a:spcAft>
            </a:pPr>
            <a:r>
              <a:rPr lang="zh-CN" altLang="en-US" sz="1600" dirty="0">
                <a:solidFill>
                  <a:schemeClr val="bg1"/>
                </a:solidFill>
              </a:rPr>
              <a:t>加入标题</a:t>
            </a:r>
          </a:p>
        </p:txBody>
      </p:sp>
      <p:sp>
        <p:nvSpPr>
          <p:cNvPr id="15" name="文本框 34"/>
          <p:cNvSpPr txBox="1"/>
          <p:nvPr/>
        </p:nvSpPr>
        <p:spPr>
          <a:xfrm>
            <a:off x="9135853" y="2338661"/>
            <a:ext cx="1005403" cy="400110"/>
          </a:xfrm>
          <a:prstGeom prst="rect">
            <a:avLst/>
          </a:prstGeom>
          <a:noFill/>
        </p:spPr>
        <p:txBody>
          <a:bodyPr wrap="none" rtlCol="0">
            <a:spAutoFit/>
          </a:bodyPr>
          <a:lstStyle/>
          <a:p>
            <a:pPr algn="ctr">
              <a:lnSpc>
                <a:spcPct val="125000"/>
              </a:lnSpc>
              <a:spcAft>
                <a:spcPts val="1000"/>
              </a:spcAft>
            </a:pPr>
            <a:r>
              <a:rPr lang="zh-CN" altLang="en-US" sz="1600" dirty="0">
                <a:solidFill>
                  <a:schemeClr val="bg1"/>
                </a:solidFill>
              </a:rPr>
              <a:t>加入标题</a:t>
            </a:r>
          </a:p>
        </p:txBody>
      </p:sp>
      <p:sp>
        <p:nvSpPr>
          <p:cNvPr id="16" name="文本框 35"/>
          <p:cNvSpPr txBox="1"/>
          <p:nvPr/>
        </p:nvSpPr>
        <p:spPr>
          <a:xfrm>
            <a:off x="1563446" y="3002532"/>
            <a:ext cx="2309906" cy="938719"/>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7" name="文本框 36"/>
          <p:cNvSpPr txBox="1"/>
          <p:nvPr/>
        </p:nvSpPr>
        <p:spPr>
          <a:xfrm>
            <a:off x="3905408" y="3038108"/>
            <a:ext cx="2775614" cy="938719"/>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8" name="文本框 37"/>
          <p:cNvSpPr txBox="1"/>
          <p:nvPr/>
        </p:nvSpPr>
        <p:spPr>
          <a:xfrm>
            <a:off x="6265731" y="3038108"/>
            <a:ext cx="2775614" cy="938719"/>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9" name="文本框 38"/>
          <p:cNvSpPr txBox="1"/>
          <p:nvPr/>
        </p:nvSpPr>
        <p:spPr>
          <a:xfrm>
            <a:off x="8626053" y="3038108"/>
            <a:ext cx="2775614" cy="938719"/>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0" name="Rectangle 42"/>
          <p:cNvSpPr/>
          <p:nvPr/>
        </p:nvSpPr>
        <p:spPr>
          <a:xfrm>
            <a:off x="928924" y="5290153"/>
            <a:ext cx="10261991" cy="974169"/>
          </a:xfrm>
          <a:prstGeom prst="rect">
            <a:avLst/>
          </a:prstGeom>
          <a:noFill/>
          <a:ln w="12700" cap="flat" cmpd="sng" algn="ctr">
            <a:noFill/>
            <a:prstDash val="solid"/>
          </a:ln>
          <a:effectLst/>
        </p:spPr>
        <p:txBody>
          <a:bodyPr lIns="91440" tIns="0" rIns="91440" bIns="0" rtlCol="0" anchor="t"/>
          <a:lstStyle/>
          <a:p>
            <a:pPr algn="ct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pPr algn="ct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pPr algn="ct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pPr algn="ct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nodePh="1">
                                  <p:stCondLst>
                                    <p:cond delay="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nodePh="1">
                                  <p:stCondLst>
                                    <p:cond delay="0"/>
                                  </p:stCondLst>
                                  <p:endCondLst>
                                    <p:cond evt="begin" delay="0">
                                      <p:tn val="21"/>
                                    </p:cond>
                                  </p:end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anim calcmode="lin" valueType="num">
                                      <p:cBhvr>
                                        <p:cTn id="24" dur="250" fill="hold"/>
                                        <p:tgtEl>
                                          <p:spTgt spid="7"/>
                                        </p:tgtEl>
                                        <p:attrNameLst>
                                          <p:attrName>ppt_x</p:attrName>
                                        </p:attrNameLst>
                                      </p:cBhvr>
                                      <p:tavLst>
                                        <p:tav tm="0">
                                          <p:val>
                                            <p:strVal val="#ppt_x"/>
                                          </p:val>
                                        </p:tav>
                                        <p:tav tm="100000">
                                          <p:val>
                                            <p:strVal val="#ppt_x"/>
                                          </p:val>
                                        </p:tav>
                                      </p:tavLst>
                                    </p:anim>
                                    <p:anim calcmode="lin" valueType="num">
                                      <p:cBhvr>
                                        <p:cTn id="25" dur="2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nodePh="1">
                                  <p:stCondLst>
                                    <p:cond delay="0"/>
                                  </p:stCondLst>
                                  <p:endCondLst>
                                    <p:cond evt="begin" delay="0">
                                      <p:tn val="27"/>
                                    </p:cond>
                                  </p:end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50"/>
                                        <p:tgtEl>
                                          <p:spTgt spid="13"/>
                                        </p:tgtEl>
                                      </p:cBhvr>
                                    </p:animEffect>
                                    <p:anim calcmode="lin" valueType="num">
                                      <p:cBhvr>
                                        <p:cTn id="42" dur="250" fill="hold"/>
                                        <p:tgtEl>
                                          <p:spTgt spid="13"/>
                                        </p:tgtEl>
                                        <p:attrNameLst>
                                          <p:attrName>ppt_x</p:attrName>
                                        </p:attrNameLst>
                                      </p:cBhvr>
                                      <p:tavLst>
                                        <p:tav tm="0">
                                          <p:val>
                                            <p:strVal val="#ppt_x"/>
                                          </p:val>
                                        </p:tav>
                                        <p:tav tm="100000">
                                          <p:val>
                                            <p:strVal val="#ppt_x"/>
                                          </p:val>
                                        </p:tav>
                                      </p:tavLst>
                                    </p:anim>
                                    <p:anim calcmode="lin" valueType="num">
                                      <p:cBhvr>
                                        <p:cTn id="43" dur="25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50"/>
                                        <p:tgtEl>
                                          <p:spTgt spid="14"/>
                                        </p:tgtEl>
                                      </p:cBhvr>
                                    </p:animEffect>
                                    <p:anim calcmode="lin" valueType="num">
                                      <p:cBhvr>
                                        <p:cTn id="48" dur="250" fill="hold"/>
                                        <p:tgtEl>
                                          <p:spTgt spid="14"/>
                                        </p:tgtEl>
                                        <p:attrNameLst>
                                          <p:attrName>ppt_x</p:attrName>
                                        </p:attrNameLst>
                                      </p:cBhvr>
                                      <p:tavLst>
                                        <p:tav tm="0">
                                          <p:val>
                                            <p:strVal val="#ppt_x"/>
                                          </p:val>
                                        </p:tav>
                                        <p:tav tm="100000">
                                          <p:val>
                                            <p:strVal val="#ppt_x"/>
                                          </p:val>
                                        </p:tav>
                                      </p:tavLst>
                                    </p:anim>
                                    <p:anim calcmode="lin" valueType="num">
                                      <p:cBhvr>
                                        <p:cTn id="49" dur="25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50"/>
                                        <p:tgtEl>
                                          <p:spTgt spid="15"/>
                                        </p:tgtEl>
                                      </p:cBhvr>
                                    </p:animEffect>
                                    <p:anim calcmode="lin" valueType="num">
                                      <p:cBhvr>
                                        <p:cTn id="54" dur="250" fill="hold"/>
                                        <p:tgtEl>
                                          <p:spTgt spid="15"/>
                                        </p:tgtEl>
                                        <p:attrNameLst>
                                          <p:attrName>ppt_x</p:attrName>
                                        </p:attrNameLst>
                                      </p:cBhvr>
                                      <p:tavLst>
                                        <p:tav tm="0">
                                          <p:val>
                                            <p:strVal val="#ppt_x"/>
                                          </p:val>
                                        </p:tav>
                                        <p:tav tm="100000">
                                          <p:val>
                                            <p:strVal val="#ppt_x"/>
                                          </p:val>
                                        </p:tav>
                                      </p:tavLst>
                                    </p:anim>
                                    <p:anim calcmode="lin" valueType="num">
                                      <p:cBhvr>
                                        <p:cTn id="55" dur="25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250"/>
                                        <p:tgtEl>
                                          <p:spTgt spid="16"/>
                                        </p:tgtEl>
                                      </p:cBhvr>
                                    </p:animEffect>
                                    <p:anim calcmode="lin" valueType="num">
                                      <p:cBhvr>
                                        <p:cTn id="60" dur="250" fill="hold"/>
                                        <p:tgtEl>
                                          <p:spTgt spid="16"/>
                                        </p:tgtEl>
                                        <p:attrNameLst>
                                          <p:attrName>ppt_x</p:attrName>
                                        </p:attrNameLst>
                                      </p:cBhvr>
                                      <p:tavLst>
                                        <p:tav tm="0">
                                          <p:val>
                                            <p:strVal val="#ppt_x"/>
                                          </p:val>
                                        </p:tav>
                                        <p:tav tm="100000">
                                          <p:val>
                                            <p:strVal val="#ppt_x"/>
                                          </p:val>
                                        </p:tav>
                                      </p:tavLst>
                                    </p:anim>
                                    <p:anim calcmode="lin" valueType="num">
                                      <p:cBhvr>
                                        <p:cTn id="61" dur="250" fill="hold"/>
                                        <p:tgtEl>
                                          <p:spTgt spid="16"/>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50"/>
                                        <p:tgtEl>
                                          <p:spTgt spid="17"/>
                                        </p:tgtEl>
                                      </p:cBhvr>
                                    </p:animEffect>
                                    <p:anim calcmode="lin" valueType="num">
                                      <p:cBhvr>
                                        <p:cTn id="66" dur="250" fill="hold"/>
                                        <p:tgtEl>
                                          <p:spTgt spid="17"/>
                                        </p:tgtEl>
                                        <p:attrNameLst>
                                          <p:attrName>ppt_x</p:attrName>
                                        </p:attrNameLst>
                                      </p:cBhvr>
                                      <p:tavLst>
                                        <p:tav tm="0">
                                          <p:val>
                                            <p:strVal val="#ppt_x"/>
                                          </p:val>
                                        </p:tav>
                                        <p:tav tm="100000">
                                          <p:val>
                                            <p:strVal val="#ppt_x"/>
                                          </p:val>
                                        </p:tav>
                                      </p:tavLst>
                                    </p:anim>
                                    <p:anim calcmode="lin" valueType="num">
                                      <p:cBhvr>
                                        <p:cTn id="67" dur="25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250"/>
                                        <p:tgtEl>
                                          <p:spTgt spid="18"/>
                                        </p:tgtEl>
                                      </p:cBhvr>
                                    </p:animEffect>
                                    <p:anim calcmode="lin" valueType="num">
                                      <p:cBhvr>
                                        <p:cTn id="72" dur="250" fill="hold"/>
                                        <p:tgtEl>
                                          <p:spTgt spid="18"/>
                                        </p:tgtEl>
                                        <p:attrNameLst>
                                          <p:attrName>ppt_x</p:attrName>
                                        </p:attrNameLst>
                                      </p:cBhvr>
                                      <p:tavLst>
                                        <p:tav tm="0">
                                          <p:val>
                                            <p:strVal val="#ppt_x"/>
                                          </p:val>
                                        </p:tav>
                                        <p:tav tm="100000">
                                          <p:val>
                                            <p:strVal val="#ppt_x"/>
                                          </p:val>
                                        </p:tav>
                                      </p:tavLst>
                                    </p:anim>
                                    <p:anim calcmode="lin" valueType="num">
                                      <p:cBhvr>
                                        <p:cTn id="73" dur="250" fill="hold"/>
                                        <p:tgtEl>
                                          <p:spTgt spid="18"/>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250"/>
                                        <p:tgtEl>
                                          <p:spTgt spid="19"/>
                                        </p:tgtEl>
                                      </p:cBhvr>
                                    </p:animEffect>
                                    <p:anim calcmode="lin" valueType="num">
                                      <p:cBhvr>
                                        <p:cTn id="78" dur="250" fill="hold"/>
                                        <p:tgtEl>
                                          <p:spTgt spid="19"/>
                                        </p:tgtEl>
                                        <p:attrNameLst>
                                          <p:attrName>ppt_x</p:attrName>
                                        </p:attrNameLst>
                                      </p:cBhvr>
                                      <p:tavLst>
                                        <p:tav tm="0">
                                          <p:val>
                                            <p:strVal val="#ppt_x"/>
                                          </p:val>
                                        </p:tav>
                                        <p:tav tm="100000">
                                          <p:val>
                                            <p:strVal val="#ppt_x"/>
                                          </p:val>
                                        </p:tav>
                                      </p:tavLst>
                                    </p:anim>
                                    <p:anim calcmode="lin" valueType="num">
                                      <p:cBhvr>
                                        <p:cTn id="79" dur="250" fill="hold"/>
                                        <p:tgtEl>
                                          <p:spTgt spid="19"/>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2" presetClass="entr" presetSubtype="8"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left)">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p:bldP spid="13" grpId="0"/>
      <p:bldP spid="14" grpId="0"/>
      <p:bldP spid="15"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9418"/>
            <a:ext cx="12190413" cy="739221"/>
            <a:chOff x="0" y="637092"/>
            <a:chExt cx="12190413" cy="739221"/>
          </a:xfrm>
        </p:grpSpPr>
        <p:sp>
          <p:nvSpPr>
            <p:cNvPr id="11" name="矩形 10"/>
            <p:cNvSpPr/>
            <p:nvPr/>
          </p:nvSpPr>
          <p:spPr>
            <a:xfrm flipV="1">
              <a:off x="0" y="1330594"/>
              <a:ext cx="1219041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37092"/>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spc="300" dirty="0">
                  <a:solidFill>
                    <a:schemeClr val="bg1"/>
                  </a:solidFill>
                  <a:latin typeface="华文中宋" panose="02010600040101010101" pitchFamily="2" charset="-122"/>
                  <a:ea typeface="华文中宋" panose="02010600040101010101" pitchFamily="2" charset="-122"/>
                  <a:sym typeface="Arial" panose="020B0604020202020204" pitchFamily="34" charset="0"/>
                </a:rPr>
                <a:t>工作完成情况</a:t>
              </a:r>
            </a:p>
          </p:txBody>
        </p:sp>
      </p:grpSp>
      <p:grpSp>
        <p:nvGrpSpPr>
          <p:cNvPr id="5" name="组合 4"/>
          <p:cNvGrpSpPr/>
          <p:nvPr/>
        </p:nvGrpSpPr>
        <p:grpSpPr>
          <a:xfrm>
            <a:off x="1207352" y="2380550"/>
            <a:ext cx="9760490" cy="3463886"/>
            <a:chOff x="729928" y="1384450"/>
            <a:chExt cx="7794021" cy="2766009"/>
          </a:xfrm>
          <a:noFill/>
        </p:grpSpPr>
        <p:grpSp>
          <p:nvGrpSpPr>
            <p:cNvPr id="6" name="组合 5"/>
            <p:cNvGrpSpPr/>
            <p:nvPr/>
          </p:nvGrpSpPr>
          <p:grpSpPr>
            <a:xfrm>
              <a:off x="761775" y="2196656"/>
              <a:ext cx="7452586" cy="1025288"/>
              <a:chOff x="1015699" y="2928875"/>
              <a:chExt cx="9936781" cy="1367050"/>
            </a:xfrm>
            <a:grpFill/>
          </p:grpSpPr>
          <p:cxnSp>
            <p:nvCxnSpPr>
              <p:cNvPr id="26" name="Straight Connector 31"/>
              <p:cNvCxnSpPr/>
              <p:nvPr/>
            </p:nvCxnSpPr>
            <p:spPr>
              <a:xfrm flipV="1">
                <a:off x="1015699" y="3621611"/>
                <a:ext cx="9936781" cy="1"/>
              </a:xfrm>
              <a:prstGeom prst="line">
                <a:avLst/>
              </a:prstGeom>
              <a:grpFill/>
              <a:ln w="13970">
                <a:solidFill>
                  <a:schemeClr val="bg1"/>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7" name="Straight Connector 31"/>
              <p:cNvCxnSpPr/>
              <p:nvPr/>
            </p:nvCxnSpPr>
            <p:spPr>
              <a:xfrm flipV="1">
                <a:off x="2311076" y="2928875"/>
                <a:ext cx="7039" cy="696490"/>
              </a:xfrm>
              <a:prstGeom prst="line">
                <a:avLst/>
              </a:prstGeom>
              <a:grpFill/>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val 5"/>
              <p:cNvSpPr/>
              <p:nvPr/>
            </p:nvSpPr>
            <p:spPr>
              <a:xfrm>
                <a:off x="2247244" y="3561532"/>
                <a:ext cx="127665" cy="127665"/>
              </a:xfrm>
              <a:prstGeom prst="ellipse">
                <a:avLst/>
              </a:prstGeom>
              <a:solidFill>
                <a:srgbClr val="DFF7E9"/>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solidFill>
                </a:endParaRPr>
              </a:p>
            </p:txBody>
          </p:sp>
          <p:cxnSp>
            <p:nvCxnSpPr>
              <p:cNvPr id="29" name="Straight Connector 31"/>
              <p:cNvCxnSpPr/>
              <p:nvPr/>
            </p:nvCxnSpPr>
            <p:spPr>
              <a:xfrm flipV="1">
                <a:off x="7265810" y="2928875"/>
                <a:ext cx="7039" cy="696490"/>
              </a:xfrm>
              <a:prstGeom prst="line">
                <a:avLst/>
              </a:prstGeom>
              <a:grpFill/>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5"/>
              <p:cNvSpPr/>
              <p:nvPr/>
            </p:nvSpPr>
            <p:spPr>
              <a:xfrm>
                <a:off x="7201978" y="3561532"/>
                <a:ext cx="127665" cy="127665"/>
              </a:xfrm>
              <a:prstGeom prst="ellipse">
                <a:avLst/>
              </a:prstGeom>
              <a:solidFill>
                <a:srgbClr val="DFF7E9"/>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solidFill>
                </a:endParaRPr>
              </a:p>
            </p:txBody>
          </p:sp>
          <p:cxnSp>
            <p:nvCxnSpPr>
              <p:cNvPr id="31" name="Straight Connector 31"/>
              <p:cNvCxnSpPr/>
              <p:nvPr/>
            </p:nvCxnSpPr>
            <p:spPr>
              <a:xfrm flipV="1">
                <a:off x="4777173" y="3599435"/>
                <a:ext cx="7039" cy="696490"/>
              </a:xfrm>
              <a:prstGeom prst="line">
                <a:avLst/>
              </a:prstGeom>
              <a:grpFill/>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Oval 5"/>
              <p:cNvSpPr/>
              <p:nvPr/>
            </p:nvSpPr>
            <p:spPr>
              <a:xfrm>
                <a:off x="4713341" y="3561532"/>
                <a:ext cx="127665" cy="127665"/>
              </a:xfrm>
              <a:prstGeom prst="ellipse">
                <a:avLst/>
              </a:prstGeom>
              <a:solidFill>
                <a:srgbClr val="DFF7E9"/>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solidFill>
                </a:endParaRPr>
              </a:p>
            </p:txBody>
          </p:sp>
          <p:cxnSp>
            <p:nvCxnSpPr>
              <p:cNvPr id="33" name="Straight Connector 31"/>
              <p:cNvCxnSpPr/>
              <p:nvPr/>
            </p:nvCxnSpPr>
            <p:spPr>
              <a:xfrm flipV="1">
                <a:off x="9743294" y="3599435"/>
                <a:ext cx="7039" cy="696490"/>
              </a:xfrm>
              <a:prstGeom prst="line">
                <a:avLst/>
              </a:prstGeom>
              <a:grpFill/>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Oval 5"/>
              <p:cNvSpPr/>
              <p:nvPr/>
            </p:nvSpPr>
            <p:spPr>
              <a:xfrm>
                <a:off x="9679462" y="3561532"/>
                <a:ext cx="127665" cy="127665"/>
              </a:xfrm>
              <a:prstGeom prst="ellipse">
                <a:avLst/>
              </a:prstGeom>
              <a:solidFill>
                <a:srgbClr val="DFF7E9"/>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solidFill>
                </a:endParaRPr>
              </a:p>
            </p:txBody>
          </p:sp>
        </p:grpSp>
        <p:sp>
          <p:nvSpPr>
            <p:cNvPr id="7" name="矩形 6"/>
            <p:cNvSpPr/>
            <p:nvPr/>
          </p:nvSpPr>
          <p:spPr>
            <a:xfrm>
              <a:off x="2293841" y="1523838"/>
              <a:ext cx="2504854" cy="800795"/>
            </a:xfrm>
            <a:prstGeom prst="rect">
              <a:avLst/>
            </a:prstGeom>
            <a:grpFill/>
            <a:ln>
              <a:noFill/>
            </a:ln>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矩形 8"/>
            <p:cNvSpPr/>
            <p:nvPr/>
          </p:nvSpPr>
          <p:spPr>
            <a:xfrm>
              <a:off x="6019095" y="1523838"/>
              <a:ext cx="2504854" cy="800795"/>
            </a:xfrm>
            <a:prstGeom prst="rect">
              <a:avLst/>
            </a:prstGeom>
            <a:grpFill/>
            <a:ln>
              <a:noFill/>
            </a:ln>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0" name="矩形 9"/>
            <p:cNvSpPr/>
            <p:nvPr/>
          </p:nvSpPr>
          <p:spPr>
            <a:xfrm>
              <a:off x="729928" y="3221944"/>
              <a:ext cx="2504854" cy="800795"/>
            </a:xfrm>
            <a:prstGeom prst="rect">
              <a:avLst/>
            </a:prstGeom>
            <a:grpFill/>
            <a:ln>
              <a:noFill/>
            </a:ln>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矩形 12"/>
            <p:cNvSpPr/>
            <p:nvPr/>
          </p:nvSpPr>
          <p:spPr>
            <a:xfrm>
              <a:off x="4312308" y="3221944"/>
              <a:ext cx="2504854" cy="800795"/>
            </a:xfrm>
            <a:prstGeom prst="rect">
              <a:avLst/>
            </a:prstGeom>
            <a:grpFill/>
            <a:ln>
              <a:noFill/>
            </a:ln>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4" name="组合 13"/>
            <p:cNvGrpSpPr/>
            <p:nvPr/>
          </p:nvGrpSpPr>
          <p:grpSpPr>
            <a:xfrm>
              <a:off x="1262027" y="1384450"/>
              <a:ext cx="938264" cy="940162"/>
              <a:chOff x="1262027" y="1384450"/>
              <a:chExt cx="938264" cy="940162"/>
            </a:xfrm>
            <a:grpFill/>
          </p:grpSpPr>
          <p:sp>
            <p:nvSpPr>
              <p:cNvPr id="24"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solidFill>
                  <a:schemeClr val="bg1"/>
                </a:solidFill>
                <a:prstDash val="solid"/>
              </a:ln>
              <a:effectLst/>
            </p:spPr>
            <p:txBody>
              <a:bodyPr anchor="ctr"/>
              <a:lstStyle/>
              <a:p>
                <a:pPr algn="ctr" fontAlgn="base">
                  <a:spcBef>
                    <a:spcPct val="0"/>
                  </a:spcBef>
                  <a:spcAft>
                    <a:spcPct val="0"/>
                  </a:spcAft>
                  <a:defRPr/>
                </a:pPr>
                <a:endParaRPr lang="zh-CN" altLang="en-US" sz="2800" kern="0">
                  <a:solidFill>
                    <a:schemeClr val="bg1"/>
                  </a:solidFill>
                  <a:latin typeface="Arial" panose="020B0604020202020204"/>
                </a:endParaRPr>
              </a:p>
            </p:txBody>
          </p:sp>
          <p:sp>
            <p:nvSpPr>
              <p:cNvPr id="25" name="TextBox 25"/>
              <p:cNvSpPr txBox="1"/>
              <p:nvPr/>
            </p:nvSpPr>
            <p:spPr>
              <a:xfrm>
                <a:off x="1410142" y="1664221"/>
                <a:ext cx="720919" cy="417806"/>
              </a:xfrm>
              <a:prstGeom prst="rect">
                <a:avLst/>
              </a:prstGeom>
              <a:grpFill/>
              <a:ln>
                <a:noFill/>
              </a:ln>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标题</a:t>
                </a:r>
              </a:p>
            </p:txBody>
          </p:sp>
        </p:grpSp>
        <p:grpSp>
          <p:nvGrpSpPr>
            <p:cNvPr id="15" name="组合 14"/>
            <p:cNvGrpSpPr/>
            <p:nvPr/>
          </p:nvGrpSpPr>
          <p:grpSpPr>
            <a:xfrm>
              <a:off x="4980226" y="1384450"/>
              <a:ext cx="938264" cy="940162"/>
              <a:chOff x="1262027" y="1384450"/>
              <a:chExt cx="938264" cy="940162"/>
            </a:xfrm>
            <a:grpFill/>
          </p:grpSpPr>
          <p:sp>
            <p:nvSpPr>
              <p:cNvPr id="22"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solidFill>
                  <a:schemeClr val="bg1"/>
                </a:solidFill>
                <a:prstDash val="solid"/>
              </a:ln>
              <a:effectLst/>
            </p:spPr>
            <p:txBody>
              <a:bodyPr anchor="ctr"/>
              <a:lstStyle/>
              <a:p>
                <a:pPr algn="ctr" fontAlgn="base">
                  <a:spcBef>
                    <a:spcPct val="0"/>
                  </a:spcBef>
                  <a:spcAft>
                    <a:spcPct val="0"/>
                  </a:spcAft>
                  <a:defRPr/>
                </a:pPr>
                <a:endParaRPr lang="zh-CN" altLang="en-US" sz="2800" kern="0">
                  <a:solidFill>
                    <a:schemeClr val="bg1"/>
                  </a:solidFill>
                  <a:latin typeface="Arial" panose="020B0604020202020204"/>
                </a:endParaRPr>
              </a:p>
            </p:txBody>
          </p:sp>
          <p:sp>
            <p:nvSpPr>
              <p:cNvPr id="23" name="TextBox 28"/>
              <p:cNvSpPr txBox="1"/>
              <p:nvPr/>
            </p:nvSpPr>
            <p:spPr>
              <a:xfrm>
                <a:off x="1410142" y="1664221"/>
                <a:ext cx="720919" cy="417806"/>
              </a:xfrm>
              <a:prstGeom prst="rect">
                <a:avLst/>
              </a:prstGeom>
              <a:grpFill/>
              <a:ln>
                <a:noFill/>
              </a:ln>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标题</a:t>
                </a:r>
              </a:p>
            </p:txBody>
          </p:sp>
        </p:grpSp>
        <p:grpSp>
          <p:nvGrpSpPr>
            <p:cNvPr id="16" name="组合 15"/>
            <p:cNvGrpSpPr/>
            <p:nvPr/>
          </p:nvGrpSpPr>
          <p:grpSpPr>
            <a:xfrm>
              <a:off x="3113749" y="3210297"/>
              <a:ext cx="938264" cy="940162"/>
              <a:chOff x="1262027" y="1384450"/>
              <a:chExt cx="938264" cy="940162"/>
            </a:xfrm>
            <a:grpFill/>
          </p:grpSpPr>
          <p:sp>
            <p:nvSpPr>
              <p:cNvPr id="20"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solidFill>
                  <a:schemeClr val="bg1"/>
                </a:solidFill>
                <a:prstDash val="solid"/>
              </a:ln>
              <a:effectLst/>
            </p:spPr>
            <p:txBody>
              <a:bodyPr anchor="ctr"/>
              <a:lstStyle/>
              <a:p>
                <a:pPr algn="ctr" fontAlgn="base">
                  <a:spcBef>
                    <a:spcPct val="0"/>
                  </a:spcBef>
                  <a:spcAft>
                    <a:spcPct val="0"/>
                  </a:spcAft>
                  <a:defRPr/>
                </a:pPr>
                <a:endParaRPr lang="zh-CN" altLang="en-US" sz="2800" kern="0">
                  <a:solidFill>
                    <a:schemeClr val="bg1"/>
                  </a:solidFill>
                  <a:latin typeface="Arial" panose="020B0604020202020204"/>
                </a:endParaRPr>
              </a:p>
            </p:txBody>
          </p:sp>
          <p:sp>
            <p:nvSpPr>
              <p:cNvPr id="21" name="TextBox 31"/>
              <p:cNvSpPr txBox="1"/>
              <p:nvPr/>
            </p:nvSpPr>
            <p:spPr>
              <a:xfrm>
                <a:off x="1410142" y="1664221"/>
                <a:ext cx="720919" cy="417806"/>
              </a:xfrm>
              <a:prstGeom prst="rect">
                <a:avLst/>
              </a:prstGeom>
              <a:grpFill/>
              <a:ln>
                <a:noFill/>
              </a:ln>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标题</a:t>
                </a:r>
              </a:p>
            </p:txBody>
          </p:sp>
        </p:grpSp>
        <p:grpSp>
          <p:nvGrpSpPr>
            <p:cNvPr id="17" name="组合 16"/>
            <p:cNvGrpSpPr/>
            <p:nvPr/>
          </p:nvGrpSpPr>
          <p:grpSpPr>
            <a:xfrm>
              <a:off x="6835996" y="3210297"/>
              <a:ext cx="938264" cy="940162"/>
              <a:chOff x="1262027" y="1384450"/>
              <a:chExt cx="938264" cy="940162"/>
            </a:xfrm>
            <a:grpFill/>
          </p:grpSpPr>
          <p:sp>
            <p:nvSpPr>
              <p:cNvPr id="18"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solidFill>
                  <a:schemeClr val="bg1"/>
                </a:solidFill>
                <a:prstDash val="solid"/>
              </a:ln>
              <a:effectLst/>
            </p:spPr>
            <p:txBody>
              <a:bodyPr anchor="ctr"/>
              <a:lstStyle/>
              <a:p>
                <a:pPr algn="ctr" fontAlgn="base">
                  <a:spcBef>
                    <a:spcPct val="0"/>
                  </a:spcBef>
                  <a:spcAft>
                    <a:spcPct val="0"/>
                  </a:spcAft>
                  <a:defRPr/>
                </a:pPr>
                <a:endParaRPr lang="zh-CN" altLang="en-US" sz="2800" kern="0">
                  <a:solidFill>
                    <a:schemeClr val="bg1"/>
                  </a:solidFill>
                  <a:latin typeface="Arial" panose="020B0604020202020204"/>
                </a:endParaRPr>
              </a:p>
            </p:txBody>
          </p:sp>
          <p:sp>
            <p:nvSpPr>
              <p:cNvPr id="19" name="TextBox 34"/>
              <p:cNvSpPr txBox="1"/>
              <p:nvPr/>
            </p:nvSpPr>
            <p:spPr>
              <a:xfrm>
                <a:off x="1410142" y="1664221"/>
                <a:ext cx="720919" cy="417806"/>
              </a:xfrm>
              <a:prstGeom prst="rect">
                <a:avLst/>
              </a:prstGeom>
              <a:grpFill/>
              <a:ln>
                <a:noFill/>
              </a:ln>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标题</a:t>
                </a: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a:xfrm>
            <a:off x="4300992" y="1842241"/>
            <a:ext cx="3877985" cy="1015082"/>
            <a:chOff x="1881306" y="1133053"/>
            <a:chExt cx="8481894" cy="1294965"/>
          </a:xfrm>
        </p:grpSpPr>
        <p:sp>
          <p:nvSpPr>
            <p:cNvPr id="13" name="矩形 12"/>
            <p:cNvSpPr/>
            <p:nvPr/>
          </p:nvSpPr>
          <p:spPr>
            <a:xfrm>
              <a:off x="1881306" y="1223755"/>
              <a:ext cx="8481894" cy="1060126"/>
            </a:xfrm>
            <a:prstGeom prst="rect">
              <a:avLst/>
            </a:prstGeom>
          </p:spPr>
          <p:txBody>
            <a:bodyPr wrap="square">
              <a:spAutoFit/>
            </a:bodyPr>
            <a:lstStyle/>
            <a:p>
              <a:pPr algn="ctr"/>
              <a:r>
                <a:rPr lang="zh-CN" altLang="en-US" sz="4800" spc="600" dirty="0">
                  <a:solidFill>
                    <a:schemeClr val="bg1"/>
                  </a:solidFill>
                  <a:latin typeface="华文中宋" panose="02010600040101010101" pitchFamily="2" charset="-122"/>
                  <a:ea typeface="华文中宋" panose="02010600040101010101" pitchFamily="2" charset="-122"/>
                </a:rPr>
                <a:t>第三部分</a:t>
              </a:r>
            </a:p>
          </p:txBody>
        </p:sp>
        <p:grpSp>
          <p:nvGrpSpPr>
            <p:cNvPr id="14" name="组合 13"/>
            <p:cNvGrpSpPr/>
            <p:nvPr/>
          </p:nvGrpSpPr>
          <p:grpSpPr>
            <a:xfrm>
              <a:off x="2176236" y="1133053"/>
              <a:ext cx="7831364" cy="1294965"/>
              <a:chOff x="2802618" y="3136900"/>
              <a:chExt cx="6578600" cy="766122"/>
            </a:xfrm>
          </p:grpSpPr>
          <p:cxnSp>
            <p:nvCxnSpPr>
              <p:cNvPr id="15" name="直接连接符 14"/>
              <p:cNvCxnSpPr/>
              <p:nvPr/>
            </p:nvCxnSpPr>
            <p:spPr>
              <a:xfrm>
                <a:off x="2802618" y="3136900"/>
                <a:ext cx="657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802618" y="3903022"/>
                <a:ext cx="657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p:cNvGrpSpPr/>
          <p:nvPr/>
        </p:nvGrpSpPr>
        <p:grpSpPr>
          <a:xfrm>
            <a:off x="4194462" y="3010466"/>
            <a:ext cx="4144904" cy="1380786"/>
            <a:chOff x="4981089" y="2837641"/>
            <a:chExt cx="4144904" cy="1380786"/>
          </a:xfrm>
        </p:grpSpPr>
        <p:sp>
          <p:nvSpPr>
            <p:cNvPr id="19" name="矩形 18"/>
            <p:cNvSpPr/>
            <p:nvPr/>
          </p:nvSpPr>
          <p:spPr>
            <a:xfrm>
              <a:off x="5087621" y="2837641"/>
              <a:ext cx="3877985" cy="830997"/>
            </a:xfrm>
            <a:prstGeom prst="rect">
              <a:avLst/>
            </a:prstGeom>
          </p:spPr>
          <p:txBody>
            <a:bodyPr wrap="none">
              <a:spAutoFit/>
            </a:bodyPr>
            <a:lstStyle/>
            <a:p>
              <a:pPr algn="ctr"/>
              <a:r>
                <a:rPr kumimoji="1" lang="zh-CN" altLang="en-US" sz="4800" dirty="0">
                  <a:solidFill>
                    <a:schemeClr val="bg1"/>
                  </a:solidFill>
                  <a:latin typeface="华文中宋" panose="02010600040101010101" pitchFamily="2" charset="-122"/>
                  <a:ea typeface="华文中宋" panose="02010600040101010101" pitchFamily="2" charset="-122"/>
                </a:rPr>
                <a:t>成功项目展示</a:t>
              </a:r>
            </a:p>
          </p:txBody>
        </p:sp>
        <p:sp>
          <p:nvSpPr>
            <p:cNvPr id="20" name="矩形 19"/>
            <p:cNvSpPr/>
            <p:nvPr/>
          </p:nvSpPr>
          <p:spPr>
            <a:xfrm>
              <a:off x="4981089" y="3645963"/>
              <a:ext cx="4144904" cy="572464"/>
            </a:xfrm>
            <a:prstGeom prst="rect">
              <a:avLst/>
            </a:prstGeom>
          </p:spPr>
          <p:txBody>
            <a:bodyPr wrap="square">
              <a:spAutoFit/>
            </a:bodyPr>
            <a:lstStyle/>
            <a:p>
              <a:pPr algn="ctr">
                <a:lnSpc>
                  <a:spcPct val="130000"/>
                </a:lnSpc>
              </a:pPr>
              <a:r>
                <a:rPr lang="zh-CN" altLang="en-US" sz="1200" dirty="0">
                  <a:solidFill>
                    <a:schemeClr val="bg1"/>
                  </a:solidFill>
                  <a:latin typeface="华文中宋" panose="02010600040101010101" pitchFamily="2" charset="-122"/>
                  <a:ea typeface="华文中宋" panose="02010600040101010101" pitchFamily="2" charset="-122"/>
                </a:rPr>
                <a:t>点击此处添加文本内容，如关键词、部分简单介绍等。</a:t>
              </a:r>
              <a:endParaRPr lang="en-US" altLang="zh-CN" sz="1200" dirty="0">
                <a:solidFill>
                  <a:schemeClr val="bg1"/>
                </a:solidFill>
                <a:latin typeface="华文中宋" panose="02010600040101010101" pitchFamily="2" charset="-122"/>
                <a:ea typeface="华文中宋" panose="02010600040101010101" pitchFamily="2" charset="-122"/>
              </a:endParaRPr>
            </a:p>
            <a:p>
              <a:pPr algn="ctr">
                <a:lnSpc>
                  <a:spcPct val="130000"/>
                </a:lnSpc>
              </a:pPr>
              <a:r>
                <a:rPr lang="zh-CN" altLang="en-US" sz="1200" dirty="0">
                  <a:solidFill>
                    <a:schemeClr val="bg1"/>
                  </a:solidFill>
                  <a:latin typeface="华文中宋" panose="02010600040101010101" pitchFamily="2" charset="-122"/>
                  <a:ea typeface="华文中宋" panose="02010600040101010101" pitchFamily="2" charset="-122"/>
                </a:rPr>
                <a:t>点击此处添加文本内容，如关键词、部分简单介绍等。</a:t>
              </a:r>
              <a:endParaRPr lang="en-US" altLang="zh-CN" sz="1200" dirty="0">
                <a:solidFill>
                  <a:schemeClr val="bg1"/>
                </a:solidFill>
                <a:latin typeface="华文中宋" panose="02010600040101010101" pitchFamily="2" charset="-122"/>
                <a:ea typeface="华文中宋" panose="02010600040101010101" pitchFamily="2" charset="-122"/>
              </a:endParaRPr>
            </a:p>
          </p:txBody>
        </p:sp>
      </p:grpSp>
      <p:grpSp>
        <p:nvGrpSpPr>
          <p:cNvPr id="21" name="组合 20"/>
          <p:cNvGrpSpPr/>
          <p:nvPr/>
        </p:nvGrpSpPr>
        <p:grpSpPr>
          <a:xfrm rot="5400000">
            <a:off x="4433546" y="380885"/>
            <a:ext cx="3580946" cy="5288418"/>
            <a:chOff x="2418675" y="1545658"/>
            <a:chExt cx="7380169" cy="3621241"/>
          </a:xfrm>
        </p:grpSpPr>
        <p:grpSp>
          <p:nvGrpSpPr>
            <p:cNvPr id="22" name="组合 21"/>
            <p:cNvGrpSpPr/>
            <p:nvPr/>
          </p:nvGrpSpPr>
          <p:grpSpPr>
            <a:xfrm flipH="1" flipV="1">
              <a:off x="9270355" y="1545658"/>
              <a:ext cx="528489" cy="376022"/>
              <a:chOff x="2945453" y="2246911"/>
              <a:chExt cx="5437284" cy="3868656"/>
            </a:xfrm>
          </p:grpSpPr>
          <p:cxnSp>
            <p:nvCxnSpPr>
              <p:cNvPr id="33" name="直接连接符 32"/>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2418675" y="4790877"/>
              <a:ext cx="528489" cy="376022"/>
              <a:chOff x="2945453" y="2246911"/>
              <a:chExt cx="5437284" cy="3868656"/>
            </a:xfrm>
          </p:grpSpPr>
          <p:cxnSp>
            <p:nvCxnSpPr>
              <p:cNvPr id="31" name="直接连接符 30"/>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flipH="1">
              <a:off x="2418675" y="1545658"/>
              <a:ext cx="7380169" cy="3621241"/>
              <a:chOff x="1931365" y="747372"/>
              <a:chExt cx="7380169" cy="3621241"/>
            </a:xfrm>
          </p:grpSpPr>
          <p:grpSp>
            <p:nvGrpSpPr>
              <p:cNvPr id="25" name="组合 24"/>
              <p:cNvGrpSpPr/>
              <p:nvPr/>
            </p:nvGrpSpPr>
            <p:grpSpPr>
              <a:xfrm flipH="1" flipV="1">
                <a:off x="8783045" y="747372"/>
                <a:ext cx="528489" cy="376022"/>
                <a:chOff x="2945453" y="2246911"/>
                <a:chExt cx="5437284" cy="3868656"/>
              </a:xfrm>
            </p:grpSpPr>
            <p:cxnSp>
              <p:nvCxnSpPr>
                <p:cNvPr id="29" name="直接连接符 28"/>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1931365" y="3992591"/>
                <a:ext cx="528489" cy="376022"/>
                <a:chOff x="2945453" y="2246911"/>
                <a:chExt cx="5437284" cy="3868656"/>
              </a:xfrm>
            </p:grpSpPr>
            <p:cxnSp>
              <p:nvCxnSpPr>
                <p:cNvPr id="27" name="直接连接符 26"/>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750" fill="hold"/>
                                        <p:tgtEl>
                                          <p:spTgt spid="21"/>
                                        </p:tgtEl>
                                        <p:attrNameLst>
                                          <p:attrName>ppt_w</p:attrName>
                                        </p:attrNameLst>
                                      </p:cBhvr>
                                      <p:tavLst>
                                        <p:tav tm="0">
                                          <p:val>
                                            <p:fltVal val="0"/>
                                          </p:val>
                                        </p:tav>
                                        <p:tav tm="100000">
                                          <p:val>
                                            <p:strVal val="#ppt_w"/>
                                          </p:val>
                                        </p:tav>
                                      </p:tavLst>
                                    </p:anim>
                                    <p:anim calcmode="lin" valueType="num">
                                      <p:cBhvr>
                                        <p:cTn id="12" dur="750" fill="hold"/>
                                        <p:tgtEl>
                                          <p:spTgt spid="21"/>
                                        </p:tgtEl>
                                        <p:attrNameLst>
                                          <p:attrName>ppt_h</p:attrName>
                                        </p:attrNameLst>
                                      </p:cBhvr>
                                      <p:tavLst>
                                        <p:tav tm="0">
                                          <p:val>
                                            <p:fltVal val="0"/>
                                          </p:val>
                                        </p:tav>
                                        <p:tav tm="100000">
                                          <p:val>
                                            <p:strVal val="#ppt_h"/>
                                          </p:val>
                                        </p:tav>
                                      </p:tavLst>
                                    </p:anim>
                                    <p:animEffect transition="in" filter="fade">
                                      <p:cBhvr>
                                        <p:cTn id="13" dur="750"/>
                                        <p:tgtEl>
                                          <p:spTgt spid="21"/>
                                        </p:tgtEl>
                                      </p:cBhvr>
                                    </p:animEffect>
                                  </p:childTnLst>
                                </p:cTn>
                              </p:par>
                            </p:childTnLst>
                          </p:cTn>
                        </p:par>
                        <p:par>
                          <p:cTn id="14" fill="hold">
                            <p:stCondLst>
                              <p:cond delay="2000"/>
                            </p:stCondLst>
                            <p:childTnLst>
                              <p:par>
                                <p:cTn id="15" presetID="16" presetClass="entr" presetSubtype="2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750"/>
                                        <p:tgtEl>
                                          <p:spTgt spid="12"/>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9418"/>
            <a:ext cx="12190413" cy="739221"/>
            <a:chOff x="0" y="637092"/>
            <a:chExt cx="12190413" cy="739221"/>
          </a:xfrm>
        </p:grpSpPr>
        <p:sp>
          <p:nvSpPr>
            <p:cNvPr id="11" name="矩形 10"/>
            <p:cNvSpPr/>
            <p:nvPr/>
          </p:nvSpPr>
          <p:spPr>
            <a:xfrm flipV="1">
              <a:off x="0" y="1330594"/>
              <a:ext cx="1219041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37092"/>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spc="300" dirty="0">
                  <a:solidFill>
                    <a:schemeClr val="bg1"/>
                  </a:solidFill>
                  <a:latin typeface="华文中宋" panose="02010600040101010101" pitchFamily="2" charset="-122"/>
                  <a:ea typeface="华文中宋" panose="02010600040101010101" pitchFamily="2" charset="-122"/>
                  <a:sym typeface="Arial" panose="020B0604020202020204" pitchFamily="34" charset="0"/>
                </a:rPr>
                <a:t>成功项目展示</a:t>
              </a:r>
            </a:p>
          </p:txBody>
        </p:sp>
      </p:grpSp>
      <p:sp>
        <p:nvSpPr>
          <p:cNvPr id="5" name="Rectangle 22"/>
          <p:cNvSpPr/>
          <p:nvPr/>
        </p:nvSpPr>
        <p:spPr>
          <a:xfrm>
            <a:off x="869083" y="2460781"/>
            <a:ext cx="5575100" cy="1815882"/>
          </a:xfrm>
          <a:prstGeom prst="rect">
            <a:avLst/>
          </a:prstGeom>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6" name="TextBox 22"/>
          <p:cNvSpPr txBox="1"/>
          <p:nvPr/>
        </p:nvSpPr>
        <p:spPr>
          <a:xfrm>
            <a:off x="951094" y="1959800"/>
            <a:ext cx="1443157" cy="374571"/>
          </a:xfrm>
          <a:prstGeom prst="roundRect">
            <a:avLst/>
          </a:prstGeom>
          <a:noFill/>
          <a:ln>
            <a:solidFill>
              <a:schemeClr val="bg1"/>
            </a:solidFill>
          </a:ln>
        </p:spPr>
        <p:txBody>
          <a:bodyPr wrap="none" rtlCol="0">
            <a:spAutoFit/>
          </a:bodyPr>
          <a:lstStyle/>
          <a:p>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26"/>
          <p:cNvSpPr/>
          <p:nvPr/>
        </p:nvSpPr>
        <p:spPr>
          <a:xfrm>
            <a:off x="869083" y="4105786"/>
            <a:ext cx="4836590" cy="2246769"/>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9" name="Rectangle 3"/>
          <p:cNvSpPr/>
          <p:nvPr/>
        </p:nvSpPr>
        <p:spPr>
          <a:xfrm flipH="1">
            <a:off x="6444183" y="1801658"/>
            <a:ext cx="4673600" cy="4271663"/>
          </a:xfrm>
          <a:prstGeom prst="rect">
            <a:avLst/>
          </a:prstGeom>
          <a:blipFill dpi="0" rotWithShape="1">
            <a:blip r:embed="rId3"/>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solidFill>
                <a:srgbClr val="DFF7E9"/>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anim calcmode="lin" valueType="num">
                                      <p:cBhvr>
                                        <p:cTn id="11" dur="750" fill="hold"/>
                                        <p:tgtEl>
                                          <p:spTgt spid="5"/>
                                        </p:tgtEl>
                                        <p:attrNameLst>
                                          <p:attrName>ppt_x</p:attrName>
                                        </p:attrNameLst>
                                      </p:cBhvr>
                                      <p:tavLst>
                                        <p:tav tm="0">
                                          <p:val>
                                            <p:strVal val="#ppt_x"/>
                                          </p:val>
                                        </p:tav>
                                        <p:tav tm="100000">
                                          <p:val>
                                            <p:strVal val="#ppt_x"/>
                                          </p:val>
                                        </p:tav>
                                      </p:tavLst>
                                    </p:anim>
                                    <p:anim calcmode="lin" valueType="num">
                                      <p:cBhvr>
                                        <p:cTn id="12" dur="75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50"/>
                                        <p:tgtEl>
                                          <p:spTgt spid="6"/>
                                        </p:tgtEl>
                                      </p:cBhvr>
                                    </p:animEffect>
                                    <p:anim calcmode="lin" valueType="num">
                                      <p:cBhvr>
                                        <p:cTn id="16" dur="750" fill="hold"/>
                                        <p:tgtEl>
                                          <p:spTgt spid="6"/>
                                        </p:tgtEl>
                                        <p:attrNameLst>
                                          <p:attrName>ppt_x</p:attrName>
                                        </p:attrNameLst>
                                      </p:cBhvr>
                                      <p:tavLst>
                                        <p:tav tm="0">
                                          <p:val>
                                            <p:strVal val="#ppt_x"/>
                                          </p:val>
                                        </p:tav>
                                        <p:tav tm="100000">
                                          <p:val>
                                            <p:strVal val="#ppt_x"/>
                                          </p:val>
                                        </p:tav>
                                      </p:tavLst>
                                    </p:anim>
                                    <p:anim calcmode="lin" valueType="num">
                                      <p:cBhvr>
                                        <p:cTn id="17" dur="75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750"/>
                                        <p:tgtEl>
                                          <p:spTgt spid="7"/>
                                        </p:tgtEl>
                                      </p:cBhvr>
                                    </p:animEffect>
                                    <p:anim calcmode="lin" valueType="num">
                                      <p:cBhvr>
                                        <p:cTn id="21" dur="750" fill="hold"/>
                                        <p:tgtEl>
                                          <p:spTgt spid="7"/>
                                        </p:tgtEl>
                                        <p:attrNameLst>
                                          <p:attrName>ppt_x</p:attrName>
                                        </p:attrNameLst>
                                      </p:cBhvr>
                                      <p:tavLst>
                                        <p:tav tm="0">
                                          <p:val>
                                            <p:strVal val="#ppt_x"/>
                                          </p:val>
                                        </p:tav>
                                        <p:tav tm="100000">
                                          <p:val>
                                            <p:strVal val="#ppt_x"/>
                                          </p:val>
                                        </p:tav>
                                      </p:tavLst>
                                    </p:anim>
                                    <p:anim calcmode="lin" valueType="num">
                                      <p:cBhvr>
                                        <p:cTn id="22"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9418"/>
            <a:ext cx="12190413" cy="739221"/>
            <a:chOff x="0" y="637092"/>
            <a:chExt cx="12190413" cy="739221"/>
          </a:xfrm>
        </p:grpSpPr>
        <p:sp>
          <p:nvSpPr>
            <p:cNvPr id="11" name="矩形 10"/>
            <p:cNvSpPr/>
            <p:nvPr/>
          </p:nvSpPr>
          <p:spPr>
            <a:xfrm flipV="1">
              <a:off x="0" y="1330594"/>
              <a:ext cx="1219041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37092"/>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spc="300" dirty="0">
                  <a:solidFill>
                    <a:schemeClr val="bg1"/>
                  </a:solidFill>
                  <a:latin typeface="华文中宋" panose="02010600040101010101" pitchFamily="2" charset="-122"/>
                  <a:ea typeface="华文中宋" panose="02010600040101010101" pitchFamily="2" charset="-122"/>
                  <a:sym typeface="Arial" panose="020B0604020202020204" pitchFamily="34" charset="0"/>
                </a:rPr>
                <a:t>成功项目展示</a:t>
              </a:r>
            </a:p>
          </p:txBody>
        </p:sp>
      </p:grpSp>
      <p:grpSp>
        <p:nvGrpSpPr>
          <p:cNvPr id="5" name="组合 4"/>
          <p:cNvGrpSpPr/>
          <p:nvPr/>
        </p:nvGrpSpPr>
        <p:grpSpPr>
          <a:xfrm>
            <a:off x="1450714" y="2274223"/>
            <a:ext cx="3771490" cy="3359952"/>
            <a:chOff x="1455399" y="2993325"/>
            <a:chExt cx="3228878" cy="2876550"/>
          </a:xfrm>
          <a:noFill/>
        </p:grpSpPr>
        <p:grpSp>
          <p:nvGrpSpPr>
            <p:cNvPr id="6" name="组合 5"/>
            <p:cNvGrpSpPr/>
            <p:nvPr/>
          </p:nvGrpSpPr>
          <p:grpSpPr>
            <a:xfrm>
              <a:off x="2331394" y="2993325"/>
              <a:ext cx="1493779" cy="755336"/>
              <a:chOff x="5360732" y="2527301"/>
              <a:chExt cx="1493779" cy="755336"/>
            </a:xfrm>
            <a:grpFill/>
          </p:grpSpPr>
          <p:sp>
            <p:nvSpPr>
              <p:cNvPr id="35" name="Freeform 9"/>
              <p:cNvSpPr/>
              <p:nvPr/>
            </p:nvSpPr>
            <p:spPr bwMode="auto">
              <a:xfrm>
                <a:off x="5360732" y="2527301"/>
                <a:ext cx="1493779" cy="755336"/>
              </a:xfrm>
              <a:custGeom>
                <a:avLst/>
                <a:gdLst>
                  <a:gd name="T0" fmla="*/ 165 w 328"/>
                  <a:gd name="T1" fmla="*/ 1 h 166"/>
                  <a:gd name="T2" fmla="*/ 299 w 328"/>
                  <a:gd name="T3" fmla="*/ 1 h 166"/>
                  <a:gd name="T4" fmla="*/ 318 w 328"/>
                  <a:gd name="T5" fmla="*/ 36 h 166"/>
                  <a:gd name="T6" fmla="*/ 250 w 328"/>
                  <a:gd name="T7" fmla="*/ 151 h 166"/>
                  <a:gd name="T8" fmla="*/ 224 w 328"/>
                  <a:gd name="T9" fmla="*/ 164 h 166"/>
                  <a:gd name="T10" fmla="*/ 104 w 328"/>
                  <a:gd name="T11" fmla="*/ 164 h 166"/>
                  <a:gd name="T12" fmla="*/ 77 w 328"/>
                  <a:gd name="T13" fmla="*/ 148 h 166"/>
                  <a:gd name="T14" fmla="*/ 15 w 328"/>
                  <a:gd name="T15" fmla="*/ 41 h 166"/>
                  <a:gd name="T16" fmla="*/ 37 w 328"/>
                  <a:gd name="T17" fmla="*/ 2 h 166"/>
                  <a:gd name="T18" fmla="*/ 101 w 328"/>
                  <a:gd name="T19" fmla="*/ 2 h 166"/>
                  <a:gd name="T20" fmla="*/ 165 w 328"/>
                  <a:gd name="T21" fmla="*/ 2 h 166"/>
                  <a:gd name="T22" fmla="*/ 165 w 328"/>
                  <a:gd name="T23" fmla="*/ 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166">
                    <a:moveTo>
                      <a:pt x="165" y="1"/>
                    </a:moveTo>
                    <a:cubicBezTo>
                      <a:pt x="209" y="1"/>
                      <a:pt x="254" y="0"/>
                      <a:pt x="299" y="1"/>
                    </a:cubicBezTo>
                    <a:cubicBezTo>
                      <a:pt x="319" y="1"/>
                      <a:pt x="328" y="17"/>
                      <a:pt x="318" y="36"/>
                    </a:cubicBezTo>
                    <a:cubicBezTo>
                      <a:pt x="296" y="75"/>
                      <a:pt x="274" y="113"/>
                      <a:pt x="250" y="151"/>
                    </a:cubicBezTo>
                    <a:cubicBezTo>
                      <a:pt x="246" y="158"/>
                      <a:pt x="233" y="164"/>
                      <a:pt x="224" y="164"/>
                    </a:cubicBezTo>
                    <a:cubicBezTo>
                      <a:pt x="184" y="166"/>
                      <a:pt x="144" y="166"/>
                      <a:pt x="104" y="164"/>
                    </a:cubicBezTo>
                    <a:cubicBezTo>
                      <a:pt x="95" y="164"/>
                      <a:pt x="83" y="156"/>
                      <a:pt x="77" y="148"/>
                    </a:cubicBezTo>
                    <a:cubicBezTo>
                      <a:pt x="55" y="113"/>
                      <a:pt x="35" y="77"/>
                      <a:pt x="15" y="41"/>
                    </a:cubicBezTo>
                    <a:cubicBezTo>
                      <a:pt x="0" y="15"/>
                      <a:pt x="7" y="3"/>
                      <a:pt x="37" y="2"/>
                    </a:cubicBezTo>
                    <a:cubicBezTo>
                      <a:pt x="58" y="2"/>
                      <a:pt x="80" y="2"/>
                      <a:pt x="101" y="2"/>
                    </a:cubicBezTo>
                    <a:cubicBezTo>
                      <a:pt x="122" y="2"/>
                      <a:pt x="144" y="2"/>
                      <a:pt x="165" y="2"/>
                    </a:cubicBezTo>
                    <a:cubicBezTo>
                      <a:pt x="165" y="2"/>
                      <a:pt x="165" y="1"/>
                      <a:pt x="165" y="1"/>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6" name="Freeform 190"/>
              <p:cNvSpPr>
                <a:spLocks noChangeAspect="1" noEditPoints="1"/>
              </p:cNvSpPr>
              <p:nvPr/>
            </p:nvSpPr>
            <p:spPr bwMode="auto">
              <a:xfrm>
                <a:off x="5951426" y="2809675"/>
                <a:ext cx="317217" cy="19058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grpFill/>
              <a:ln>
                <a:solidFill>
                  <a:schemeClr val="bg1"/>
                </a:solidFill>
              </a:ln>
            </p:spPr>
            <p:txBody>
              <a:bodyPr vert="horz" wrap="square" lIns="91440" tIns="45720" rIns="91440" bIns="45720" numCol="1" anchor="t" anchorCtr="0" compatLnSpc="1"/>
              <a:lstStyle/>
              <a:p>
                <a:endParaRPr lang="zh-CN" altLang="en-US" sz="1600">
                  <a:solidFill>
                    <a:schemeClr val="bg1"/>
                  </a:solidFill>
                </a:endParaRPr>
              </a:p>
            </p:txBody>
          </p:sp>
        </p:grpSp>
        <p:grpSp>
          <p:nvGrpSpPr>
            <p:cNvPr id="7" name="组合 6"/>
            <p:cNvGrpSpPr/>
            <p:nvPr/>
          </p:nvGrpSpPr>
          <p:grpSpPr>
            <a:xfrm>
              <a:off x="2300023" y="5114539"/>
              <a:ext cx="1501018" cy="755336"/>
              <a:chOff x="5329361" y="4648515"/>
              <a:chExt cx="1501018" cy="755336"/>
            </a:xfrm>
            <a:grpFill/>
          </p:grpSpPr>
          <p:sp>
            <p:nvSpPr>
              <p:cNvPr id="33" name="Freeform 7"/>
              <p:cNvSpPr/>
              <p:nvPr/>
            </p:nvSpPr>
            <p:spPr bwMode="auto">
              <a:xfrm>
                <a:off x="5329361" y="4648515"/>
                <a:ext cx="1501018" cy="755336"/>
              </a:xfrm>
              <a:custGeom>
                <a:avLst/>
                <a:gdLst>
                  <a:gd name="T0" fmla="*/ 45 w 330"/>
                  <a:gd name="T1" fmla="*/ 71 h 166"/>
                  <a:gd name="T2" fmla="*/ 77 w 330"/>
                  <a:gd name="T3" fmla="*/ 18 h 166"/>
                  <a:gd name="T4" fmla="*/ 105 w 330"/>
                  <a:gd name="T5" fmla="*/ 1 h 166"/>
                  <a:gd name="T6" fmla="*/ 225 w 330"/>
                  <a:gd name="T7" fmla="*/ 1 h 166"/>
                  <a:gd name="T8" fmla="*/ 252 w 330"/>
                  <a:gd name="T9" fmla="*/ 17 h 166"/>
                  <a:gd name="T10" fmla="*/ 317 w 330"/>
                  <a:gd name="T11" fmla="*/ 129 h 166"/>
                  <a:gd name="T12" fmla="*/ 296 w 330"/>
                  <a:gd name="T13" fmla="*/ 165 h 166"/>
                  <a:gd name="T14" fmla="*/ 36 w 330"/>
                  <a:gd name="T15" fmla="*/ 165 h 166"/>
                  <a:gd name="T16" fmla="*/ 13 w 330"/>
                  <a:gd name="T17" fmla="*/ 127 h 166"/>
                  <a:gd name="T18" fmla="*/ 45 w 330"/>
                  <a:gd name="T19" fmla="*/ 7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166">
                    <a:moveTo>
                      <a:pt x="45" y="71"/>
                    </a:moveTo>
                    <a:cubicBezTo>
                      <a:pt x="56" y="53"/>
                      <a:pt x="65" y="35"/>
                      <a:pt x="77" y="18"/>
                    </a:cubicBezTo>
                    <a:cubicBezTo>
                      <a:pt x="83" y="10"/>
                      <a:pt x="95" y="2"/>
                      <a:pt x="105" y="1"/>
                    </a:cubicBezTo>
                    <a:cubicBezTo>
                      <a:pt x="145" y="0"/>
                      <a:pt x="185" y="0"/>
                      <a:pt x="225" y="1"/>
                    </a:cubicBezTo>
                    <a:cubicBezTo>
                      <a:pt x="234" y="2"/>
                      <a:pt x="247" y="9"/>
                      <a:pt x="252" y="17"/>
                    </a:cubicBezTo>
                    <a:cubicBezTo>
                      <a:pt x="275" y="53"/>
                      <a:pt x="296" y="91"/>
                      <a:pt x="317" y="129"/>
                    </a:cubicBezTo>
                    <a:cubicBezTo>
                      <a:pt x="330" y="151"/>
                      <a:pt x="321" y="165"/>
                      <a:pt x="296" y="165"/>
                    </a:cubicBezTo>
                    <a:cubicBezTo>
                      <a:pt x="209" y="166"/>
                      <a:pt x="123" y="166"/>
                      <a:pt x="36" y="165"/>
                    </a:cubicBezTo>
                    <a:cubicBezTo>
                      <a:pt x="8" y="165"/>
                      <a:pt x="0" y="150"/>
                      <a:pt x="13" y="127"/>
                    </a:cubicBezTo>
                    <a:cubicBezTo>
                      <a:pt x="24" y="108"/>
                      <a:pt x="34" y="90"/>
                      <a:pt x="45" y="71"/>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4" name="Freeform 172"/>
              <p:cNvSpPr>
                <a:spLocks noChangeAspect="1" noEditPoints="1"/>
              </p:cNvSpPr>
              <p:nvPr/>
            </p:nvSpPr>
            <p:spPr bwMode="auto">
              <a:xfrm>
                <a:off x="5981868" y="4892570"/>
                <a:ext cx="251506" cy="267225"/>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grpFill/>
              <a:ln>
                <a:solidFill>
                  <a:schemeClr val="bg1"/>
                </a:solidFill>
              </a:ln>
              <a:effectLst/>
            </p:spPr>
            <p:txBody>
              <a:bodyPr vert="horz" wrap="square" lIns="91440" tIns="45720" rIns="91440" bIns="45720" numCol="1" anchor="t" anchorCtr="0" compatLnSpc="1"/>
              <a:lstStyle/>
              <a:p>
                <a:endParaRPr lang="zh-CN" altLang="en-US" sz="1600">
                  <a:solidFill>
                    <a:schemeClr val="bg1"/>
                  </a:solidFill>
                </a:endParaRPr>
              </a:p>
            </p:txBody>
          </p:sp>
        </p:grpSp>
        <p:grpSp>
          <p:nvGrpSpPr>
            <p:cNvPr id="9" name="组合 8"/>
            <p:cNvGrpSpPr/>
            <p:nvPr/>
          </p:nvGrpSpPr>
          <p:grpSpPr>
            <a:xfrm>
              <a:off x="1455399" y="4455731"/>
              <a:ext cx="1153515" cy="1295896"/>
              <a:chOff x="4484737" y="3989707"/>
              <a:chExt cx="1153515" cy="1295896"/>
            </a:xfrm>
            <a:grpFill/>
          </p:grpSpPr>
          <p:sp>
            <p:nvSpPr>
              <p:cNvPr id="31" name="Freeform 8"/>
              <p:cNvSpPr/>
              <p:nvPr/>
            </p:nvSpPr>
            <p:spPr bwMode="auto">
              <a:xfrm>
                <a:off x="4484737" y="3989707"/>
                <a:ext cx="1153515" cy="1295896"/>
              </a:xfrm>
              <a:custGeom>
                <a:avLst/>
                <a:gdLst>
                  <a:gd name="T0" fmla="*/ 217 w 254"/>
                  <a:gd name="T1" fmla="*/ 208 h 285"/>
                  <a:gd name="T2" fmla="*/ 186 w 254"/>
                  <a:gd name="T3" fmla="*/ 262 h 285"/>
                  <a:gd name="T4" fmla="*/ 143 w 254"/>
                  <a:gd name="T5" fmla="*/ 262 h 285"/>
                  <a:gd name="T6" fmla="*/ 46 w 254"/>
                  <a:gd name="T7" fmla="*/ 96 h 285"/>
                  <a:gd name="T8" fmla="*/ 14 w 254"/>
                  <a:gd name="T9" fmla="*/ 41 h 285"/>
                  <a:gd name="T10" fmla="*/ 34 w 254"/>
                  <a:gd name="T11" fmla="*/ 1 h 285"/>
                  <a:gd name="T12" fmla="*/ 165 w 254"/>
                  <a:gd name="T13" fmla="*/ 2 h 285"/>
                  <a:gd name="T14" fmla="*/ 189 w 254"/>
                  <a:gd name="T15" fmla="*/ 16 h 285"/>
                  <a:gd name="T16" fmla="*/ 250 w 254"/>
                  <a:gd name="T17" fmla="*/ 122 h 285"/>
                  <a:gd name="T18" fmla="*/ 249 w 254"/>
                  <a:gd name="T19" fmla="*/ 151 h 285"/>
                  <a:gd name="T20" fmla="*/ 217 w 254"/>
                  <a:gd name="T21" fmla="*/ 20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285">
                    <a:moveTo>
                      <a:pt x="217" y="208"/>
                    </a:moveTo>
                    <a:cubicBezTo>
                      <a:pt x="207" y="226"/>
                      <a:pt x="196" y="244"/>
                      <a:pt x="186" y="262"/>
                    </a:cubicBezTo>
                    <a:cubicBezTo>
                      <a:pt x="172" y="285"/>
                      <a:pt x="156" y="285"/>
                      <a:pt x="143" y="262"/>
                    </a:cubicBezTo>
                    <a:cubicBezTo>
                      <a:pt x="110" y="207"/>
                      <a:pt x="79" y="152"/>
                      <a:pt x="46" y="96"/>
                    </a:cubicBezTo>
                    <a:cubicBezTo>
                      <a:pt x="36" y="78"/>
                      <a:pt x="25" y="60"/>
                      <a:pt x="14" y="41"/>
                    </a:cubicBezTo>
                    <a:cubicBezTo>
                      <a:pt x="0" y="18"/>
                      <a:pt x="7" y="2"/>
                      <a:pt x="34" y="1"/>
                    </a:cubicBezTo>
                    <a:cubicBezTo>
                      <a:pt x="78" y="0"/>
                      <a:pt x="122" y="0"/>
                      <a:pt x="165" y="2"/>
                    </a:cubicBezTo>
                    <a:cubicBezTo>
                      <a:pt x="174" y="2"/>
                      <a:pt x="185" y="9"/>
                      <a:pt x="189" y="16"/>
                    </a:cubicBezTo>
                    <a:cubicBezTo>
                      <a:pt x="211" y="50"/>
                      <a:pt x="231" y="86"/>
                      <a:pt x="250" y="122"/>
                    </a:cubicBezTo>
                    <a:cubicBezTo>
                      <a:pt x="254" y="129"/>
                      <a:pt x="253" y="143"/>
                      <a:pt x="249" y="151"/>
                    </a:cubicBezTo>
                    <a:cubicBezTo>
                      <a:pt x="240" y="171"/>
                      <a:pt x="228" y="189"/>
                      <a:pt x="217" y="208"/>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2" name="Freeform 157"/>
              <p:cNvSpPr>
                <a:spLocks noChangeAspect="1" noEditPoints="1"/>
              </p:cNvSpPr>
              <p:nvPr/>
            </p:nvSpPr>
            <p:spPr bwMode="auto">
              <a:xfrm>
                <a:off x="4997844" y="4287673"/>
                <a:ext cx="317217" cy="349982"/>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bg1"/>
                  </a:solidFill>
                </a:endParaRPr>
              </a:p>
            </p:txBody>
          </p:sp>
        </p:grpSp>
        <p:grpSp>
          <p:nvGrpSpPr>
            <p:cNvPr id="10" name="组合 9"/>
            <p:cNvGrpSpPr/>
            <p:nvPr/>
          </p:nvGrpSpPr>
          <p:grpSpPr>
            <a:xfrm>
              <a:off x="3523521" y="3106747"/>
              <a:ext cx="1160756" cy="1307961"/>
              <a:chOff x="6552859" y="2640723"/>
              <a:chExt cx="1160756" cy="1307961"/>
            </a:xfrm>
            <a:grpFill/>
          </p:grpSpPr>
          <p:sp>
            <p:nvSpPr>
              <p:cNvPr id="26" name="Freeform 5"/>
              <p:cNvSpPr/>
              <p:nvPr/>
            </p:nvSpPr>
            <p:spPr bwMode="auto">
              <a:xfrm>
                <a:off x="6552859" y="2640723"/>
                <a:ext cx="1160756" cy="1307961"/>
              </a:xfrm>
              <a:custGeom>
                <a:avLst/>
                <a:gdLst>
                  <a:gd name="T0" fmla="*/ 155 w 255"/>
                  <a:gd name="T1" fmla="*/ 286 h 287"/>
                  <a:gd name="T2" fmla="*/ 93 w 255"/>
                  <a:gd name="T3" fmla="*/ 285 h 287"/>
                  <a:gd name="T4" fmla="*/ 65 w 255"/>
                  <a:gd name="T5" fmla="*/ 269 h 287"/>
                  <a:gd name="T6" fmla="*/ 5 w 255"/>
                  <a:gd name="T7" fmla="*/ 165 h 287"/>
                  <a:gd name="T8" fmla="*/ 4 w 255"/>
                  <a:gd name="T9" fmla="*/ 134 h 287"/>
                  <a:gd name="T10" fmla="*/ 68 w 255"/>
                  <a:gd name="T11" fmla="*/ 21 h 287"/>
                  <a:gd name="T12" fmla="*/ 111 w 255"/>
                  <a:gd name="T13" fmla="*/ 22 h 287"/>
                  <a:gd name="T14" fmla="*/ 241 w 255"/>
                  <a:gd name="T15" fmla="*/ 246 h 287"/>
                  <a:gd name="T16" fmla="*/ 219 w 255"/>
                  <a:gd name="T17" fmla="*/ 286 h 287"/>
                  <a:gd name="T18" fmla="*/ 155 w 255"/>
                  <a:gd name="T19" fmla="*/ 28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87">
                    <a:moveTo>
                      <a:pt x="155" y="286"/>
                    </a:moveTo>
                    <a:cubicBezTo>
                      <a:pt x="135" y="286"/>
                      <a:pt x="114" y="287"/>
                      <a:pt x="93" y="285"/>
                    </a:cubicBezTo>
                    <a:cubicBezTo>
                      <a:pt x="83" y="284"/>
                      <a:pt x="70" y="277"/>
                      <a:pt x="65" y="269"/>
                    </a:cubicBezTo>
                    <a:cubicBezTo>
                      <a:pt x="43" y="235"/>
                      <a:pt x="23" y="201"/>
                      <a:pt x="5" y="165"/>
                    </a:cubicBezTo>
                    <a:cubicBezTo>
                      <a:pt x="0" y="157"/>
                      <a:pt x="0" y="142"/>
                      <a:pt x="4" y="134"/>
                    </a:cubicBezTo>
                    <a:cubicBezTo>
                      <a:pt x="24" y="96"/>
                      <a:pt x="46" y="59"/>
                      <a:pt x="68" y="21"/>
                    </a:cubicBezTo>
                    <a:cubicBezTo>
                      <a:pt x="81" y="0"/>
                      <a:pt x="98" y="0"/>
                      <a:pt x="111" y="22"/>
                    </a:cubicBezTo>
                    <a:cubicBezTo>
                      <a:pt x="155" y="97"/>
                      <a:pt x="198" y="171"/>
                      <a:pt x="241" y="246"/>
                    </a:cubicBezTo>
                    <a:cubicBezTo>
                      <a:pt x="255" y="270"/>
                      <a:pt x="246" y="285"/>
                      <a:pt x="219" y="286"/>
                    </a:cubicBezTo>
                    <a:cubicBezTo>
                      <a:pt x="198" y="286"/>
                      <a:pt x="177" y="286"/>
                      <a:pt x="155" y="28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grpSp>
            <p:nvGrpSpPr>
              <p:cNvPr id="27" name="组合 26"/>
              <p:cNvGrpSpPr>
                <a:grpSpLocks noChangeAspect="1"/>
              </p:cNvGrpSpPr>
              <p:nvPr/>
            </p:nvGrpSpPr>
            <p:grpSpPr>
              <a:xfrm>
                <a:off x="6885882" y="3261766"/>
                <a:ext cx="317217" cy="316067"/>
                <a:chOff x="3618897" y="2279040"/>
                <a:chExt cx="706229" cy="703668"/>
              </a:xfrm>
              <a:grpFill/>
            </p:grpSpPr>
            <p:sp>
              <p:nvSpPr>
                <p:cNvPr id="28"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sz="1600">
                    <a:solidFill>
                      <a:schemeClr val="bg1"/>
                    </a:solidFill>
                  </a:endParaRPr>
                </a:p>
              </p:txBody>
            </p:sp>
            <p:sp>
              <p:nvSpPr>
                <p:cNvPr id="29"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sz="1600">
                    <a:solidFill>
                      <a:schemeClr val="bg1"/>
                    </a:solidFill>
                  </a:endParaRPr>
                </a:p>
              </p:txBody>
            </p:sp>
            <p:sp>
              <p:nvSpPr>
                <p:cNvPr id="30"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sz="1600">
                    <a:solidFill>
                      <a:schemeClr val="bg1"/>
                    </a:solidFill>
                  </a:endParaRPr>
                </a:p>
              </p:txBody>
            </p:sp>
          </p:grpSp>
        </p:grpSp>
        <p:grpSp>
          <p:nvGrpSpPr>
            <p:cNvPr id="13" name="组合 12"/>
            <p:cNvGrpSpPr/>
            <p:nvPr/>
          </p:nvGrpSpPr>
          <p:grpSpPr>
            <a:xfrm>
              <a:off x="3518695" y="4477451"/>
              <a:ext cx="1155929" cy="1300722"/>
              <a:chOff x="6548033" y="4011427"/>
              <a:chExt cx="1155929" cy="1300722"/>
            </a:xfrm>
            <a:grpFill/>
          </p:grpSpPr>
          <p:sp>
            <p:nvSpPr>
              <p:cNvPr id="22" name="Freeform 6"/>
              <p:cNvSpPr/>
              <p:nvPr/>
            </p:nvSpPr>
            <p:spPr bwMode="auto">
              <a:xfrm>
                <a:off x="6548033" y="4011427"/>
                <a:ext cx="1155929" cy="1300722"/>
              </a:xfrm>
              <a:custGeom>
                <a:avLst/>
                <a:gdLst>
                  <a:gd name="T0" fmla="*/ 156 w 254"/>
                  <a:gd name="T1" fmla="*/ 1 h 286"/>
                  <a:gd name="T2" fmla="*/ 218 w 254"/>
                  <a:gd name="T3" fmla="*/ 1 h 286"/>
                  <a:gd name="T4" fmla="*/ 240 w 254"/>
                  <a:gd name="T5" fmla="*/ 38 h 286"/>
                  <a:gd name="T6" fmla="*/ 145 w 254"/>
                  <a:gd name="T7" fmla="*/ 205 h 286"/>
                  <a:gd name="T8" fmla="*/ 114 w 254"/>
                  <a:gd name="T9" fmla="*/ 260 h 286"/>
                  <a:gd name="T10" fmla="*/ 69 w 254"/>
                  <a:gd name="T11" fmla="*/ 263 h 286"/>
                  <a:gd name="T12" fmla="*/ 4 w 254"/>
                  <a:gd name="T13" fmla="*/ 149 h 286"/>
                  <a:gd name="T14" fmla="*/ 4 w 254"/>
                  <a:gd name="T15" fmla="*/ 122 h 286"/>
                  <a:gd name="T16" fmla="*/ 65 w 254"/>
                  <a:gd name="T17" fmla="*/ 16 h 286"/>
                  <a:gd name="T18" fmla="*/ 91 w 254"/>
                  <a:gd name="T19" fmla="*/ 2 h 286"/>
                  <a:gd name="T20" fmla="*/ 156 w 254"/>
                  <a:gd name="T21" fmla="*/ 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286">
                    <a:moveTo>
                      <a:pt x="156" y="1"/>
                    </a:moveTo>
                    <a:cubicBezTo>
                      <a:pt x="177" y="1"/>
                      <a:pt x="198" y="1"/>
                      <a:pt x="218" y="1"/>
                    </a:cubicBezTo>
                    <a:cubicBezTo>
                      <a:pt x="245" y="1"/>
                      <a:pt x="254" y="15"/>
                      <a:pt x="240" y="38"/>
                    </a:cubicBezTo>
                    <a:cubicBezTo>
                      <a:pt x="209" y="94"/>
                      <a:pt x="177" y="149"/>
                      <a:pt x="145" y="205"/>
                    </a:cubicBezTo>
                    <a:cubicBezTo>
                      <a:pt x="135" y="223"/>
                      <a:pt x="124" y="242"/>
                      <a:pt x="114" y="260"/>
                    </a:cubicBezTo>
                    <a:cubicBezTo>
                      <a:pt x="101" y="285"/>
                      <a:pt x="83" y="286"/>
                      <a:pt x="69" y="263"/>
                    </a:cubicBezTo>
                    <a:cubicBezTo>
                      <a:pt x="46" y="226"/>
                      <a:pt x="24" y="188"/>
                      <a:pt x="4" y="149"/>
                    </a:cubicBezTo>
                    <a:cubicBezTo>
                      <a:pt x="0" y="142"/>
                      <a:pt x="0" y="129"/>
                      <a:pt x="4" y="122"/>
                    </a:cubicBezTo>
                    <a:cubicBezTo>
                      <a:pt x="23" y="86"/>
                      <a:pt x="43" y="50"/>
                      <a:pt x="65" y="16"/>
                    </a:cubicBezTo>
                    <a:cubicBezTo>
                      <a:pt x="70" y="9"/>
                      <a:pt x="81" y="2"/>
                      <a:pt x="91" y="2"/>
                    </a:cubicBezTo>
                    <a:cubicBezTo>
                      <a:pt x="112" y="0"/>
                      <a:pt x="134" y="1"/>
                      <a:pt x="156" y="1"/>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grpSp>
            <p:nvGrpSpPr>
              <p:cNvPr id="23" name="组合 22"/>
              <p:cNvGrpSpPr>
                <a:grpSpLocks noChangeAspect="1"/>
              </p:cNvGrpSpPr>
              <p:nvPr/>
            </p:nvGrpSpPr>
            <p:grpSpPr>
              <a:xfrm>
                <a:off x="6885882" y="4434770"/>
                <a:ext cx="317217" cy="269913"/>
                <a:chOff x="7909299" y="3772690"/>
                <a:chExt cx="667095" cy="567616"/>
              </a:xfrm>
              <a:grpFill/>
            </p:grpSpPr>
            <p:sp>
              <p:nvSpPr>
                <p:cNvPr id="24"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sz="1600">
                    <a:solidFill>
                      <a:schemeClr val="bg1"/>
                    </a:solidFill>
                  </a:endParaRPr>
                </a:p>
              </p:txBody>
            </p:sp>
            <p:sp>
              <p:nvSpPr>
                <p:cNvPr id="25"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sz="1600">
                    <a:solidFill>
                      <a:schemeClr val="bg1"/>
                    </a:solidFill>
                  </a:endParaRPr>
                </a:p>
              </p:txBody>
            </p:sp>
          </p:grpSp>
        </p:grpSp>
        <p:grpSp>
          <p:nvGrpSpPr>
            <p:cNvPr id="14" name="组合 13"/>
            <p:cNvGrpSpPr/>
            <p:nvPr/>
          </p:nvGrpSpPr>
          <p:grpSpPr>
            <a:xfrm>
              <a:off x="1496423" y="3106747"/>
              <a:ext cx="1141450" cy="1279002"/>
              <a:chOff x="4525761" y="2640723"/>
              <a:chExt cx="1141450" cy="1279002"/>
            </a:xfrm>
            <a:grpFill/>
          </p:grpSpPr>
          <p:sp>
            <p:nvSpPr>
              <p:cNvPr id="16" name="Freeform 10"/>
              <p:cNvSpPr/>
              <p:nvPr/>
            </p:nvSpPr>
            <p:spPr bwMode="auto">
              <a:xfrm>
                <a:off x="4525761" y="2640723"/>
                <a:ext cx="1141450" cy="1279002"/>
              </a:xfrm>
              <a:custGeom>
                <a:avLst/>
                <a:gdLst>
                  <a:gd name="T0" fmla="*/ 95 w 251"/>
                  <a:gd name="T1" fmla="*/ 281 h 281"/>
                  <a:gd name="T2" fmla="*/ 29 w 251"/>
                  <a:gd name="T3" fmla="*/ 281 h 281"/>
                  <a:gd name="T4" fmla="*/ 11 w 251"/>
                  <a:gd name="T5" fmla="*/ 250 h 281"/>
                  <a:gd name="T6" fmla="*/ 138 w 251"/>
                  <a:gd name="T7" fmla="*/ 24 h 281"/>
                  <a:gd name="T8" fmla="*/ 182 w 251"/>
                  <a:gd name="T9" fmla="*/ 23 h 281"/>
                  <a:gd name="T10" fmla="*/ 243 w 251"/>
                  <a:gd name="T11" fmla="*/ 129 h 281"/>
                  <a:gd name="T12" fmla="*/ 242 w 251"/>
                  <a:gd name="T13" fmla="*/ 168 h 281"/>
                  <a:gd name="T14" fmla="*/ 187 w 251"/>
                  <a:gd name="T15" fmla="*/ 265 h 281"/>
                  <a:gd name="T16" fmla="*/ 159 w 251"/>
                  <a:gd name="T17" fmla="*/ 281 h 281"/>
                  <a:gd name="T18" fmla="*/ 95 w 251"/>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281">
                    <a:moveTo>
                      <a:pt x="95" y="281"/>
                    </a:moveTo>
                    <a:cubicBezTo>
                      <a:pt x="73" y="281"/>
                      <a:pt x="51" y="281"/>
                      <a:pt x="29" y="281"/>
                    </a:cubicBezTo>
                    <a:cubicBezTo>
                      <a:pt x="7" y="280"/>
                      <a:pt x="0" y="269"/>
                      <a:pt x="11" y="250"/>
                    </a:cubicBezTo>
                    <a:cubicBezTo>
                      <a:pt x="53" y="174"/>
                      <a:pt x="96" y="99"/>
                      <a:pt x="138" y="24"/>
                    </a:cubicBezTo>
                    <a:cubicBezTo>
                      <a:pt x="152" y="0"/>
                      <a:pt x="168" y="0"/>
                      <a:pt x="182" y="23"/>
                    </a:cubicBezTo>
                    <a:cubicBezTo>
                      <a:pt x="202" y="58"/>
                      <a:pt x="222" y="94"/>
                      <a:pt x="243" y="129"/>
                    </a:cubicBezTo>
                    <a:cubicBezTo>
                      <a:pt x="251" y="142"/>
                      <a:pt x="250" y="155"/>
                      <a:pt x="242" y="168"/>
                    </a:cubicBezTo>
                    <a:cubicBezTo>
                      <a:pt x="223" y="200"/>
                      <a:pt x="205" y="232"/>
                      <a:pt x="187" y="265"/>
                    </a:cubicBezTo>
                    <a:cubicBezTo>
                      <a:pt x="180" y="276"/>
                      <a:pt x="172" y="281"/>
                      <a:pt x="159" y="281"/>
                    </a:cubicBezTo>
                    <a:cubicBezTo>
                      <a:pt x="138" y="280"/>
                      <a:pt x="117" y="281"/>
                      <a:pt x="95" y="281"/>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grpSp>
            <p:nvGrpSpPr>
              <p:cNvPr id="17" name="组合 16"/>
              <p:cNvGrpSpPr/>
              <p:nvPr/>
            </p:nvGrpSpPr>
            <p:grpSpPr>
              <a:xfrm>
                <a:off x="5029645" y="3282637"/>
                <a:ext cx="299716" cy="300008"/>
                <a:chOff x="5240338" y="2657475"/>
                <a:chExt cx="1630363" cy="1631951"/>
              </a:xfrm>
              <a:grpFill/>
            </p:grpSpPr>
            <p:sp>
              <p:nvSpPr>
                <p:cNvPr id="18"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sz="1600">
                    <a:solidFill>
                      <a:schemeClr val="bg1"/>
                    </a:solidFill>
                  </a:endParaRPr>
                </a:p>
              </p:txBody>
            </p:sp>
            <p:sp>
              <p:nvSpPr>
                <p:cNvPr id="19"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sz="1600">
                    <a:solidFill>
                      <a:schemeClr val="bg1"/>
                    </a:solidFill>
                  </a:endParaRPr>
                </a:p>
              </p:txBody>
            </p:sp>
            <p:sp>
              <p:nvSpPr>
                <p:cNvPr id="20"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sz="1600">
                    <a:solidFill>
                      <a:schemeClr val="bg1"/>
                    </a:solidFill>
                  </a:endParaRPr>
                </a:p>
              </p:txBody>
            </p:sp>
            <p:sp>
              <p:nvSpPr>
                <p:cNvPr id="21"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sz="1600">
                    <a:solidFill>
                      <a:schemeClr val="bg1"/>
                    </a:solidFill>
                  </a:endParaRPr>
                </a:p>
              </p:txBody>
            </p:sp>
          </p:grpSp>
        </p:grpSp>
        <p:sp>
          <p:nvSpPr>
            <p:cNvPr id="15" name="Freeform 752"/>
            <p:cNvSpPr>
              <a:spLocks noChangeAspect="1" noEditPoints="1"/>
            </p:cNvSpPr>
            <p:nvPr/>
          </p:nvSpPr>
          <p:spPr bwMode="auto">
            <a:xfrm>
              <a:off x="2885535" y="4085130"/>
              <a:ext cx="466242" cy="644678"/>
            </a:xfrm>
            <a:custGeom>
              <a:avLst/>
              <a:gdLst>
                <a:gd name="T0" fmla="*/ 203 w 210"/>
                <a:gd name="T1" fmla="*/ 12 h 288"/>
                <a:gd name="T2" fmla="*/ 194 w 210"/>
                <a:gd name="T3" fmla="*/ 21 h 288"/>
                <a:gd name="T4" fmla="*/ 197 w 210"/>
                <a:gd name="T5" fmla="*/ 33 h 288"/>
                <a:gd name="T6" fmla="*/ 191 w 210"/>
                <a:gd name="T7" fmla="*/ 48 h 288"/>
                <a:gd name="T8" fmla="*/ 176 w 210"/>
                <a:gd name="T9" fmla="*/ 54 h 288"/>
                <a:gd name="T10" fmla="*/ 148 w 210"/>
                <a:gd name="T11" fmla="*/ 35 h 288"/>
                <a:gd name="T12" fmla="*/ 137 w 210"/>
                <a:gd name="T13" fmla="*/ 20 h 288"/>
                <a:gd name="T14" fmla="*/ 103 w 210"/>
                <a:gd name="T15" fmla="*/ 0 h 288"/>
                <a:gd name="T16" fmla="*/ 79 w 210"/>
                <a:gd name="T17" fmla="*/ 9 h 288"/>
                <a:gd name="T18" fmla="*/ 70 w 210"/>
                <a:gd name="T19" fmla="*/ 32 h 288"/>
                <a:gd name="T20" fmla="*/ 70 w 210"/>
                <a:gd name="T21" fmla="*/ 52 h 288"/>
                <a:gd name="T22" fmla="*/ 55 w 210"/>
                <a:gd name="T23" fmla="*/ 52 h 288"/>
                <a:gd name="T24" fmla="*/ 0 w 210"/>
                <a:gd name="T25" fmla="*/ 107 h 288"/>
                <a:gd name="T26" fmla="*/ 0 w 210"/>
                <a:gd name="T27" fmla="*/ 212 h 288"/>
                <a:gd name="T28" fmla="*/ 0 w 210"/>
                <a:gd name="T29" fmla="*/ 217 h 288"/>
                <a:gd name="T30" fmla="*/ 76 w 210"/>
                <a:gd name="T31" fmla="*/ 288 h 288"/>
                <a:gd name="T32" fmla="*/ 151 w 210"/>
                <a:gd name="T33" fmla="*/ 217 h 288"/>
                <a:gd name="T34" fmla="*/ 152 w 210"/>
                <a:gd name="T35" fmla="*/ 212 h 288"/>
                <a:gd name="T36" fmla="*/ 152 w 210"/>
                <a:gd name="T37" fmla="*/ 107 h 288"/>
                <a:gd name="T38" fmla="*/ 97 w 210"/>
                <a:gd name="T39" fmla="*/ 52 h 288"/>
                <a:gd name="T40" fmla="*/ 82 w 210"/>
                <a:gd name="T41" fmla="*/ 52 h 288"/>
                <a:gd name="T42" fmla="*/ 82 w 210"/>
                <a:gd name="T43" fmla="*/ 33 h 288"/>
                <a:gd name="T44" fmla="*/ 88 w 210"/>
                <a:gd name="T45" fmla="*/ 18 h 288"/>
                <a:gd name="T46" fmla="*/ 103 w 210"/>
                <a:gd name="T47" fmla="*/ 11 h 288"/>
                <a:gd name="T48" fmla="*/ 103 w 210"/>
                <a:gd name="T49" fmla="*/ 11 h 288"/>
                <a:gd name="T50" fmla="*/ 131 w 210"/>
                <a:gd name="T51" fmla="*/ 30 h 288"/>
                <a:gd name="T52" fmla="*/ 143 w 210"/>
                <a:gd name="T53" fmla="*/ 45 h 288"/>
                <a:gd name="T54" fmla="*/ 177 w 210"/>
                <a:gd name="T55" fmla="*/ 65 h 288"/>
                <a:gd name="T56" fmla="*/ 200 w 210"/>
                <a:gd name="T57" fmla="*/ 56 h 288"/>
                <a:gd name="T58" fmla="*/ 210 w 210"/>
                <a:gd name="T59" fmla="*/ 33 h 288"/>
                <a:gd name="T60" fmla="*/ 203 w 210"/>
                <a:gd name="T61" fmla="*/ 12 h 288"/>
                <a:gd name="T62" fmla="*/ 22 w 210"/>
                <a:gd name="T63" fmla="*/ 113 h 288"/>
                <a:gd name="T64" fmla="*/ 61 w 210"/>
                <a:gd name="T65" fmla="*/ 74 h 288"/>
                <a:gd name="T66" fmla="*/ 67 w 210"/>
                <a:gd name="T67" fmla="*/ 74 h 288"/>
                <a:gd name="T68" fmla="*/ 67 w 210"/>
                <a:gd name="T69" fmla="*/ 151 h 288"/>
                <a:gd name="T70" fmla="*/ 22 w 210"/>
                <a:gd name="T71" fmla="*/ 151 h 288"/>
                <a:gd name="T72" fmla="*/ 22 w 210"/>
                <a:gd name="T73" fmla="*/ 113 h 288"/>
                <a:gd name="T74" fmla="*/ 131 w 210"/>
                <a:gd name="T75" fmla="*/ 113 h 288"/>
                <a:gd name="T76" fmla="*/ 131 w 210"/>
                <a:gd name="T77" fmla="*/ 151 h 288"/>
                <a:gd name="T78" fmla="*/ 84 w 210"/>
                <a:gd name="T79" fmla="*/ 151 h 288"/>
                <a:gd name="T80" fmla="*/ 84 w 210"/>
                <a:gd name="T81" fmla="*/ 74 h 288"/>
                <a:gd name="T82" fmla="*/ 92 w 210"/>
                <a:gd name="T83" fmla="*/ 74 h 288"/>
                <a:gd name="T84" fmla="*/ 131 w 210"/>
                <a:gd name="T85" fmla="*/ 11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288">
                  <a:moveTo>
                    <a:pt x="203" y="12"/>
                  </a:moveTo>
                  <a:cubicBezTo>
                    <a:pt x="194" y="21"/>
                    <a:pt x="194" y="21"/>
                    <a:pt x="194" y="21"/>
                  </a:cubicBezTo>
                  <a:cubicBezTo>
                    <a:pt x="196" y="24"/>
                    <a:pt x="197" y="28"/>
                    <a:pt x="197" y="33"/>
                  </a:cubicBezTo>
                  <a:cubicBezTo>
                    <a:pt x="197" y="38"/>
                    <a:pt x="195" y="44"/>
                    <a:pt x="191" y="48"/>
                  </a:cubicBezTo>
                  <a:cubicBezTo>
                    <a:pt x="187" y="52"/>
                    <a:pt x="182" y="54"/>
                    <a:pt x="176" y="54"/>
                  </a:cubicBezTo>
                  <a:cubicBezTo>
                    <a:pt x="167" y="54"/>
                    <a:pt x="156" y="47"/>
                    <a:pt x="148" y="35"/>
                  </a:cubicBezTo>
                  <a:cubicBezTo>
                    <a:pt x="137" y="20"/>
                    <a:pt x="137" y="20"/>
                    <a:pt x="137" y="20"/>
                  </a:cubicBezTo>
                  <a:cubicBezTo>
                    <a:pt x="126" y="6"/>
                    <a:pt x="115" y="0"/>
                    <a:pt x="103" y="0"/>
                  </a:cubicBezTo>
                  <a:cubicBezTo>
                    <a:pt x="93" y="0"/>
                    <a:pt x="85" y="3"/>
                    <a:pt x="79" y="9"/>
                  </a:cubicBezTo>
                  <a:cubicBezTo>
                    <a:pt x="73" y="15"/>
                    <a:pt x="70" y="23"/>
                    <a:pt x="70" y="32"/>
                  </a:cubicBezTo>
                  <a:cubicBezTo>
                    <a:pt x="70" y="32"/>
                    <a:pt x="70" y="44"/>
                    <a:pt x="70" y="52"/>
                  </a:cubicBezTo>
                  <a:cubicBezTo>
                    <a:pt x="55" y="52"/>
                    <a:pt x="55" y="52"/>
                    <a:pt x="55" y="52"/>
                  </a:cubicBezTo>
                  <a:cubicBezTo>
                    <a:pt x="27" y="52"/>
                    <a:pt x="0" y="79"/>
                    <a:pt x="0" y="107"/>
                  </a:cubicBezTo>
                  <a:cubicBezTo>
                    <a:pt x="0" y="212"/>
                    <a:pt x="0" y="212"/>
                    <a:pt x="0" y="212"/>
                  </a:cubicBezTo>
                  <a:cubicBezTo>
                    <a:pt x="0" y="214"/>
                    <a:pt x="0" y="215"/>
                    <a:pt x="0" y="217"/>
                  </a:cubicBezTo>
                  <a:cubicBezTo>
                    <a:pt x="3" y="257"/>
                    <a:pt x="36" y="288"/>
                    <a:pt x="76" y="288"/>
                  </a:cubicBezTo>
                  <a:cubicBezTo>
                    <a:pt x="116" y="288"/>
                    <a:pt x="149" y="257"/>
                    <a:pt x="151" y="217"/>
                  </a:cubicBezTo>
                  <a:cubicBezTo>
                    <a:pt x="152" y="215"/>
                    <a:pt x="152" y="214"/>
                    <a:pt x="152" y="212"/>
                  </a:cubicBezTo>
                  <a:cubicBezTo>
                    <a:pt x="152" y="107"/>
                    <a:pt x="152" y="107"/>
                    <a:pt x="152" y="107"/>
                  </a:cubicBezTo>
                  <a:cubicBezTo>
                    <a:pt x="152" y="79"/>
                    <a:pt x="125" y="52"/>
                    <a:pt x="97" y="52"/>
                  </a:cubicBezTo>
                  <a:cubicBezTo>
                    <a:pt x="82" y="52"/>
                    <a:pt x="82" y="52"/>
                    <a:pt x="82" y="52"/>
                  </a:cubicBezTo>
                  <a:cubicBezTo>
                    <a:pt x="82" y="44"/>
                    <a:pt x="82" y="33"/>
                    <a:pt x="82" y="33"/>
                  </a:cubicBezTo>
                  <a:cubicBezTo>
                    <a:pt x="82" y="27"/>
                    <a:pt x="85" y="22"/>
                    <a:pt x="88" y="18"/>
                  </a:cubicBezTo>
                  <a:cubicBezTo>
                    <a:pt x="92" y="13"/>
                    <a:pt x="97" y="11"/>
                    <a:pt x="103" y="11"/>
                  </a:cubicBezTo>
                  <a:cubicBezTo>
                    <a:pt x="103" y="11"/>
                    <a:pt x="103" y="11"/>
                    <a:pt x="103" y="11"/>
                  </a:cubicBezTo>
                  <a:cubicBezTo>
                    <a:pt x="113" y="11"/>
                    <a:pt x="124" y="18"/>
                    <a:pt x="131" y="30"/>
                  </a:cubicBezTo>
                  <a:cubicBezTo>
                    <a:pt x="143" y="45"/>
                    <a:pt x="143" y="45"/>
                    <a:pt x="143" y="45"/>
                  </a:cubicBezTo>
                  <a:cubicBezTo>
                    <a:pt x="153" y="59"/>
                    <a:pt x="164" y="65"/>
                    <a:pt x="177" y="65"/>
                  </a:cubicBezTo>
                  <a:cubicBezTo>
                    <a:pt x="187" y="65"/>
                    <a:pt x="194" y="62"/>
                    <a:pt x="200" y="56"/>
                  </a:cubicBezTo>
                  <a:cubicBezTo>
                    <a:pt x="207" y="50"/>
                    <a:pt x="210" y="42"/>
                    <a:pt x="210" y="33"/>
                  </a:cubicBezTo>
                  <a:cubicBezTo>
                    <a:pt x="210" y="24"/>
                    <a:pt x="207" y="18"/>
                    <a:pt x="203" y="12"/>
                  </a:cubicBezTo>
                  <a:close/>
                  <a:moveTo>
                    <a:pt x="22" y="113"/>
                  </a:moveTo>
                  <a:cubicBezTo>
                    <a:pt x="22" y="92"/>
                    <a:pt x="40" y="74"/>
                    <a:pt x="61" y="74"/>
                  </a:cubicBezTo>
                  <a:cubicBezTo>
                    <a:pt x="67" y="74"/>
                    <a:pt x="67" y="74"/>
                    <a:pt x="67" y="74"/>
                  </a:cubicBezTo>
                  <a:cubicBezTo>
                    <a:pt x="67" y="151"/>
                    <a:pt x="67" y="151"/>
                    <a:pt x="67" y="151"/>
                  </a:cubicBezTo>
                  <a:cubicBezTo>
                    <a:pt x="22" y="151"/>
                    <a:pt x="22" y="151"/>
                    <a:pt x="22" y="151"/>
                  </a:cubicBezTo>
                  <a:lnTo>
                    <a:pt x="22" y="113"/>
                  </a:lnTo>
                  <a:close/>
                  <a:moveTo>
                    <a:pt x="131" y="113"/>
                  </a:moveTo>
                  <a:cubicBezTo>
                    <a:pt x="131" y="151"/>
                    <a:pt x="131" y="151"/>
                    <a:pt x="131" y="151"/>
                  </a:cubicBezTo>
                  <a:cubicBezTo>
                    <a:pt x="84" y="151"/>
                    <a:pt x="84" y="151"/>
                    <a:pt x="84" y="151"/>
                  </a:cubicBezTo>
                  <a:cubicBezTo>
                    <a:pt x="84" y="74"/>
                    <a:pt x="84" y="74"/>
                    <a:pt x="84" y="74"/>
                  </a:cubicBezTo>
                  <a:cubicBezTo>
                    <a:pt x="92" y="74"/>
                    <a:pt x="92" y="74"/>
                    <a:pt x="92" y="74"/>
                  </a:cubicBezTo>
                  <a:cubicBezTo>
                    <a:pt x="113" y="74"/>
                    <a:pt x="131" y="92"/>
                    <a:pt x="131" y="113"/>
                  </a:cubicBezTo>
                  <a:close/>
                </a:path>
              </a:pathLst>
            </a:cu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grpSp>
      <p:grpSp>
        <p:nvGrpSpPr>
          <p:cNvPr id="37" name="组合 36"/>
          <p:cNvGrpSpPr/>
          <p:nvPr/>
        </p:nvGrpSpPr>
        <p:grpSpPr>
          <a:xfrm>
            <a:off x="5888994" y="2247810"/>
            <a:ext cx="5031192" cy="3505459"/>
            <a:chOff x="724464" y="1875456"/>
            <a:chExt cx="5366568" cy="4195044"/>
          </a:xfrm>
        </p:grpSpPr>
        <p:grpSp>
          <p:nvGrpSpPr>
            <p:cNvPr id="38" name="组合 37"/>
            <p:cNvGrpSpPr/>
            <p:nvPr/>
          </p:nvGrpSpPr>
          <p:grpSpPr>
            <a:xfrm>
              <a:off x="724464" y="1875456"/>
              <a:ext cx="5366568" cy="3392328"/>
              <a:chOff x="482600" y="3018022"/>
              <a:chExt cx="5366568" cy="3392328"/>
            </a:xfrm>
          </p:grpSpPr>
          <p:sp>
            <p:nvSpPr>
              <p:cNvPr id="41" name="Rectangle 23"/>
              <p:cNvSpPr>
                <a:spLocks noChangeArrowheads="1"/>
              </p:cNvSpPr>
              <p:nvPr/>
            </p:nvSpPr>
            <p:spPr bwMode="auto">
              <a:xfrm>
                <a:off x="482600" y="3018022"/>
                <a:ext cx="5366568" cy="60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42" name="Line 24"/>
              <p:cNvSpPr>
                <a:spLocks noChangeShapeType="1"/>
              </p:cNvSpPr>
              <p:nvPr/>
            </p:nvSpPr>
            <p:spPr bwMode="auto">
              <a:xfrm>
                <a:off x="482600" y="3578514"/>
                <a:ext cx="5366568"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solidFill>
                    <a:schemeClr val="bg1"/>
                  </a:solidFill>
                </a:endParaRPr>
              </a:p>
            </p:txBody>
          </p:sp>
          <p:sp>
            <p:nvSpPr>
              <p:cNvPr id="43" name="Rectangle 25"/>
              <p:cNvSpPr>
                <a:spLocks noChangeArrowheads="1"/>
              </p:cNvSpPr>
              <p:nvPr/>
            </p:nvSpPr>
            <p:spPr bwMode="auto">
              <a:xfrm>
                <a:off x="482600" y="3929102"/>
                <a:ext cx="5366568" cy="60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44" name="Line 26"/>
              <p:cNvSpPr>
                <a:spLocks noChangeShapeType="1"/>
              </p:cNvSpPr>
              <p:nvPr/>
            </p:nvSpPr>
            <p:spPr bwMode="auto">
              <a:xfrm>
                <a:off x="482600" y="4489594"/>
                <a:ext cx="5366568"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solidFill>
                    <a:schemeClr val="bg1"/>
                  </a:solidFill>
                </a:endParaRPr>
              </a:p>
            </p:txBody>
          </p:sp>
          <p:sp>
            <p:nvSpPr>
              <p:cNvPr id="45" name="Rectangle 27"/>
              <p:cNvSpPr>
                <a:spLocks noChangeArrowheads="1"/>
              </p:cNvSpPr>
              <p:nvPr/>
            </p:nvSpPr>
            <p:spPr bwMode="auto">
              <a:xfrm>
                <a:off x="482600" y="4882608"/>
                <a:ext cx="5366568" cy="60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46" name="Line 28"/>
              <p:cNvSpPr>
                <a:spLocks noChangeShapeType="1"/>
              </p:cNvSpPr>
              <p:nvPr/>
            </p:nvSpPr>
            <p:spPr bwMode="auto">
              <a:xfrm>
                <a:off x="482600" y="5443101"/>
                <a:ext cx="5366568"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solidFill>
                    <a:schemeClr val="bg1"/>
                  </a:solidFill>
                </a:endParaRPr>
              </a:p>
            </p:txBody>
          </p:sp>
          <p:sp>
            <p:nvSpPr>
              <p:cNvPr id="47" name="Rectangle 29"/>
              <p:cNvSpPr>
                <a:spLocks noChangeArrowheads="1"/>
              </p:cNvSpPr>
              <p:nvPr/>
            </p:nvSpPr>
            <p:spPr bwMode="auto">
              <a:xfrm>
                <a:off x="482600" y="5802620"/>
                <a:ext cx="5366568" cy="60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48" name="Line 30"/>
              <p:cNvSpPr>
                <a:spLocks noChangeShapeType="1"/>
              </p:cNvSpPr>
              <p:nvPr/>
            </p:nvSpPr>
            <p:spPr bwMode="auto">
              <a:xfrm>
                <a:off x="482600" y="6363113"/>
                <a:ext cx="5366568"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solidFill>
                    <a:schemeClr val="bg1"/>
                  </a:solidFill>
                </a:endParaRPr>
              </a:p>
            </p:txBody>
          </p:sp>
        </p:grpSp>
        <p:sp>
          <p:nvSpPr>
            <p:cNvPr id="39" name="Rectangle 29"/>
            <p:cNvSpPr>
              <a:spLocks noChangeArrowheads="1"/>
            </p:cNvSpPr>
            <p:nvPr/>
          </p:nvSpPr>
          <p:spPr bwMode="auto">
            <a:xfrm>
              <a:off x="724464" y="5462770"/>
              <a:ext cx="5366568" cy="60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1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40" name="Line 30"/>
            <p:cNvSpPr>
              <a:spLocks noChangeShapeType="1"/>
            </p:cNvSpPr>
            <p:nvPr/>
          </p:nvSpPr>
          <p:spPr bwMode="auto">
            <a:xfrm>
              <a:off x="724464" y="6023263"/>
              <a:ext cx="5366568"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7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750"/>
                                        <p:tgtEl>
                                          <p:spTgt spid="37"/>
                                        </p:tgtEl>
                                      </p:cBhvr>
                                    </p:animEffect>
                                    <p:anim calcmode="lin" valueType="num">
                                      <p:cBhvr>
                                        <p:cTn id="18" dur="750" fill="hold"/>
                                        <p:tgtEl>
                                          <p:spTgt spid="37"/>
                                        </p:tgtEl>
                                        <p:attrNameLst>
                                          <p:attrName>ppt_x</p:attrName>
                                        </p:attrNameLst>
                                      </p:cBhvr>
                                      <p:tavLst>
                                        <p:tav tm="0">
                                          <p:val>
                                            <p:strVal val="#ppt_x"/>
                                          </p:val>
                                        </p:tav>
                                        <p:tav tm="100000">
                                          <p:val>
                                            <p:strVal val="#ppt_x"/>
                                          </p:val>
                                        </p:tav>
                                      </p:tavLst>
                                    </p:anim>
                                    <p:anim calcmode="lin" valueType="num">
                                      <p:cBhvr>
                                        <p:cTn id="19"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9418"/>
            <a:ext cx="12190413" cy="739221"/>
            <a:chOff x="0" y="637092"/>
            <a:chExt cx="12190413" cy="739221"/>
          </a:xfrm>
        </p:grpSpPr>
        <p:sp>
          <p:nvSpPr>
            <p:cNvPr id="11" name="矩形 10"/>
            <p:cNvSpPr/>
            <p:nvPr/>
          </p:nvSpPr>
          <p:spPr>
            <a:xfrm flipV="1">
              <a:off x="0" y="1330594"/>
              <a:ext cx="1219041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37092"/>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spc="300" dirty="0">
                  <a:solidFill>
                    <a:schemeClr val="bg1"/>
                  </a:solidFill>
                  <a:latin typeface="华文中宋" panose="02010600040101010101" pitchFamily="2" charset="-122"/>
                  <a:ea typeface="华文中宋" panose="02010600040101010101" pitchFamily="2" charset="-122"/>
                  <a:sym typeface="Arial" panose="020B0604020202020204" pitchFamily="34" charset="0"/>
                </a:rPr>
                <a:t>成功项目展示</a:t>
              </a:r>
            </a:p>
          </p:txBody>
        </p:sp>
      </p:grpSp>
      <p:grpSp>
        <p:nvGrpSpPr>
          <p:cNvPr id="5" name="组合 4"/>
          <p:cNvGrpSpPr/>
          <p:nvPr/>
        </p:nvGrpSpPr>
        <p:grpSpPr>
          <a:xfrm>
            <a:off x="5773472" y="2260638"/>
            <a:ext cx="5673874" cy="3383886"/>
            <a:chOff x="5265472" y="2346816"/>
            <a:chExt cx="5673874" cy="3383886"/>
          </a:xfrm>
          <a:noFill/>
        </p:grpSpPr>
        <p:grpSp>
          <p:nvGrpSpPr>
            <p:cNvPr id="6" name="组合 90"/>
            <p:cNvGrpSpPr/>
            <p:nvPr/>
          </p:nvGrpSpPr>
          <p:grpSpPr bwMode="auto">
            <a:xfrm>
              <a:off x="6091621" y="3016314"/>
              <a:ext cx="4332742" cy="382051"/>
              <a:chOff x="1759346" y="2223103"/>
              <a:chExt cx="1524110" cy="470513"/>
            </a:xfrm>
            <a:grpFill/>
          </p:grpSpPr>
          <p:sp>
            <p:nvSpPr>
              <p:cNvPr id="43" name="任意多边形 102"/>
              <p:cNvSpPr/>
              <p:nvPr/>
            </p:nvSpPr>
            <p:spPr bwMode="auto">
              <a:xfrm>
                <a:off x="1759346" y="2223103"/>
                <a:ext cx="1524110" cy="470513"/>
              </a:xfrm>
              <a:custGeom>
                <a:avLst/>
                <a:gdLst>
                  <a:gd name="connsiteX0" fmla="*/ 6980 w 2973545"/>
                  <a:gd name="connsiteY0" fmla="*/ 0 h 467670"/>
                  <a:gd name="connsiteX1" fmla="*/ 0 w 2973545"/>
                  <a:gd name="connsiteY1" fmla="*/ 460690 h 467670"/>
                  <a:gd name="connsiteX2" fmla="*/ 2973545 w 2973545"/>
                  <a:gd name="connsiteY2" fmla="*/ 467670 h 467670"/>
                  <a:gd name="connsiteX3" fmla="*/ 2903743 w 2973545"/>
                  <a:gd name="connsiteY3" fmla="*/ 6980 h 467670"/>
                  <a:gd name="connsiteX4" fmla="*/ 6980 w 2973545"/>
                  <a:gd name="connsiteY4" fmla="*/ 0 h 46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545" h="467670">
                    <a:moveTo>
                      <a:pt x="6980" y="0"/>
                    </a:moveTo>
                    <a:lnTo>
                      <a:pt x="0" y="460690"/>
                    </a:lnTo>
                    <a:lnTo>
                      <a:pt x="2973545" y="467670"/>
                    </a:lnTo>
                    <a:lnTo>
                      <a:pt x="2903743" y="6980"/>
                    </a:lnTo>
                    <a:lnTo>
                      <a:pt x="6980" y="0"/>
                    </a:ln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bg1"/>
                  </a:solidFill>
                </a:endParaRPr>
              </a:p>
            </p:txBody>
          </p:sp>
          <p:sp>
            <p:nvSpPr>
              <p:cNvPr id="44" name="TextBox 100"/>
              <p:cNvSpPr txBox="1">
                <a:spLocks noChangeArrowheads="1"/>
              </p:cNvSpPr>
              <p:nvPr/>
            </p:nvSpPr>
            <p:spPr bwMode="auto">
              <a:xfrm>
                <a:off x="1971865" y="2297043"/>
                <a:ext cx="1053627" cy="379041"/>
              </a:xfrm>
              <a:prstGeom prst="rect">
                <a:avLst/>
              </a:prstGeom>
              <a:grp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400" kern="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7" name="组合 91"/>
            <p:cNvGrpSpPr/>
            <p:nvPr/>
          </p:nvGrpSpPr>
          <p:grpSpPr bwMode="auto">
            <a:xfrm>
              <a:off x="6091623" y="3794974"/>
              <a:ext cx="3342818" cy="380233"/>
              <a:chOff x="1759318" y="2224792"/>
              <a:chExt cx="1524300" cy="468273"/>
            </a:xfrm>
            <a:grpFill/>
          </p:grpSpPr>
          <p:sp>
            <p:nvSpPr>
              <p:cNvPr id="41" name="任意多边形 97"/>
              <p:cNvSpPr/>
              <p:nvPr/>
            </p:nvSpPr>
            <p:spPr bwMode="auto">
              <a:xfrm>
                <a:off x="1759318" y="2224792"/>
                <a:ext cx="1524300" cy="468273"/>
              </a:xfrm>
              <a:custGeom>
                <a:avLst/>
                <a:gdLst>
                  <a:gd name="connsiteX0" fmla="*/ 6980 w 2973545"/>
                  <a:gd name="connsiteY0" fmla="*/ 0 h 467670"/>
                  <a:gd name="connsiteX1" fmla="*/ 0 w 2973545"/>
                  <a:gd name="connsiteY1" fmla="*/ 460690 h 467670"/>
                  <a:gd name="connsiteX2" fmla="*/ 2973545 w 2973545"/>
                  <a:gd name="connsiteY2" fmla="*/ 467670 h 467670"/>
                  <a:gd name="connsiteX3" fmla="*/ 2903743 w 2973545"/>
                  <a:gd name="connsiteY3" fmla="*/ 6980 h 467670"/>
                  <a:gd name="connsiteX4" fmla="*/ 6980 w 2973545"/>
                  <a:gd name="connsiteY4" fmla="*/ 0 h 46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545" h="467670">
                    <a:moveTo>
                      <a:pt x="6980" y="0"/>
                    </a:moveTo>
                    <a:lnTo>
                      <a:pt x="0" y="460690"/>
                    </a:lnTo>
                    <a:lnTo>
                      <a:pt x="2973545" y="467670"/>
                    </a:lnTo>
                    <a:lnTo>
                      <a:pt x="2903743" y="6980"/>
                    </a:lnTo>
                    <a:lnTo>
                      <a:pt x="6980" y="0"/>
                    </a:ln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bg1"/>
                  </a:solidFill>
                </a:endParaRPr>
              </a:p>
            </p:txBody>
          </p:sp>
          <p:sp>
            <p:nvSpPr>
              <p:cNvPr id="42" name="TextBox 95"/>
              <p:cNvSpPr txBox="1">
                <a:spLocks noChangeArrowheads="1"/>
              </p:cNvSpPr>
              <p:nvPr/>
            </p:nvSpPr>
            <p:spPr bwMode="auto">
              <a:xfrm>
                <a:off x="2233950" y="2287527"/>
                <a:ext cx="925201" cy="379040"/>
              </a:xfrm>
              <a:prstGeom prst="rect">
                <a:avLst/>
              </a:prstGeom>
              <a:grp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400" kern="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9" name="组合 97"/>
            <p:cNvGrpSpPr/>
            <p:nvPr/>
          </p:nvGrpSpPr>
          <p:grpSpPr bwMode="auto">
            <a:xfrm>
              <a:off x="6091904" y="4571684"/>
              <a:ext cx="2413781" cy="380264"/>
              <a:chOff x="1759446" y="2224084"/>
              <a:chExt cx="1524000" cy="468313"/>
            </a:xfrm>
            <a:grpFill/>
          </p:grpSpPr>
          <p:sp>
            <p:nvSpPr>
              <p:cNvPr id="39" name="任意多边形 92"/>
              <p:cNvSpPr/>
              <p:nvPr/>
            </p:nvSpPr>
            <p:spPr bwMode="auto">
              <a:xfrm>
                <a:off x="1759446" y="2224084"/>
                <a:ext cx="1524000" cy="468313"/>
              </a:xfrm>
              <a:custGeom>
                <a:avLst/>
                <a:gdLst>
                  <a:gd name="connsiteX0" fmla="*/ 6980 w 2973545"/>
                  <a:gd name="connsiteY0" fmla="*/ 0 h 467670"/>
                  <a:gd name="connsiteX1" fmla="*/ 0 w 2973545"/>
                  <a:gd name="connsiteY1" fmla="*/ 460690 h 467670"/>
                  <a:gd name="connsiteX2" fmla="*/ 2973545 w 2973545"/>
                  <a:gd name="connsiteY2" fmla="*/ 467670 h 467670"/>
                  <a:gd name="connsiteX3" fmla="*/ 2903743 w 2973545"/>
                  <a:gd name="connsiteY3" fmla="*/ 6980 h 467670"/>
                  <a:gd name="connsiteX4" fmla="*/ 6980 w 2973545"/>
                  <a:gd name="connsiteY4" fmla="*/ 0 h 46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545" h="467670">
                    <a:moveTo>
                      <a:pt x="6980" y="0"/>
                    </a:moveTo>
                    <a:lnTo>
                      <a:pt x="0" y="460690"/>
                    </a:lnTo>
                    <a:lnTo>
                      <a:pt x="2973545" y="467670"/>
                    </a:lnTo>
                    <a:lnTo>
                      <a:pt x="2903743" y="6980"/>
                    </a:lnTo>
                    <a:lnTo>
                      <a:pt x="6980" y="0"/>
                    </a:lnTo>
                    <a:close/>
                  </a:path>
                </a:pathLst>
              </a:custGeom>
              <a:grpFill/>
              <a:ln w="3175">
                <a:solidFill>
                  <a:schemeClr val="bg1"/>
                </a:solidFill>
              </a:ln>
              <a:effectLst/>
              <a:scene3d>
                <a:camera prst="orthographicFront"/>
                <a:lightRig rig="balanced" dir="t"/>
              </a:scene3d>
              <a:sp3d extrusionH="247650">
                <a:extrusionClr>
                  <a:srgbClr val="770B2C"/>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bg1"/>
                  </a:solidFill>
                </a:endParaRPr>
              </a:p>
            </p:txBody>
          </p:sp>
          <p:sp>
            <p:nvSpPr>
              <p:cNvPr id="40" name="TextBox 90"/>
              <p:cNvSpPr txBox="1">
                <a:spLocks noChangeArrowheads="1"/>
              </p:cNvSpPr>
              <p:nvPr/>
            </p:nvSpPr>
            <p:spPr bwMode="auto">
              <a:xfrm>
                <a:off x="1927649" y="2269049"/>
                <a:ext cx="1263814" cy="379041"/>
              </a:xfrm>
              <a:prstGeom prst="rect">
                <a:avLst/>
              </a:prstGeom>
              <a:grp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400" kern="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0" name="组合 103"/>
            <p:cNvGrpSpPr/>
            <p:nvPr/>
          </p:nvGrpSpPr>
          <p:grpSpPr bwMode="auto">
            <a:xfrm>
              <a:off x="6091624" y="5350470"/>
              <a:ext cx="1206473" cy="380232"/>
              <a:chOff x="1759092" y="2224339"/>
              <a:chExt cx="1523471" cy="468272"/>
            </a:xfrm>
            <a:grpFill/>
          </p:grpSpPr>
          <p:sp>
            <p:nvSpPr>
              <p:cNvPr id="37" name="任意多边形 87"/>
              <p:cNvSpPr/>
              <p:nvPr/>
            </p:nvSpPr>
            <p:spPr bwMode="auto">
              <a:xfrm>
                <a:off x="1759092" y="2224339"/>
                <a:ext cx="1523471" cy="468272"/>
              </a:xfrm>
              <a:custGeom>
                <a:avLst/>
                <a:gdLst>
                  <a:gd name="connsiteX0" fmla="*/ 6980 w 2973545"/>
                  <a:gd name="connsiteY0" fmla="*/ 0 h 467670"/>
                  <a:gd name="connsiteX1" fmla="*/ 0 w 2973545"/>
                  <a:gd name="connsiteY1" fmla="*/ 460690 h 467670"/>
                  <a:gd name="connsiteX2" fmla="*/ 2973545 w 2973545"/>
                  <a:gd name="connsiteY2" fmla="*/ 467670 h 467670"/>
                  <a:gd name="connsiteX3" fmla="*/ 2903743 w 2973545"/>
                  <a:gd name="connsiteY3" fmla="*/ 6980 h 467670"/>
                  <a:gd name="connsiteX4" fmla="*/ 6980 w 2973545"/>
                  <a:gd name="connsiteY4" fmla="*/ 0 h 46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545" h="467670">
                    <a:moveTo>
                      <a:pt x="6980" y="0"/>
                    </a:moveTo>
                    <a:lnTo>
                      <a:pt x="0" y="460690"/>
                    </a:lnTo>
                    <a:lnTo>
                      <a:pt x="2973545" y="467670"/>
                    </a:lnTo>
                    <a:lnTo>
                      <a:pt x="2903743" y="6980"/>
                    </a:lnTo>
                    <a:lnTo>
                      <a:pt x="6980" y="0"/>
                    </a:ln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bg1"/>
                  </a:solidFill>
                </a:endParaRPr>
              </a:p>
            </p:txBody>
          </p:sp>
          <p:sp>
            <p:nvSpPr>
              <p:cNvPr id="38" name="TextBox 85"/>
              <p:cNvSpPr txBox="1">
                <a:spLocks noChangeArrowheads="1"/>
              </p:cNvSpPr>
              <p:nvPr/>
            </p:nvSpPr>
            <p:spPr bwMode="auto">
              <a:xfrm>
                <a:off x="1783164" y="2278112"/>
                <a:ext cx="1489003" cy="379041"/>
              </a:xfrm>
              <a:prstGeom prst="rect">
                <a:avLst/>
              </a:prstGeom>
              <a:grp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400" kern="0" dirty="0">
                    <a:solidFill>
                      <a:schemeClr val="bg1"/>
                    </a:solidFill>
                    <a:latin typeface="微软雅黑" panose="020B0503020204020204" pitchFamily="34" charset="-122"/>
                    <a:ea typeface="微软雅黑" panose="020B0503020204020204" pitchFamily="34" charset="-122"/>
                  </a:rPr>
                  <a:t>添加标题</a:t>
                </a:r>
              </a:p>
            </p:txBody>
          </p:sp>
        </p:grpSp>
        <p:sp>
          <p:nvSpPr>
            <p:cNvPr id="13" name="TextBox 60"/>
            <p:cNvSpPr txBox="1">
              <a:spLocks noChangeArrowheads="1"/>
            </p:cNvSpPr>
            <p:nvPr/>
          </p:nvSpPr>
          <p:spPr bwMode="auto">
            <a:xfrm>
              <a:off x="5265472" y="3500248"/>
              <a:ext cx="618703" cy="1200329"/>
            </a:xfrm>
            <a:prstGeom prst="rect">
              <a:avLst/>
            </a:prstGeom>
            <a:grp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kern="0" dirty="0">
                  <a:solidFill>
                    <a:schemeClr val="bg1"/>
                  </a:solidFill>
                  <a:latin typeface="微软雅黑" panose="020B0503020204020204" pitchFamily="34" charset="-122"/>
                  <a:ea typeface="微软雅黑" panose="020B0503020204020204" pitchFamily="34" charset="-122"/>
                </a:rPr>
                <a:t>添加</a:t>
              </a:r>
              <a:endParaRPr lang="en-US" altLang="zh-CN" kern="0" dirty="0">
                <a:solidFill>
                  <a:schemeClr val="bg1"/>
                </a:solidFill>
                <a:latin typeface="微软雅黑" panose="020B0503020204020204" pitchFamily="34" charset="-122"/>
                <a:ea typeface="微软雅黑" panose="020B0503020204020204" pitchFamily="34" charset="-122"/>
              </a:endParaRPr>
            </a:p>
            <a:p>
              <a:pPr algn="ctr" eaLnBrk="1" hangingPunct="1">
                <a:defRPr/>
              </a:pPr>
              <a:r>
                <a:rPr lang="zh-CN" altLang="en-US" kern="0" dirty="0">
                  <a:solidFill>
                    <a:schemeClr val="bg1"/>
                  </a:solidFill>
                  <a:latin typeface="微软雅黑" panose="020B0503020204020204" pitchFamily="34" charset="-122"/>
                  <a:ea typeface="微软雅黑" panose="020B0503020204020204" pitchFamily="34" charset="-122"/>
                </a:rPr>
                <a:t>标题</a:t>
              </a:r>
            </a:p>
          </p:txBody>
        </p:sp>
        <p:grpSp>
          <p:nvGrpSpPr>
            <p:cNvPr id="14" name="组合 137"/>
            <p:cNvGrpSpPr/>
            <p:nvPr/>
          </p:nvGrpSpPr>
          <p:grpSpPr bwMode="auto">
            <a:xfrm>
              <a:off x="6062246" y="2590443"/>
              <a:ext cx="4485869" cy="2986694"/>
              <a:chOff x="2097584" y="1600200"/>
              <a:chExt cx="5522416" cy="3679040"/>
            </a:xfrm>
            <a:grpFill/>
          </p:grpSpPr>
          <p:cxnSp>
            <p:nvCxnSpPr>
              <p:cNvPr id="23" name="AutoShape 22"/>
              <p:cNvCxnSpPr>
                <a:cxnSpLocks noChangeShapeType="1"/>
              </p:cNvCxnSpPr>
              <p:nvPr/>
            </p:nvCxnSpPr>
            <p:spPr bwMode="auto">
              <a:xfrm rot="10800000" flipH="1" flipV="1">
                <a:off x="2097584" y="1658152"/>
                <a:ext cx="1588" cy="747713"/>
              </a:xfrm>
              <a:prstGeom prst="bentConnector3">
                <a:avLst>
                  <a:gd name="adj1" fmla="val -13200000"/>
                </a:avLst>
              </a:prstGeom>
              <a:grpFill/>
              <a:ln w="38100">
                <a:solidFill>
                  <a:srgbClr val="DFF7E9"/>
                </a:solidFill>
                <a:miter lim="800000"/>
              </a:ln>
            </p:spPr>
          </p:cxnSp>
          <p:cxnSp>
            <p:nvCxnSpPr>
              <p:cNvPr id="24" name="AutoShape 23"/>
              <p:cNvCxnSpPr>
                <a:cxnSpLocks noChangeShapeType="1"/>
              </p:cNvCxnSpPr>
              <p:nvPr/>
            </p:nvCxnSpPr>
            <p:spPr bwMode="auto">
              <a:xfrm rot="10800000" flipH="1" flipV="1">
                <a:off x="2097584" y="1658152"/>
                <a:ext cx="1588" cy="1704975"/>
              </a:xfrm>
              <a:prstGeom prst="bentConnector3">
                <a:avLst>
                  <a:gd name="adj1" fmla="val -13200000"/>
                </a:avLst>
              </a:prstGeom>
              <a:grpFill/>
              <a:ln w="38100">
                <a:solidFill>
                  <a:srgbClr val="DFF7E9"/>
                </a:solidFill>
                <a:miter lim="800000"/>
              </a:ln>
            </p:spPr>
          </p:cxnSp>
          <p:cxnSp>
            <p:nvCxnSpPr>
              <p:cNvPr id="25" name="AutoShape 24"/>
              <p:cNvCxnSpPr>
                <a:cxnSpLocks noChangeShapeType="1"/>
              </p:cNvCxnSpPr>
              <p:nvPr/>
            </p:nvCxnSpPr>
            <p:spPr bwMode="auto">
              <a:xfrm rot="10800000" flipH="1" flipV="1">
                <a:off x="2097584" y="1658152"/>
                <a:ext cx="1588" cy="2662238"/>
              </a:xfrm>
              <a:prstGeom prst="bentConnector3">
                <a:avLst>
                  <a:gd name="adj1" fmla="val -13200000"/>
                </a:avLst>
              </a:prstGeom>
              <a:grpFill/>
              <a:ln w="38100">
                <a:solidFill>
                  <a:srgbClr val="DFF7E9"/>
                </a:solidFill>
                <a:miter lim="800000"/>
              </a:ln>
            </p:spPr>
          </p:cxnSp>
          <p:cxnSp>
            <p:nvCxnSpPr>
              <p:cNvPr id="26" name="AutoShape 25"/>
              <p:cNvCxnSpPr>
                <a:cxnSpLocks noChangeShapeType="1"/>
              </p:cNvCxnSpPr>
              <p:nvPr/>
            </p:nvCxnSpPr>
            <p:spPr bwMode="auto">
              <a:xfrm rot="10800000" flipH="1" flipV="1">
                <a:off x="2097584" y="1658152"/>
                <a:ext cx="1588" cy="3621088"/>
              </a:xfrm>
              <a:prstGeom prst="bentConnector3">
                <a:avLst>
                  <a:gd name="adj1" fmla="val -13200000"/>
                </a:avLst>
              </a:prstGeom>
              <a:grpFill/>
              <a:ln w="38100">
                <a:solidFill>
                  <a:schemeClr val="bg1"/>
                </a:solidFill>
                <a:miter lim="800000"/>
              </a:ln>
            </p:spPr>
          </p:cxnSp>
          <p:grpSp>
            <p:nvGrpSpPr>
              <p:cNvPr id="27" name="组合 136"/>
              <p:cNvGrpSpPr/>
              <p:nvPr/>
            </p:nvGrpSpPr>
            <p:grpSpPr bwMode="auto">
              <a:xfrm>
                <a:off x="2108200" y="1600200"/>
                <a:ext cx="5511800" cy="59989"/>
                <a:chOff x="2108200" y="1600200"/>
                <a:chExt cx="5511800" cy="59989"/>
              </a:xfrm>
              <a:grpFill/>
            </p:grpSpPr>
            <p:sp>
              <p:nvSpPr>
                <p:cNvPr id="28" name="任意多边形 75"/>
                <p:cNvSpPr/>
                <p:nvPr/>
              </p:nvSpPr>
              <p:spPr>
                <a:xfrm>
                  <a:off x="2109106" y="1660903"/>
                  <a:ext cx="5504163" cy="0"/>
                </a:xfrm>
                <a:custGeom>
                  <a:avLst/>
                  <a:gdLst>
                    <a:gd name="connsiteX0" fmla="*/ 0 w 5198533"/>
                    <a:gd name="connsiteY0" fmla="*/ 0 h 0"/>
                    <a:gd name="connsiteX1" fmla="*/ 5198533 w 5198533"/>
                    <a:gd name="connsiteY1" fmla="*/ 0 h 0"/>
                    <a:gd name="connsiteX0-1" fmla="*/ 0 w 10478"/>
                    <a:gd name="connsiteY0-2" fmla="*/ 0 h 0"/>
                    <a:gd name="connsiteX1-3" fmla="*/ 10478 w 10478"/>
                    <a:gd name="connsiteY1-4" fmla="*/ 0 h 0"/>
                    <a:gd name="connsiteX0-5" fmla="*/ 0 w 10107"/>
                    <a:gd name="connsiteY0-6" fmla="*/ 0 h 0"/>
                    <a:gd name="connsiteX1-7" fmla="*/ 10107 w 10107"/>
                    <a:gd name="connsiteY1-8" fmla="*/ 0 h 0"/>
                  </a:gdLst>
                  <a:ahLst/>
                  <a:cxnLst>
                    <a:cxn ang="0">
                      <a:pos x="connsiteX0-1" y="connsiteY0-2"/>
                    </a:cxn>
                    <a:cxn ang="0">
                      <a:pos x="connsiteX1-3" y="connsiteY1-4"/>
                    </a:cxn>
                  </a:cxnLst>
                  <a:rect l="l" t="t" r="r" b="b"/>
                  <a:pathLst>
                    <a:path w="10107">
                      <a:moveTo>
                        <a:pt x="0" y="0"/>
                      </a:moveTo>
                      <a:lnTo>
                        <a:pt x="10107" y="0"/>
                      </a:lnTo>
                    </a:path>
                  </a:pathLst>
                </a:custGeom>
                <a:grpFill/>
                <a:ln>
                  <a:solidFill>
                    <a:srgbClr val="DFF7E9"/>
                  </a:solidFill>
                </a:ln>
              </p:spPr>
              <p:txBody>
                <a:bodyPr/>
                <a:lstStyle/>
                <a:p>
                  <a:pPr eaLnBrk="0" hangingPunct="0">
                    <a:defRPr/>
                  </a:pPr>
                  <a:endParaRPr lang="zh-CN" altLang="en-US" sz="1400">
                    <a:solidFill>
                      <a:schemeClr val="bg1"/>
                    </a:solidFill>
                  </a:endParaRPr>
                </a:p>
              </p:txBody>
            </p:sp>
            <p:sp>
              <p:nvSpPr>
                <p:cNvPr id="29" name="任意多边形 76"/>
                <p:cNvSpPr/>
                <p:nvPr/>
              </p:nvSpPr>
              <p:spPr>
                <a:xfrm>
                  <a:off x="2109106" y="1600395"/>
                  <a:ext cx="0" cy="60508"/>
                </a:xfrm>
                <a:custGeom>
                  <a:avLst/>
                  <a:gdLst>
                    <a:gd name="connsiteX0" fmla="*/ 0 w 0"/>
                    <a:gd name="connsiteY0" fmla="*/ 59267 h 59267"/>
                    <a:gd name="connsiteX1" fmla="*/ 0 w 0"/>
                    <a:gd name="connsiteY1" fmla="*/ 0 h 59267"/>
                  </a:gdLst>
                  <a:ahLst/>
                  <a:cxnLst>
                    <a:cxn ang="0">
                      <a:pos x="connsiteX0" y="connsiteY0"/>
                    </a:cxn>
                    <a:cxn ang="0">
                      <a:pos x="connsiteX1" y="connsiteY1"/>
                    </a:cxn>
                  </a:cxnLst>
                  <a:rect l="l" t="t" r="r" b="b"/>
                  <a:pathLst>
                    <a:path h="59267">
                      <a:moveTo>
                        <a:pt x="0" y="59267"/>
                      </a:moveTo>
                      <a:lnTo>
                        <a:pt x="0" y="0"/>
                      </a:lnTo>
                    </a:path>
                  </a:pathLst>
                </a:custGeom>
                <a:grpFill/>
                <a:ln>
                  <a:solidFill>
                    <a:srgbClr val="DFF7E9"/>
                  </a:solidFill>
                </a:ln>
              </p:spPr>
              <p:txBody>
                <a:bodyPr/>
                <a:lstStyle/>
                <a:p>
                  <a:pPr eaLnBrk="0" hangingPunct="0">
                    <a:defRPr/>
                  </a:pPr>
                  <a:endParaRPr lang="zh-CN" altLang="en-US" sz="1400">
                    <a:solidFill>
                      <a:schemeClr val="bg1"/>
                    </a:solidFill>
                  </a:endParaRPr>
                </a:p>
              </p:txBody>
            </p:sp>
            <p:sp>
              <p:nvSpPr>
                <p:cNvPr id="30" name="任意多边形 77"/>
                <p:cNvSpPr/>
                <p:nvPr/>
              </p:nvSpPr>
              <p:spPr>
                <a:xfrm>
                  <a:off x="2837170" y="1600395"/>
                  <a:ext cx="0" cy="60508"/>
                </a:xfrm>
                <a:custGeom>
                  <a:avLst/>
                  <a:gdLst>
                    <a:gd name="connsiteX0" fmla="*/ 0 w 0"/>
                    <a:gd name="connsiteY0" fmla="*/ 59267 h 59267"/>
                    <a:gd name="connsiteX1" fmla="*/ 0 w 0"/>
                    <a:gd name="connsiteY1" fmla="*/ 0 h 59267"/>
                  </a:gdLst>
                  <a:ahLst/>
                  <a:cxnLst>
                    <a:cxn ang="0">
                      <a:pos x="connsiteX0" y="connsiteY0"/>
                    </a:cxn>
                    <a:cxn ang="0">
                      <a:pos x="connsiteX1" y="connsiteY1"/>
                    </a:cxn>
                  </a:cxnLst>
                  <a:rect l="l" t="t" r="r" b="b"/>
                  <a:pathLst>
                    <a:path h="59267">
                      <a:moveTo>
                        <a:pt x="0" y="59267"/>
                      </a:moveTo>
                      <a:lnTo>
                        <a:pt x="0" y="0"/>
                      </a:lnTo>
                    </a:path>
                  </a:pathLst>
                </a:custGeom>
                <a:grpFill/>
                <a:ln>
                  <a:solidFill>
                    <a:srgbClr val="DFF7E9"/>
                  </a:solidFill>
                </a:ln>
              </p:spPr>
              <p:txBody>
                <a:bodyPr/>
                <a:lstStyle/>
                <a:p>
                  <a:pPr eaLnBrk="0" hangingPunct="0">
                    <a:defRPr/>
                  </a:pPr>
                  <a:endParaRPr lang="zh-CN" altLang="en-US" sz="1400">
                    <a:solidFill>
                      <a:schemeClr val="bg1"/>
                    </a:solidFill>
                  </a:endParaRPr>
                </a:p>
              </p:txBody>
            </p:sp>
            <p:sp>
              <p:nvSpPr>
                <p:cNvPr id="31" name="任意多边形 78"/>
                <p:cNvSpPr/>
                <p:nvPr/>
              </p:nvSpPr>
              <p:spPr>
                <a:xfrm>
                  <a:off x="3654841" y="1600395"/>
                  <a:ext cx="0" cy="60508"/>
                </a:xfrm>
                <a:custGeom>
                  <a:avLst/>
                  <a:gdLst>
                    <a:gd name="connsiteX0" fmla="*/ 0 w 0"/>
                    <a:gd name="connsiteY0" fmla="*/ 59267 h 59267"/>
                    <a:gd name="connsiteX1" fmla="*/ 0 w 0"/>
                    <a:gd name="connsiteY1" fmla="*/ 0 h 59267"/>
                  </a:gdLst>
                  <a:ahLst/>
                  <a:cxnLst>
                    <a:cxn ang="0">
                      <a:pos x="connsiteX0" y="connsiteY0"/>
                    </a:cxn>
                    <a:cxn ang="0">
                      <a:pos x="connsiteX1" y="connsiteY1"/>
                    </a:cxn>
                  </a:cxnLst>
                  <a:rect l="l" t="t" r="r" b="b"/>
                  <a:pathLst>
                    <a:path h="59267">
                      <a:moveTo>
                        <a:pt x="0" y="59267"/>
                      </a:moveTo>
                      <a:lnTo>
                        <a:pt x="0" y="0"/>
                      </a:lnTo>
                    </a:path>
                  </a:pathLst>
                </a:custGeom>
                <a:grpFill/>
                <a:ln>
                  <a:solidFill>
                    <a:srgbClr val="DFF7E9"/>
                  </a:solidFill>
                </a:ln>
              </p:spPr>
              <p:txBody>
                <a:bodyPr/>
                <a:lstStyle/>
                <a:p>
                  <a:pPr eaLnBrk="0" hangingPunct="0">
                    <a:defRPr/>
                  </a:pPr>
                  <a:endParaRPr lang="zh-CN" altLang="en-US" sz="1400">
                    <a:solidFill>
                      <a:schemeClr val="bg1"/>
                    </a:solidFill>
                  </a:endParaRPr>
                </a:p>
              </p:txBody>
            </p:sp>
            <p:sp>
              <p:nvSpPr>
                <p:cNvPr id="32" name="任意多边形 79"/>
                <p:cNvSpPr/>
                <p:nvPr/>
              </p:nvSpPr>
              <p:spPr>
                <a:xfrm>
                  <a:off x="4447871" y="1600395"/>
                  <a:ext cx="0" cy="60508"/>
                </a:xfrm>
                <a:custGeom>
                  <a:avLst/>
                  <a:gdLst>
                    <a:gd name="connsiteX0" fmla="*/ 0 w 0"/>
                    <a:gd name="connsiteY0" fmla="*/ 59267 h 59267"/>
                    <a:gd name="connsiteX1" fmla="*/ 0 w 0"/>
                    <a:gd name="connsiteY1" fmla="*/ 0 h 59267"/>
                  </a:gdLst>
                  <a:ahLst/>
                  <a:cxnLst>
                    <a:cxn ang="0">
                      <a:pos x="connsiteX0" y="connsiteY0"/>
                    </a:cxn>
                    <a:cxn ang="0">
                      <a:pos x="connsiteX1" y="connsiteY1"/>
                    </a:cxn>
                  </a:cxnLst>
                  <a:rect l="l" t="t" r="r" b="b"/>
                  <a:pathLst>
                    <a:path h="59267">
                      <a:moveTo>
                        <a:pt x="0" y="59267"/>
                      </a:moveTo>
                      <a:lnTo>
                        <a:pt x="0" y="0"/>
                      </a:lnTo>
                    </a:path>
                  </a:pathLst>
                </a:custGeom>
                <a:grpFill/>
                <a:ln>
                  <a:solidFill>
                    <a:srgbClr val="DFF7E9"/>
                  </a:solidFill>
                </a:ln>
              </p:spPr>
              <p:txBody>
                <a:bodyPr/>
                <a:lstStyle/>
                <a:p>
                  <a:pPr eaLnBrk="0" hangingPunct="0">
                    <a:defRPr/>
                  </a:pPr>
                  <a:endParaRPr lang="zh-CN" altLang="en-US" sz="1400">
                    <a:solidFill>
                      <a:schemeClr val="bg1"/>
                    </a:solidFill>
                  </a:endParaRPr>
                </a:p>
              </p:txBody>
            </p:sp>
            <p:sp>
              <p:nvSpPr>
                <p:cNvPr id="33" name="任意多边形 80"/>
                <p:cNvSpPr/>
                <p:nvPr/>
              </p:nvSpPr>
              <p:spPr>
                <a:xfrm>
                  <a:off x="5249861" y="1600395"/>
                  <a:ext cx="0" cy="60508"/>
                </a:xfrm>
                <a:custGeom>
                  <a:avLst/>
                  <a:gdLst>
                    <a:gd name="connsiteX0" fmla="*/ 0 w 0"/>
                    <a:gd name="connsiteY0" fmla="*/ 59267 h 59267"/>
                    <a:gd name="connsiteX1" fmla="*/ 0 w 0"/>
                    <a:gd name="connsiteY1" fmla="*/ 0 h 59267"/>
                  </a:gdLst>
                  <a:ahLst/>
                  <a:cxnLst>
                    <a:cxn ang="0">
                      <a:pos x="connsiteX0" y="connsiteY0"/>
                    </a:cxn>
                    <a:cxn ang="0">
                      <a:pos x="connsiteX1" y="connsiteY1"/>
                    </a:cxn>
                  </a:cxnLst>
                  <a:rect l="l" t="t" r="r" b="b"/>
                  <a:pathLst>
                    <a:path h="59267">
                      <a:moveTo>
                        <a:pt x="0" y="59267"/>
                      </a:moveTo>
                      <a:lnTo>
                        <a:pt x="0" y="0"/>
                      </a:lnTo>
                    </a:path>
                  </a:pathLst>
                </a:custGeom>
                <a:grpFill/>
                <a:ln>
                  <a:solidFill>
                    <a:srgbClr val="DFF7E9"/>
                  </a:solidFill>
                </a:ln>
              </p:spPr>
              <p:txBody>
                <a:bodyPr/>
                <a:lstStyle/>
                <a:p>
                  <a:pPr eaLnBrk="0" hangingPunct="0">
                    <a:defRPr/>
                  </a:pPr>
                  <a:endParaRPr lang="zh-CN" altLang="en-US" sz="1400">
                    <a:solidFill>
                      <a:schemeClr val="bg1"/>
                    </a:solidFill>
                  </a:endParaRPr>
                </a:p>
              </p:txBody>
            </p:sp>
            <p:sp>
              <p:nvSpPr>
                <p:cNvPr id="34" name="任意多边形 81"/>
                <p:cNvSpPr/>
                <p:nvPr/>
              </p:nvSpPr>
              <p:spPr>
                <a:xfrm>
                  <a:off x="6054092" y="1600395"/>
                  <a:ext cx="0" cy="60508"/>
                </a:xfrm>
                <a:custGeom>
                  <a:avLst/>
                  <a:gdLst>
                    <a:gd name="connsiteX0" fmla="*/ 0 w 0"/>
                    <a:gd name="connsiteY0" fmla="*/ 59267 h 59267"/>
                    <a:gd name="connsiteX1" fmla="*/ 0 w 0"/>
                    <a:gd name="connsiteY1" fmla="*/ 0 h 59267"/>
                  </a:gdLst>
                  <a:ahLst/>
                  <a:cxnLst>
                    <a:cxn ang="0">
                      <a:pos x="connsiteX0" y="connsiteY0"/>
                    </a:cxn>
                    <a:cxn ang="0">
                      <a:pos x="connsiteX1" y="connsiteY1"/>
                    </a:cxn>
                  </a:cxnLst>
                  <a:rect l="l" t="t" r="r" b="b"/>
                  <a:pathLst>
                    <a:path h="59267">
                      <a:moveTo>
                        <a:pt x="0" y="59267"/>
                      </a:moveTo>
                      <a:lnTo>
                        <a:pt x="0" y="0"/>
                      </a:lnTo>
                    </a:path>
                  </a:pathLst>
                </a:custGeom>
                <a:grpFill/>
                <a:ln>
                  <a:solidFill>
                    <a:srgbClr val="DFF7E9"/>
                  </a:solidFill>
                </a:ln>
              </p:spPr>
              <p:txBody>
                <a:bodyPr/>
                <a:lstStyle/>
                <a:p>
                  <a:pPr eaLnBrk="0" hangingPunct="0">
                    <a:defRPr/>
                  </a:pPr>
                  <a:endParaRPr lang="zh-CN" altLang="en-US" sz="1400">
                    <a:solidFill>
                      <a:schemeClr val="bg1"/>
                    </a:solidFill>
                  </a:endParaRPr>
                </a:p>
              </p:txBody>
            </p:sp>
            <p:sp>
              <p:nvSpPr>
                <p:cNvPr id="35" name="任意多边形 82"/>
                <p:cNvSpPr/>
                <p:nvPr/>
              </p:nvSpPr>
              <p:spPr>
                <a:xfrm>
                  <a:off x="6847122" y="1600395"/>
                  <a:ext cx="0" cy="60508"/>
                </a:xfrm>
                <a:custGeom>
                  <a:avLst/>
                  <a:gdLst>
                    <a:gd name="connsiteX0" fmla="*/ 0 w 0"/>
                    <a:gd name="connsiteY0" fmla="*/ 59267 h 59267"/>
                    <a:gd name="connsiteX1" fmla="*/ 0 w 0"/>
                    <a:gd name="connsiteY1" fmla="*/ 0 h 59267"/>
                  </a:gdLst>
                  <a:ahLst/>
                  <a:cxnLst>
                    <a:cxn ang="0">
                      <a:pos x="connsiteX0" y="connsiteY0"/>
                    </a:cxn>
                    <a:cxn ang="0">
                      <a:pos x="connsiteX1" y="connsiteY1"/>
                    </a:cxn>
                  </a:cxnLst>
                  <a:rect l="l" t="t" r="r" b="b"/>
                  <a:pathLst>
                    <a:path h="59267">
                      <a:moveTo>
                        <a:pt x="0" y="59267"/>
                      </a:moveTo>
                      <a:lnTo>
                        <a:pt x="0" y="0"/>
                      </a:lnTo>
                    </a:path>
                  </a:pathLst>
                </a:custGeom>
                <a:grpFill/>
                <a:ln>
                  <a:solidFill>
                    <a:srgbClr val="DFF7E9"/>
                  </a:solidFill>
                </a:ln>
              </p:spPr>
              <p:txBody>
                <a:bodyPr/>
                <a:lstStyle/>
                <a:p>
                  <a:pPr eaLnBrk="0" hangingPunct="0">
                    <a:defRPr/>
                  </a:pPr>
                  <a:endParaRPr lang="zh-CN" altLang="en-US" sz="1400">
                    <a:solidFill>
                      <a:schemeClr val="bg1"/>
                    </a:solidFill>
                  </a:endParaRPr>
                </a:p>
              </p:txBody>
            </p:sp>
            <p:sp>
              <p:nvSpPr>
                <p:cNvPr id="36" name="任意多边形 83"/>
                <p:cNvSpPr/>
                <p:nvPr/>
              </p:nvSpPr>
              <p:spPr>
                <a:xfrm>
                  <a:off x="7619989" y="1600395"/>
                  <a:ext cx="0" cy="60508"/>
                </a:xfrm>
                <a:custGeom>
                  <a:avLst/>
                  <a:gdLst>
                    <a:gd name="connsiteX0" fmla="*/ 0 w 0"/>
                    <a:gd name="connsiteY0" fmla="*/ 59267 h 59267"/>
                    <a:gd name="connsiteX1" fmla="*/ 0 w 0"/>
                    <a:gd name="connsiteY1" fmla="*/ 0 h 59267"/>
                  </a:gdLst>
                  <a:ahLst/>
                  <a:cxnLst>
                    <a:cxn ang="0">
                      <a:pos x="connsiteX0" y="connsiteY0"/>
                    </a:cxn>
                    <a:cxn ang="0">
                      <a:pos x="connsiteX1" y="connsiteY1"/>
                    </a:cxn>
                  </a:cxnLst>
                  <a:rect l="l" t="t" r="r" b="b"/>
                  <a:pathLst>
                    <a:path h="59267">
                      <a:moveTo>
                        <a:pt x="0" y="59267"/>
                      </a:moveTo>
                      <a:lnTo>
                        <a:pt x="0" y="0"/>
                      </a:lnTo>
                    </a:path>
                  </a:pathLst>
                </a:custGeom>
                <a:grpFill/>
                <a:ln>
                  <a:solidFill>
                    <a:srgbClr val="DFF7E9"/>
                  </a:solidFill>
                </a:ln>
              </p:spPr>
              <p:txBody>
                <a:bodyPr/>
                <a:lstStyle/>
                <a:p>
                  <a:pPr eaLnBrk="0" hangingPunct="0">
                    <a:defRPr/>
                  </a:pPr>
                  <a:endParaRPr lang="zh-CN" altLang="en-US" sz="1400">
                    <a:solidFill>
                      <a:schemeClr val="bg1"/>
                    </a:solidFill>
                  </a:endParaRPr>
                </a:p>
              </p:txBody>
            </p:sp>
          </p:grpSp>
        </p:grpSp>
        <p:sp>
          <p:nvSpPr>
            <p:cNvPr id="15" name="TextBox 62"/>
            <p:cNvSpPr txBox="1">
              <a:spLocks noChangeArrowheads="1"/>
            </p:cNvSpPr>
            <p:nvPr/>
          </p:nvSpPr>
          <p:spPr bwMode="auto">
            <a:xfrm>
              <a:off x="5855059" y="2346816"/>
              <a:ext cx="607784" cy="276999"/>
            </a:xfrm>
            <a:prstGeom prst="rect">
              <a:avLst/>
            </a:prstGeom>
            <a:grp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a:solidFill>
                    <a:schemeClr val="bg1"/>
                  </a:solidFill>
                  <a:latin typeface="微软雅黑" panose="020B0503020204020204" pitchFamily="34" charset="-122"/>
                  <a:ea typeface="微软雅黑" panose="020B0503020204020204" pitchFamily="34" charset="-122"/>
                </a:rPr>
                <a:t>文本</a:t>
              </a:r>
            </a:p>
          </p:txBody>
        </p:sp>
        <p:sp>
          <p:nvSpPr>
            <p:cNvPr id="16" name="TextBox 63"/>
            <p:cNvSpPr txBox="1">
              <a:spLocks noChangeArrowheads="1"/>
            </p:cNvSpPr>
            <p:nvPr/>
          </p:nvSpPr>
          <p:spPr bwMode="auto">
            <a:xfrm>
              <a:off x="6446467" y="2346816"/>
              <a:ext cx="605966" cy="276999"/>
            </a:xfrm>
            <a:prstGeom prst="rect">
              <a:avLst/>
            </a:prstGeom>
            <a:grp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a:solidFill>
                    <a:schemeClr val="bg1"/>
                  </a:solidFill>
                  <a:latin typeface="微软雅黑" panose="020B0503020204020204" pitchFamily="34" charset="-122"/>
                  <a:ea typeface="微软雅黑" panose="020B0503020204020204" pitchFamily="34" charset="-122"/>
                </a:rPr>
                <a:t>文本</a:t>
              </a:r>
            </a:p>
          </p:txBody>
        </p:sp>
        <p:sp>
          <p:nvSpPr>
            <p:cNvPr id="17" name="TextBox 64"/>
            <p:cNvSpPr txBox="1">
              <a:spLocks noChangeArrowheads="1"/>
            </p:cNvSpPr>
            <p:nvPr/>
          </p:nvSpPr>
          <p:spPr bwMode="auto">
            <a:xfrm>
              <a:off x="7110663" y="2346816"/>
              <a:ext cx="605965" cy="276999"/>
            </a:xfrm>
            <a:prstGeom prst="rect">
              <a:avLst/>
            </a:prstGeom>
            <a:grp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a:solidFill>
                    <a:schemeClr val="bg1"/>
                  </a:solidFill>
                  <a:latin typeface="微软雅黑" panose="020B0503020204020204" pitchFamily="34" charset="-122"/>
                  <a:ea typeface="微软雅黑" panose="020B0503020204020204" pitchFamily="34" charset="-122"/>
                </a:rPr>
                <a:t>文本</a:t>
              </a:r>
            </a:p>
          </p:txBody>
        </p:sp>
        <p:sp>
          <p:nvSpPr>
            <p:cNvPr id="18" name="TextBox 65"/>
            <p:cNvSpPr txBox="1">
              <a:spLocks noChangeArrowheads="1"/>
            </p:cNvSpPr>
            <p:nvPr/>
          </p:nvSpPr>
          <p:spPr bwMode="auto">
            <a:xfrm>
              <a:off x="7756663" y="2346816"/>
              <a:ext cx="605966" cy="276999"/>
            </a:xfrm>
            <a:prstGeom prst="rect">
              <a:avLst/>
            </a:prstGeom>
            <a:grp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a:solidFill>
                    <a:schemeClr val="bg1"/>
                  </a:solidFill>
                  <a:latin typeface="微软雅黑" panose="020B0503020204020204" pitchFamily="34" charset="-122"/>
                  <a:ea typeface="微软雅黑" panose="020B0503020204020204" pitchFamily="34" charset="-122"/>
                </a:rPr>
                <a:t>文本</a:t>
              </a:r>
            </a:p>
          </p:txBody>
        </p:sp>
        <p:sp>
          <p:nvSpPr>
            <p:cNvPr id="19" name="TextBox 66"/>
            <p:cNvSpPr txBox="1">
              <a:spLocks noChangeArrowheads="1"/>
            </p:cNvSpPr>
            <p:nvPr/>
          </p:nvSpPr>
          <p:spPr bwMode="auto">
            <a:xfrm>
              <a:off x="8408120" y="2346816"/>
              <a:ext cx="605966" cy="276999"/>
            </a:xfrm>
            <a:prstGeom prst="rect">
              <a:avLst/>
            </a:prstGeom>
            <a:grp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a:solidFill>
                    <a:schemeClr val="bg1"/>
                  </a:solidFill>
                  <a:latin typeface="微软雅黑" panose="020B0503020204020204" pitchFamily="34" charset="-122"/>
                  <a:ea typeface="微软雅黑" panose="020B0503020204020204" pitchFamily="34" charset="-122"/>
                </a:rPr>
                <a:t>文本</a:t>
              </a:r>
            </a:p>
          </p:txBody>
        </p:sp>
        <p:sp>
          <p:nvSpPr>
            <p:cNvPr id="20" name="TextBox 67"/>
            <p:cNvSpPr txBox="1">
              <a:spLocks noChangeArrowheads="1"/>
            </p:cNvSpPr>
            <p:nvPr/>
          </p:nvSpPr>
          <p:spPr bwMode="auto">
            <a:xfrm>
              <a:off x="9059579" y="2346816"/>
              <a:ext cx="607784" cy="276999"/>
            </a:xfrm>
            <a:prstGeom prst="rect">
              <a:avLst/>
            </a:prstGeom>
            <a:grp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a:solidFill>
                    <a:schemeClr val="bg1"/>
                  </a:solidFill>
                  <a:latin typeface="微软雅黑" panose="020B0503020204020204" pitchFamily="34" charset="-122"/>
                  <a:ea typeface="微软雅黑" panose="020B0503020204020204" pitchFamily="34" charset="-122"/>
                </a:rPr>
                <a:t>文本</a:t>
              </a:r>
            </a:p>
          </p:txBody>
        </p:sp>
        <p:sp>
          <p:nvSpPr>
            <p:cNvPr id="21" name="TextBox 68"/>
            <p:cNvSpPr txBox="1">
              <a:spLocks noChangeArrowheads="1"/>
            </p:cNvSpPr>
            <p:nvPr/>
          </p:nvSpPr>
          <p:spPr bwMode="auto">
            <a:xfrm>
              <a:off x="9705578" y="2346816"/>
              <a:ext cx="605965" cy="276999"/>
            </a:xfrm>
            <a:prstGeom prst="rect">
              <a:avLst/>
            </a:prstGeom>
            <a:grp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a:solidFill>
                    <a:schemeClr val="bg1"/>
                  </a:solidFill>
                  <a:latin typeface="微软雅黑" panose="020B0503020204020204" pitchFamily="34" charset="-122"/>
                  <a:ea typeface="微软雅黑" panose="020B0503020204020204" pitchFamily="34" charset="-122"/>
                </a:rPr>
                <a:t>文本</a:t>
              </a:r>
            </a:p>
          </p:txBody>
        </p:sp>
        <p:sp>
          <p:nvSpPr>
            <p:cNvPr id="22" name="TextBox 69"/>
            <p:cNvSpPr txBox="1">
              <a:spLocks noChangeArrowheads="1"/>
            </p:cNvSpPr>
            <p:nvPr/>
          </p:nvSpPr>
          <p:spPr bwMode="auto">
            <a:xfrm>
              <a:off x="10333380" y="2346816"/>
              <a:ext cx="605966" cy="276999"/>
            </a:xfrm>
            <a:prstGeom prst="rect">
              <a:avLst/>
            </a:prstGeom>
            <a:grp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a:solidFill>
                    <a:schemeClr val="bg1"/>
                  </a:solidFill>
                  <a:latin typeface="微软雅黑" panose="020B0503020204020204" pitchFamily="34" charset="-122"/>
                  <a:ea typeface="微软雅黑" panose="020B0503020204020204" pitchFamily="34" charset="-122"/>
                </a:rPr>
                <a:t>文本</a:t>
              </a:r>
            </a:p>
          </p:txBody>
        </p:sp>
      </p:grpSp>
      <p:sp>
        <p:nvSpPr>
          <p:cNvPr id="45" name="TextBox 54"/>
          <p:cNvSpPr txBox="1"/>
          <p:nvPr/>
        </p:nvSpPr>
        <p:spPr>
          <a:xfrm>
            <a:off x="1325046" y="2796778"/>
            <a:ext cx="553631" cy="604117"/>
          </a:xfrm>
          <a:prstGeom prst="rect">
            <a:avLst/>
          </a:prstGeom>
          <a:noFill/>
        </p:spPr>
        <p:txBody>
          <a:bodyPr wrap="square" lIns="49634" tIns="24817" rIns="49634" bIns="24817" rtlCol="0">
            <a:spAutoFit/>
          </a:bodyPr>
          <a:lstStyle/>
          <a:p>
            <a:r>
              <a:rPr lang="id-ID" sz="3600" dirty="0">
                <a:solidFill>
                  <a:schemeClr val="bg1"/>
                </a:solidFill>
                <a:latin typeface="+mj-lt"/>
              </a:rPr>
              <a:t>1</a:t>
            </a:r>
            <a:r>
              <a:rPr lang="en-US" sz="3600" dirty="0">
                <a:solidFill>
                  <a:schemeClr val="bg1"/>
                </a:solidFill>
                <a:latin typeface="+mj-lt"/>
              </a:rPr>
              <a:t>.</a:t>
            </a:r>
            <a:endParaRPr lang="id-ID" sz="3600" dirty="0">
              <a:solidFill>
                <a:schemeClr val="bg1"/>
              </a:solidFill>
              <a:latin typeface="+mj-lt"/>
            </a:endParaRPr>
          </a:p>
        </p:txBody>
      </p:sp>
      <p:sp>
        <p:nvSpPr>
          <p:cNvPr id="46" name="Rectangle 19"/>
          <p:cNvSpPr/>
          <p:nvPr/>
        </p:nvSpPr>
        <p:spPr>
          <a:xfrm>
            <a:off x="1806135" y="2879203"/>
            <a:ext cx="3925109" cy="506334"/>
          </a:xfrm>
          <a:prstGeom prst="rect">
            <a:avLst/>
          </a:prstGeom>
        </p:spPr>
        <p:txBody>
          <a:bodyPr wrap="square" lIns="49634" tIns="24817" rIns="49634" bIns="24817">
            <a:spAutoFit/>
          </a:bodyPr>
          <a:lstStyle/>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rPr>
              <a:t>在此框中选择粘贴，并选择只保留文字。您的内容打在这里，或者通过，在此框您的内容打在这里，或者通过复制您的文本后，</a:t>
            </a:r>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47" name="TextBox 56"/>
          <p:cNvSpPr txBox="1"/>
          <p:nvPr/>
        </p:nvSpPr>
        <p:spPr>
          <a:xfrm>
            <a:off x="1325046" y="3514439"/>
            <a:ext cx="553631" cy="604117"/>
          </a:xfrm>
          <a:prstGeom prst="rect">
            <a:avLst/>
          </a:prstGeom>
          <a:noFill/>
        </p:spPr>
        <p:txBody>
          <a:bodyPr wrap="square" lIns="49634" tIns="24817" rIns="49634" bIns="24817" rtlCol="0">
            <a:spAutoFit/>
          </a:bodyPr>
          <a:lstStyle/>
          <a:p>
            <a:r>
              <a:rPr lang="en-US" sz="3600" dirty="0">
                <a:solidFill>
                  <a:schemeClr val="bg1"/>
                </a:solidFill>
                <a:latin typeface="+mj-lt"/>
              </a:rPr>
              <a:t>2.</a:t>
            </a:r>
            <a:endParaRPr lang="id-ID" sz="3600" dirty="0">
              <a:solidFill>
                <a:schemeClr val="bg1"/>
              </a:solidFill>
              <a:latin typeface="+mj-lt"/>
            </a:endParaRPr>
          </a:p>
        </p:txBody>
      </p:sp>
      <p:sp>
        <p:nvSpPr>
          <p:cNvPr id="48" name="Rectangle 19"/>
          <p:cNvSpPr/>
          <p:nvPr/>
        </p:nvSpPr>
        <p:spPr>
          <a:xfrm>
            <a:off x="1806135" y="3596866"/>
            <a:ext cx="3925109" cy="506334"/>
          </a:xfrm>
          <a:prstGeom prst="rect">
            <a:avLst/>
          </a:prstGeom>
        </p:spPr>
        <p:txBody>
          <a:bodyPr wrap="square" lIns="49634" tIns="24817" rIns="49634" bIns="24817">
            <a:spAutoFit/>
          </a:bodyPr>
          <a:lstStyle/>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rPr>
              <a:t>在此框中选择粘贴，并选择只保留文字。您的内容打在这里，或者通过，在此框您的内容打在这里，或者通过复制您的文本后，</a:t>
            </a:r>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49" name="TextBox 58"/>
          <p:cNvSpPr txBox="1"/>
          <p:nvPr/>
        </p:nvSpPr>
        <p:spPr>
          <a:xfrm>
            <a:off x="1325046" y="4232920"/>
            <a:ext cx="553631" cy="604117"/>
          </a:xfrm>
          <a:prstGeom prst="rect">
            <a:avLst/>
          </a:prstGeom>
          <a:noFill/>
        </p:spPr>
        <p:txBody>
          <a:bodyPr wrap="square" lIns="49634" tIns="24817" rIns="49634" bIns="24817" rtlCol="0">
            <a:spAutoFit/>
          </a:bodyPr>
          <a:lstStyle/>
          <a:p>
            <a:r>
              <a:rPr lang="en-US" sz="3600" dirty="0">
                <a:solidFill>
                  <a:schemeClr val="bg1"/>
                </a:solidFill>
                <a:latin typeface="+mj-lt"/>
              </a:rPr>
              <a:t>3.</a:t>
            </a:r>
            <a:endParaRPr lang="id-ID" sz="3600" dirty="0">
              <a:solidFill>
                <a:schemeClr val="bg1"/>
              </a:solidFill>
              <a:latin typeface="+mj-lt"/>
            </a:endParaRPr>
          </a:p>
        </p:txBody>
      </p:sp>
      <p:sp>
        <p:nvSpPr>
          <p:cNvPr id="50" name="Rectangle 19"/>
          <p:cNvSpPr/>
          <p:nvPr/>
        </p:nvSpPr>
        <p:spPr>
          <a:xfrm>
            <a:off x="1806135" y="4315346"/>
            <a:ext cx="3925109" cy="506334"/>
          </a:xfrm>
          <a:prstGeom prst="rect">
            <a:avLst/>
          </a:prstGeom>
        </p:spPr>
        <p:txBody>
          <a:bodyPr wrap="square" lIns="49634" tIns="24817" rIns="49634" bIns="24817">
            <a:spAutoFit/>
          </a:bodyPr>
          <a:lstStyle/>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rPr>
              <a:t>在此框中选择粘贴，并选择只保留文字。您的内容打在这里，或者通过，在此框您的内容打在这里，或者通过复制您的文本后，</a:t>
            </a:r>
            <a:endParaRPr lang="en-US" altLang="zh-CN" sz="1050" dirty="0">
              <a:solidFill>
                <a:schemeClr val="bg1"/>
              </a:solidFill>
              <a:latin typeface="微软雅黑" panose="020B0503020204020204" pitchFamily="34" charset="-122"/>
              <a:ea typeface="微软雅黑" panose="020B0503020204020204" pitchFamily="34" charset="-122"/>
            </a:endParaRPr>
          </a:p>
        </p:txBody>
      </p:sp>
      <p:cxnSp>
        <p:nvCxnSpPr>
          <p:cNvPr id="51" name="直接连接符 50"/>
          <p:cNvCxnSpPr/>
          <p:nvPr/>
        </p:nvCxnSpPr>
        <p:spPr>
          <a:xfrm>
            <a:off x="1472426" y="3519728"/>
            <a:ext cx="4258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472426" y="4218506"/>
            <a:ext cx="4258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8"/>
          <p:cNvSpPr txBox="1"/>
          <p:nvPr/>
        </p:nvSpPr>
        <p:spPr>
          <a:xfrm>
            <a:off x="1325046" y="4955767"/>
            <a:ext cx="553631" cy="604117"/>
          </a:xfrm>
          <a:prstGeom prst="rect">
            <a:avLst/>
          </a:prstGeom>
          <a:noFill/>
        </p:spPr>
        <p:txBody>
          <a:bodyPr wrap="square" lIns="49634" tIns="24817" rIns="49634" bIns="24817" rtlCol="0">
            <a:spAutoFit/>
          </a:bodyPr>
          <a:lstStyle/>
          <a:p>
            <a:r>
              <a:rPr lang="en-US" sz="3600" dirty="0">
                <a:solidFill>
                  <a:schemeClr val="bg1"/>
                </a:solidFill>
                <a:latin typeface="+mj-lt"/>
              </a:rPr>
              <a:t>4.</a:t>
            </a:r>
            <a:endParaRPr lang="id-ID" sz="3600" dirty="0">
              <a:solidFill>
                <a:schemeClr val="bg1"/>
              </a:solidFill>
              <a:latin typeface="+mj-lt"/>
            </a:endParaRPr>
          </a:p>
        </p:txBody>
      </p:sp>
      <p:sp>
        <p:nvSpPr>
          <p:cNvPr id="54" name="Rectangle 19"/>
          <p:cNvSpPr/>
          <p:nvPr/>
        </p:nvSpPr>
        <p:spPr>
          <a:xfrm>
            <a:off x="1806135" y="5060495"/>
            <a:ext cx="3925109" cy="506334"/>
          </a:xfrm>
          <a:prstGeom prst="rect">
            <a:avLst/>
          </a:prstGeom>
        </p:spPr>
        <p:txBody>
          <a:bodyPr wrap="square" lIns="49634" tIns="24817" rIns="49634" bIns="24817">
            <a:spAutoFit/>
          </a:bodyPr>
          <a:lstStyle/>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rPr>
              <a:t>在此框中选择粘贴，并选择只保留文字。您的内容打在这里，或者通过，在此框您的内容打在这里，或者通过复制您的文本后，</a:t>
            </a:r>
            <a:endParaRPr lang="en-US" altLang="zh-CN" sz="1050" dirty="0">
              <a:solidFill>
                <a:schemeClr val="bg1"/>
              </a:solidFill>
              <a:latin typeface="微软雅黑" panose="020B0503020204020204" pitchFamily="34" charset="-122"/>
              <a:ea typeface="微软雅黑" panose="020B0503020204020204" pitchFamily="34" charset="-122"/>
            </a:endParaRPr>
          </a:p>
        </p:txBody>
      </p:sp>
      <p:cxnSp>
        <p:nvCxnSpPr>
          <p:cNvPr id="55" name="直接连接符 54"/>
          <p:cNvCxnSpPr/>
          <p:nvPr/>
        </p:nvCxnSpPr>
        <p:spPr>
          <a:xfrm>
            <a:off x="1472426" y="4896749"/>
            <a:ext cx="4258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randombar(horizontal)">
                                      <p:cBhvr>
                                        <p:cTn id="16" dur="250"/>
                                        <p:tgtEl>
                                          <p:spTgt spid="45"/>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250"/>
                                        <p:tgtEl>
                                          <p:spTgt spid="46"/>
                                        </p:tgtEl>
                                        <p:attrNameLst>
                                          <p:attrName>ppt_y</p:attrName>
                                        </p:attrNameLst>
                                      </p:cBhvr>
                                      <p:tavLst>
                                        <p:tav tm="0">
                                          <p:val>
                                            <p:strVal val="#ppt_y+#ppt_h*1.125000"/>
                                          </p:val>
                                        </p:tav>
                                        <p:tav tm="100000">
                                          <p:val>
                                            <p:strVal val="#ppt_y"/>
                                          </p:val>
                                        </p:tav>
                                      </p:tavLst>
                                    </p:anim>
                                    <p:animEffect transition="in" filter="wipe(up)">
                                      <p:cBhvr>
                                        <p:cTn id="21" dur="250"/>
                                        <p:tgtEl>
                                          <p:spTgt spid="46"/>
                                        </p:tgtEl>
                                      </p:cBhvr>
                                    </p:animEffect>
                                  </p:childTnLst>
                                </p:cTn>
                              </p:par>
                            </p:childTnLst>
                          </p:cTn>
                        </p:par>
                        <p:par>
                          <p:cTn id="22" fill="hold">
                            <p:stCondLst>
                              <p:cond delay="2000"/>
                            </p:stCondLst>
                            <p:childTnLst>
                              <p:par>
                                <p:cTn id="23" presetID="12" presetClass="entr" presetSubtype="4"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250"/>
                                        <p:tgtEl>
                                          <p:spTgt spid="51"/>
                                        </p:tgtEl>
                                        <p:attrNameLst>
                                          <p:attrName>ppt_y</p:attrName>
                                        </p:attrNameLst>
                                      </p:cBhvr>
                                      <p:tavLst>
                                        <p:tav tm="0">
                                          <p:val>
                                            <p:strVal val="#ppt_y+#ppt_h*1.125000"/>
                                          </p:val>
                                        </p:tav>
                                        <p:tav tm="100000">
                                          <p:val>
                                            <p:strVal val="#ppt_y"/>
                                          </p:val>
                                        </p:tav>
                                      </p:tavLst>
                                    </p:anim>
                                    <p:animEffect transition="in" filter="wipe(up)">
                                      <p:cBhvr>
                                        <p:cTn id="26" dur="250"/>
                                        <p:tgtEl>
                                          <p:spTgt spid="51"/>
                                        </p:tgtEl>
                                      </p:cBhvr>
                                    </p:animEffect>
                                  </p:childTnLst>
                                </p:cTn>
                              </p:par>
                            </p:childTnLst>
                          </p:cTn>
                        </p:par>
                        <p:par>
                          <p:cTn id="27" fill="hold">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randombar(horizontal)">
                                      <p:cBhvr>
                                        <p:cTn id="30" dur="250"/>
                                        <p:tgtEl>
                                          <p:spTgt spid="47"/>
                                        </p:tgtEl>
                                      </p:cBhvr>
                                    </p:animEffect>
                                  </p:childTnLst>
                                </p:cTn>
                              </p:par>
                            </p:childTnLst>
                          </p:cTn>
                        </p:par>
                        <p:par>
                          <p:cTn id="31" fill="hold">
                            <p:stCondLst>
                              <p:cond delay="3000"/>
                            </p:stCondLst>
                            <p:childTnLst>
                              <p:par>
                                <p:cTn id="32" presetID="12" presetClass="entr" presetSubtype="4"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additive="base">
                                        <p:cTn id="34" dur="250"/>
                                        <p:tgtEl>
                                          <p:spTgt spid="48"/>
                                        </p:tgtEl>
                                        <p:attrNameLst>
                                          <p:attrName>ppt_y</p:attrName>
                                        </p:attrNameLst>
                                      </p:cBhvr>
                                      <p:tavLst>
                                        <p:tav tm="0">
                                          <p:val>
                                            <p:strVal val="#ppt_y+#ppt_h*1.125000"/>
                                          </p:val>
                                        </p:tav>
                                        <p:tav tm="100000">
                                          <p:val>
                                            <p:strVal val="#ppt_y"/>
                                          </p:val>
                                        </p:tav>
                                      </p:tavLst>
                                    </p:anim>
                                    <p:animEffect transition="in" filter="wipe(up)">
                                      <p:cBhvr>
                                        <p:cTn id="35" dur="250"/>
                                        <p:tgtEl>
                                          <p:spTgt spid="48"/>
                                        </p:tgtEl>
                                      </p:cBhvr>
                                    </p:animEffect>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250"/>
                                        <p:tgtEl>
                                          <p:spTgt spid="52"/>
                                        </p:tgtEl>
                                        <p:attrNameLst>
                                          <p:attrName>ppt_y</p:attrName>
                                        </p:attrNameLst>
                                      </p:cBhvr>
                                      <p:tavLst>
                                        <p:tav tm="0">
                                          <p:val>
                                            <p:strVal val="#ppt_y+#ppt_h*1.125000"/>
                                          </p:val>
                                        </p:tav>
                                        <p:tav tm="100000">
                                          <p:val>
                                            <p:strVal val="#ppt_y"/>
                                          </p:val>
                                        </p:tav>
                                      </p:tavLst>
                                    </p:anim>
                                    <p:animEffect transition="in" filter="wipe(up)">
                                      <p:cBhvr>
                                        <p:cTn id="40" dur="250"/>
                                        <p:tgtEl>
                                          <p:spTgt spid="52"/>
                                        </p:tgtEl>
                                      </p:cBhvr>
                                    </p:animEffect>
                                  </p:childTnLst>
                                </p:cTn>
                              </p:par>
                            </p:childTnLst>
                          </p:cTn>
                        </p:par>
                        <p:par>
                          <p:cTn id="41" fill="hold">
                            <p:stCondLst>
                              <p:cond delay="4000"/>
                            </p:stCondLst>
                            <p:childTnLst>
                              <p:par>
                                <p:cTn id="42" presetID="14" presetClass="entr" presetSubtype="10"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randombar(horizontal)">
                                      <p:cBhvr>
                                        <p:cTn id="44" dur="250"/>
                                        <p:tgtEl>
                                          <p:spTgt spid="49"/>
                                        </p:tgtEl>
                                      </p:cBhvr>
                                    </p:animEffect>
                                  </p:childTnLst>
                                </p:cTn>
                              </p:par>
                            </p:childTnLst>
                          </p:cTn>
                        </p:par>
                        <p:par>
                          <p:cTn id="45" fill="hold">
                            <p:stCondLst>
                              <p:cond delay="4500"/>
                            </p:stCondLst>
                            <p:childTnLst>
                              <p:par>
                                <p:cTn id="46" presetID="12" presetClass="entr" presetSubtype="4"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additive="base">
                                        <p:cTn id="48" dur="250"/>
                                        <p:tgtEl>
                                          <p:spTgt spid="50"/>
                                        </p:tgtEl>
                                        <p:attrNameLst>
                                          <p:attrName>ppt_y</p:attrName>
                                        </p:attrNameLst>
                                      </p:cBhvr>
                                      <p:tavLst>
                                        <p:tav tm="0">
                                          <p:val>
                                            <p:strVal val="#ppt_y+#ppt_h*1.125000"/>
                                          </p:val>
                                        </p:tav>
                                        <p:tav tm="100000">
                                          <p:val>
                                            <p:strVal val="#ppt_y"/>
                                          </p:val>
                                        </p:tav>
                                      </p:tavLst>
                                    </p:anim>
                                    <p:animEffect transition="in" filter="wipe(up)">
                                      <p:cBhvr>
                                        <p:cTn id="49" dur="250"/>
                                        <p:tgtEl>
                                          <p:spTgt spid="50"/>
                                        </p:tgtEl>
                                      </p:cBhvr>
                                    </p:animEffect>
                                  </p:childTnLst>
                                </p:cTn>
                              </p:par>
                            </p:childTnLst>
                          </p:cTn>
                        </p:par>
                        <p:par>
                          <p:cTn id="50" fill="hold">
                            <p:stCondLst>
                              <p:cond delay="5000"/>
                            </p:stCondLst>
                            <p:childTnLst>
                              <p:par>
                                <p:cTn id="51" presetID="12" presetClass="entr" presetSubtype="4"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additive="base">
                                        <p:cTn id="53" dur="250"/>
                                        <p:tgtEl>
                                          <p:spTgt spid="55"/>
                                        </p:tgtEl>
                                        <p:attrNameLst>
                                          <p:attrName>ppt_y</p:attrName>
                                        </p:attrNameLst>
                                      </p:cBhvr>
                                      <p:tavLst>
                                        <p:tav tm="0">
                                          <p:val>
                                            <p:strVal val="#ppt_y+#ppt_h*1.125000"/>
                                          </p:val>
                                        </p:tav>
                                        <p:tav tm="100000">
                                          <p:val>
                                            <p:strVal val="#ppt_y"/>
                                          </p:val>
                                        </p:tav>
                                      </p:tavLst>
                                    </p:anim>
                                    <p:animEffect transition="in" filter="wipe(up)">
                                      <p:cBhvr>
                                        <p:cTn id="54" dur="250"/>
                                        <p:tgtEl>
                                          <p:spTgt spid="55"/>
                                        </p:tgtEl>
                                      </p:cBhvr>
                                    </p:animEffect>
                                  </p:childTnLst>
                                </p:cTn>
                              </p:par>
                            </p:childTnLst>
                          </p:cTn>
                        </p:par>
                        <p:par>
                          <p:cTn id="55" fill="hold">
                            <p:stCondLst>
                              <p:cond delay="5500"/>
                            </p:stCondLst>
                            <p:childTnLst>
                              <p:par>
                                <p:cTn id="56" presetID="14" presetClass="entr" presetSubtype="10" fill="hold" grpId="0"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randombar(horizontal)">
                                      <p:cBhvr>
                                        <p:cTn id="58" dur="250"/>
                                        <p:tgtEl>
                                          <p:spTgt spid="53"/>
                                        </p:tgtEl>
                                      </p:cBhvr>
                                    </p:animEffect>
                                  </p:childTnLst>
                                </p:cTn>
                              </p:par>
                            </p:childTnLst>
                          </p:cTn>
                        </p:par>
                        <p:par>
                          <p:cTn id="59" fill="hold">
                            <p:stCondLst>
                              <p:cond delay="6000"/>
                            </p:stCondLst>
                            <p:childTnLst>
                              <p:par>
                                <p:cTn id="60" presetID="12" presetClass="entr" presetSubtype="4" fill="hold" grpId="0" nodeType="after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additive="base">
                                        <p:cTn id="62" dur="250"/>
                                        <p:tgtEl>
                                          <p:spTgt spid="54"/>
                                        </p:tgtEl>
                                        <p:attrNameLst>
                                          <p:attrName>ppt_y</p:attrName>
                                        </p:attrNameLst>
                                      </p:cBhvr>
                                      <p:tavLst>
                                        <p:tav tm="0">
                                          <p:val>
                                            <p:strVal val="#ppt_y+#ppt_h*1.125000"/>
                                          </p:val>
                                        </p:tav>
                                        <p:tav tm="100000">
                                          <p:val>
                                            <p:strVal val="#ppt_y"/>
                                          </p:val>
                                        </p:tav>
                                      </p:tavLst>
                                    </p:anim>
                                    <p:animEffect transition="in" filter="wipe(up)">
                                      <p:cBhvr>
                                        <p:cTn id="63" dur="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3"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9418"/>
            <a:ext cx="12190413" cy="739221"/>
            <a:chOff x="0" y="637092"/>
            <a:chExt cx="12190413" cy="739221"/>
          </a:xfrm>
        </p:grpSpPr>
        <p:sp>
          <p:nvSpPr>
            <p:cNvPr id="11" name="矩形 10"/>
            <p:cNvSpPr/>
            <p:nvPr/>
          </p:nvSpPr>
          <p:spPr>
            <a:xfrm flipV="1">
              <a:off x="0" y="1330594"/>
              <a:ext cx="1219041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37092"/>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spc="300" dirty="0">
                  <a:solidFill>
                    <a:schemeClr val="bg1"/>
                  </a:solidFill>
                  <a:latin typeface="华文中宋" panose="02010600040101010101" pitchFamily="2" charset="-122"/>
                  <a:ea typeface="华文中宋" panose="02010600040101010101" pitchFamily="2" charset="-122"/>
                  <a:sym typeface="Arial" panose="020B0604020202020204" pitchFamily="34" charset="0"/>
                </a:rPr>
                <a:t>成功项目展示</a:t>
              </a:r>
            </a:p>
          </p:txBody>
        </p:sp>
      </p:grpSp>
      <p:sp>
        <p:nvSpPr>
          <p:cNvPr id="5" name="箭头3"/>
          <p:cNvSpPr/>
          <p:nvPr/>
        </p:nvSpPr>
        <p:spPr bwMode="gray">
          <a:xfrm flipV="1">
            <a:off x="2570252" y="3703690"/>
            <a:ext cx="1088556" cy="151449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noFill/>
          <a:ln>
            <a:solidFill>
              <a:schemeClr val="bg1"/>
            </a:solid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chemeClr val="bg1"/>
              </a:solidFill>
              <a:latin typeface="微软雅黑" panose="020B0503020204020204" pitchFamily="34" charset="-122"/>
              <a:ea typeface="微软雅黑" panose="020B0503020204020204" pitchFamily="34" charset="-122"/>
            </a:endParaRPr>
          </a:p>
        </p:txBody>
      </p:sp>
      <p:sp>
        <p:nvSpPr>
          <p:cNvPr id="6" name="箭头2"/>
          <p:cNvSpPr/>
          <p:nvPr/>
        </p:nvSpPr>
        <p:spPr bwMode="gray">
          <a:xfrm rot="16200000">
            <a:off x="2880715" y="3256267"/>
            <a:ext cx="323536" cy="1293906"/>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noFill/>
          <a:ln>
            <a:solidFill>
              <a:schemeClr val="bg1"/>
            </a:solid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chemeClr val="bg1"/>
              </a:solidFill>
              <a:latin typeface="微软雅黑" panose="020B0503020204020204" pitchFamily="34" charset="-122"/>
              <a:ea typeface="微软雅黑" panose="020B0503020204020204" pitchFamily="34" charset="-122"/>
            </a:endParaRPr>
          </a:p>
        </p:txBody>
      </p:sp>
      <p:sp>
        <p:nvSpPr>
          <p:cNvPr id="7" name="箭头1"/>
          <p:cNvSpPr/>
          <p:nvPr/>
        </p:nvSpPr>
        <p:spPr bwMode="gray">
          <a:xfrm>
            <a:off x="2564981" y="2428163"/>
            <a:ext cx="1088556" cy="175439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noFill/>
          <a:ln>
            <a:solidFill>
              <a:schemeClr val="bg1"/>
            </a:solid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chemeClr val="bg1"/>
              </a:solidFill>
              <a:latin typeface="微软雅黑" panose="020B0503020204020204" pitchFamily="34" charset="-122"/>
              <a:ea typeface="微软雅黑" panose="020B0503020204020204" pitchFamily="34" charset="-122"/>
            </a:endParaRPr>
          </a:p>
        </p:txBody>
      </p:sp>
      <p:sp>
        <p:nvSpPr>
          <p:cNvPr id="9" name="文本1"/>
          <p:cNvSpPr>
            <a:spLocks noChangeArrowheads="1"/>
          </p:cNvSpPr>
          <p:nvPr/>
        </p:nvSpPr>
        <p:spPr bwMode="gray">
          <a:xfrm>
            <a:off x="5304543" y="1959416"/>
            <a:ext cx="5887994" cy="1191110"/>
          </a:xfrm>
          <a:prstGeom prst="roundRect">
            <a:avLst>
              <a:gd name="adj" fmla="val 11505"/>
            </a:avLst>
          </a:prstGeom>
          <a:noFill/>
          <a:ln w="15875" cap="flat" cmpd="sng" algn="ctr">
            <a:solidFill>
              <a:schemeClr val="bg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4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400" dirty="0">
              <a:solidFill>
                <a:schemeClr val="bg1"/>
              </a:solidFill>
              <a:latin typeface="微软雅黑" panose="020B0503020204020204" pitchFamily="34" charset="-122"/>
              <a:ea typeface="微软雅黑" panose="020B0503020204020204" pitchFamily="34" charset="-122"/>
            </a:endParaRPr>
          </a:p>
        </p:txBody>
      </p:sp>
      <p:sp>
        <p:nvSpPr>
          <p:cNvPr id="10" name="文本2"/>
          <p:cNvSpPr>
            <a:spLocks noChangeArrowheads="1"/>
          </p:cNvSpPr>
          <p:nvPr/>
        </p:nvSpPr>
        <p:spPr bwMode="gray">
          <a:xfrm>
            <a:off x="5304545" y="3296674"/>
            <a:ext cx="5887990" cy="1187170"/>
          </a:xfrm>
          <a:prstGeom prst="roundRect">
            <a:avLst>
              <a:gd name="adj" fmla="val 11505"/>
            </a:avLst>
          </a:prstGeom>
          <a:noFill/>
          <a:ln w="15875" cap="flat" cmpd="sng" algn="ctr">
            <a:solidFill>
              <a:schemeClr val="bg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4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zh-CN" sz="1400" dirty="0">
              <a:solidFill>
                <a:schemeClr val="bg1"/>
              </a:solidFill>
              <a:latin typeface="微软雅黑" panose="020B0503020204020204" pitchFamily="34" charset="-122"/>
              <a:ea typeface="微软雅黑" panose="020B0503020204020204" pitchFamily="34" charset="-122"/>
            </a:endParaRPr>
          </a:p>
        </p:txBody>
      </p:sp>
      <p:sp>
        <p:nvSpPr>
          <p:cNvPr id="13" name="文本3"/>
          <p:cNvSpPr>
            <a:spLocks noChangeArrowheads="1"/>
          </p:cNvSpPr>
          <p:nvPr/>
        </p:nvSpPr>
        <p:spPr bwMode="ltGray">
          <a:xfrm>
            <a:off x="5304544" y="4596495"/>
            <a:ext cx="5887992" cy="1176580"/>
          </a:xfrm>
          <a:prstGeom prst="roundRect">
            <a:avLst>
              <a:gd name="adj" fmla="val 11505"/>
            </a:avLst>
          </a:prstGeom>
          <a:noFill/>
          <a:ln w="15875" cap="flat" cmpd="sng" algn="ctr">
            <a:solidFill>
              <a:schemeClr val="bg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4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400" dirty="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913442" y="3138609"/>
            <a:ext cx="1531224" cy="1531224"/>
          </a:xfrm>
          <a:prstGeom prst="ellipse">
            <a:avLst/>
          </a:prstGeom>
          <a:no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5" name="文本框 38"/>
          <p:cNvSpPr txBox="1"/>
          <p:nvPr/>
        </p:nvSpPr>
        <p:spPr>
          <a:xfrm>
            <a:off x="1024288" y="3445097"/>
            <a:ext cx="1257733" cy="830997"/>
          </a:xfrm>
          <a:prstGeom prst="rect">
            <a:avLst/>
          </a:prstGeom>
          <a:noFill/>
          <a:ln>
            <a:noFill/>
          </a:ln>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添加</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内容</a:t>
            </a:r>
          </a:p>
        </p:txBody>
      </p:sp>
      <p:sp>
        <p:nvSpPr>
          <p:cNvPr id="16" name="圆角矩形 21"/>
          <p:cNvSpPr/>
          <p:nvPr/>
        </p:nvSpPr>
        <p:spPr>
          <a:xfrm>
            <a:off x="3907633" y="1921222"/>
            <a:ext cx="1262492" cy="1247618"/>
          </a:xfrm>
          <a:prstGeom prst="roundRect">
            <a:avLst>
              <a:gd name="adj" fmla="val 9039"/>
            </a:avLst>
          </a:prstGeom>
          <a:no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Text Placeholder 4"/>
          <p:cNvSpPr txBox="1"/>
          <p:nvPr/>
        </p:nvSpPr>
        <p:spPr>
          <a:xfrm>
            <a:off x="4039967" y="2425916"/>
            <a:ext cx="1020460" cy="225672"/>
          </a:xfrm>
          <a:prstGeom prst="rect">
            <a:avLst/>
          </a:prstGeom>
          <a:noFill/>
          <a:ln>
            <a:no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400" b="1" dirty="0">
              <a:solidFill>
                <a:schemeClr val="bg1"/>
              </a:solidFill>
              <a:latin typeface="微软雅黑" panose="020B0503020204020204" pitchFamily="34" charset="-122"/>
              <a:ea typeface="微软雅黑" panose="020B0503020204020204" pitchFamily="34" charset="-122"/>
            </a:endParaRPr>
          </a:p>
        </p:txBody>
      </p:sp>
      <p:sp>
        <p:nvSpPr>
          <p:cNvPr id="18" name="圆角矩形 25"/>
          <p:cNvSpPr/>
          <p:nvPr/>
        </p:nvSpPr>
        <p:spPr>
          <a:xfrm>
            <a:off x="3908159" y="3264607"/>
            <a:ext cx="1262492" cy="1247618"/>
          </a:xfrm>
          <a:prstGeom prst="roundRect">
            <a:avLst>
              <a:gd name="adj" fmla="val 9039"/>
            </a:avLst>
          </a:prstGeom>
          <a:no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Text Placeholder 4"/>
          <p:cNvSpPr txBox="1"/>
          <p:nvPr/>
        </p:nvSpPr>
        <p:spPr>
          <a:xfrm>
            <a:off x="4040493" y="3769301"/>
            <a:ext cx="1020460" cy="225672"/>
          </a:xfrm>
          <a:prstGeom prst="rect">
            <a:avLst/>
          </a:prstGeom>
          <a:noFill/>
          <a:ln>
            <a:no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400" b="1" dirty="0">
              <a:solidFill>
                <a:schemeClr val="bg1"/>
              </a:solidFill>
              <a:latin typeface="微软雅黑" panose="020B0503020204020204" pitchFamily="34" charset="-122"/>
              <a:ea typeface="微软雅黑" panose="020B0503020204020204" pitchFamily="34" charset="-122"/>
            </a:endParaRPr>
          </a:p>
        </p:txBody>
      </p:sp>
      <p:sp>
        <p:nvSpPr>
          <p:cNvPr id="20" name="圆角矩形 29"/>
          <p:cNvSpPr/>
          <p:nvPr/>
        </p:nvSpPr>
        <p:spPr>
          <a:xfrm>
            <a:off x="3910690" y="4557969"/>
            <a:ext cx="1262492" cy="1247618"/>
          </a:xfrm>
          <a:prstGeom prst="roundRect">
            <a:avLst>
              <a:gd name="adj" fmla="val 9039"/>
            </a:avLst>
          </a:prstGeom>
          <a:no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Text Placeholder 4"/>
          <p:cNvSpPr txBox="1"/>
          <p:nvPr/>
        </p:nvSpPr>
        <p:spPr>
          <a:xfrm>
            <a:off x="4043024" y="5062663"/>
            <a:ext cx="1020460" cy="225672"/>
          </a:xfrm>
          <a:prstGeom prst="rect">
            <a:avLst/>
          </a:prstGeom>
          <a:noFill/>
          <a:ln>
            <a:no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fade">
                                      <p:cBhvr>
                                        <p:cTn id="34" dur="500"/>
                                        <p:tgtEl>
                                          <p:spTgt spid="17">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500"/>
                                        <p:tgtEl>
                                          <p:spTgt spid="19">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xEl>
                                              <p:pRg st="0" end="0"/>
                                            </p:txEl>
                                          </p:spTgt>
                                        </p:tgtEl>
                                        <p:attrNameLst>
                                          <p:attrName>style.visibility</p:attrName>
                                        </p:attrNameLst>
                                      </p:cBhvr>
                                      <p:to>
                                        <p:strVal val="visible"/>
                                      </p:to>
                                    </p:set>
                                    <p:animEffect transition="in" filter="fade">
                                      <p:cBhvr>
                                        <p:cTn id="40" dur="500"/>
                                        <p:tgtEl>
                                          <p:spTgt spid="21">
                                            <p:txEl>
                                              <p:pRg st="0" end="0"/>
                                            </p:txEl>
                                          </p:spTgt>
                                        </p:tgtEl>
                                      </p:cBhvr>
                                    </p:animEffect>
                                  </p:childTnLst>
                                </p:cTn>
                              </p:par>
                            </p:childTnLst>
                          </p:cTn>
                        </p:par>
                        <p:par>
                          <p:cTn id="41" fill="hold">
                            <p:stCondLst>
                              <p:cond delay="2000"/>
                            </p:stCondLst>
                            <p:childTnLst>
                              <p:par>
                                <p:cTn id="42" presetID="2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3" grpId="0" animBg="1"/>
      <p:bldP spid="14" grpId="0" animBg="1"/>
      <p:bldP spid="16" grpId="0" animBg="1"/>
      <p:bldP spid="17" grpId="0" build="p"/>
      <p:bldP spid="18" grpId="0" animBg="1"/>
      <p:bldP spid="19" grpId="0" build="p"/>
      <p:bldP spid="20" grpId="0" animBg="1"/>
      <p:bldP spid="2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a:xfrm>
            <a:off x="4300992" y="1842241"/>
            <a:ext cx="3877985" cy="1015082"/>
            <a:chOff x="1881306" y="1133053"/>
            <a:chExt cx="8481894" cy="1294965"/>
          </a:xfrm>
        </p:grpSpPr>
        <p:sp>
          <p:nvSpPr>
            <p:cNvPr id="13" name="矩形 12"/>
            <p:cNvSpPr/>
            <p:nvPr/>
          </p:nvSpPr>
          <p:spPr>
            <a:xfrm>
              <a:off x="1881306" y="1223755"/>
              <a:ext cx="8481894" cy="1060126"/>
            </a:xfrm>
            <a:prstGeom prst="rect">
              <a:avLst/>
            </a:prstGeom>
          </p:spPr>
          <p:txBody>
            <a:bodyPr wrap="square">
              <a:spAutoFit/>
            </a:bodyPr>
            <a:lstStyle/>
            <a:p>
              <a:pPr algn="ctr"/>
              <a:r>
                <a:rPr lang="zh-CN" altLang="en-US" sz="4800" spc="600" dirty="0">
                  <a:solidFill>
                    <a:schemeClr val="bg1"/>
                  </a:solidFill>
                  <a:latin typeface="华文中宋" panose="02010600040101010101" pitchFamily="2" charset="-122"/>
                  <a:ea typeface="华文中宋" panose="02010600040101010101" pitchFamily="2" charset="-122"/>
                </a:rPr>
                <a:t>第四部分</a:t>
              </a:r>
            </a:p>
          </p:txBody>
        </p:sp>
        <p:grpSp>
          <p:nvGrpSpPr>
            <p:cNvPr id="14" name="组合 13"/>
            <p:cNvGrpSpPr/>
            <p:nvPr/>
          </p:nvGrpSpPr>
          <p:grpSpPr>
            <a:xfrm>
              <a:off x="2176236" y="1133053"/>
              <a:ext cx="7831364" cy="1294965"/>
              <a:chOff x="2802618" y="3136900"/>
              <a:chExt cx="6578600" cy="766122"/>
            </a:xfrm>
          </p:grpSpPr>
          <p:cxnSp>
            <p:nvCxnSpPr>
              <p:cNvPr id="15" name="直接连接符 14"/>
              <p:cNvCxnSpPr/>
              <p:nvPr/>
            </p:nvCxnSpPr>
            <p:spPr>
              <a:xfrm>
                <a:off x="2802618" y="3136900"/>
                <a:ext cx="657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802618" y="3903022"/>
                <a:ext cx="657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p:cNvGrpSpPr/>
          <p:nvPr/>
        </p:nvGrpSpPr>
        <p:grpSpPr>
          <a:xfrm>
            <a:off x="4194462" y="3010466"/>
            <a:ext cx="4144904" cy="1380786"/>
            <a:chOff x="4981089" y="2837641"/>
            <a:chExt cx="4144904" cy="1380786"/>
          </a:xfrm>
        </p:grpSpPr>
        <p:sp>
          <p:nvSpPr>
            <p:cNvPr id="19" name="矩形 18"/>
            <p:cNvSpPr/>
            <p:nvPr/>
          </p:nvSpPr>
          <p:spPr>
            <a:xfrm>
              <a:off x="5087621" y="2837641"/>
              <a:ext cx="3877985" cy="830997"/>
            </a:xfrm>
            <a:prstGeom prst="rect">
              <a:avLst/>
            </a:prstGeom>
          </p:spPr>
          <p:txBody>
            <a:bodyPr wrap="none">
              <a:spAutoFit/>
            </a:bodyPr>
            <a:lstStyle/>
            <a:p>
              <a:pPr algn="ctr"/>
              <a:r>
                <a:rPr kumimoji="1" lang="zh-CN" altLang="en-US" sz="4800" dirty="0">
                  <a:solidFill>
                    <a:schemeClr val="bg1"/>
                  </a:solidFill>
                  <a:latin typeface="华文中宋" panose="02010600040101010101" pitchFamily="2" charset="-122"/>
                  <a:ea typeface="华文中宋" panose="02010600040101010101" pitchFamily="2" charset="-122"/>
                </a:rPr>
                <a:t>明年工作计划</a:t>
              </a:r>
            </a:p>
          </p:txBody>
        </p:sp>
        <p:sp>
          <p:nvSpPr>
            <p:cNvPr id="20" name="矩形 19"/>
            <p:cNvSpPr/>
            <p:nvPr/>
          </p:nvSpPr>
          <p:spPr>
            <a:xfrm>
              <a:off x="4981089" y="3645963"/>
              <a:ext cx="4144904" cy="572464"/>
            </a:xfrm>
            <a:prstGeom prst="rect">
              <a:avLst/>
            </a:prstGeom>
          </p:spPr>
          <p:txBody>
            <a:bodyPr wrap="square">
              <a:spAutoFit/>
            </a:bodyPr>
            <a:lstStyle/>
            <a:p>
              <a:pPr algn="ctr">
                <a:lnSpc>
                  <a:spcPct val="130000"/>
                </a:lnSpc>
              </a:pPr>
              <a:r>
                <a:rPr lang="zh-CN" altLang="en-US" sz="1200" dirty="0">
                  <a:solidFill>
                    <a:schemeClr val="bg1"/>
                  </a:solidFill>
                  <a:latin typeface="华文中宋" panose="02010600040101010101" pitchFamily="2" charset="-122"/>
                  <a:ea typeface="华文中宋" panose="02010600040101010101" pitchFamily="2" charset="-122"/>
                </a:rPr>
                <a:t>点击此处添加文本内容，如关键词、部分简单介绍等。</a:t>
              </a:r>
              <a:endParaRPr lang="en-US" altLang="zh-CN" sz="1200" dirty="0">
                <a:solidFill>
                  <a:schemeClr val="bg1"/>
                </a:solidFill>
                <a:latin typeface="华文中宋" panose="02010600040101010101" pitchFamily="2" charset="-122"/>
                <a:ea typeface="华文中宋" panose="02010600040101010101" pitchFamily="2" charset="-122"/>
              </a:endParaRPr>
            </a:p>
            <a:p>
              <a:pPr algn="ctr">
                <a:lnSpc>
                  <a:spcPct val="130000"/>
                </a:lnSpc>
              </a:pPr>
              <a:r>
                <a:rPr lang="zh-CN" altLang="en-US" sz="1200" dirty="0">
                  <a:solidFill>
                    <a:schemeClr val="bg1"/>
                  </a:solidFill>
                  <a:latin typeface="华文中宋" panose="02010600040101010101" pitchFamily="2" charset="-122"/>
                  <a:ea typeface="华文中宋" panose="02010600040101010101" pitchFamily="2" charset="-122"/>
                </a:rPr>
                <a:t>点击此处添加文本内容，如关键词、部分简单介绍等。</a:t>
              </a:r>
              <a:endParaRPr lang="en-US" altLang="zh-CN" sz="1200" dirty="0">
                <a:solidFill>
                  <a:schemeClr val="bg1"/>
                </a:solidFill>
                <a:latin typeface="华文中宋" panose="02010600040101010101" pitchFamily="2" charset="-122"/>
                <a:ea typeface="华文中宋" panose="02010600040101010101" pitchFamily="2" charset="-122"/>
              </a:endParaRPr>
            </a:p>
          </p:txBody>
        </p:sp>
      </p:grpSp>
      <p:grpSp>
        <p:nvGrpSpPr>
          <p:cNvPr id="21" name="组合 20"/>
          <p:cNvGrpSpPr/>
          <p:nvPr/>
        </p:nvGrpSpPr>
        <p:grpSpPr>
          <a:xfrm rot="5400000">
            <a:off x="4433546" y="380885"/>
            <a:ext cx="3580946" cy="5288418"/>
            <a:chOff x="2418675" y="1545658"/>
            <a:chExt cx="7380169" cy="3621241"/>
          </a:xfrm>
        </p:grpSpPr>
        <p:grpSp>
          <p:nvGrpSpPr>
            <p:cNvPr id="22" name="组合 21"/>
            <p:cNvGrpSpPr/>
            <p:nvPr/>
          </p:nvGrpSpPr>
          <p:grpSpPr>
            <a:xfrm flipH="1" flipV="1">
              <a:off x="9270355" y="1545658"/>
              <a:ext cx="528489" cy="376022"/>
              <a:chOff x="2945453" y="2246911"/>
              <a:chExt cx="5437284" cy="3868656"/>
            </a:xfrm>
          </p:grpSpPr>
          <p:cxnSp>
            <p:nvCxnSpPr>
              <p:cNvPr id="33" name="直接连接符 32"/>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2418675" y="4790877"/>
              <a:ext cx="528489" cy="376022"/>
              <a:chOff x="2945453" y="2246911"/>
              <a:chExt cx="5437284" cy="3868656"/>
            </a:xfrm>
          </p:grpSpPr>
          <p:cxnSp>
            <p:nvCxnSpPr>
              <p:cNvPr id="31" name="直接连接符 30"/>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flipH="1">
              <a:off x="2418675" y="1545658"/>
              <a:ext cx="7380169" cy="3621241"/>
              <a:chOff x="1931365" y="747372"/>
              <a:chExt cx="7380169" cy="3621241"/>
            </a:xfrm>
          </p:grpSpPr>
          <p:grpSp>
            <p:nvGrpSpPr>
              <p:cNvPr id="25" name="组合 24"/>
              <p:cNvGrpSpPr/>
              <p:nvPr/>
            </p:nvGrpSpPr>
            <p:grpSpPr>
              <a:xfrm flipH="1" flipV="1">
                <a:off x="8783045" y="747372"/>
                <a:ext cx="528489" cy="376022"/>
                <a:chOff x="2945453" y="2246911"/>
                <a:chExt cx="5437284" cy="3868656"/>
              </a:xfrm>
            </p:grpSpPr>
            <p:cxnSp>
              <p:nvCxnSpPr>
                <p:cNvPr id="29" name="直接连接符 28"/>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1931365" y="3992591"/>
                <a:ext cx="528489" cy="376022"/>
                <a:chOff x="2945453" y="2246911"/>
                <a:chExt cx="5437284" cy="3868656"/>
              </a:xfrm>
            </p:grpSpPr>
            <p:cxnSp>
              <p:nvCxnSpPr>
                <p:cNvPr id="27" name="直接连接符 26"/>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750" fill="hold"/>
                                        <p:tgtEl>
                                          <p:spTgt spid="21"/>
                                        </p:tgtEl>
                                        <p:attrNameLst>
                                          <p:attrName>ppt_w</p:attrName>
                                        </p:attrNameLst>
                                      </p:cBhvr>
                                      <p:tavLst>
                                        <p:tav tm="0">
                                          <p:val>
                                            <p:fltVal val="0"/>
                                          </p:val>
                                        </p:tav>
                                        <p:tav tm="100000">
                                          <p:val>
                                            <p:strVal val="#ppt_w"/>
                                          </p:val>
                                        </p:tav>
                                      </p:tavLst>
                                    </p:anim>
                                    <p:anim calcmode="lin" valueType="num">
                                      <p:cBhvr>
                                        <p:cTn id="12" dur="750" fill="hold"/>
                                        <p:tgtEl>
                                          <p:spTgt spid="21"/>
                                        </p:tgtEl>
                                        <p:attrNameLst>
                                          <p:attrName>ppt_h</p:attrName>
                                        </p:attrNameLst>
                                      </p:cBhvr>
                                      <p:tavLst>
                                        <p:tav tm="0">
                                          <p:val>
                                            <p:fltVal val="0"/>
                                          </p:val>
                                        </p:tav>
                                        <p:tav tm="100000">
                                          <p:val>
                                            <p:strVal val="#ppt_h"/>
                                          </p:val>
                                        </p:tav>
                                      </p:tavLst>
                                    </p:anim>
                                    <p:animEffect transition="in" filter="fade">
                                      <p:cBhvr>
                                        <p:cTn id="13" dur="750"/>
                                        <p:tgtEl>
                                          <p:spTgt spid="21"/>
                                        </p:tgtEl>
                                      </p:cBhvr>
                                    </p:animEffect>
                                  </p:childTnLst>
                                </p:cTn>
                              </p:par>
                            </p:childTnLst>
                          </p:cTn>
                        </p:par>
                        <p:par>
                          <p:cTn id="14" fill="hold">
                            <p:stCondLst>
                              <p:cond delay="2000"/>
                            </p:stCondLst>
                            <p:childTnLst>
                              <p:par>
                                <p:cTn id="15" presetID="16" presetClass="entr" presetSubtype="2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750"/>
                                        <p:tgtEl>
                                          <p:spTgt spid="12"/>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5" name="矩形 4"/>
          <p:cNvSpPr/>
          <p:nvPr/>
        </p:nvSpPr>
        <p:spPr>
          <a:xfrm>
            <a:off x="3865896" y="1646634"/>
            <a:ext cx="1315704" cy="2249602"/>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lvl="0" algn="ctr"/>
            <a:r>
              <a:rPr kumimoji="1" lang="zh-CN" altLang="en-US" sz="4800" dirty="0">
                <a:solidFill>
                  <a:schemeClr val="bg1"/>
                </a:solidFill>
                <a:latin typeface="华文中宋" panose="02010600040101010101" pitchFamily="2" charset="-122"/>
                <a:ea typeface="华文中宋" panose="02010600040101010101" pitchFamily="2" charset="-122"/>
              </a:rPr>
              <a:t>目录</a:t>
            </a:r>
            <a:r>
              <a:rPr kumimoji="1" lang="en-US" altLang="zh-CN" sz="4000" dirty="0">
                <a:solidFill>
                  <a:schemeClr val="bg1"/>
                </a:solidFill>
                <a:latin typeface="华文中宋" panose="02010600040101010101" pitchFamily="2" charset="-122"/>
                <a:ea typeface="华文中宋" panose="02010600040101010101" pitchFamily="2" charset="-122"/>
              </a:rPr>
              <a:t>/</a:t>
            </a:r>
          </a:p>
          <a:p>
            <a:pPr lvl="0" algn="ctr"/>
            <a:r>
              <a:rPr lang="en-US" altLang="zh-CN" sz="2000" dirty="0">
                <a:solidFill>
                  <a:schemeClr val="bg1"/>
                </a:solidFill>
                <a:latin typeface="华文中宋" panose="02010600040101010101" pitchFamily="2" charset="-122"/>
                <a:ea typeface="华文中宋" panose="02010600040101010101" pitchFamily="2" charset="-122"/>
              </a:rPr>
              <a:t>DIRECTORY</a:t>
            </a:r>
            <a:endParaRPr lang="zh-CN" altLang="en-US" sz="2000" dirty="0">
              <a:solidFill>
                <a:schemeClr val="bg1"/>
              </a:solidFill>
              <a:latin typeface="华文中宋" panose="02010600040101010101" pitchFamily="2" charset="-122"/>
              <a:ea typeface="华文中宋" panose="02010600040101010101" pitchFamily="2" charset="-122"/>
            </a:endParaRPr>
          </a:p>
        </p:txBody>
      </p:sp>
      <p:grpSp>
        <p:nvGrpSpPr>
          <p:cNvPr id="20" name="组合 19"/>
          <p:cNvGrpSpPr/>
          <p:nvPr/>
        </p:nvGrpSpPr>
        <p:grpSpPr>
          <a:xfrm>
            <a:off x="5472223" y="1254220"/>
            <a:ext cx="2916609" cy="784830"/>
            <a:chOff x="6605248" y="2455755"/>
            <a:chExt cx="2916609" cy="784830"/>
          </a:xfrm>
        </p:grpSpPr>
        <p:sp>
          <p:nvSpPr>
            <p:cNvPr id="21" name="TextBox 26"/>
            <p:cNvSpPr txBox="1"/>
            <p:nvPr/>
          </p:nvSpPr>
          <p:spPr>
            <a:xfrm>
              <a:off x="6605248" y="2509908"/>
              <a:ext cx="819455" cy="707886"/>
            </a:xfrm>
            <a:prstGeom prst="rect">
              <a:avLst/>
            </a:prstGeom>
            <a:noFill/>
            <a:ln>
              <a:solidFill>
                <a:schemeClr val="bg1"/>
              </a:solidFill>
            </a:ln>
          </p:spPr>
          <p:txBody>
            <a:bodyPr wrap="square" rtlCol="0">
              <a:spAutoFit/>
            </a:bodyPr>
            <a:lstStyle/>
            <a:p>
              <a:pPr algn="ctr"/>
              <a:r>
                <a:rPr lang="en-US" altLang="zh-CN" sz="4000" dirty="0">
                  <a:solidFill>
                    <a:schemeClr val="bg1"/>
                  </a:solidFill>
                  <a:latin typeface="华文中宋" panose="02010600040101010101" pitchFamily="2" charset="-122"/>
                  <a:ea typeface="华文中宋" panose="02010600040101010101" pitchFamily="2" charset="-122"/>
                  <a:cs typeface="Montserrat Semi" charset="0"/>
                </a:rPr>
                <a:t>01</a:t>
              </a:r>
              <a:endParaRPr lang="en-US" sz="4000" dirty="0">
                <a:solidFill>
                  <a:schemeClr val="bg1"/>
                </a:solidFill>
                <a:latin typeface="华文中宋" panose="02010600040101010101" pitchFamily="2" charset="-122"/>
                <a:ea typeface="华文中宋" panose="02010600040101010101" pitchFamily="2" charset="-122"/>
                <a:cs typeface="Montserrat Semi" charset="0"/>
              </a:endParaRPr>
            </a:p>
          </p:txBody>
        </p:sp>
        <p:sp>
          <p:nvSpPr>
            <p:cNvPr id="22" name="TextBox 38"/>
            <p:cNvSpPr txBox="1"/>
            <p:nvPr/>
          </p:nvSpPr>
          <p:spPr>
            <a:xfrm>
              <a:off x="7524194" y="2455755"/>
              <a:ext cx="1997663" cy="784830"/>
            </a:xfrm>
            <a:prstGeom prst="rect">
              <a:avLst/>
            </a:prstGeom>
            <a:noFill/>
          </p:spPr>
          <p:txBody>
            <a:bodyPr wrap="none" rtlCol="0" anchor="t" anchorCtr="1">
              <a:spAutoFit/>
            </a:bodyPr>
            <a:lstStyle/>
            <a:p>
              <a:pPr algn="ctr">
                <a:lnSpc>
                  <a:spcPts val="2680"/>
                </a:lnSpc>
              </a:pPr>
              <a:r>
                <a:rPr lang="zh-CN" altLang="en-US" sz="2000" dirty="0">
                  <a:solidFill>
                    <a:schemeClr val="bg1"/>
                  </a:solidFill>
                  <a:latin typeface="华文中宋" panose="02010600040101010101" pitchFamily="2" charset="-122"/>
                  <a:ea typeface="华文中宋" panose="02010600040101010101" pitchFamily="2" charset="-122"/>
                  <a:cs typeface="Poppins SemiBold" charset="0"/>
                </a:rPr>
                <a:t>年度工作概述</a:t>
              </a:r>
              <a:endParaRPr lang="en-US" altLang="zh-CN" sz="2000" dirty="0">
                <a:solidFill>
                  <a:schemeClr val="bg1"/>
                </a:solidFill>
                <a:latin typeface="华文中宋" panose="02010600040101010101" pitchFamily="2" charset="-122"/>
                <a:ea typeface="华文中宋" panose="02010600040101010101" pitchFamily="2" charset="-122"/>
                <a:cs typeface="Poppins SemiBold" charset="0"/>
              </a:endParaRPr>
            </a:p>
            <a:p>
              <a:pPr algn="ctr">
                <a:lnSpc>
                  <a:spcPts val="2680"/>
                </a:lnSpc>
              </a:pPr>
              <a:r>
                <a:rPr lang="en-US" altLang="zh-CN" sz="1200" cap="all" dirty="0">
                  <a:solidFill>
                    <a:schemeClr val="bg1"/>
                  </a:solidFill>
                  <a:latin typeface="华文中宋" panose="02010600040101010101" pitchFamily="2" charset="-122"/>
                  <a:ea typeface="华文中宋" panose="02010600040101010101" pitchFamily="2" charset="-122"/>
                  <a:cs typeface="Microsoft JhengHei Light" panose="020B0304030504040204" pitchFamily="34" charset="-122"/>
                </a:rPr>
                <a:t>THE Scenery DESIGN</a:t>
              </a:r>
              <a:endParaRPr lang="zh-CN" altLang="en-US" sz="1200" cap="all" dirty="0">
                <a:solidFill>
                  <a:schemeClr val="bg1"/>
                </a:solidFill>
                <a:latin typeface="华文中宋" panose="02010600040101010101" pitchFamily="2" charset="-122"/>
                <a:ea typeface="华文中宋" panose="02010600040101010101" pitchFamily="2" charset="-122"/>
                <a:cs typeface="Microsoft JhengHei Light" panose="020B0304030504040204" pitchFamily="34" charset="-122"/>
              </a:endParaRPr>
            </a:p>
          </p:txBody>
        </p:sp>
      </p:grpSp>
      <p:grpSp>
        <p:nvGrpSpPr>
          <p:cNvPr id="23" name="组合 22"/>
          <p:cNvGrpSpPr/>
          <p:nvPr/>
        </p:nvGrpSpPr>
        <p:grpSpPr>
          <a:xfrm>
            <a:off x="5472223" y="2245861"/>
            <a:ext cx="2916610" cy="784830"/>
            <a:chOff x="6605248" y="2455755"/>
            <a:chExt cx="2916610" cy="784830"/>
          </a:xfrm>
        </p:grpSpPr>
        <p:sp>
          <p:nvSpPr>
            <p:cNvPr id="24" name="TextBox 26"/>
            <p:cNvSpPr txBox="1"/>
            <p:nvPr/>
          </p:nvSpPr>
          <p:spPr>
            <a:xfrm>
              <a:off x="6605248" y="2509908"/>
              <a:ext cx="819456" cy="707886"/>
            </a:xfrm>
            <a:prstGeom prst="rect">
              <a:avLst/>
            </a:prstGeom>
            <a:noFill/>
            <a:ln>
              <a:solidFill>
                <a:schemeClr val="bg1"/>
              </a:solidFill>
            </a:ln>
          </p:spPr>
          <p:txBody>
            <a:bodyPr wrap="none" rtlCol="0">
              <a:spAutoFit/>
            </a:bodyPr>
            <a:lstStyle/>
            <a:p>
              <a:pPr algn="ctr"/>
              <a:r>
                <a:rPr lang="en-US" altLang="zh-CN" sz="4000" dirty="0">
                  <a:solidFill>
                    <a:schemeClr val="bg1"/>
                  </a:solidFill>
                  <a:latin typeface="华文中宋" panose="02010600040101010101" pitchFamily="2" charset="-122"/>
                  <a:ea typeface="华文中宋" panose="02010600040101010101" pitchFamily="2" charset="-122"/>
                  <a:cs typeface="Montserrat Semi" charset="0"/>
                </a:rPr>
                <a:t>02</a:t>
              </a:r>
              <a:endParaRPr lang="en-US" sz="4000" dirty="0">
                <a:solidFill>
                  <a:schemeClr val="bg1"/>
                </a:solidFill>
                <a:latin typeface="华文中宋" panose="02010600040101010101" pitchFamily="2" charset="-122"/>
                <a:ea typeface="华文中宋" panose="02010600040101010101" pitchFamily="2" charset="-122"/>
                <a:cs typeface="Montserrat Semi" charset="0"/>
              </a:endParaRPr>
            </a:p>
          </p:txBody>
        </p:sp>
        <p:sp>
          <p:nvSpPr>
            <p:cNvPr id="25" name="TextBox 38"/>
            <p:cNvSpPr txBox="1"/>
            <p:nvPr/>
          </p:nvSpPr>
          <p:spPr>
            <a:xfrm>
              <a:off x="7524195" y="2455755"/>
              <a:ext cx="1997663" cy="784830"/>
            </a:xfrm>
            <a:prstGeom prst="rect">
              <a:avLst/>
            </a:prstGeom>
            <a:noFill/>
          </p:spPr>
          <p:txBody>
            <a:bodyPr wrap="none" rtlCol="0" anchor="t" anchorCtr="1">
              <a:spAutoFit/>
            </a:bodyPr>
            <a:lstStyle/>
            <a:p>
              <a:pPr lvl="0" algn="ctr">
                <a:lnSpc>
                  <a:spcPts val="2680"/>
                </a:lnSpc>
              </a:pPr>
              <a:r>
                <a:rPr lang="zh-CN" altLang="en-US" sz="2000" dirty="0">
                  <a:solidFill>
                    <a:schemeClr val="bg1"/>
                  </a:solidFill>
                  <a:latin typeface="华文中宋" panose="02010600040101010101" pitchFamily="2" charset="-122"/>
                  <a:ea typeface="华文中宋" panose="02010600040101010101" pitchFamily="2" charset="-122"/>
                  <a:cs typeface="Poppins SemiBold" charset="0"/>
                </a:rPr>
                <a:t>工作完成情况</a:t>
              </a:r>
              <a:endParaRPr lang="en-US" altLang="zh-CN" sz="2000" dirty="0">
                <a:solidFill>
                  <a:schemeClr val="bg1"/>
                </a:solidFill>
                <a:latin typeface="华文中宋" panose="02010600040101010101" pitchFamily="2" charset="-122"/>
                <a:ea typeface="华文中宋" panose="02010600040101010101" pitchFamily="2" charset="-122"/>
                <a:cs typeface="Poppins SemiBold" charset="0"/>
              </a:endParaRPr>
            </a:p>
            <a:p>
              <a:pPr lvl="0" algn="ctr">
                <a:lnSpc>
                  <a:spcPts val="2680"/>
                </a:lnSpc>
              </a:pPr>
              <a:r>
                <a:rPr lang="en-US" altLang="zh-CN" sz="1200" cap="all" dirty="0">
                  <a:solidFill>
                    <a:schemeClr val="bg1"/>
                  </a:solidFill>
                  <a:latin typeface="华文中宋" panose="02010600040101010101" pitchFamily="2" charset="-122"/>
                  <a:ea typeface="华文中宋" panose="02010600040101010101" pitchFamily="2" charset="-122"/>
                  <a:cs typeface="Microsoft JhengHei Light" panose="020B0304030504040204" pitchFamily="34" charset="-122"/>
                </a:rPr>
                <a:t>THE Scenery DESIGN</a:t>
              </a:r>
              <a:endParaRPr lang="zh-CN" altLang="en-US" sz="1200" cap="all" dirty="0">
                <a:solidFill>
                  <a:schemeClr val="bg1"/>
                </a:solidFill>
                <a:latin typeface="华文中宋" panose="02010600040101010101" pitchFamily="2" charset="-122"/>
                <a:ea typeface="华文中宋" panose="02010600040101010101" pitchFamily="2" charset="-122"/>
                <a:cs typeface="Microsoft JhengHei Light" panose="020B0304030504040204" pitchFamily="34" charset="-122"/>
              </a:endParaRPr>
            </a:p>
          </p:txBody>
        </p:sp>
      </p:grpSp>
      <p:grpSp>
        <p:nvGrpSpPr>
          <p:cNvPr id="26" name="组合 25"/>
          <p:cNvGrpSpPr/>
          <p:nvPr/>
        </p:nvGrpSpPr>
        <p:grpSpPr>
          <a:xfrm>
            <a:off x="5466556" y="3246739"/>
            <a:ext cx="2916610" cy="784830"/>
            <a:chOff x="6605248" y="2455755"/>
            <a:chExt cx="2916610" cy="784830"/>
          </a:xfrm>
        </p:grpSpPr>
        <p:sp>
          <p:nvSpPr>
            <p:cNvPr id="27" name="TextBox 26"/>
            <p:cNvSpPr txBox="1"/>
            <p:nvPr/>
          </p:nvSpPr>
          <p:spPr>
            <a:xfrm>
              <a:off x="6605248" y="2509908"/>
              <a:ext cx="819456" cy="707886"/>
            </a:xfrm>
            <a:prstGeom prst="rect">
              <a:avLst/>
            </a:prstGeom>
            <a:noFill/>
            <a:ln>
              <a:solidFill>
                <a:schemeClr val="bg1"/>
              </a:solidFill>
            </a:ln>
          </p:spPr>
          <p:txBody>
            <a:bodyPr wrap="none" rtlCol="0">
              <a:spAutoFit/>
            </a:bodyPr>
            <a:lstStyle/>
            <a:p>
              <a:pPr algn="ctr"/>
              <a:r>
                <a:rPr lang="en-US" altLang="zh-CN" sz="4000" dirty="0">
                  <a:solidFill>
                    <a:schemeClr val="bg1"/>
                  </a:solidFill>
                  <a:latin typeface="华文中宋" panose="02010600040101010101" pitchFamily="2" charset="-122"/>
                  <a:ea typeface="华文中宋" panose="02010600040101010101" pitchFamily="2" charset="-122"/>
                  <a:cs typeface="Montserrat Semi" charset="0"/>
                </a:rPr>
                <a:t>03</a:t>
              </a:r>
              <a:endParaRPr lang="en-US" sz="4000" dirty="0">
                <a:solidFill>
                  <a:schemeClr val="bg1"/>
                </a:solidFill>
                <a:latin typeface="华文中宋" panose="02010600040101010101" pitchFamily="2" charset="-122"/>
                <a:ea typeface="华文中宋" panose="02010600040101010101" pitchFamily="2" charset="-122"/>
                <a:cs typeface="Montserrat Semi" charset="0"/>
              </a:endParaRPr>
            </a:p>
          </p:txBody>
        </p:sp>
        <p:sp>
          <p:nvSpPr>
            <p:cNvPr id="28" name="TextBox 38"/>
            <p:cNvSpPr txBox="1"/>
            <p:nvPr/>
          </p:nvSpPr>
          <p:spPr>
            <a:xfrm>
              <a:off x="7524195" y="2455755"/>
              <a:ext cx="1997663" cy="784830"/>
            </a:xfrm>
            <a:prstGeom prst="rect">
              <a:avLst/>
            </a:prstGeom>
            <a:noFill/>
          </p:spPr>
          <p:txBody>
            <a:bodyPr wrap="none" rtlCol="0" anchor="t" anchorCtr="1">
              <a:spAutoFit/>
            </a:bodyPr>
            <a:lstStyle/>
            <a:p>
              <a:pPr lvl="0" algn="ctr">
                <a:lnSpc>
                  <a:spcPts val="2680"/>
                </a:lnSpc>
              </a:pPr>
              <a:r>
                <a:rPr lang="zh-CN" altLang="en-US" sz="2000" dirty="0">
                  <a:solidFill>
                    <a:schemeClr val="bg1"/>
                  </a:solidFill>
                  <a:latin typeface="华文中宋" panose="02010600040101010101" pitchFamily="2" charset="-122"/>
                  <a:ea typeface="华文中宋" panose="02010600040101010101" pitchFamily="2" charset="-122"/>
                  <a:cs typeface="Poppins SemiBold" charset="0"/>
                </a:rPr>
                <a:t>成功项目展示</a:t>
              </a:r>
              <a:endParaRPr lang="en-US" altLang="zh-CN" sz="2000" dirty="0">
                <a:solidFill>
                  <a:schemeClr val="bg1"/>
                </a:solidFill>
                <a:latin typeface="华文中宋" panose="02010600040101010101" pitchFamily="2" charset="-122"/>
                <a:ea typeface="华文中宋" panose="02010600040101010101" pitchFamily="2" charset="-122"/>
                <a:cs typeface="Poppins SemiBold" charset="0"/>
              </a:endParaRPr>
            </a:p>
            <a:p>
              <a:pPr lvl="0" algn="ctr">
                <a:lnSpc>
                  <a:spcPts val="2680"/>
                </a:lnSpc>
              </a:pPr>
              <a:r>
                <a:rPr lang="en-US" altLang="zh-CN" sz="1200" cap="all" dirty="0">
                  <a:solidFill>
                    <a:schemeClr val="bg1"/>
                  </a:solidFill>
                  <a:latin typeface="华文中宋" panose="02010600040101010101" pitchFamily="2" charset="-122"/>
                  <a:ea typeface="华文中宋" panose="02010600040101010101" pitchFamily="2" charset="-122"/>
                  <a:cs typeface="Microsoft JhengHei Light" panose="020B0304030504040204" pitchFamily="34" charset="-122"/>
                </a:rPr>
                <a:t>THE Scenery DESIGN</a:t>
              </a:r>
              <a:endParaRPr lang="zh-CN" altLang="en-US" sz="1200" cap="all" dirty="0">
                <a:solidFill>
                  <a:schemeClr val="bg1"/>
                </a:solidFill>
                <a:latin typeface="华文中宋" panose="02010600040101010101" pitchFamily="2" charset="-122"/>
                <a:ea typeface="华文中宋" panose="02010600040101010101" pitchFamily="2" charset="-122"/>
                <a:cs typeface="Microsoft JhengHei Light" panose="020B0304030504040204" pitchFamily="34" charset="-122"/>
              </a:endParaRPr>
            </a:p>
          </p:txBody>
        </p:sp>
      </p:grpSp>
      <p:grpSp>
        <p:nvGrpSpPr>
          <p:cNvPr id="29" name="组合 28"/>
          <p:cNvGrpSpPr/>
          <p:nvPr/>
        </p:nvGrpSpPr>
        <p:grpSpPr>
          <a:xfrm>
            <a:off x="5466556" y="4238381"/>
            <a:ext cx="2916610" cy="784830"/>
            <a:chOff x="6605248" y="2455755"/>
            <a:chExt cx="2916610" cy="784830"/>
          </a:xfrm>
        </p:grpSpPr>
        <p:sp>
          <p:nvSpPr>
            <p:cNvPr id="30" name="TextBox 26"/>
            <p:cNvSpPr txBox="1"/>
            <p:nvPr/>
          </p:nvSpPr>
          <p:spPr>
            <a:xfrm>
              <a:off x="6605248" y="2509908"/>
              <a:ext cx="819456" cy="707886"/>
            </a:xfrm>
            <a:prstGeom prst="rect">
              <a:avLst/>
            </a:prstGeom>
            <a:noFill/>
            <a:ln>
              <a:solidFill>
                <a:schemeClr val="bg1"/>
              </a:solidFill>
            </a:ln>
          </p:spPr>
          <p:txBody>
            <a:bodyPr wrap="none" rtlCol="0">
              <a:spAutoFit/>
            </a:bodyPr>
            <a:lstStyle/>
            <a:p>
              <a:pPr algn="ctr"/>
              <a:r>
                <a:rPr lang="en-US" altLang="zh-CN" sz="4000" dirty="0">
                  <a:solidFill>
                    <a:schemeClr val="bg1"/>
                  </a:solidFill>
                  <a:latin typeface="华文中宋" panose="02010600040101010101" pitchFamily="2" charset="-122"/>
                  <a:ea typeface="华文中宋" panose="02010600040101010101" pitchFamily="2" charset="-122"/>
                  <a:cs typeface="Montserrat Semi" charset="0"/>
                </a:rPr>
                <a:t>04</a:t>
              </a:r>
              <a:endParaRPr lang="en-US" sz="4000" dirty="0">
                <a:solidFill>
                  <a:schemeClr val="bg1"/>
                </a:solidFill>
                <a:latin typeface="华文中宋" panose="02010600040101010101" pitchFamily="2" charset="-122"/>
                <a:ea typeface="华文中宋" panose="02010600040101010101" pitchFamily="2" charset="-122"/>
                <a:cs typeface="Montserrat Semi" charset="0"/>
              </a:endParaRPr>
            </a:p>
          </p:txBody>
        </p:sp>
        <p:sp>
          <p:nvSpPr>
            <p:cNvPr id="31" name="TextBox 38"/>
            <p:cNvSpPr txBox="1"/>
            <p:nvPr/>
          </p:nvSpPr>
          <p:spPr>
            <a:xfrm>
              <a:off x="7524195" y="2455755"/>
              <a:ext cx="1997663" cy="784830"/>
            </a:xfrm>
            <a:prstGeom prst="rect">
              <a:avLst/>
            </a:prstGeom>
            <a:noFill/>
          </p:spPr>
          <p:txBody>
            <a:bodyPr wrap="none" rtlCol="0" anchor="t" anchorCtr="1">
              <a:spAutoFit/>
            </a:bodyPr>
            <a:lstStyle/>
            <a:p>
              <a:pPr lvl="0" algn="ctr">
                <a:lnSpc>
                  <a:spcPts val="2680"/>
                </a:lnSpc>
              </a:pPr>
              <a:r>
                <a:rPr lang="zh-CN" altLang="en-US" sz="2000" dirty="0">
                  <a:solidFill>
                    <a:schemeClr val="bg1"/>
                  </a:solidFill>
                  <a:latin typeface="华文中宋" panose="02010600040101010101" pitchFamily="2" charset="-122"/>
                  <a:ea typeface="华文中宋" panose="02010600040101010101" pitchFamily="2" charset="-122"/>
                  <a:cs typeface="Poppins SemiBold" charset="0"/>
                </a:rPr>
                <a:t>明年工作计划</a:t>
              </a:r>
              <a:endParaRPr lang="en-US" altLang="zh-CN" sz="2000" dirty="0">
                <a:solidFill>
                  <a:schemeClr val="bg1"/>
                </a:solidFill>
                <a:latin typeface="华文中宋" panose="02010600040101010101" pitchFamily="2" charset="-122"/>
                <a:ea typeface="华文中宋" panose="02010600040101010101" pitchFamily="2" charset="-122"/>
                <a:cs typeface="Poppins SemiBold" charset="0"/>
              </a:endParaRPr>
            </a:p>
            <a:p>
              <a:pPr lvl="0" algn="ctr">
                <a:lnSpc>
                  <a:spcPts val="2680"/>
                </a:lnSpc>
              </a:pPr>
              <a:r>
                <a:rPr lang="en-US" altLang="zh-CN" sz="1200" cap="all" dirty="0">
                  <a:solidFill>
                    <a:schemeClr val="bg1"/>
                  </a:solidFill>
                  <a:latin typeface="华文中宋" panose="02010600040101010101" pitchFamily="2" charset="-122"/>
                  <a:ea typeface="华文中宋" panose="02010600040101010101" pitchFamily="2" charset="-122"/>
                  <a:cs typeface="Microsoft JhengHei Light" panose="020B0304030504040204" pitchFamily="34" charset="-122"/>
                </a:rPr>
                <a:t>THE Scenery DESIGN</a:t>
              </a:r>
              <a:endParaRPr lang="zh-CN" altLang="en-US" sz="1200" cap="all" dirty="0">
                <a:solidFill>
                  <a:schemeClr val="bg1"/>
                </a:solidFill>
                <a:latin typeface="华文中宋" panose="02010600040101010101" pitchFamily="2" charset="-122"/>
                <a:ea typeface="华文中宋" panose="02010600040101010101" pitchFamily="2" charset="-122"/>
                <a:cs typeface="Microsoft JhengHei Light" panose="020B030403050404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anim calcmode="lin" valueType="num">
                                          <p:cBhvr>
                                            <p:cTn id="12" dur="1250" fill="hold"/>
                                            <p:tgtEl>
                                              <p:spTgt spid="5"/>
                                            </p:tgtEl>
                                            <p:attrNameLst>
                                              <p:attrName>ppt_x</p:attrName>
                                            </p:attrNameLst>
                                          </p:cBhvr>
                                          <p:tavLst>
                                            <p:tav tm="0">
                                              <p:val>
                                                <p:strVal val="#ppt_x"/>
                                              </p:val>
                                            </p:tav>
                                            <p:tav tm="100000">
                                              <p:val>
                                                <p:strVal val="#ppt_x"/>
                                              </p:val>
                                            </p:tav>
                                          </p:tavLst>
                                        </p:anim>
                                        <p:anim calcmode="lin" valueType="num">
                                          <p:cBhvr>
                                            <p:cTn id="13" dur="1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 presetClass="entr" presetSubtype="4" accel="26600" fill="hold" nodeType="afterEffect" p14:presetBounceEnd="50000">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14:bounceEnd="50000">
                                          <p:cBhvr additive="base">
                                            <p:cTn id="17" dur="75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18" dur="750" fill="hold"/>
                                            <p:tgtEl>
                                              <p:spTgt spid="20"/>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accel="26600" fill="hold" nodeType="afterEffect" p14:presetBounceEnd="50000">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14:bounceEnd="50000">
                                          <p:cBhvr additive="base">
                                            <p:cTn id="22" dur="75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3" dur="750" fill="hold"/>
                                            <p:tgtEl>
                                              <p:spTgt spid="23"/>
                                            </p:tgtEl>
                                            <p:attrNameLst>
                                              <p:attrName>ppt_y</p:attrName>
                                            </p:attrNameLst>
                                          </p:cBhvr>
                                          <p:tavLst>
                                            <p:tav tm="0">
                                              <p:val>
                                                <p:strVal val="1+#ppt_h/2"/>
                                              </p:val>
                                            </p:tav>
                                            <p:tav tm="100000">
                                              <p:val>
                                                <p:strVal val="#ppt_y"/>
                                              </p:val>
                                            </p:tav>
                                          </p:tavLst>
                                        </p:anim>
                                      </p:childTnLst>
                                    </p:cTn>
                                  </p:par>
                                </p:childTnLst>
                              </p:cTn>
                            </p:par>
                            <p:par>
                              <p:cTn id="24" fill="hold">
                                <p:stCondLst>
                                  <p:cond delay="4500"/>
                                </p:stCondLst>
                                <p:childTnLst>
                                  <p:par>
                                    <p:cTn id="25" presetID="2" presetClass="entr" presetSubtype="4" accel="26600" fill="hold" nodeType="afterEffect" p14:presetBounceEnd="50000">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14:bounceEnd="50000">
                                          <p:cBhvr additive="base">
                                            <p:cTn id="27" dur="75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28" dur="75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5500"/>
                                </p:stCondLst>
                                <p:childTnLst>
                                  <p:par>
                                    <p:cTn id="30" presetID="2" presetClass="entr" presetSubtype="4" accel="26600" fill="hold" nodeType="afterEffect" p14:presetBounceEnd="50000">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14:bounceEnd="50000">
                                          <p:cBhvr additive="base">
                                            <p:cTn id="32" dur="75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3"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anim calcmode="lin" valueType="num">
                                          <p:cBhvr>
                                            <p:cTn id="12" dur="1250" fill="hold"/>
                                            <p:tgtEl>
                                              <p:spTgt spid="5"/>
                                            </p:tgtEl>
                                            <p:attrNameLst>
                                              <p:attrName>ppt_x</p:attrName>
                                            </p:attrNameLst>
                                          </p:cBhvr>
                                          <p:tavLst>
                                            <p:tav tm="0">
                                              <p:val>
                                                <p:strVal val="#ppt_x"/>
                                              </p:val>
                                            </p:tav>
                                            <p:tav tm="100000">
                                              <p:val>
                                                <p:strVal val="#ppt_x"/>
                                              </p:val>
                                            </p:tav>
                                          </p:tavLst>
                                        </p:anim>
                                        <p:anim calcmode="lin" valueType="num">
                                          <p:cBhvr>
                                            <p:cTn id="13" dur="1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 presetClass="entr" presetSubtype="4" accel="2660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750" fill="hold"/>
                                            <p:tgtEl>
                                              <p:spTgt spid="20"/>
                                            </p:tgtEl>
                                            <p:attrNameLst>
                                              <p:attrName>ppt_x</p:attrName>
                                            </p:attrNameLst>
                                          </p:cBhvr>
                                          <p:tavLst>
                                            <p:tav tm="0">
                                              <p:val>
                                                <p:strVal val="#ppt_x"/>
                                              </p:val>
                                            </p:tav>
                                            <p:tav tm="100000">
                                              <p:val>
                                                <p:strVal val="#ppt_x"/>
                                              </p:val>
                                            </p:tav>
                                          </p:tavLst>
                                        </p:anim>
                                        <p:anim calcmode="lin" valueType="num">
                                          <p:cBhvr additive="base">
                                            <p:cTn id="18" dur="750" fill="hold"/>
                                            <p:tgtEl>
                                              <p:spTgt spid="20"/>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accel="2660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750" fill="hold"/>
                                            <p:tgtEl>
                                              <p:spTgt spid="23"/>
                                            </p:tgtEl>
                                            <p:attrNameLst>
                                              <p:attrName>ppt_x</p:attrName>
                                            </p:attrNameLst>
                                          </p:cBhvr>
                                          <p:tavLst>
                                            <p:tav tm="0">
                                              <p:val>
                                                <p:strVal val="#ppt_x"/>
                                              </p:val>
                                            </p:tav>
                                            <p:tav tm="100000">
                                              <p:val>
                                                <p:strVal val="#ppt_x"/>
                                              </p:val>
                                            </p:tav>
                                          </p:tavLst>
                                        </p:anim>
                                        <p:anim calcmode="lin" valueType="num">
                                          <p:cBhvr additive="base">
                                            <p:cTn id="23" dur="750" fill="hold"/>
                                            <p:tgtEl>
                                              <p:spTgt spid="23"/>
                                            </p:tgtEl>
                                            <p:attrNameLst>
                                              <p:attrName>ppt_y</p:attrName>
                                            </p:attrNameLst>
                                          </p:cBhvr>
                                          <p:tavLst>
                                            <p:tav tm="0">
                                              <p:val>
                                                <p:strVal val="1+#ppt_h/2"/>
                                              </p:val>
                                            </p:tav>
                                            <p:tav tm="100000">
                                              <p:val>
                                                <p:strVal val="#ppt_y"/>
                                              </p:val>
                                            </p:tav>
                                          </p:tavLst>
                                        </p:anim>
                                      </p:childTnLst>
                                    </p:cTn>
                                  </p:par>
                                </p:childTnLst>
                              </p:cTn>
                            </p:par>
                            <p:par>
                              <p:cTn id="24" fill="hold">
                                <p:stCondLst>
                                  <p:cond delay="4500"/>
                                </p:stCondLst>
                                <p:childTnLst>
                                  <p:par>
                                    <p:cTn id="25" presetID="2" presetClass="entr" presetSubtype="4" accel="2660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750" fill="hold"/>
                                            <p:tgtEl>
                                              <p:spTgt spid="26"/>
                                            </p:tgtEl>
                                            <p:attrNameLst>
                                              <p:attrName>ppt_x</p:attrName>
                                            </p:attrNameLst>
                                          </p:cBhvr>
                                          <p:tavLst>
                                            <p:tav tm="0">
                                              <p:val>
                                                <p:strVal val="#ppt_x"/>
                                              </p:val>
                                            </p:tav>
                                            <p:tav tm="100000">
                                              <p:val>
                                                <p:strVal val="#ppt_x"/>
                                              </p:val>
                                            </p:tav>
                                          </p:tavLst>
                                        </p:anim>
                                        <p:anim calcmode="lin" valueType="num">
                                          <p:cBhvr additive="base">
                                            <p:cTn id="28" dur="75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5500"/>
                                </p:stCondLst>
                                <p:childTnLst>
                                  <p:par>
                                    <p:cTn id="30" presetID="2" presetClass="entr" presetSubtype="4" accel="2660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750" fill="hold"/>
                                            <p:tgtEl>
                                              <p:spTgt spid="29"/>
                                            </p:tgtEl>
                                            <p:attrNameLst>
                                              <p:attrName>ppt_x</p:attrName>
                                            </p:attrNameLst>
                                          </p:cBhvr>
                                          <p:tavLst>
                                            <p:tav tm="0">
                                              <p:val>
                                                <p:strVal val="#ppt_x"/>
                                              </p:val>
                                            </p:tav>
                                            <p:tav tm="100000">
                                              <p:val>
                                                <p:strVal val="#ppt_x"/>
                                              </p:val>
                                            </p:tav>
                                          </p:tavLst>
                                        </p:anim>
                                        <p:anim calcmode="lin" valueType="num">
                                          <p:cBhvr additive="base">
                                            <p:cTn id="33"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9418"/>
            <a:ext cx="12190413" cy="739221"/>
            <a:chOff x="0" y="637092"/>
            <a:chExt cx="12190413" cy="739221"/>
          </a:xfrm>
        </p:grpSpPr>
        <p:sp>
          <p:nvSpPr>
            <p:cNvPr id="11" name="矩形 10"/>
            <p:cNvSpPr/>
            <p:nvPr/>
          </p:nvSpPr>
          <p:spPr>
            <a:xfrm flipV="1">
              <a:off x="0" y="1330594"/>
              <a:ext cx="1219041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37092"/>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spc="300" dirty="0">
                  <a:solidFill>
                    <a:schemeClr val="bg1"/>
                  </a:solidFill>
                  <a:latin typeface="华文中宋" panose="02010600040101010101" pitchFamily="2" charset="-122"/>
                  <a:ea typeface="华文中宋" panose="02010600040101010101" pitchFamily="2" charset="-122"/>
                  <a:sym typeface="Arial" panose="020B0604020202020204" pitchFamily="34" charset="0"/>
                </a:rPr>
                <a:t>明年工作计划</a:t>
              </a:r>
            </a:p>
          </p:txBody>
        </p:sp>
      </p:grpSp>
      <p:grpSp>
        <p:nvGrpSpPr>
          <p:cNvPr id="5" name="组合 4"/>
          <p:cNvGrpSpPr/>
          <p:nvPr/>
        </p:nvGrpSpPr>
        <p:grpSpPr>
          <a:xfrm>
            <a:off x="1353638" y="2302807"/>
            <a:ext cx="4405356" cy="3277714"/>
            <a:chOff x="6019121" y="1945748"/>
            <a:chExt cx="5184775" cy="3857625"/>
          </a:xfrm>
          <a:noFill/>
        </p:grpSpPr>
        <p:sp>
          <p:nvSpPr>
            <p:cNvPr id="6" name="六边形 5"/>
            <p:cNvSpPr/>
            <p:nvPr/>
          </p:nvSpPr>
          <p:spPr>
            <a:xfrm>
              <a:off x="6884308" y="1945748"/>
              <a:ext cx="1836738" cy="1584325"/>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rPr>
                <a:t>60%</a:t>
              </a:r>
              <a:endParaRPr lang="zh-CN" altLang="en-US" sz="4000" b="1" dirty="0">
                <a:solidFill>
                  <a:schemeClr val="bg1"/>
                </a:solidFill>
              </a:endParaRPr>
            </a:p>
          </p:txBody>
        </p:sp>
        <p:sp>
          <p:nvSpPr>
            <p:cNvPr id="7" name="六边形 6"/>
            <p:cNvSpPr/>
            <p:nvPr/>
          </p:nvSpPr>
          <p:spPr>
            <a:xfrm>
              <a:off x="8841696" y="3133198"/>
              <a:ext cx="2362200" cy="203835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chemeClr val="bg1"/>
                  </a:solidFill>
                </a:rPr>
                <a:t>85%</a:t>
              </a:r>
              <a:endParaRPr lang="zh-CN" altLang="en-US" sz="4800" b="1" dirty="0">
                <a:solidFill>
                  <a:schemeClr val="bg1"/>
                </a:solidFill>
              </a:endParaRPr>
            </a:p>
          </p:txBody>
        </p:sp>
        <p:sp>
          <p:nvSpPr>
            <p:cNvPr id="9" name="六边形 8"/>
            <p:cNvSpPr/>
            <p:nvPr/>
          </p:nvSpPr>
          <p:spPr>
            <a:xfrm>
              <a:off x="7255783" y="4539723"/>
              <a:ext cx="1465263" cy="126365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rPr>
                <a:t>55%</a:t>
              </a:r>
              <a:endParaRPr lang="zh-CN" altLang="en-US" sz="2800" b="1" dirty="0">
                <a:solidFill>
                  <a:schemeClr val="bg1"/>
                </a:solidFill>
              </a:endParaRPr>
            </a:p>
          </p:txBody>
        </p:sp>
        <p:sp>
          <p:nvSpPr>
            <p:cNvPr id="10" name="六边形 9"/>
            <p:cNvSpPr/>
            <p:nvPr/>
          </p:nvSpPr>
          <p:spPr>
            <a:xfrm>
              <a:off x="6019121" y="3691998"/>
              <a:ext cx="1069975" cy="92075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30%</a:t>
              </a:r>
              <a:endParaRPr lang="zh-CN" altLang="en-US" b="1" dirty="0">
                <a:solidFill>
                  <a:schemeClr val="bg1"/>
                </a:solidFill>
              </a:endParaRPr>
            </a:p>
          </p:txBody>
        </p:sp>
      </p:grpSp>
      <p:sp>
        <p:nvSpPr>
          <p:cNvPr id="13" name="矩形 33"/>
          <p:cNvSpPr/>
          <p:nvPr/>
        </p:nvSpPr>
        <p:spPr>
          <a:xfrm>
            <a:off x="6619087" y="2297563"/>
            <a:ext cx="1210570" cy="400101"/>
          </a:xfrm>
          <a:prstGeom prst="rect">
            <a:avLst/>
          </a:prstGeom>
          <a:noFill/>
          <a:ln w="9525">
            <a:noFill/>
            <a:miter/>
          </a:ln>
        </p:spPr>
        <p:txBody>
          <a:bodyPr wrap="none" lIns="91431" tIns="45716" rIns="91431" bIns="45716">
            <a:spAutoFit/>
          </a:bodyPr>
          <a:lstStyle/>
          <a:p>
            <a:pPr lvl="0" eaLnBrk="1" hangingPunct="1">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47"/>
          <p:cNvSpPr/>
          <p:nvPr/>
        </p:nvSpPr>
        <p:spPr>
          <a:xfrm>
            <a:off x="6619088" y="2781751"/>
            <a:ext cx="1897176" cy="461657"/>
          </a:xfrm>
          <a:prstGeom prst="rect">
            <a:avLst/>
          </a:prstGeom>
          <a:noFill/>
          <a:ln w="9525">
            <a:noFill/>
            <a:miter/>
          </a:ln>
        </p:spPr>
        <p:txBody>
          <a:bodyPr wrap="square" lIns="91431" tIns="45716" rIns="91431" bIns="45716">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5" name="矩形 35"/>
          <p:cNvSpPr/>
          <p:nvPr/>
        </p:nvSpPr>
        <p:spPr>
          <a:xfrm>
            <a:off x="8872254" y="2297563"/>
            <a:ext cx="1210570" cy="400101"/>
          </a:xfrm>
          <a:prstGeom prst="rect">
            <a:avLst/>
          </a:prstGeom>
          <a:noFill/>
          <a:ln w="9525">
            <a:noFill/>
            <a:miter/>
          </a:ln>
        </p:spPr>
        <p:txBody>
          <a:bodyPr wrap="none" lIns="91431" tIns="45716" rIns="91431" bIns="45716">
            <a:spAutoFit/>
          </a:bodyPr>
          <a:lstStyle/>
          <a:p>
            <a:pPr lvl="0" eaLnBrk="1" hangingPunct="1">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47"/>
          <p:cNvSpPr/>
          <p:nvPr/>
        </p:nvSpPr>
        <p:spPr>
          <a:xfrm>
            <a:off x="8872254" y="2781751"/>
            <a:ext cx="1884711" cy="461657"/>
          </a:xfrm>
          <a:prstGeom prst="rect">
            <a:avLst/>
          </a:prstGeom>
          <a:noFill/>
          <a:ln w="9525">
            <a:noFill/>
            <a:miter/>
          </a:ln>
        </p:spPr>
        <p:txBody>
          <a:bodyPr wrap="square" lIns="91431" tIns="45716" rIns="91431" bIns="45716">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7" name="矩形 37"/>
          <p:cNvSpPr/>
          <p:nvPr/>
        </p:nvSpPr>
        <p:spPr>
          <a:xfrm>
            <a:off x="6619087" y="4356551"/>
            <a:ext cx="1210570" cy="400101"/>
          </a:xfrm>
          <a:prstGeom prst="rect">
            <a:avLst/>
          </a:prstGeom>
          <a:noFill/>
          <a:ln w="9525">
            <a:noFill/>
            <a:miter/>
          </a:ln>
        </p:spPr>
        <p:txBody>
          <a:bodyPr wrap="none" lIns="91431" tIns="45716" rIns="91431" bIns="45716">
            <a:spAutoFit/>
          </a:bodyPr>
          <a:lstStyle/>
          <a:p>
            <a:pPr lvl="0" eaLnBrk="1" hangingPunct="1">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47"/>
          <p:cNvSpPr/>
          <p:nvPr/>
        </p:nvSpPr>
        <p:spPr>
          <a:xfrm>
            <a:off x="6619088" y="4840738"/>
            <a:ext cx="1897176" cy="461657"/>
          </a:xfrm>
          <a:prstGeom prst="rect">
            <a:avLst/>
          </a:prstGeom>
          <a:noFill/>
          <a:ln w="9525">
            <a:noFill/>
            <a:miter/>
          </a:ln>
        </p:spPr>
        <p:txBody>
          <a:bodyPr wrap="square" lIns="91431" tIns="45716" rIns="91431" bIns="45716">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9" name="矩形 39"/>
          <p:cNvSpPr/>
          <p:nvPr/>
        </p:nvSpPr>
        <p:spPr>
          <a:xfrm>
            <a:off x="8872254" y="4356551"/>
            <a:ext cx="1210570" cy="400101"/>
          </a:xfrm>
          <a:prstGeom prst="rect">
            <a:avLst/>
          </a:prstGeom>
          <a:noFill/>
          <a:ln w="9525">
            <a:noFill/>
            <a:miter/>
          </a:ln>
        </p:spPr>
        <p:txBody>
          <a:bodyPr wrap="none" lIns="91431" tIns="45716" rIns="91431" bIns="45716">
            <a:spAutoFit/>
          </a:bodyPr>
          <a:lstStyle/>
          <a:p>
            <a:pPr lvl="0" eaLnBrk="1" hangingPunct="1">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47"/>
          <p:cNvSpPr/>
          <p:nvPr/>
        </p:nvSpPr>
        <p:spPr>
          <a:xfrm>
            <a:off x="8872254" y="4840738"/>
            <a:ext cx="1884711" cy="461657"/>
          </a:xfrm>
          <a:prstGeom prst="rect">
            <a:avLst/>
          </a:prstGeom>
          <a:noFill/>
          <a:ln w="9525">
            <a:noFill/>
            <a:miter/>
          </a:ln>
        </p:spPr>
        <p:txBody>
          <a:bodyPr wrap="square" lIns="91431" tIns="45716" rIns="91431" bIns="45716">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filter="randombar(horizontal)">
                                      <p:cBhvr>
                                        <p:cTn id="17" dur="4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filter="randombar(horizontal)">
                                      <p:cBhvr>
                                        <p:cTn id="20" dur="400"/>
                                        <p:tgtEl>
                                          <p:spTgt spid="14"/>
                                        </p:tgtEl>
                                      </p:cBhvr>
                                    </p:animEffect>
                                  </p:childTnLst>
                                </p:cTn>
                              </p:par>
                            </p:childTnLst>
                          </p:cTn>
                        </p:par>
                        <p:par>
                          <p:cTn id="21" fill="hold">
                            <p:stCondLst>
                              <p:cond delay="2000"/>
                            </p:stCondLst>
                            <p:childTnLst>
                              <p:par>
                                <p:cTn id="22" presetID="14" presetClass="entr" presetSubtype="10" fill="hold" grpId="0" nodeType="afterEffect">
                                  <p:stCondLst>
                                    <p:cond delay="100"/>
                                  </p:stCondLst>
                                  <p:childTnLst>
                                    <p:set>
                                      <p:cBhvr>
                                        <p:cTn id="23" dur="1" fill="hold">
                                          <p:stCondLst>
                                            <p:cond delay="0"/>
                                          </p:stCondLst>
                                        </p:cTn>
                                        <p:tgtEl>
                                          <p:spTgt spid="15"/>
                                        </p:tgtEl>
                                        <p:attrNameLst>
                                          <p:attrName>style.visibility</p:attrName>
                                        </p:attrNameLst>
                                      </p:cBhvr>
                                      <p:to>
                                        <p:strVal val="visible"/>
                                      </p:to>
                                    </p:set>
                                    <p:animEffect filter="randombar(horizontal)">
                                      <p:cBhvr>
                                        <p:cTn id="24" dur="400"/>
                                        <p:tgtEl>
                                          <p:spTgt spid="15"/>
                                        </p:tgtEl>
                                      </p:cBhvr>
                                    </p:animEffect>
                                  </p:childTnLst>
                                </p:cTn>
                              </p:par>
                              <p:par>
                                <p:cTn id="25" presetID="14" presetClass="entr" presetSubtype="10" fill="hold" grpId="0" nodeType="withEffect">
                                  <p:stCondLst>
                                    <p:cond delay="100"/>
                                  </p:stCondLst>
                                  <p:childTnLst>
                                    <p:set>
                                      <p:cBhvr>
                                        <p:cTn id="26" dur="1" fill="hold">
                                          <p:stCondLst>
                                            <p:cond delay="0"/>
                                          </p:stCondLst>
                                        </p:cTn>
                                        <p:tgtEl>
                                          <p:spTgt spid="16"/>
                                        </p:tgtEl>
                                        <p:attrNameLst>
                                          <p:attrName>style.visibility</p:attrName>
                                        </p:attrNameLst>
                                      </p:cBhvr>
                                      <p:to>
                                        <p:strVal val="visible"/>
                                      </p:to>
                                    </p:set>
                                    <p:animEffect filter="randombar(horizontal)">
                                      <p:cBhvr>
                                        <p:cTn id="27" dur="400"/>
                                        <p:tgtEl>
                                          <p:spTgt spid="16"/>
                                        </p:tgtEl>
                                      </p:cBhvr>
                                    </p:animEffect>
                                  </p:childTnLst>
                                </p:cTn>
                              </p:par>
                            </p:childTnLst>
                          </p:cTn>
                        </p:par>
                        <p:par>
                          <p:cTn id="28" fill="hold">
                            <p:stCondLst>
                              <p:cond delay="2600"/>
                            </p:stCondLst>
                            <p:childTnLst>
                              <p:par>
                                <p:cTn id="29" presetID="14" presetClass="entr" presetSubtype="10" fill="hold" grpId="0" nodeType="afterEffect">
                                  <p:stCondLst>
                                    <p:cond delay="100"/>
                                  </p:stCondLst>
                                  <p:childTnLst>
                                    <p:set>
                                      <p:cBhvr>
                                        <p:cTn id="30" dur="1" fill="hold">
                                          <p:stCondLst>
                                            <p:cond delay="0"/>
                                          </p:stCondLst>
                                        </p:cTn>
                                        <p:tgtEl>
                                          <p:spTgt spid="17"/>
                                        </p:tgtEl>
                                        <p:attrNameLst>
                                          <p:attrName>style.visibility</p:attrName>
                                        </p:attrNameLst>
                                      </p:cBhvr>
                                      <p:to>
                                        <p:strVal val="visible"/>
                                      </p:to>
                                    </p:set>
                                    <p:animEffect filter="randombar(horizontal)">
                                      <p:cBhvr>
                                        <p:cTn id="31" dur="400"/>
                                        <p:tgtEl>
                                          <p:spTgt spid="17"/>
                                        </p:tgtEl>
                                      </p:cBhvr>
                                    </p:animEffect>
                                  </p:childTnLst>
                                </p:cTn>
                              </p:par>
                              <p:par>
                                <p:cTn id="32" presetID="14" presetClass="entr" presetSubtype="10" fill="hold" grpId="0" nodeType="withEffect">
                                  <p:stCondLst>
                                    <p:cond delay="100"/>
                                  </p:stCondLst>
                                  <p:childTnLst>
                                    <p:set>
                                      <p:cBhvr>
                                        <p:cTn id="33" dur="1" fill="hold">
                                          <p:stCondLst>
                                            <p:cond delay="0"/>
                                          </p:stCondLst>
                                        </p:cTn>
                                        <p:tgtEl>
                                          <p:spTgt spid="18"/>
                                        </p:tgtEl>
                                        <p:attrNameLst>
                                          <p:attrName>style.visibility</p:attrName>
                                        </p:attrNameLst>
                                      </p:cBhvr>
                                      <p:to>
                                        <p:strVal val="visible"/>
                                      </p:to>
                                    </p:set>
                                    <p:animEffect filter="randombar(horizontal)">
                                      <p:cBhvr>
                                        <p:cTn id="34" dur="400"/>
                                        <p:tgtEl>
                                          <p:spTgt spid="18"/>
                                        </p:tgtEl>
                                      </p:cBhvr>
                                    </p:animEffect>
                                  </p:childTnLst>
                                </p:cTn>
                              </p:par>
                            </p:childTnLst>
                          </p:cTn>
                        </p:par>
                        <p:par>
                          <p:cTn id="35" fill="hold">
                            <p:stCondLst>
                              <p:cond delay="3200"/>
                            </p:stCondLst>
                            <p:childTnLst>
                              <p:par>
                                <p:cTn id="36" presetID="14" presetClass="entr" presetSubtype="10" fill="hold" grpId="0" nodeType="afterEffect">
                                  <p:stCondLst>
                                    <p:cond delay="100"/>
                                  </p:stCondLst>
                                  <p:childTnLst>
                                    <p:set>
                                      <p:cBhvr>
                                        <p:cTn id="37" dur="1" fill="hold">
                                          <p:stCondLst>
                                            <p:cond delay="0"/>
                                          </p:stCondLst>
                                        </p:cTn>
                                        <p:tgtEl>
                                          <p:spTgt spid="19"/>
                                        </p:tgtEl>
                                        <p:attrNameLst>
                                          <p:attrName>style.visibility</p:attrName>
                                        </p:attrNameLst>
                                      </p:cBhvr>
                                      <p:to>
                                        <p:strVal val="visible"/>
                                      </p:to>
                                    </p:set>
                                    <p:animEffect filter="randombar(horizontal)">
                                      <p:cBhvr>
                                        <p:cTn id="38" dur="400"/>
                                        <p:tgtEl>
                                          <p:spTgt spid="19"/>
                                        </p:tgtEl>
                                      </p:cBhvr>
                                    </p:animEffect>
                                  </p:childTnLst>
                                </p:cTn>
                              </p:par>
                              <p:par>
                                <p:cTn id="39" presetID="14" presetClass="entr" presetSubtype="10" fill="hold" grpId="0" nodeType="withEffect">
                                  <p:stCondLst>
                                    <p:cond delay="100"/>
                                  </p:stCondLst>
                                  <p:childTnLst>
                                    <p:set>
                                      <p:cBhvr>
                                        <p:cTn id="40" dur="1" fill="hold">
                                          <p:stCondLst>
                                            <p:cond delay="0"/>
                                          </p:stCondLst>
                                        </p:cTn>
                                        <p:tgtEl>
                                          <p:spTgt spid="20"/>
                                        </p:tgtEl>
                                        <p:attrNameLst>
                                          <p:attrName>style.visibility</p:attrName>
                                        </p:attrNameLst>
                                      </p:cBhvr>
                                      <p:to>
                                        <p:strVal val="visible"/>
                                      </p:to>
                                    </p:set>
                                    <p:animEffect filter="randombar(horizontal)">
                                      <p:cBhvr>
                                        <p:cTn id="41" dur="4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P spid="14" grpId="0" bldLvl="0"/>
      <p:bldP spid="15" grpId="0" bldLvl="0"/>
      <p:bldP spid="16" grpId="0" bldLvl="0"/>
      <p:bldP spid="17" grpId="0" bldLvl="0"/>
      <p:bldP spid="18" grpId="0" bldLvl="0"/>
      <p:bldP spid="19" grpId="0" bldLvl="0"/>
      <p:bldP spid="20"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9418"/>
            <a:ext cx="12190413" cy="739221"/>
            <a:chOff x="0" y="637092"/>
            <a:chExt cx="12190413" cy="739221"/>
          </a:xfrm>
        </p:grpSpPr>
        <p:sp>
          <p:nvSpPr>
            <p:cNvPr id="11" name="矩形 10"/>
            <p:cNvSpPr/>
            <p:nvPr/>
          </p:nvSpPr>
          <p:spPr>
            <a:xfrm flipV="1">
              <a:off x="0" y="1330594"/>
              <a:ext cx="1219041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37092"/>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spc="300" dirty="0">
                  <a:solidFill>
                    <a:schemeClr val="bg1"/>
                  </a:solidFill>
                  <a:latin typeface="华文中宋" panose="02010600040101010101" pitchFamily="2" charset="-122"/>
                  <a:ea typeface="华文中宋" panose="02010600040101010101" pitchFamily="2" charset="-122"/>
                  <a:sym typeface="Arial" panose="020B0604020202020204" pitchFamily="34" charset="0"/>
                </a:rPr>
                <a:t>明年工作计划</a:t>
              </a:r>
            </a:p>
          </p:txBody>
        </p:sp>
      </p:grpSp>
      <p:grpSp>
        <p:nvGrpSpPr>
          <p:cNvPr id="5" name="组合 4"/>
          <p:cNvGrpSpPr/>
          <p:nvPr/>
        </p:nvGrpSpPr>
        <p:grpSpPr>
          <a:xfrm flipH="1">
            <a:off x="1723713" y="2058318"/>
            <a:ext cx="8719174" cy="3641025"/>
            <a:chOff x="550863" y="1387679"/>
            <a:chExt cx="11009578" cy="4597472"/>
          </a:xfrm>
          <a:noFill/>
        </p:grpSpPr>
        <p:grpSp>
          <p:nvGrpSpPr>
            <p:cNvPr id="6" name="组合 5"/>
            <p:cNvGrpSpPr/>
            <p:nvPr/>
          </p:nvGrpSpPr>
          <p:grpSpPr>
            <a:xfrm>
              <a:off x="4167189" y="1650653"/>
              <a:ext cx="3852862" cy="4030000"/>
              <a:chOff x="4643438" y="2116139"/>
              <a:chExt cx="2900363" cy="3033711"/>
            </a:xfrm>
            <a:grpFill/>
          </p:grpSpPr>
          <p:sp>
            <p:nvSpPr>
              <p:cNvPr id="22" name="MH_Other_1"/>
              <p:cNvSpPr/>
              <p:nvPr/>
            </p:nvSpPr>
            <p:spPr>
              <a:xfrm rot="10800000">
                <a:off x="5443539" y="3181350"/>
                <a:ext cx="1298575" cy="1968500"/>
              </a:xfrm>
              <a:custGeom>
                <a:avLst/>
                <a:gdLst>
                  <a:gd name="connsiteX0" fmla="*/ 320923 w 1297989"/>
                  <a:gd name="connsiteY0" fmla="*/ 1430869 h 1968275"/>
                  <a:gd name="connsiteX1" fmla="*/ 305551 w 1297989"/>
                  <a:gd name="connsiteY1" fmla="*/ 1354608 h 1968275"/>
                  <a:gd name="connsiteX2" fmla="*/ 278731 w 1297989"/>
                  <a:gd name="connsiteY2" fmla="*/ 1179709 h 1968275"/>
                  <a:gd name="connsiteX3" fmla="*/ 250257 w 1297989"/>
                  <a:gd name="connsiteY3" fmla="*/ 871159 h 1968275"/>
                  <a:gd name="connsiteX4" fmla="*/ 186221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9 w 1297989"/>
                  <a:gd name="connsiteY8" fmla="*/ 67872 h 1968275"/>
                  <a:gd name="connsiteX9" fmla="*/ 1174586 w 1297989"/>
                  <a:gd name="connsiteY9" fmla="*/ 12341 h 1968275"/>
                  <a:gd name="connsiteX10" fmla="*/ 1297989 w 1297989"/>
                  <a:gd name="connsiteY10" fmla="*/ 0 h 1968275"/>
                  <a:gd name="connsiteX11" fmla="*/ 1291819 w 1297989"/>
                  <a:gd name="connsiteY11" fmla="*/ 86382 h 1968275"/>
                  <a:gd name="connsiteX12" fmla="*/ 1279479 w 1297989"/>
                  <a:gd name="connsiteY12" fmla="*/ 357868 h 1968275"/>
                  <a:gd name="connsiteX13" fmla="*/ 1199267 w 1297989"/>
                  <a:gd name="connsiteY13" fmla="*/ 629355 h 1968275"/>
                  <a:gd name="connsiteX14" fmla="*/ 1007993 w 1297989"/>
                  <a:gd name="connsiteY14" fmla="*/ 851480 h 1968275"/>
                  <a:gd name="connsiteX15" fmla="*/ 755017 w 1297989"/>
                  <a:gd name="connsiteY15" fmla="*/ 1030414 h 1968275"/>
                  <a:gd name="connsiteX16" fmla="*/ 483531 w 1297989"/>
                  <a:gd name="connsiteY16" fmla="*/ 1258709 h 1968275"/>
                  <a:gd name="connsiteX17" fmla="*/ 370926 w 1297989"/>
                  <a:gd name="connsiteY17" fmla="*/ 1372471 h 1968275"/>
                  <a:gd name="connsiteX18" fmla="*/ 2260 w 1297989"/>
                  <a:gd name="connsiteY18" fmla="*/ 1968275 h 1968275"/>
                  <a:gd name="connsiteX19" fmla="*/ 0 w 1297989"/>
                  <a:gd name="connsiteY19" fmla="*/ 1863560 h 1968275"/>
                  <a:gd name="connsiteX20" fmla="*/ 36254 w 1297989"/>
                  <a:gd name="connsiteY20" fmla="*/ 1890574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8"/>
                    </a:lnTo>
                    <a:cubicBezTo>
                      <a:pt x="295216" y="1294612"/>
                      <a:pt x="286267" y="1234527"/>
                      <a:pt x="278731" y="1179709"/>
                    </a:cubicBezTo>
                    <a:cubicBezTo>
                      <a:pt x="263657" y="1070074"/>
                      <a:pt x="271124" y="968702"/>
                      <a:pt x="250257" y="871159"/>
                    </a:cubicBezTo>
                    <a:cubicBezTo>
                      <a:pt x="234607" y="798001"/>
                      <a:pt x="215373" y="724110"/>
                      <a:pt x="186221" y="657852"/>
                    </a:cubicBezTo>
                    <a:lnTo>
                      <a:pt x="161836" y="610560"/>
                    </a:lnTo>
                    <a:lnTo>
                      <a:pt x="189581" y="553240"/>
                    </a:lnTo>
                    <a:cubicBezTo>
                      <a:pt x="253115" y="439044"/>
                      <a:pt x="333134" y="340900"/>
                      <a:pt x="421829" y="265316"/>
                    </a:cubicBezTo>
                    <a:cubicBezTo>
                      <a:pt x="540090" y="164537"/>
                      <a:pt x="682003" y="113119"/>
                      <a:pt x="841399" y="67872"/>
                    </a:cubicBezTo>
                    <a:lnTo>
                      <a:pt x="1174586" y="12341"/>
                    </a:lnTo>
                    <a:cubicBezTo>
                      <a:pt x="1250685" y="1029"/>
                      <a:pt x="1274337" y="514"/>
                      <a:pt x="1297989" y="0"/>
                    </a:cubicBezTo>
                    <a:cubicBezTo>
                      <a:pt x="1295932" y="28794"/>
                      <a:pt x="1294904" y="26738"/>
                      <a:pt x="1291819" y="86382"/>
                    </a:cubicBezTo>
                    <a:cubicBezTo>
                      <a:pt x="1288734" y="146027"/>
                      <a:pt x="1294904" y="267373"/>
                      <a:pt x="1279479" y="357868"/>
                    </a:cubicBezTo>
                    <a:cubicBezTo>
                      <a:pt x="1264053" y="448364"/>
                      <a:pt x="1244515" y="547086"/>
                      <a:pt x="1199267" y="629355"/>
                    </a:cubicBezTo>
                    <a:cubicBezTo>
                      <a:pt x="1154019" y="711623"/>
                      <a:pt x="1082034" y="784636"/>
                      <a:pt x="1007993" y="851480"/>
                    </a:cubicBezTo>
                    <a:cubicBezTo>
                      <a:pt x="933951" y="918323"/>
                      <a:pt x="842427" y="962542"/>
                      <a:pt x="755017" y="1030414"/>
                    </a:cubicBezTo>
                    <a:cubicBezTo>
                      <a:pt x="667606" y="1098285"/>
                      <a:pt x="564771" y="1181582"/>
                      <a:pt x="483531" y="1258709"/>
                    </a:cubicBezTo>
                    <a:cubicBezTo>
                      <a:pt x="442910" y="1297272"/>
                      <a:pt x="406147" y="1334293"/>
                      <a:pt x="370926" y="1372471"/>
                    </a:cubicBezTo>
                    <a:close/>
                    <a:moveTo>
                      <a:pt x="2260" y="1968275"/>
                    </a:moveTo>
                    <a:lnTo>
                      <a:pt x="0" y="1863560"/>
                    </a:lnTo>
                    <a:lnTo>
                      <a:pt x="36254" y="1890574"/>
                    </a:lnTo>
                    <a:close/>
                  </a:path>
                </a:pathLst>
              </a:custGeom>
              <a:grpFill/>
              <a:ln w="38100" cap="flat" cmpd="sng" algn="ctr">
                <a:solidFill>
                  <a:schemeClr val="bg1"/>
                </a:solidFill>
                <a:prstDash val="solid"/>
              </a:ln>
              <a:effectLst/>
            </p:spPr>
            <p:txBody>
              <a:bodyPr tIns="0" bIns="684000" anchor="ctr"/>
              <a:lstStyle/>
              <a:p>
                <a:pPr algn="ctr" eaLnBrk="1" hangingPunct="1">
                  <a:defRPr/>
                </a:pPr>
                <a:endParaRPr lang="zh-CN" altLang="en-US" sz="1600" kern="0" dirty="0">
                  <a:solidFill>
                    <a:schemeClr val="bg1"/>
                  </a:solidFill>
                  <a:latin typeface="Stencil Std" pitchFamily="82" charset="0"/>
                  <a:ea typeface="微软雅黑" panose="020B0503020204020204" pitchFamily="34" charset="-122"/>
                  <a:cs typeface="微软雅黑" panose="020B0503020204020204" pitchFamily="34" charset="-122"/>
                </a:endParaRPr>
              </a:p>
            </p:txBody>
          </p:sp>
          <p:sp>
            <p:nvSpPr>
              <p:cNvPr id="23" name="MH_Other_2"/>
              <p:cNvSpPr/>
              <p:nvPr/>
            </p:nvSpPr>
            <p:spPr>
              <a:xfrm rot="7200000">
                <a:off x="5907882" y="2917032"/>
                <a:ext cx="1296987" cy="1968500"/>
              </a:xfrm>
              <a:custGeom>
                <a:avLst/>
                <a:gdLst>
                  <a:gd name="connsiteX0" fmla="*/ 320923 w 1297989"/>
                  <a:gd name="connsiteY0" fmla="*/ 1430869 h 1968275"/>
                  <a:gd name="connsiteX1" fmla="*/ 305551 w 1297989"/>
                  <a:gd name="connsiteY1" fmla="*/ 1354609 h 1968275"/>
                  <a:gd name="connsiteX2" fmla="*/ 278731 w 1297989"/>
                  <a:gd name="connsiteY2" fmla="*/ 1179710 h 1968275"/>
                  <a:gd name="connsiteX3" fmla="*/ 250257 w 1297989"/>
                  <a:gd name="connsiteY3" fmla="*/ 871159 h 1968275"/>
                  <a:gd name="connsiteX4" fmla="*/ 186220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8 w 1297989"/>
                  <a:gd name="connsiteY8" fmla="*/ 67871 h 1968275"/>
                  <a:gd name="connsiteX9" fmla="*/ 1174586 w 1297989"/>
                  <a:gd name="connsiteY9" fmla="*/ 12340 h 1968275"/>
                  <a:gd name="connsiteX10" fmla="*/ 1297989 w 1297989"/>
                  <a:gd name="connsiteY10" fmla="*/ 0 h 1968275"/>
                  <a:gd name="connsiteX11" fmla="*/ 1291819 w 1297989"/>
                  <a:gd name="connsiteY11" fmla="*/ 86382 h 1968275"/>
                  <a:gd name="connsiteX12" fmla="*/ 1279478 w 1297989"/>
                  <a:gd name="connsiteY12" fmla="*/ 357868 h 1968275"/>
                  <a:gd name="connsiteX13" fmla="*/ 1199267 w 1297989"/>
                  <a:gd name="connsiteY13" fmla="*/ 629354 h 1968275"/>
                  <a:gd name="connsiteX14" fmla="*/ 1007992 w 1297989"/>
                  <a:gd name="connsiteY14" fmla="*/ 851480 h 1968275"/>
                  <a:gd name="connsiteX15" fmla="*/ 755017 w 1297989"/>
                  <a:gd name="connsiteY15" fmla="*/ 1030413 h 1968275"/>
                  <a:gd name="connsiteX16" fmla="*/ 483530 w 1297989"/>
                  <a:gd name="connsiteY16" fmla="*/ 1258709 h 1968275"/>
                  <a:gd name="connsiteX17" fmla="*/ 370925 w 1297989"/>
                  <a:gd name="connsiteY17" fmla="*/ 1372471 h 1968275"/>
                  <a:gd name="connsiteX18" fmla="*/ 2259 w 1297989"/>
                  <a:gd name="connsiteY18" fmla="*/ 1968275 h 1968275"/>
                  <a:gd name="connsiteX19" fmla="*/ 0 w 1297989"/>
                  <a:gd name="connsiteY19" fmla="*/ 1863561 h 1968275"/>
                  <a:gd name="connsiteX20" fmla="*/ 36253 w 1297989"/>
                  <a:gd name="connsiteY20" fmla="*/ 1890575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9"/>
                    </a:lnTo>
                    <a:cubicBezTo>
                      <a:pt x="295216" y="1294613"/>
                      <a:pt x="286267" y="1234527"/>
                      <a:pt x="278731" y="1179710"/>
                    </a:cubicBezTo>
                    <a:cubicBezTo>
                      <a:pt x="263657" y="1070075"/>
                      <a:pt x="271124" y="968703"/>
                      <a:pt x="250257" y="871159"/>
                    </a:cubicBezTo>
                    <a:cubicBezTo>
                      <a:pt x="234607" y="798002"/>
                      <a:pt x="215372" y="724111"/>
                      <a:pt x="186220" y="657852"/>
                    </a:cubicBezTo>
                    <a:lnTo>
                      <a:pt x="161836" y="610560"/>
                    </a:lnTo>
                    <a:lnTo>
                      <a:pt x="189581" y="553240"/>
                    </a:lnTo>
                    <a:cubicBezTo>
                      <a:pt x="253114" y="439044"/>
                      <a:pt x="333133" y="340900"/>
                      <a:pt x="421829" y="265316"/>
                    </a:cubicBezTo>
                    <a:cubicBezTo>
                      <a:pt x="540090" y="164537"/>
                      <a:pt x="682003" y="113119"/>
                      <a:pt x="841398" y="67871"/>
                    </a:cubicBezTo>
                    <a:lnTo>
                      <a:pt x="1174586" y="12340"/>
                    </a:lnTo>
                    <a:cubicBezTo>
                      <a:pt x="1250685" y="1028"/>
                      <a:pt x="1274337" y="514"/>
                      <a:pt x="1297989" y="0"/>
                    </a:cubicBezTo>
                    <a:cubicBezTo>
                      <a:pt x="1295932" y="28794"/>
                      <a:pt x="1294904" y="26737"/>
                      <a:pt x="1291819" y="86382"/>
                    </a:cubicBezTo>
                    <a:cubicBezTo>
                      <a:pt x="1288734" y="146027"/>
                      <a:pt x="1294904" y="267373"/>
                      <a:pt x="1279478" y="357868"/>
                    </a:cubicBezTo>
                    <a:cubicBezTo>
                      <a:pt x="1264054" y="448364"/>
                      <a:pt x="1244515" y="547086"/>
                      <a:pt x="1199267" y="629354"/>
                    </a:cubicBezTo>
                    <a:cubicBezTo>
                      <a:pt x="1154019" y="711623"/>
                      <a:pt x="1082034" y="784636"/>
                      <a:pt x="1007992" y="851480"/>
                    </a:cubicBezTo>
                    <a:cubicBezTo>
                      <a:pt x="933951" y="918323"/>
                      <a:pt x="842427" y="962542"/>
                      <a:pt x="755017" y="1030413"/>
                    </a:cubicBezTo>
                    <a:cubicBezTo>
                      <a:pt x="667606" y="1098285"/>
                      <a:pt x="564770" y="1181582"/>
                      <a:pt x="483530" y="1258709"/>
                    </a:cubicBezTo>
                    <a:cubicBezTo>
                      <a:pt x="442910" y="1297272"/>
                      <a:pt x="406147" y="1334293"/>
                      <a:pt x="370925" y="1372471"/>
                    </a:cubicBezTo>
                    <a:close/>
                    <a:moveTo>
                      <a:pt x="2259" y="1968275"/>
                    </a:moveTo>
                    <a:lnTo>
                      <a:pt x="0" y="1863561"/>
                    </a:lnTo>
                    <a:lnTo>
                      <a:pt x="36253" y="1890575"/>
                    </a:lnTo>
                    <a:close/>
                  </a:path>
                </a:pathLst>
              </a:custGeom>
              <a:grpFill/>
              <a:ln w="38100" cap="flat" cmpd="sng" algn="ctr">
                <a:solidFill>
                  <a:schemeClr val="bg1"/>
                </a:solidFill>
                <a:prstDash val="solid"/>
              </a:ln>
              <a:effectLst/>
            </p:spPr>
            <p:txBody>
              <a:bodyPr tIns="0" bIns="684000" anchor="ctr"/>
              <a:lstStyle/>
              <a:p>
                <a:pPr algn="ctr" eaLnBrk="1" hangingPunct="1">
                  <a:defRPr/>
                </a:pPr>
                <a:endParaRPr lang="zh-CN" altLang="en-US" sz="1600" kern="0" dirty="0">
                  <a:solidFill>
                    <a:schemeClr val="bg1"/>
                  </a:solidFill>
                  <a:latin typeface="Stencil Std" pitchFamily="82" charset="0"/>
                  <a:ea typeface="微软雅黑" panose="020B0503020204020204" pitchFamily="34" charset="-122"/>
                  <a:cs typeface="微软雅黑" panose="020B0503020204020204" pitchFamily="34" charset="-122"/>
                </a:endParaRPr>
              </a:p>
            </p:txBody>
          </p:sp>
          <p:sp>
            <p:nvSpPr>
              <p:cNvPr id="24" name="MH_Other_3"/>
              <p:cNvSpPr/>
              <p:nvPr/>
            </p:nvSpPr>
            <p:spPr>
              <a:xfrm rot="3600000">
                <a:off x="5910263" y="2382838"/>
                <a:ext cx="1298575" cy="1968500"/>
              </a:xfrm>
              <a:custGeom>
                <a:avLst/>
                <a:gdLst>
                  <a:gd name="connsiteX0" fmla="*/ 0 w 1298767"/>
                  <a:gd name="connsiteY0" fmla="*/ 1862981 h 1968275"/>
                  <a:gd name="connsiteX1" fmla="*/ 37031 w 1298767"/>
                  <a:gd name="connsiteY1" fmla="*/ 1890575 h 1968275"/>
                  <a:gd name="connsiteX2" fmla="*/ 3037 w 1298767"/>
                  <a:gd name="connsiteY2" fmla="*/ 1968275 h 1968275"/>
                  <a:gd name="connsiteX3" fmla="*/ 190359 w 1298767"/>
                  <a:gd name="connsiteY3" fmla="*/ 553240 h 1968275"/>
                  <a:gd name="connsiteX4" fmla="*/ 422607 w 1298767"/>
                  <a:gd name="connsiteY4" fmla="*/ 265316 h 1968275"/>
                  <a:gd name="connsiteX5" fmla="*/ 842177 w 1298767"/>
                  <a:gd name="connsiteY5" fmla="*/ 67871 h 1968275"/>
                  <a:gd name="connsiteX6" fmla="*/ 1175364 w 1298767"/>
                  <a:gd name="connsiteY6" fmla="*/ 12340 h 1968275"/>
                  <a:gd name="connsiteX7" fmla="*/ 1298767 w 1298767"/>
                  <a:gd name="connsiteY7" fmla="*/ 0 h 1968275"/>
                  <a:gd name="connsiteX8" fmla="*/ 1292597 w 1298767"/>
                  <a:gd name="connsiteY8" fmla="*/ 86382 h 1968275"/>
                  <a:gd name="connsiteX9" fmla="*/ 1280257 w 1298767"/>
                  <a:gd name="connsiteY9" fmla="*/ 357868 h 1968275"/>
                  <a:gd name="connsiteX10" fmla="*/ 1200045 w 1298767"/>
                  <a:gd name="connsiteY10" fmla="*/ 629354 h 1968275"/>
                  <a:gd name="connsiteX11" fmla="*/ 1008770 w 1298767"/>
                  <a:gd name="connsiteY11" fmla="*/ 851479 h 1968275"/>
                  <a:gd name="connsiteX12" fmla="*/ 755795 w 1298767"/>
                  <a:gd name="connsiteY12" fmla="*/ 1030414 h 1968275"/>
                  <a:gd name="connsiteX13" fmla="*/ 484308 w 1298767"/>
                  <a:gd name="connsiteY13" fmla="*/ 1258709 h 1968275"/>
                  <a:gd name="connsiteX14" fmla="*/ 371703 w 1298767"/>
                  <a:gd name="connsiteY14" fmla="*/ 1372471 h 1968275"/>
                  <a:gd name="connsiteX15" fmla="*/ 321700 w 1298767"/>
                  <a:gd name="connsiteY15" fmla="*/ 1430870 h 1968275"/>
                  <a:gd name="connsiteX16" fmla="*/ 306328 w 1298767"/>
                  <a:gd name="connsiteY16" fmla="*/ 1354609 h 1968275"/>
                  <a:gd name="connsiteX17" fmla="*/ 279508 w 1298767"/>
                  <a:gd name="connsiteY17" fmla="*/ 1179710 h 1968275"/>
                  <a:gd name="connsiteX18" fmla="*/ 251034 w 1298767"/>
                  <a:gd name="connsiteY18" fmla="*/ 871159 h 1968275"/>
                  <a:gd name="connsiteX19" fmla="*/ 186998 w 1298767"/>
                  <a:gd name="connsiteY19" fmla="*/ 657852 h 1968275"/>
                  <a:gd name="connsiteX20" fmla="*/ 162614 w 1298767"/>
                  <a:gd name="connsiteY20" fmla="*/ 610560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8767" h="1968275">
                    <a:moveTo>
                      <a:pt x="0" y="1862981"/>
                    </a:moveTo>
                    <a:lnTo>
                      <a:pt x="37031" y="1890575"/>
                    </a:lnTo>
                    <a:lnTo>
                      <a:pt x="3037" y="1968275"/>
                    </a:lnTo>
                    <a:close/>
                    <a:moveTo>
                      <a:pt x="190359" y="553240"/>
                    </a:moveTo>
                    <a:cubicBezTo>
                      <a:pt x="253892" y="439044"/>
                      <a:pt x="333911" y="340900"/>
                      <a:pt x="422607" y="265316"/>
                    </a:cubicBezTo>
                    <a:cubicBezTo>
                      <a:pt x="540868" y="164537"/>
                      <a:pt x="682781" y="113119"/>
                      <a:pt x="842177" y="67871"/>
                    </a:cubicBezTo>
                    <a:lnTo>
                      <a:pt x="1175364" y="12340"/>
                    </a:lnTo>
                    <a:cubicBezTo>
                      <a:pt x="1251463" y="1028"/>
                      <a:pt x="1275115" y="514"/>
                      <a:pt x="1298767" y="0"/>
                    </a:cubicBezTo>
                    <a:cubicBezTo>
                      <a:pt x="1296710" y="28794"/>
                      <a:pt x="1295682" y="26737"/>
                      <a:pt x="1292597" y="86382"/>
                    </a:cubicBezTo>
                    <a:cubicBezTo>
                      <a:pt x="1289512" y="146027"/>
                      <a:pt x="1295682" y="267373"/>
                      <a:pt x="1280257" y="357868"/>
                    </a:cubicBezTo>
                    <a:cubicBezTo>
                      <a:pt x="1264831" y="448363"/>
                      <a:pt x="1245293" y="547086"/>
                      <a:pt x="1200045" y="629354"/>
                    </a:cubicBezTo>
                    <a:cubicBezTo>
                      <a:pt x="1154797" y="711623"/>
                      <a:pt x="1082812" y="784636"/>
                      <a:pt x="1008770" y="851479"/>
                    </a:cubicBezTo>
                    <a:cubicBezTo>
                      <a:pt x="934729" y="918323"/>
                      <a:pt x="843205" y="962542"/>
                      <a:pt x="755795" y="1030414"/>
                    </a:cubicBezTo>
                    <a:cubicBezTo>
                      <a:pt x="668384" y="1098285"/>
                      <a:pt x="565549" y="1181582"/>
                      <a:pt x="484308" y="1258709"/>
                    </a:cubicBezTo>
                    <a:cubicBezTo>
                      <a:pt x="443688" y="1297272"/>
                      <a:pt x="406924" y="1334293"/>
                      <a:pt x="371703" y="1372471"/>
                    </a:cubicBezTo>
                    <a:lnTo>
                      <a:pt x="321700" y="1430870"/>
                    </a:lnTo>
                    <a:lnTo>
                      <a:pt x="306328" y="1354609"/>
                    </a:lnTo>
                    <a:cubicBezTo>
                      <a:pt x="295993" y="1294613"/>
                      <a:pt x="287044" y="1234527"/>
                      <a:pt x="279508" y="1179710"/>
                    </a:cubicBezTo>
                    <a:cubicBezTo>
                      <a:pt x="264434" y="1070074"/>
                      <a:pt x="271901" y="968703"/>
                      <a:pt x="251034" y="871159"/>
                    </a:cubicBezTo>
                    <a:cubicBezTo>
                      <a:pt x="235384" y="798001"/>
                      <a:pt x="216149" y="724110"/>
                      <a:pt x="186998" y="657852"/>
                    </a:cubicBezTo>
                    <a:lnTo>
                      <a:pt x="162614" y="610560"/>
                    </a:lnTo>
                    <a:close/>
                  </a:path>
                </a:pathLst>
              </a:custGeom>
              <a:grpFill/>
              <a:ln w="38100" cap="flat" cmpd="sng" algn="ctr">
                <a:solidFill>
                  <a:schemeClr val="bg1"/>
                </a:solidFill>
                <a:prstDash val="solid"/>
              </a:ln>
              <a:effectLst/>
            </p:spPr>
            <p:txBody>
              <a:bodyPr tIns="0" bIns="684000" anchor="ctr"/>
              <a:lstStyle/>
              <a:p>
                <a:pPr algn="ctr" eaLnBrk="1" hangingPunct="1">
                  <a:defRPr/>
                </a:pPr>
                <a:endParaRPr lang="zh-CN" altLang="en-US" sz="1600" kern="0" dirty="0">
                  <a:solidFill>
                    <a:schemeClr val="bg1"/>
                  </a:solidFill>
                  <a:latin typeface="Stencil Std" pitchFamily="82" charset="0"/>
                  <a:ea typeface="微软雅黑" panose="020B0503020204020204" pitchFamily="34" charset="-122"/>
                  <a:cs typeface="微软雅黑" panose="020B0503020204020204" pitchFamily="34" charset="-122"/>
                </a:endParaRPr>
              </a:p>
            </p:txBody>
          </p:sp>
          <p:sp>
            <p:nvSpPr>
              <p:cNvPr id="25" name="MH_Other_4"/>
              <p:cNvSpPr/>
              <p:nvPr/>
            </p:nvSpPr>
            <p:spPr>
              <a:xfrm>
                <a:off x="5600700" y="2116139"/>
                <a:ext cx="1136650" cy="1431925"/>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5 h 1430869"/>
                  <a:gd name="connsiteX4" fmla="*/ 846157 w 1136153"/>
                  <a:gd name="connsiteY4" fmla="*/ 851480 h 1430869"/>
                  <a:gd name="connsiteX5" fmla="*/ 593181 w 1136153"/>
                  <a:gd name="connsiteY5" fmla="*/ 1030414 h 1430869"/>
                  <a:gd name="connsiteX6" fmla="*/ 321695 w 1136153"/>
                  <a:gd name="connsiteY6" fmla="*/ 1258709 h 1430869"/>
                  <a:gd name="connsiteX7" fmla="*/ 209090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5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5"/>
                    </a:cubicBezTo>
                    <a:cubicBezTo>
                      <a:pt x="992183" y="711623"/>
                      <a:pt x="920198" y="784636"/>
                      <a:pt x="846157" y="851480"/>
                    </a:cubicBezTo>
                    <a:cubicBezTo>
                      <a:pt x="772115" y="918323"/>
                      <a:pt x="680591" y="962542"/>
                      <a:pt x="593181" y="1030414"/>
                    </a:cubicBezTo>
                    <a:cubicBezTo>
                      <a:pt x="505770" y="1098285"/>
                      <a:pt x="402935" y="1181582"/>
                      <a:pt x="321695" y="1258709"/>
                    </a:cubicBezTo>
                    <a:cubicBezTo>
                      <a:pt x="281075" y="1297272"/>
                      <a:pt x="244311" y="1334293"/>
                      <a:pt x="209090" y="1372471"/>
                    </a:cubicBezTo>
                    <a:lnTo>
                      <a:pt x="159087" y="1430869"/>
                    </a:lnTo>
                    <a:lnTo>
                      <a:pt x="143715" y="1354609"/>
                    </a:lnTo>
                    <a:cubicBezTo>
                      <a:pt x="133380" y="1294613"/>
                      <a:pt x="124432" y="1234528"/>
                      <a:pt x="116895" y="1179710"/>
                    </a:cubicBezTo>
                    <a:cubicBezTo>
                      <a:pt x="101821" y="1070075"/>
                      <a:pt x="109288" y="968703"/>
                      <a:pt x="88421" y="871159"/>
                    </a:cubicBezTo>
                    <a:cubicBezTo>
                      <a:pt x="72771" y="798002"/>
                      <a:pt x="53536" y="724111"/>
                      <a:pt x="24385" y="657852"/>
                    </a:cubicBezTo>
                    <a:lnTo>
                      <a:pt x="0" y="610560"/>
                    </a:lnTo>
                    <a:lnTo>
                      <a:pt x="27745" y="553240"/>
                    </a:lnTo>
                    <a:cubicBezTo>
                      <a:pt x="91278" y="439044"/>
                      <a:pt x="171298" y="340900"/>
                      <a:pt x="259993" y="265316"/>
                    </a:cubicBezTo>
                    <a:cubicBezTo>
                      <a:pt x="378254" y="164537"/>
                      <a:pt x="520167" y="113119"/>
                      <a:pt x="679563" y="67872"/>
                    </a:cubicBezTo>
                    <a:lnTo>
                      <a:pt x="1012750" y="12340"/>
                    </a:lnTo>
                    <a:cubicBezTo>
                      <a:pt x="1088849" y="1028"/>
                      <a:pt x="1112501" y="514"/>
                      <a:pt x="1136153" y="0"/>
                    </a:cubicBezTo>
                    <a:close/>
                  </a:path>
                </a:pathLst>
              </a:custGeom>
              <a:grpFill/>
              <a:ln w="38100" cap="flat" cmpd="sng" algn="ctr">
                <a:solidFill>
                  <a:schemeClr val="bg1"/>
                </a:solidFill>
                <a:prstDash val="solid"/>
              </a:ln>
              <a:effectLst/>
            </p:spPr>
            <p:txBody>
              <a:bodyPr tIns="0" bIns="252000" anchor="ctr"/>
              <a:lstStyle/>
              <a:p>
                <a:pPr algn="ctr" eaLnBrk="1" hangingPunct="1">
                  <a:defRPr/>
                </a:pPr>
                <a:endParaRPr lang="zh-CN" altLang="en-US" sz="1600" kern="0" dirty="0">
                  <a:solidFill>
                    <a:schemeClr val="bg1"/>
                  </a:solidFill>
                  <a:latin typeface="Stencil Std" pitchFamily="82" charset="0"/>
                  <a:ea typeface="微软雅黑" panose="020B0503020204020204" pitchFamily="34" charset="-122"/>
                  <a:cs typeface="微软雅黑" panose="020B0503020204020204" pitchFamily="34" charset="-122"/>
                </a:endParaRPr>
              </a:p>
            </p:txBody>
          </p:sp>
          <p:sp>
            <p:nvSpPr>
              <p:cNvPr id="26" name="MH_Other_5"/>
              <p:cNvSpPr/>
              <p:nvPr/>
            </p:nvSpPr>
            <p:spPr>
              <a:xfrm rot="18000000">
                <a:off x="4899026" y="2465388"/>
                <a:ext cx="1136650" cy="1431925"/>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4 h 1430869"/>
                  <a:gd name="connsiteX4" fmla="*/ 846157 w 1136153"/>
                  <a:gd name="connsiteY4" fmla="*/ 851479 h 1430869"/>
                  <a:gd name="connsiteX5" fmla="*/ 593181 w 1136153"/>
                  <a:gd name="connsiteY5" fmla="*/ 1030413 h 1430869"/>
                  <a:gd name="connsiteX6" fmla="*/ 321694 w 1136153"/>
                  <a:gd name="connsiteY6" fmla="*/ 1258709 h 1430869"/>
                  <a:gd name="connsiteX7" fmla="*/ 209089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4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4"/>
                    </a:cubicBezTo>
                    <a:cubicBezTo>
                      <a:pt x="992183" y="711623"/>
                      <a:pt x="920198" y="784636"/>
                      <a:pt x="846157" y="851479"/>
                    </a:cubicBezTo>
                    <a:cubicBezTo>
                      <a:pt x="772115" y="918323"/>
                      <a:pt x="680591" y="962542"/>
                      <a:pt x="593181" y="1030413"/>
                    </a:cubicBezTo>
                    <a:cubicBezTo>
                      <a:pt x="505770" y="1098285"/>
                      <a:pt x="402934" y="1181582"/>
                      <a:pt x="321694" y="1258709"/>
                    </a:cubicBezTo>
                    <a:cubicBezTo>
                      <a:pt x="281075" y="1297272"/>
                      <a:pt x="244311" y="1334293"/>
                      <a:pt x="209089" y="1372471"/>
                    </a:cubicBezTo>
                    <a:lnTo>
                      <a:pt x="159087" y="1430869"/>
                    </a:lnTo>
                    <a:lnTo>
                      <a:pt x="143715" y="1354609"/>
                    </a:lnTo>
                    <a:cubicBezTo>
                      <a:pt x="133380" y="1294613"/>
                      <a:pt x="124431" y="1234527"/>
                      <a:pt x="116895"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lose/>
                  </a:path>
                </a:pathLst>
              </a:custGeom>
              <a:grpFill/>
              <a:ln w="38100" cap="flat" cmpd="sng" algn="ctr">
                <a:solidFill>
                  <a:schemeClr val="bg1"/>
                </a:solidFill>
                <a:prstDash val="solid"/>
              </a:ln>
              <a:effectLst/>
            </p:spPr>
            <p:txBody>
              <a:bodyPr tIns="0" bIns="252000" anchor="ctr"/>
              <a:lstStyle/>
              <a:p>
                <a:pPr algn="ctr" eaLnBrk="1" hangingPunct="1">
                  <a:defRPr/>
                </a:pPr>
                <a:endParaRPr lang="zh-CN" altLang="en-US" sz="1600" kern="0" dirty="0">
                  <a:solidFill>
                    <a:schemeClr val="bg1"/>
                  </a:solidFill>
                  <a:latin typeface="Stencil Std" pitchFamily="82" charset="0"/>
                  <a:ea typeface="微软雅黑" panose="020B0503020204020204" pitchFamily="34" charset="-122"/>
                  <a:cs typeface="微软雅黑" panose="020B0503020204020204" pitchFamily="34" charset="-122"/>
                </a:endParaRPr>
              </a:p>
            </p:txBody>
          </p:sp>
          <p:sp>
            <p:nvSpPr>
              <p:cNvPr id="27" name="MH_Other_6"/>
              <p:cNvSpPr/>
              <p:nvPr/>
            </p:nvSpPr>
            <p:spPr>
              <a:xfrm rot="14400000">
                <a:off x="4791076" y="3235326"/>
                <a:ext cx="1135062" cy="1430337"/>
              </a:xfrm>
              <a:custGeom>
                <a:avLst/>
                <a:gdLst>
                  <a:gd name="connsiteX0" fmla="*/ 1037431 w 1136153"/>
                  <a:gd name="connsiteY0" fmla="*/ 629354 h 1430870"/>
                  <a:gd name="connsiteX1" fmla="*/ 846156 w 1136153"/>
                  <a:gd name="connsiteY1" fmla="*/ 851479 h 1430870"/>
                  <a:gd name="connsiteX2" fmla="*/ 593181 w 1136153"/>
                  <a:gd name="connsiteY2" fmla="*/ 1030414 h 1430870"/>
                  <a:gd name="connsiteX3" fmla="*/ 321694 w 1136153"/>
                  <a:gd name="connsiteY3" fmla="*/ 1258709 h 1430870"/>
                  <a:gd name="connsiteX4" fmla="*/ 209089 w 1136153"/>
                  <a:gd name="connsiteY4" fmla="*/ 1372471 h 1430870"/>
                  <a:gd name="connsiteX5" fmla="*/ 159087 w 1136153"/>
                  <a:gd name="connsiteY5" fmla="*/ 1430870 h 1430870"/>
                  <a:gd name="connsiteX6" fmla="*/ 143715 w 1136153"/>
                  <a:gd name="connsiteY6" fmla="*/ 1354609 h 1430870"/>
                  <a:gd name="connsiteX7" fmla="*/ 116894 w 1136153"/>
                  <a:gd name="connsiteY7" fmla="*/ 1179710 h 1430870"/>
                  <a:gd name="connsiteX8" fmla="*/ 88421 w 1136153"/>
                  <a:gd name="connsiteY8" fmla="*/ 871159 h 1430870"/>
                  <a:gd name="connsiteX9" fmla="*/ 24384 w 1136153"/>
                  <a:gd name="connsiteY9" fmla="*/ 657852 h 1430870"/>
                  <a:gd name="connsiteX10" fmla="*/ 0 w 1136153"/>
                  <a:gd name="connsiteY10" fmla="*/ 610560 h 1430870"/>
                  <a:gd name="connsiteX11" fmla="*/ 27745 w 1136153"/>
                  <a:gd name="connsiteY11" fmla="*/ 553240 h 1430870"/>
                  <a:gd name="connsiteX12" fmla="*/ 259993 w 1136153"/>
                  <a:gd name="connsiteY12" fmla="*/ 265316 h 1430870"/>
                  <a:gd name="connsiteX13" fmla="*/ 679563 w 1136153"/>
                  <a:gd name="connsiteY13" fmla="*/ 67872 h 1430870"/>
                  <a:gd name="connsiteX14" fmla="*/ 1012750 w 1136153"/>
                  <a:gd name="connsiteY14" fmla="*/ 12340 h 1430870"/>
                  <a:gd name="connsiteX15" fmla="*/ 1136153 w 1136153"/>
                  <a:gd name="connsiteY15" fmla="*/ 0 h 1430870"/>
                  <a:gd name="connsiteX16" fmla="*/ 1129983 w 1136153"/>
                  <a:gd name="connsiteY16" fmla="*/ 86382 h 1430870"/>
                  <a:gd name="connsiteX17" fmla="*/ 1117643 w 1136153"/>
                  <a:gd name="connsiteY17" fmla="*/ 357868 h 1430870"/>
                  <a:gd name="connsiteX18" fmla="*/ 1037431 w 1136153"/>
                  <a:gd name="connsiteY18" fmla="*/ 629354 h 143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70">
                    <a:moveTo>
                      <a:pt x="1037431" y="629354"/>
                    </a:moveTo>
                    <a:cubicBezTo>
                      <a:pt x="992183" y="711623"/>
                      <a:pt x="920198" y="784636"/>
                      <a:pt x="846156" y="851479"/>
                    </a:cubicBezTo>
                    <a:cubicBezTo>
                      <a:pt x="772115" y="918323"/>
                      <a:pt x="680591" y="962542"/>
                      <a:pt x="593181" y="1030414"/>
                    </a:cubicBezTo>
                    <a:cubicBezTo>
                      <a:pt x="505770" y="1098285"/>
                      <a:pt x="402935" y="1181582"/>
                      <a:pt x="321694" y="1258709"/>
                    </a:cubicBezTo>
                    <a:cubicBezTo>
                      <a:pt x="281074" y="1297272"/>
                      <a:pt x="244310" y="1334293"/>
                      <a:pt x="209089" y="1372471"/>
                    </a:cubicBezTo>
                    <a:lnTo>
                      <a:pt x="159087" y="1430870"/>
                    </a:lnTo>
                    <a:lnTo>
                      <a:pt x="143715" y="1354609"/>
                    </a:lnTo>
                    <a:cubicBezTo>
                      <a:pt x="133379" y="1294613"/>
                      <a:pt x="124431" y="1234528"/>
                      <a:pt x="116894"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ubicBezTo>
                      <a:pt x="1134096" y="28794"/>
                      <a:pt x="1133068" y="26737"/>
                      <a:pt x="1129983" y="86382"/>
                    </a:cubicBezTo>
                    <a:cubicBezTo>
                      <a:pt x="1126898" y="146027"/>
                      <a:pt x="1133068" y="267373"/>
                      <a:pt x="1117643" y="357868"/>
                    </a:cubicBezTo>
                    <a:cubicBezTo>
                      <a:pt x="1102217" y="448363"/>
                      <a:pt x="1082679" y="547086"/>
                      <a:pt x="1037431" y="629354"/>
                    </a:cubicBezTo>
                    <a:close/>
                  </a:path>
                </a:pathLst>
              </a:custGeom>
              <a:grpFill/>
              <a:ln w="38100" cap="flat" cmpd="sng" algn="ctr">
                <a:solidFill>
                  <a:schemeClr val="bg1"/>
                </a:solidFill>
                <a:prstDash val="solid"/>
              </a:ln>
              <a:effectLst/>
            </p:spPr>
            <p:txBody>
              <a:bodyPr tIns="0" bIns="252000" anchor="ctr"/>
              <a:lstStyle/>
              <a:p>
                <a:pPr algn="ctr" eaLnBrk="1" hangingPunct="1">
                  <a:defRPr/>
                </a:pPr>
                <a:endParaRPr lang="zh-CN" altLang="en-US" sz="1600" kern="0" dirty="0">
                  <a:solidFill>
                    <a:schemeClr val="bg1"/>
                  </a:solidFill>
                  <a:latin typeface="Stencil Std" pitchFamily="82" charset="0"/>
                  <a:ea typeface="微软雅黑" panose="020B0503020204020204" pitchFamily="34" charset="-122"/>
                  <a:cs typeface="微软雅黑" panose="020B0503020204020204" pitchFamily="34" charset="-122"/>
                </a:endParaRPr>
              </a:p>
            </p:txBody>
          </p:sp>
        </p:grpSp>
        <p:sp>
          <p:nvSpPr>
            <p:cNvPr id="7" name="文本框 6"/>
            <p:cNvSpPr txBox="1"/>
            <p:nvPr/>
          </p:nvSpPr>
          <p:spPr>
            <a:xfrm flipH="1">
              <a:off x="1225503" y="1752293"/>
              <a:ext cx="3221608" cy="932701"/>
            </a:xfrm>
            <a:prstGeom prst="rect">
              <a:avLst/>
            </a:prstGeom>
            <a:grpFill/>
            <a:ln>
              <a:noFill/>
            </a:ln>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9" name="矩形 8"/>
            <p:cNvSpPr/>
            <p:nvPr/>
          </p:nvSpPr>
          <p:spPr>
            <a:xfrm>
              <a:off x="4778746" y="2481424"/>
              <a:ext cx="595486" cy="816113"/>
            </a:xfrm>
            <a:prstGeom prst="rect">
              <a:avLst/>
            </a:prstGeom>
            <a:grpFill/>
            <a:ln>
              <a:noFill/>
            </a:ln>
          </p:spPr>
          <p:txBody>
            <a:bodyPr wrap="none">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0" name="矩形 9"/>
            <p:cNvSpPr/>
            <p:nvPr/>
          </p:nvSpPr>
          <p:spPr>
            <a:xfrm>
              <a:off x="4642842" y="3737206"/>
              <a:ext cx="595486" cy="816113"/>
            </a:xfrm>
            <a:prstGeom prst="rect">
              <a:avLst/>
            </a:prstGeom>
            <a:grpFill/>
            <a:ln>
              <a:noFill/>
            </a:ln>
          </p:spPr>
          <p:txBody>
            <a:bodyPr wrap="none">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3" name="矩形 12"/>
            <p:cNvSpPr/>
            <p:nvPr/>
          </p:nvSpPr>
          <p:spPr>
            <a:xfrm>
              <a:off x="5721249" y="4427036"/>
              <a:ext cx="595486" cy="816113"/>
            </a:xfrm>
            <a:prstGeom prst="rect">
              <a:avLst/>
            </a:prstGeom>
            <a:grpFill/>
            <a:ln>
              <a:noFill/>
            </a:ln>
          </p:spPr>
          <p:txBody>
            <a:bodyPr wrap="none">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4" name="矩形 13"/>
            <p:cNvSpPr/>
            <p:nvPr/>
          </p:nvSpPr>
          <p:spPr>
            <a:xfrm>
              <a:off x="6873819" y="3880710"/>
              <a:ext cx="595486" cy="816113"/>
            </a:xfrm>
            <a:prstGeom prst="rect">
              <a:avLst/>
            </a:prstGeom>
            <a:grpFill/>
            <a:ln>
              <a:noFill/>
            </a:ln>
          </p:spPr>
          <p:txBody>
            <a:bodyPr wrap="none">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5" name="矩形 14"/>
            <p:cNvSpPr/>
            <p:nvPr/>
          </p:nvSpPr>
          <p:spPr>
            <a:xfrm>
              <a:off x="6898482" y="2662477"/>
              <a:ext cx="595486" cy="816113"/>
            </a:xfrm>
            <a:prstGeom prst="rect">
              <a:avLst/>
            </a:prstGeom>
            <a:grpFill/>
            <a:ln>
              <a:noFill/>
            </a:ln>
          </p:spPr>
          <p:txBody>
            <a:bodyPr wrap="none">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6" name="矩形 15"/>
            <p:cNvSpPr/>
            <p:nvPr/>
          </p:nvSpPr>
          <p:spPr>
            <a:xfrm>
              <a:off x="5887500" y="1966813"/>
              <a:ext cx="595486" cy="816113"/>
            </a:xfrm>
            <a:prstGeom prst="rect">
              <a:avLst/>
            </a:prstGeom>
            <a:grpFill/>
            <a:ln>
              <a:noFill/>
            </a:ln>
          </p:spPr>
          <p:txBody>
            <a:bodyPr wrap="none">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7" name="文本框 16"/>
            <p:cNvSpPr txBox="1"/>
            <p:nvPr/>
          </p:nvSpPr>
          <p:spPr>
            <a:xfrm flipH="1">
              <a:off x="550863" y="3480648"/>
              <a:ext cx="3221608" cy="932701"/>
            </a:xfrm>
            <a:prstGeom prst="rect">
              <a:avLst/>
            </a:prstGeom>
            <a:grpFill/>
            <a:ln>
              <a:noFill/>
            </a:ln>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8" name="文本框 17"/>
            <p:cNvSpPr txBox="1"/>
            <p:nvPr/>
          </p:nvSpPr>
          <p:spPr>
            <a:xfrm flipH="1">
              <a:off x="1895616" y="5052450"/>
              <a:ext cx="3221608" cy="932701"/>
            </a:xfrm>
            <a:prstGeom prst="rect">
              <a:avLst/>
            </a:prstGeom>
            <a:grpFill/>
            <a:ln>
              <a:noFill/>
            </a:ln>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9" name="文本框 18"/>
            <p:cNvSpPr txBox="1"/>
            <p:nvPr/>
          </p:nvSpPr>
          <p:spPr>
            <a:xfrm flipH="1">
              <a:off x="7057797" y="1387679"/>
              <a:ext cx="3221608" cy="932701"/>
            </a:xfrm>
            <a:prstGeom prst="rect">
              <a:avLst/>
            </a:prstGeom>
            <a:grpFill/>
            <a:ln>
              <a:noFill/>
            </a:ln>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0" name="文本框 19"/>
            <p:cNvSpPr txBox="1"/>
            <p:nvPr/>
          </p:nvSpPr>
          <p:spPr>
            <a:xfrm flipH="1">
              <a:off x="8338833" y="2928863"/>
              <a:ext cx="3221608" cy="932701"/>
            </a:xfrm>
            <a:prstGeom prst="rect">
              <a:avLst/>
            </a:prstGeom>
            <a:grpFill/>
            <a:ln>
              <a:noFill/>
            </a:ln>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1" name="文本框 20"/>
            <p:cNvSpPr txBox="1"/>
            <p:nvPr/>
          </p:nvSpPr>
          <p:spPr>
            <a:xfrm flipH="1">
              <a:off x="7745364" y="4690884"/>
              <a:ext cx="3221608" cy="932701"/>
            </a:xfrm>
            <a:prstGeom prst="rect">
              <a:avLst/>
            </a:prstGeom>
            <a:grpFill/>
            <a:ln>
              <a:noFill/>
            </a:ln>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9418"/>
            <a:ext cx="12190413" cy="739221"/>
            <a:chOff x="0" y="637092"/>
            <a:chExt cx="12190413" cy="739221"/>
          </a:xfrm>
        </p:grpSpPr>
        <p:sp>
          <p:nvSpPr>
            <p:cNvPr id="11" name="矩形 10"/>
            <p:cNvSpPr/>
            <p:nvPr/>
          </p:nvSpPr>
          <p:spPr>
            <a:xfrm flipV="1">
              <a:off x="0" y="1330594"/>
              <a:ext cx="1219041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37092"/>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spc="300" dirty="0">
                  <a:solidFill>
                    <a:schemeClr val="bg1"/>
                  </a:solidFill>
                  <a:latin typeface="华文中宋" panose="02010600040101010101" pitchFamily="2" charset="-122"/>
                  <a:ea typeface="华文中宋" panose="02010600040101010101" pitchFamily="2" charset="-122"/>
                  <a:sym typeface="Arial" panose="020B0604020202020204" pitchFamily="34" charset="0"/>
                </a:rPr>
                <a:t>明年工作计划</a:t>
              </a:r>
            </a:p>
          </p:txBody>
        </p:sp>
      </p:grpSp>
      <p:grpSp>
        <p:nvGrpSpPr>
          <p:cNvPr id="5" name="组合 4"/>
          <p:cNvGrpSpPr/>
          <p:nvPr/>
        </p:nvGrpSpPr>
        <p:grpSpPr>
          <a:xfrm>
            <a:off x="5401741" y="2028901"/>
            <a:ext cx="5417424" cy="3797194"/>
            <a:chOff x="5500688" y="1776413"/>
            <a:chExt cx="6024562" cy="4222750"/>
          </a:xfrm>
          <a:noFill/>
        </p:grpSpPr>
        <p:sp>
          <p:nvSpPr>
            <p:cNvPr id="6" name="矩形 5"/>
            <p:cNvSpPr/>
            <p:nvPr/>
          </p:nvSpPr>
          <p:spPr>
            <a:xfrm>
              <a:off x="5500688" y="1797050"/>
              <a:ext cx="2952750" cy="204311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endParaRPr>
            </a:p>
          </p:txBody>
        </p:sp>
        <p:pic>
          <p:nvPicPr>
            <p:cNvPr id="7" name="组合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75" y="2120900"/>
              <a:ext cx="657225" cy="463550"/>
            </a:xfrm>
            <a:prstGeom prst="rect">
              <a:avLst/>
            </a:prstGeom>
            <a:grpFill/>
            <a:ln w="9525">
              <a:noFill/>
              <a:miter lim="800000"/>
              <a:headEnd/>
              <a:tailEnd/>
            </a:ln>
          </p:spPr>
        </p:pic>
        <p:sp>
          <p:nvSpPr>
            <p:cNvPr id="9" name="文本框 10"/>
            <p:cNvSpPr txBox="1">
              <a:spLocks noChangeArrowheads="1"/>
            </p:cNvSpPr>
            <p:nvPr/>
          </p:nvSpPr>
          <p:spPr bwMode="auto">
            <a:xfrm>
              <a:off x="5735638" y="2687637"/>
              <a:ext cx="2484437" cy="718766"/>
            </a:xfrm>
            <a:prstGeom prst="rect">
              <a:avLst/>
            </a:prstGeom>
            <a:grpFill/>
            <a:ln w="9525">
              <a:noFill/>
              <a:miter lim="800000"/>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chemeClr val="bg1"/>
                  </a:solidFill>
                  <a:latin typeface="微软雅黑" panose="020B0503020204020204" pitchFamily="34" charset="-122"/>
                  <a:ea typeface="微软雅黑" panose="020B0503020204020204" pitchFamily="34" charset="-122"/>
                </a:rPr>
                <a:t>春种一粒粟</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秋收万颗籽，点滴进步，成就价值是我们的一贯的追求。</a:t>
              </a:r>
            </a:p>
          </p:txBody>
        </p:sp>
        <p:sp>
          <p:nvSpPr>
            <p:cNvPr id="10" name="文本框 11"/>
            <p:cNvSpPr txBox="1">
              <a:spLocks noChangeArrowheads="1"/>
            </p:cNvSpPr>
            <p:nvPr/>
          </p:nvSpPr>
          <p:spPr bwMode="auto">
            <a:xfrm>
              <a:off x="6359525" y="2112964"/>
              <a:ext cx="1895474" cy="342270"/>
            </a:xfrm>
            <a:prstGeom prst="rect">
              <a:avLst/>
            </a:prstGeom>
            <a:grpFill/>
            <a:ln w="9525">
              <a:noFill/>
              <a:miter lim="800000"/>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13" name="矩形 12"/>
            <p:cNvSpPr/>
            <p:nvPr/>
          </p:nvSpPr>
          <p:spPr>
            <a:xfrm>
              <a:off x="5500688" y="3954463"/>
              <a:ext cx="2952750" cy="20447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endParaRPr>
            </a:p>
          </p:txBody>
        </p:sp>
        <p:sp>
          <p:nvSpPr>
            <p:cNvPr id="14" name="文本框 23"/>
            <p:cNvSpPr txBox="1">
              <a:spLocks noChangeArrowheads="1"/>
            </p:cNvSpPr>
            <p:nvPr/>
          </p:nvSpPr>
          <p:spPr bwMode="auto">
            <a:xfrm>
              <a:off x="5735638" y="4845050"/>
              <a:ext cx="2484437" cy="718766"/>
            </a:xfrm>
            <a:prstGeom prst="rect">
              <a:avLst/>
            </a:prstGeom>
            <a:grpFill/>
            <a:ln w="9525">
              <a:noFill/>
              <a:miter lim="800000"/>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chemeClr val="bg1"/>
                  </a:solidFill>
                  <a:latin typeface="微软雅黑" panose="020B0503020204020204" pitchFamily="34" charset="-122"/>
                  <a:ea typeface="微软雅黑" panose="020B0503020204020204" pitchFamily="34" charset="-122"/>
                </a:rPr>
                <a:t>春种一粒粟</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秋收万颗籽，点滴进步，成就价值是我们的一贯的追求。</a:t>
              </a:r>
            </a:p>
          </p:txBody>
        </p:sp>
        <p:sp>
          <p:nvSpPr>
            <p:cNvPr id="15" name="文本框 24"/>
            <p:cNvSpPr txBox="1">
              <a:spLocks noChangeArrowheads="1"/>
            </p:cNvSpPr>
            <p:nvPr/>
          </p:nvSpPr>
          <p:spPr bwMode="auto">
            <a:xfrm>
              <a:off x="6359525" y="4270375"/>
              <a:ext cx="1895474" cy="342270"/>
            </a:xfrm>
            <a:prstGeom prst="rect">
              <a:avLst/>
            </a:prstGeom>
            <a:grpFill/>
            <a:ln w="9525">
              <a:noFill/>
              <a:miter lim="800000"/>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a:solidFill>
                    <a:schemeClr val="bg1"/>
                  </a:solidFill>
                  <a:latin typeface="微软雅黑" panose="020B0503020204020204" pitchFamily="34" charset="-122"/>
                  <a:ea typeface="微软雅黑" panose="020B0503020204020204" pitchFamily="34" charset="-122"/>
                </a:rPr>
                <a:t>单击此处添加标题</a:t>
              </a:r>
            </a:p>
          </p:txBody>
        </p:sp>
        <p:sp>
          <p:nvSpPr>
            <p:cNvPr id="16" name="Freeform 5"/>
            <p:cNvSpPr/>
            <p:nvPr/>
          </p:nvSpPr>
          <p:spPr bwMode="auto">
            <a:xfrm rot="19556407">
              <a:off x="5784850" y="4214813"/>
              <a:ext cx="555625" cy="450850"/>
            </a:xfrm>
            <a:custGeom>
              <a:avLst/>
              <a:gdLst>
                <a:gd name="T0" fmla="*/ 2147483647 w 1269"/>
                <a:gd name="T1" fmla="*/ 2147483647 h 1288"/>
                <a:gd name="T2" fmla="*/ 2147483647 w 1269"/>
                <a:gd name="T3" fmla="*/ 2147483647 h 1288"/>
                <a:gd name="T4" fmla="*/ 2147483647 w 1269"/>
                <a:gd name="T5" fmla="*/ 2147483647 h 1288"/>
                <a:gd name="T6" fmla="*/ 2147483647 w 1269"/>
                <a:gd name="T7" fmla="*/ 2147483647 h 1288"/>
                <a:gd name="T8" fmla="*/ 2147483647 w 1269"/>
                <a:gd name="T9" fmla="*/ 2147483647 h 1288"/>
                <a:gd name="T10" fmla="*/ 2147483647 w 1269"/>
                <a:gd name="T11" fmla="*/ 2147483647 h 1288"/>
                <a:gd name="T12" fmla="*/ 2147483647 w 1269"/>
                <a:gd name="T13" fmla="*/ 2147483647 h 1288"/>
                <a:gd name="T14" fmla="*/ 2147483647 w 1269"/>
                <a:gd name="T15" fmla="*/ 2147483647 h 1288"/>
                <a:gd name="T16" fmla="*/ 2147483647 w 1269"/>
                <a:gd name="T17" fmla="*/ 2147483647 h 1288"/>
                <a:gd name="T18" fmla="*/ 2147483647 w 1269"/>
                <a:gd name="T19" fmla="*/ 2147483647 h 1288"/>
                <a:gd name="T20" fmla="*/ 2147483647 w 1269"/>
                <a:gd name="T21" fmla="*/ 2147483647 h 1288"/>
                <a:gd name="T22" fmla="*/ 2147483647 w 1269"/>
                <a:gd name="T23" fmla="*/ 2147483647 h 1288"/>
                <a:gd name="T24" fmla="*/ 2147483647 w 1269"/>
                <a:gd name="T25" fmla="*/ 2147483647 h 1288"/>
                <a:gd name="T26" fmla="*/ 2147483647 w 1269"/>
                <a:gd name="T27" fmla="*/ 2147483647 h 1288"/>
                <a:gd name="T28" fmla="*/ 2147483647 w 1269"/>
                <a:gd name="T29" fmla="*/ 2147483647 h 1288"/>
                <a:gd name="T30" fmla="*/ 2147483647 w 1269"/>
                <a:gd name="T31" fmla="*/ 2147483647 h 1288"/>
                <a:gd name="T32" fmla="*/ 2147483647 w 1269"/>
                <a:gd name="T33" fmla="*/ 2147483647 h 1288"/>
                <a:gd name="T34" fmla="*/ 2147483647 w 1269"/>
                <a:gd name="T35" fmla="*/ 2147483647 h 1288"/>
                <a:gd name="T36" fmla="*/ 2147483647 w 1269"/>
                <a:gd name="T37" fmla="*/ 2147483647 h 1288"/>
                <a:gd name="T38" fmla="*/ 2147483647 w 1269"/>
                <a:gd name="T39" fmla="*/ 2147483647 h 1288"/>
                <a:gd name="T40" fmla="*/ 2147483647 w 1269"/>
                <a:gd name="T41" fmla="*/ 0 h 1288"/>
                <a:gd name="T42" fmla="*/ 2147483647 w 1269"/>
                <a:gd name="T43" fmla="*/ 0 h 1288"/>
                <a:gd name="T44" fmla="*/ 2147483647 w 1269"/>
                <a:gd name="T45" fmla="*/ 2147483647 h 1288"/>
                <a:gd name="T46" fmla="*/ 2147483647 w 1269"/>
                <a:gd name="T47" fmla="*/ 2147483647 h 1288"/>
                <a:gd name="T48" fmla="*/ 2147483647 w 1269"/>
                <a:gd name="T49" fmla="*/ 2147483647 h 1288"/>
                <a:gd name="T50" fmla="*/ 2147483647 w 1269"/>
                <a:gd name="T51" fmla="*/ 2147483647 h 1288"/>
                <a:gd name="T52" fmla="*/ 2147483647 w 1269"/>
                <a:gd name="T53" fmla="*/ 2147483647 h 1288"/>
                <a:gd name="T54" fmla="*/ 2147483647 w 1269"/>
                <a:gd name="T55" fmla="*/ 2147483647 h 1288"/>
                <a:gd name="T56" fmla="*/ 2147483647 w 1269"/>
                <a:gd name="T57" fmla="*/ 2147483647 h 1288"/>
                <a:gd name="T58" fmla="*/ 2147483647 w 1269"/>
                <a:gd name="T59" fmla="*/ 2147483647 h 1288"/>
                <a:gd name="T60" fmla="*/ 2147483647 w 1269"/>
                <a:gd name="T61" fmla="*/ 2147483647 h 1288"/>
                <a:gd name="T62" fmla="*/ 2147483647 w 1269"/>
                <a:gd name="T63" fmla="*/ 2147483647 h 1288"/>
                <a:gd name="T64" fmla="*/ 2147483647 w 1269"/>
                <a:gd name="T65" fmla="*/ 2147483647 h 1288"/>
                <a:gd name="T66" fmla="*/ 2147483647 w 1269"/>
                <a:gd name="T67" fmla="*/ 2147483647 h 1288"/>
                <a:gd name="T68" fmla="*/ 2147483647 w 1269"/>
                <a:gd name="T69" fmla="*/ 2147483647 h 1288"/>
                <a:gd name="T70" fmla="*/ 2147483647 w 1269"/>
                <a:gd name="T71" fmla="*/ 2147483647 h 1288"/>
                <a:gd name="T72" fmla="*/ 2147483647 w 1269"/>
                <a:gd name="T73" fmla="*/ 2147483647 h 1288"/>
                <a:gd name="T74" fmla="*/ 2147483647 w 1269"/>
                <a:gd name="T75" fmla="*/ 2147483647 h 1288"/>
                <a:gd name="T76" fmla="*/ 0 w 1269"/>
                <a:gd name="T77" fmla="*/ 2147483647 h 1288"/>
                <a:gd name="T78" fmla="*/ 2147483647 w 1269"/>
                <a:gd name="T79" fmla="*/ 2147483647 h 1288"/>
                <a:gd name="T80" fmla="*/ 2147483647 w 1269"/>
                <a:gd name="T81" fmla="*/ 2147483647 h 1288"/>
                <a:gd name="T82" fmla="*/ 2147483647 w 1269"/>
                <a:gd name="T83" fmla="*/ 2147483647 h 1288"/>
                <a:gd name="T84" fmla="*/ 2147483647 w 1269"/>
                <a:gd name="T85" fmla="*/ 2147483647 h 1288"/>
                <a:gd name="T86" fmla="*/ 2147483647 w 1269"/>
                <a:gd name="T87" fmla="*/ 2147483647 h 1288"/>
                <a:gd name="T88" fmla="*/ 2147483647 w 1269"/>
                <a:gd name="T89" fmla="*/ 2147483647 h 1288"/>
                <a:gd name="T90" fmla="*/ 2147483647 w 1269"/>
                <a:gd name="T91" fmla="*/ 2147483647 h 1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69"/>
                <a:gd name="T139" fmla="*/ 0 h 1288"/>
                <a:gd name="T140" fmla="*/ 1269 w 1269"/>
                <a:gd name="T141" fmla="*/ 1288 h 1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69" h="1288">
                  <a:moveTo>
                    <a:pt x="828" y="1179"/>
                  </a:moveTo>
                  <a:lnTo>
                    <a:pt x="730" y="1072"/>
                  </a:lnTo>
                  <a:lnTo>
                    <a:pt x="730" y="774"/>
                  </a:lnTo>
                  <a:lnTo>
                    <a:pt x="1269" y="986"/>
                  </a:lnTo>
                  <a:lnTo>
                    <a:pt x="1196" y="752"/>
                  </a:lnTo>
                  <a:lnTo>
                    <a:pt x="730" y="453"/>
                  </a:lnTo>
                  <a:lnTo>
                    <a:pt x="730" y="164"/>
                  </a:lnTo>
                  <a:lnTo>
                    <a:pt x="728" y="131"/>
                  </a:lnTo>
                  <a:lnTo>
                    <a:pt x="721" y="100"/>
                  </a:lnTo>
                  <a:lnTo>
                    <a:pt x="714" y="72"/>
                  </a:lnTo>
                  <a:lnTo>
                    <a:pt x="709" y="60"/>
                  </a:lnTo>
                  <a:lnTo>
                    <a:pt x="704" y="48"/>
                  </a:lnTo>
                  <a:lnTo>
                    <a:pt x="697" y="38"/>
                  </a:lnTo>
                  <a:lnTo>
                    <a:pt x="690" y="28"/>
                  </a:lnTo>
                  <a:lnTo>
                    <a:pt x="684" y="20"/>
                  </a:lnTo>
                  <a:lnTo>
                    <a:pt x="676" y="14"/>
                  </a:lnTo>
                  <a:lnTo>
                    <a:pt x="668" y="8"/>
                  </a:lnTo>
                  <a:lnTo>
                    <a:pt x="659" y="4"/>
                  </a:lnTo>
                  <a:lnTo>
                    <a:pt x="649" y="2"/>
                  </a:lnTo>
                  <a:lnTo>
                    <a:pt x="639" y="0"/>
                  </a:lnTo>
                  <a:lnTo>
                    <a:pt x="629" y="2"/>
                  </a:lnTo>
                  <a:lnTo>
                    <a:pt x="619" y="4"/>
                  </a:lnTo>
                  <a:lnTo>
                    <a:pt x="611" y="10"/>
                  </a:lnTo>
                  <a:lnTo>
                    <a:pt x="601" y="16"/>
                  </a:lnTo>
                  <a:lnTo>
                    <a:pt x="593" y="24"/>
                  </a:lnTo>
                  <a:lnTo>
                    <a:pt x="586" y="34"/>
                  </a:lnTo>
                  <a:lnTo>
                    <a:pt x="579" y="43"/>
                  </a:lnTo>
                  <a:lnTo>
                    <a:pt x="572" y="55"/>
                  </a:lnTo>
                  <a:lnTo>
                    <a:pt x="567" y="67"/>
                  </a:lnTo>
                  <a:lnTo>
                    <a:pt x="563" y="80"/>
                  </a:lnTo>
                  <a:lnTo>
                    <a:pt x="555" y="108"/>
                  </a:lnTo>
                  <a:lnTo>
                    <a:pt x="550" y="136"/>
                  </a:lnTo>
                  <a:lnTo>
                    <a:pt x="548" y="164"/>
                  </a:lnTo>
                  <a:lnTo>
                    <a:pt x="547" y="454"/>
                  </a:lnTo>
                  <a:lnTo>
                    <a:pt x="547" y="448"/>
                  </a:lnTo>
                  <a:lnTo>
                    <a:pt x="73" y="752"/>
                  </a:lnTo>
                  <a:lnTo>
                    <a:pt x="0" y="986"/>
                  </a:lnTo>
                  <a:lnTo>
                    <a:pt x="547" y="772"/>
                  </a:lnTo>
                  <a:lnTo>
                    <a:pt x="546" y="1081"/>
                  </a:lnTo>
                  <a:lnTo>
                    <a:pt x="457" y="1179"/>
                  </a:lnTo>
                  <a:lnTo>
                    <a:pt x="439" y="1288"/>
                  </a:lnTo>
                  <a:lnTo>
                    <a:pt x="643" y="1203"/>
                  </a:lnTo>
                  <a:lnTo>
                    <a:pt x="844" y="1288"/>
                  </a:lnTo>
                  <a:lnTo>
                    <a:pt x="828" y="1179"/>
                  </a:lnTo>
                  <a:close/>
                </a:path>
              </a:pathLst>
            </a:custGeom>
            <a:grpFill/>
            <a:ln w="9525">
              <a:noFill/>
              <a:round/>
            </a:ln>
          </p:spPr>
          <p:txBody>
            <a:bodyPr/>
            <a:lstStyle/>
            <a:p>
              <a:endParaRPr lang="zh-CN" altLang="en-US" sz="1600">
                <a:solidFill>
                  <a:schemeClr val="bg1"/>
                </a:solidFill>
              </a:endParaRPr>
            </a:p>
          </p:txBody>
        </p:sp>
        <p:sp>
          <p:nvSpPr>
            <p:cNvPr id="17" name="矩形 16"/>
            <p:cNvSpPr/>
            <p:nvPr/>
          </p:nvSpPr>
          <p:spPr>
            <a:xfrm>
              <a:off x="8572500" y="1776413"/>
              <a:ext cx="2952750" cy="20447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endParaRPr>
            </a:p>
          </p:txBody>
        </p:sp>
        <p:sp>
          <p:nvSpPr>
            <p:cNvPr id="18" name="文本框 28"/>
            <p:cNvSpPr txBox="1">
              <a:spLocks noChangeArrowheads="1"/>
            </p:cNvSpPr>
            <p:nvPr/>
          </p:nvSpPr>
          <p:spPr bwMode="auto">
            <a:xfrm>
              <a:off x="8805863" y="2667001"/>
              <a:ext cx="2484437" cy="718766"/>
            </a:xfrm>
            <a:prstGeom prst="rect">
              <a:avLst/>
            </a:prstGeom>
            <a:grpFill/>
            <a:ln w="9525">
              <a:noFill/>
              <a:miter lim="800000"/>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chemeClr val="bg1"/>
                  </a:solidFill>
                  <a:latin typeface="微软雅黑" panose="020B0503020204020204" pitchFamily="34" charset="-122"/>
                  <a:ea typeface="微软雅黑" panose="020B0503020204020204" pitchFamily="34" charset="-122"/>
                </a:rPr>
                <a:t>春种一粒粟</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秋收万颗籽，点滴进步，成就价值是我们的一贯的追求。</a:t>
              </a:r>
            </a:p>
          </p:txBody>
        </p:sp>
        <p:sp>
          <p:nvSpPr>
            <p:cNvPr id="19" name="文本框 29"/>
            <p:cNvSpPr txBox="1">
              <a:spLocks noChangeArrowheads="1"/>
            </p:cNvSpPr>
            <p:nvPr/>
          </p:nvSpPr>
          <p:spPr bwMode="auto">
            <a:xfrm>
              <a:off x="9440864" y="2124074"/>
              <a:ext cx="1893888" cy="342270"/>
            </a:xfrm>
            <a:prstGeom prst="rect">
              <a:avLst/>
            </a:prstGeom>
            <a:grpFill/>
            <a:ln w="9525">
              <a:noFill/>
              <a:miter lim="800000"/>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a:solidFill>
                    <a:schemeClr val="bg1"/>
                  </a:solidFill>
                  <a:latin typeface="微软雅黑" panose="020B0503020204020204" pitchFamily="34" charset="-122"/>
                  <a:ea typeface="微软雅黑" panose="020B0503020204020204" pitchFamily="34" charset="-122"/>
                </a:rPr>
                <a:t>单击此处添加标题</a:t>
              </a:r>
            </a:p>
          </p:txBody>
        </p:sp>
        <p:pic>
          <p:nvPicPr>
            <p:cNvPr id="20" name="组合 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1438" y="2078038"/>
              <a:ext cx="431800" cy="379412"/>
            </a:xfrm>
            <a:prstGeom prst="rect">
              <a:avLst/>
            </a:prstGeom>
            <a:grpFill/>
            <a:ln w="9525">
              <a:noFill/>
              <a:miter lim="800000"/>
              <a:headEnd/>
              <a:tailEnd/>
            </a:ln>
          </p:spPr>
        </p:pic>
        <p:sp>
          <p:nvSpPr>
            <p:cNvPr id="21" name="矩形 20"/>
            <p:cNvSpPr/>
            <p:nvPr/>
          </p:nvSpPr>
          <p:spPr>
            <a:xfrm>
              <a:off x="8572500" y="3954463"/>
              <a:ext cx="2952750" cy="20447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endParaRPr>
            </a:p>
          </p:txBody>
        </p:sp>
        <p:sp>
          <p:nvSpPr>
            <p:cNvPr id="22" name="文本框 36"/>
            <p:cNvSpPr txBox="1">
              <a:spLocks noChangeArrowheads="1"/>
            </p:cNvSpPr>
            <p:nvPr/>
          </p:nvSpPr>
          <p:spPr bwMode="auto">
            <a:xfrm>
              <a:off x="8805863" y="4845050"/>
              <a:ext cx="2484437" cy="718766"/>
            </a:xfrm>
            <a:prstGeom prst="rect">
              <a:avLst/>
            </a:prstGeom>
            <a:grpFill/>
            <a:ln w="9525">
              <a:noFill/>
              <a:miter lim="800000"/>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chemeClr val="bg1"/>
                  </a:solidFill>
                  <a:latin typeface="微软雅黑" panose="020B0503020204020204" pitchFamily="34" charset="-122"/>
                  <a:ea typeface="微软雅黑" panose="020B0503020204020204" pitchFamily="34" charset="-122"/>
                </a:rPr>
                <a:t>春种一粒粟</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秋收万颗籽，点滴进步，成就价值是我们的一贯的追求。</a:t>
              </a:r>
            </a:p>
          </p:txBody>
        </p:sp>
        <p:sp>
          <p:nvSpPr>
            <p:cNvPr id="23" name="文本框 37"/>
            <p:cNvSpPr txBox="1">
              <a:spLocks noChangeArrowheads="1"/>
            </p:cNvSpPr>
            <p:nvPr/>
          </p:nvSpPr>
          <p:spPr bwMode="auto">
            <a:xfrm>
              <a:off x="9378950" y="4270375"/>
              <a:ext cx="1895474" cy="342270"/>
            </a:xfrm>
            <a:prstGeom prst="rect">
              <a:avLst/>
            </a:prstGeom>
            <a:grpFill/>
            <a:ln w="9525">
              <a:noFill/>
              <a:miter lim="800000"/>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a:solidFill>
                    <a:schemeClr val="bg1"/>
                  </a:solidFill>
                  <a:latin typeface="微软雅黑" panose="020B0503020204020204" pitchFamily="34" charset="-122"/>
                  <a:ea typeface="微软雅黑" panose="020B0503020204020204" pitchFamily="34" charset="-122"/>
                </a:rPr>
                <a:t>单击此处添加标题</a:t>
              </a:r>
            </a:p>
          </p:txBody>
        </p:sp>
        <p:sp>
          <p:nvSpPr>
            <p:cNvPr id="24" name="Freeform 110"/>
            <p:cNvSpPr>
              <a:spLocks noEditPoints="1"/>
            </p:cNvSpPr>
            <p:nvPr/>
          </p:nvSpPr>
          <p:spPr bwMode="auto">
            <a:xfrm>
              <a:off x="9023350" y="4240213"/>
              <a:ext cx="306388" cy="381000"/>
            </a:xfrm>
            <a:custGeom>
              <a:avLst/>
              <a:gdLst>
                <a:gd name="T0" fmla="*/ 2147483647 w 233"/>
                <a:gd name="T1" fmla="*/ 0 h 288"/>
                <a:gd name="T2" fmla="*/ 0 w 233"/>
                <a:gd name="T3" fmla="*/ 2147483647 h 288"/>
                <a:gd name="T4" fmla="*/ 2147483647 w 233"/>
                <a:gd name="T5" fmla="*/ 2147483647 h 288"/>
                <a:gd name="T6" fmla="*/ 2147483647 w 233"/>
                <a:gd name="T7" fmla="*/ 2147483647 h 288"/>
                <a:gd name="T8" fmla="*/ 2147483647 w 233"/>
                <a:gd name="T9" fmla="*/ 2147483647 h 288"/>
                <a:gd name="T10" fmla="*/ 2147483647 w 233"/>
                <a:gd name="T11" fmla="*/ 2147483647 h 288"/>
                <a:gd name="T12" fmla="*/ 2147483647 w 233"/>
                <a:gd name="T13" fmla="*/ 2147483647 h 288"/>
                <a:gd name="T14" fmla="*/ 2147483647 w 233"/>
                <a:gd name="T15" fmla="*/ 2147483647 h 288"/>
                <a:gd name="T16" fmla="*/ 2147483647 w 233"/>
                <a:gd name="T17" fmla="*/ 2147483647 h 288"/>
                <a:gd name="T18" fmla="*/ 2147483647 w 233"/>
                <a:gd name="T19" fmla="*/ 2147483647 h 288"/>
                <a:gd name="T20" fmla="*/ 2147483647 w 233"/>
                <a:gd name="T21" fmla="*/ 2147483647 h 288"/>
                <a:gd name="T22" fmla="*/ 2147483647 w 233"/>
                <a:gd name="T23" fmla="*/ 2147483647 h 288"/>
                <a:gd name="T24" fmla="*/ 2147483647 w 233"/>
                <a:gd name="T25" fmla="*/ 2147483647 h 288"/>
                <a:gd name="T26" fmla="*/ 2147483647 w 233"/>
                <a:gd name="T27" fmla="*/ 2147483647 h 288"/>
                <a:gd name="T28" fmla="*/ 2147483647 w 233"/>
                <a:gd name="T29" fmla="*/ 2147483647 h 288"/>
                <a:gd name="T30" fmla="*/ 2147483647 w 233"/>
                <a:gd name="T31" fmla="*/ 2147483647 h 288"/>
                <a:gd name="T32" fmla="*/ 2147483647 w 233"/>
                <a:gd name="T33" fmla="*/ 2147483647 h 288"/>
                <a:gd name="T34" fmla="*/ 2147483647 w 233"/>
                <a:gd name="T35" fmla="*/ 2147483647 h 288"/>
                <a:gd name="T36" fmla="*/ 2147483647 w 233"/>
                <a:gd name="T37" fmla="*/ 2147483647 h 288"/>
                <a:gd name="T38" fmla="*/ 2147483647 w 233"/>
                <a:gd name="T39" fmla="*/ 2147483647 h 288"/>
                <a:gd name="T40" fmla="*/ 2147483647 w 233"/>
                <a:gd name="T41" fmla="*/ 2147483647 h 288"/>
                <a:gd name="T42" fmla="*/ 2147483647 w 233"/>
                <a:gd name="T43" fmla="*/ 2147483647 h 288"/>
                <a:gd name="T44" fmla="*/ 2147483647 w 233"/>
                <a:gd name="T45" fmla="*/ 2147483647 h 288"/>
                <a:gd name="T46" fmla="*/ 2147483647 w 233"/>
                <a:gd name="T47" fmla="*/ 2147483647 h 288"/>
                <a:gd name="T48" fmla="*/ 2147483647 w 233"/>
                <a:gd name="T49" fmla="*/ 2147483647 h 288"/>
                <a:gd name="T50" fmla="*/ 2147483647 w 233"/>
                <a:gd name="T51" fmla="*/ 2147483647 h 288"/>
                <a:gd name="T52" fmla="*/ 2147483647 w 233"/>
                <a:gd name="T53" fmla="*/ 2147483647 h 288"/>
                <a:gd name="T54" fmla="*/ 2147483647 w 233"/>
                <a:gd name="T55" fmla="*/ 2147483647 h 288"/>
                <a:gd name="T56" fmla="*/ 2147483647 w 233"/>
                <a:gd name="T57" fmla="*/ 2147483647 h 288"/>
                <a:gd name="T58" fmla="*/ 2147483647 w 233"/>
                <a:gd name="T59" fmla="*/ 2147483647 h 288"/>
                <a:gd name="T60" fmla="*/ 2147483647 w 233"/>
                <a:gd name="T61" fmla="*/ 2147483647 h 288"/>
                <a:gd name="T62" fmla="*/ 2147483647 w 233"/>
                <a:gd name="T63" fmla="*/ 2147483647 h 288"/>
                <a:gd name="T64" fmla="*/ 2147483647 w 233"/>
                <a:gd name="T65" fmla="*/ 2147483647 h 288"/>
                <a:gd name="T66" fmla="*/ 2147483647 w 233"/>
                <a:gd name="T67" fmla="*/ 2147483647 h 288"/>
                <a:gd name="T68" fmla="*/ 2147483647 w 233"/>
                <a:gd name="T69" fmla="*/ 2147483647 h 288"/>
                <a:gd name="T70" fmla="*/ 2147483647 w 233"/>
                <a:gd name="T71" fmla="*/ 2147483647 h 288"/>
                <a:gd name="T72" fmla="*/ 2147483647 w 233"/>
                <a:gd name="T73" fmla="*/ 2147483647 h 288"/>
                <a:gd name="T74" fmla="*/ 2147483647 w 233"/>
                <a:gd name="T75" fmla="*/ 2147483647 h 288"/>
                <a:gd name="T76" fmla="*/ 2147483647 w 233"/>
                <a:gd name="T77" fmla="*/ 2147483647 h 288"/>
                <a:gd name="T78" fmla="*/ 2147483647 w 233"/>
                <a:gd name="T79" fmla="*/ 2147483647 h 288"/>
                <a:gd name="T80" fmla="*/ 2147483647 w 233"/>
                <a:gd name="T81" fmla="*/ 2147483647 h 288"/>
                <a:gd name="T82" fmla="*/ 2147483647 w 233"/>
                <a:gd name="T83" fmla="*/ 2147483647 h 288"/>
                <a:gd name="T84" fmla="*/ 2147483647 w 233"/>
                <a:gd name="T85" fmla="*/ 2147483647 h 288"/>
                <a:gd name="T86" fmla="*/ 2147483647 w 233"/>
                <a:gd name="T87" fmla="*/ 2147483647 h 288"/>
                <a:gd name="T88" fmla="*/ 2147483647 w 233"/>
                <a:gd name="T89" fmla="*/ 2147483647 h 288"/>
                <a:gd name="T90" fmla="*/ 2147483647 w 233"/>
                <a:gd name="T91" fmla="*/ 2147483647 h 288"/>
                <a:gd name="T92" fmla="*/ 2147483647 w 233"/>
                <a:gd name="T93" fmla="*/ 2147483647 h 288"/>
                <a:gd name="T94" fmla="*/ 2147483647 w 233"/>
                <a:gd name="T95" fmla="*/ 2147483647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3"/>
                <a:gd name="T145" fmla="*/ 0 h 288"/>
                <a:gd name="T146" fmla="*/ 233 w 233"/>
                <a:gd name="T147" fmla="*/ 288 h 2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3" h="288">
                  <a:moveTo>
                    <a:pt x="209" y="0"/>
                  </a:moveTo>
                  <a:cubicBezTo>
                    <a:pt x="24" y="0"/>
                    <a:pt x="24" y="0"/>
                    <a:pt x="24" y="0"/>
                  </a:cubicBezTo>
                  <a:cubicBezTo>
                    <a:pt x="11" y="0"/>
                    <a:pt x="0" y="11"/>
                    <a:pt x="0" y="24"/>
                  </a:cubicBezTo>
                  <a:cubicBezTo>
                    <a:pt x="0" y="264"/>
                    <a:pt x="0" y="264"/>
                    <a:pt x="0" y="264"/>
                  </a:cubicBezTo>
                  <a:cubicBezTo>
                    <a:pt x="0" y="277"/>
                    <a:pt x="11" y="288"/>
                    <a:pt x="24" y="288"/>
                  </a:cubicBezTo>
                  <a:cubicBezTo>
                    <a:pt x="209" y="288"/>
                    <a:pt x="209" y="288"/>
                    <a:pt x="209" y="288"/>
                  </a:cubicBezTo>
                  <a:cubicBezTo>
                    <a:pt x="223" y="288"/>
                    <a:pt x="233" y="277"/>
                    <a:pt x="233" y="264"/>
                  </a:cubicBezTo>
                  <a:cubicBezTo>
                    <a:pt x="233" y="24"/>
                    <a:pt x="233" y="24"/>
                    <a:pt x="233" y="24"/>
                  </a:cubicBezTo>
                  <a:cubicBezTo>
                    <a:pt x="233" y="11"/>
                    <a:pt x="223" y="0"/>
                    <a:pt x="209" y="0"/>
                  </a:cubicBezTo>
                  <a:close/>
                  <a:moveTo>
                    <a:pt x="26" y="37"/>
                  </a:moveTo>
                  <a:cubicBezTo>
                    <a:pt x="26" y="31"/>
                    <a:pt x="32" y="26"/>
                    <a:pt x="39" y="26"/>
                  </a:cubicBezTo>
                  <a:cubicBezTo>
                    <a:pt x="194" y="26"/>
                    <a:pt x="194" y="26"/>
                    <a:pt x="194" y="26"/>
                  </a:cubicBezTo>
                  <a:cubicBezTo>
                    <a:pt x="201" y="26"/>
                    <a:pt x="207" y="31"/>
                    <a:pt x="207" y="37"/>
                  </a:cubicBezTo>
                  <a:cubicBezTo>
                    <a:pt x="207" y="82"/>
                    <a:pt x="207" y="82"/>
                    <a:pt x="207" y="82"/>
                  </a:cubicBezTo>
                  <a:cubicBezTo>
                    <a:pt x="207" y="88"/>
                    <a:pt x="201" y="93"/>
                    <a:pt x="194" y="93"/>
                  </a:cubicBezTo>
                  <a:cubicBezTo>
                    <a:pt x="39" y="93"/>
                    <a:pt x="39" y="93"/>
                    <a:pt x="39" y="93"/>
                  </a:cubicBezTo>
                  <a:cubicBezTo>
                    <a:pt x="32" y="93"/>
                    <a:pt x="26" y="88"/>
                    <a:pt x="26" y="82"/>
                  </a:cubicBezTo>
                  <a:lnTo>
                    <a:pt x="26" y="37"/>
                  </a:lnTo>
                  <a:close/>
                  <a:moveTo>
                    <a:pt x="47" y="257"/>
                  </a:moveTo>
                  <a:cubicBezTo>
                    <a:pt x="37" y="257"/>
                    <a:pt x="37" y="257"/>
                    <a:pt x="37" y="257"/>
                  </a:cubicBezTo>
                  <a:cubicBezTo>
                    <a:pt x="31" y="257"/>
                    <a:pt x="26" y="251"/>
                    <a:pt x="26" y="243"/>
                  </a:cubicBezTo>
                  <a:cubicBezTo>
                    <a:pt x="26" y="235"/>
                    <a:pt x="31" y="229"/>
                    <a:pt x="37" y="229"/>
                  </a:cubicBezTo>
                  <a:cubicBezTo>
                    <a:pt x="47" y="229"/>
                    <a:pt x="47" y="229"/>
                    <a:pt x="47" y="229"/>
                  </a:cubicBezTo>
                  <a:cubicBezTo>
                    <a:pt x="53" y="229"/>
                    <a:pt x="58" y="235"/>
                    <a:pt x="58" y="243"/>
                  </a:cubicBezTo>
                  <a:cubicBezTo>
                    <a:pt x="58" y="251"/>
                    <a:pt x="53" y="257"/>
                    <a:pt x="47" y="257"/>
                  </a:cubicBezTo>
                  <a:close/>
                  <a:moveTo>
                    <a:pt x="47" y="204"/>
                  </a:moveTo>
                  <a:cubicBezTo>
                    <a:pt x="37" y="204"/>
                    <a:pt x="37" y="204"/>
                    <a:pt x="37" y="204"/>
                  </a:cubicBezTo>
                  <a:cubicBezTo>
                    <a:pt x="31" y="204"/>
                    <a:pt x="26" y="198"/>
                    <a:pt x="26" y="190"/>
                  </a:cubicBezTo>
                  <a:cubicBezTo>
                    <a:pt x="26" y="182"/>
                    <a:pt x="31" y="175"/>
                    <a:pt x="37" y="175"/>
                  </a:cubicBezTo>
                  <a:cubicBezTo>
                    <a:pt x="47" y="175"/>
                    <a:pt x="47" y="175"/>
                    <a:pt x="47" y="175"/>
                  </a:cubicBezTo>
                  <a:cubicBezTo>
                    <a:pt x="53" y="175"/>
                    <a:pt x="58" y="182"/>
                    <a:pt x="58" y="190"/>
                  </a:cubicBezTo>
                  <a:cubicBezTo>
                    <a:pt x="58" y="198"/>
                    <a:pt x="53" y="204"/>
                    <a:pt x="47" y="204"/>
                  </a:cubicBezTo>
                  <a:close/>
                  <a:moveTo>
                    <a:pt x="47" y="151"/>
                  </a:moveTo>
                  <a:cubicBezTo>
                    <a:pt x="37" y="151"/>
                    <a:pt x="37" y="151"/>
                    <a:pt x="37" y="151"/>
                  </a:cubicBezTo>
                  <a:cubicBezTo>
                    <a:pt x="31" y="151"/>
                    <a:pt x="26" y="145"/>
                    <a:pt x="26" y="137"/>
                  </a:cubicBezTo>
                  <a:cubicBezTo>
                    <a:pt x="26" y="129"/>
                    <a:pt x="31" y="122"/>
                    <a:pt x="37" y="122"/>
                  </a:cubicBezTo>
                  <a:cubicBezTo>
                    <a:pt x="47" y="122"/>
                    <a:pt x="47" y="122"/>
                    <a:pt x="47" y="122"/>
                  </a:cubicBezTo>
                  <a:cubicBezTo>
                    <a:pt x="53" y="122"/>
                    <a:pt x="58" y="129"/>
                    <a:pt x="58" y="137"/>
                  </a:cubicBezTo>
                  <a:cubicBezTo>
                    <a:pt x="58" y="145"/>
                    <a:pt x="53" y="151"/>
                    <a:pt x="47" y="151"/>
                  </a:cubicBezTo>
                  <a:close/>
                  <a:moveTo>
                    <a:pt x="96" y="257"/>
                  </a:moveTo>
                  <a:cubicBezTo>
                    <a:pt x="86" y="257"/>
                    <a:pt x="86" y="257"/>
                    <a:pt x="86" y="257"/>
                  </a:cubicBezTo>
                  <a:cubicBezTo>
                    <a:pt x="80" y="257"/>
                    <a:pt x="75" y="251"/>
                    <a:pt x="75" y="243"/>
                  </a:cubicBezTo>
                  <a:cubicBezTo>
                    <a:pt x="75" y="235"/>
                    <a:pt x="80" y="229"/>
                    <a:pt x="86" y="229"/>
                  </a:cubicBezTo>
                  <a:cubicBezTo>
                    <a:pt x="96" y="229"/>
                    <a:pt x="96" y="229"/>
                    <a:pt x="96" y="229"/>
                  </a:cubicBezTo>
                  <a:cubicBezTo>
                    <a:pt x="102" y="229"/>
                    <a:pt x="107" y="235"/>
                    <a:pt x="107" y="243"/>
                  </a:cubicBezTo>
                  <a:cubicBezTo>
                    <a:pt x="107" y="251"/>
                    <a:pt x="102" y="257"/>
                    <a:pt x="96" y="257"/>
                  </a:cubicBezTo>
                  <a:close/>
                  <a:moveTo>
                    <a:pt x="96" y="204"/>
                  </a:moveTo>
                  <a:cubicBezTo>
                    <a:pt x="86" y="204"/>
                    <a:pt x="86" y="204"/>
                    <a:pt x="86" y="204"/>
                  </a:cubicBezTo>
                  <a:cubicBezTo>
                    <a:pt x="80" y="204"/>
                    <a:pt x="75" y="198"/>
                    <a:pt x="75" y="190"/>
                  </a:cubicBezTo>
                  <a:cubicBezTo>
                    <a:pt x="75" y="182"/>
                    <a:pt x="80" y="175"/>
                    <a:pt x="86" y="175"/>
                  </a:cubicBezTo>
                  <a:cubicBezTo>
                    <a:pt x="96" y="175"/>
                    <a:pt x="96" y="175"/>
                    <a:pt x="96" y="175"/>
                  </a:cubicBezTo>
                  <a:cubicBezTo>
                    <a:pt x="102" y="175"/>
                    <a:pt x="107" y="182"/>
                    <a:pt x="107" y="190"/>
                  </a:cubicBezTo>
                  <a:cubicBezTo>
                    <a:pt x="107" y="198"/>
                    <a:pt x="102" y="204"/>
                    <a:pt x="96" y="204"/>
                  </a:cubicBezTo>
                  <a:close/>
                  <a:moveTo>
                    <a:pt x="96" y="151"/>
                  </a:moveTo>
                  <a:cubicBezTo>
                    <a:pt x="86" y="151"/>
                    <a:pt x="86" y="151"/>
                    <a:pt x="86" y="151"/>
                  </a:cubicBezTo>
                  <a:cubicBezTo>
                    <a:pt x="80" y="151"/>
                    <a:pt x="75" y="145"/>
                    <a:pt x="75" y="137"/>
                  </a:cubicBezTo>
                  <a:cubicBezTo>
                    <a:pt x="75" y="129"/>
                    <a:pt x="80" y="122"/>
                    <a:pt x="86" y="122"/>
                  </a:cubicBezTo>
                  <a:cubicBezTo>
                    <a:pt x="96" y="122"/>
                    <a:pt x="96" y="122"/>
                    <a:pt x="96" y="122"/>
                  </a:cubicBezTo>
                  <a:cubicBezTo>
                    <a:pt x="102" y="122"/>
                    <a:pt x="107" y="129"/>
                    <a:pt x="107" y="137"/>
                  </a:cubicBezTo>
                  <a:cubicBezTo>
                    <a:pt x="107" y="145"/>
                    <a:pt x="102" y="151"/>
                    <a:pt x="96" y="151"/>
                  </a:cubicBezTo>
                  <a:close/>
                  <a:moveTo>
                    <a:pt x="145" y="257"/>
                  </a:moveTo>
                  <a:cubicBezTo>
                    <a:pt x="135" y="257"/>
                    <a:pt x="135" y="257"/>
                    <a:pt x="135" y="257"/>
                  </a:cubicBezTo>
                  <a:cubicBezTo>
                    <a:pt x="129" y="257"/>
                    <a:pt x="123" y="251"/>
                    <a:pt x="123" y="243"/>
                  </a:cubicBezTo>
                  <a:cubicBezTo>
                    <a:pt x="123" y="235"/>
                    <a:pt x="129" y="229"/>
                    <a:pt x="135" y="229"/>
                  </a:cubicBezTo>
                  <a:cubicBezTo>
                    <a:pt x="145" y="229"/>
                    <a:pt x="145" y="229"/>
                    <a:pt x="145" y="229"/>
                  </a:cubicBezTo>
                  <a:cubicBezTo>
                    <a:pt x="151" y="229"/>
                    <a:pt x="156" y="235"/>
                    <a:pt x="156" y="243"/>
                  </a:cubicBezTo>
                  <a:cubicBezTo>
                    <a:pt x="156" y="251"/>
                    <a:pt x="151" y="257"/>
                    <a:pt x="145" y="257"/>
                  </a:cubicBezTo>
                  <a:close/>
                  <a:moveTo>
                    <a:pt x="145" y="204"/>
                  </a:moveTo>
                  <a:cubicBezTo>
                    <a:pt x="135" y="204"/>
                    <a:pt x="135" y="204"/>
                    <a:pt x="135" y="204"/>
                  </a:cubicBezTo>
                  <a:cubicBezTo>
                    <a:pt x="129" y="204"/>
                    <a:pt x="123" y="198"/>
                    <a:pt x="123" y="190"/>
                  </a:cubicBezTo>
                  <a:cubicBezTo>
                    <a:pt x="123" y="182"/>
                    <a:pt x="129" y="175"/>
                    <a:pt x="135" y="175"/>
                  </a:cubicBezTo>
                  <a:cubicBezTo>
                    <a:pt x="145" y="175"/>
                    <a:pt x="145" y="175"/>
                    <a:pt x="145" y="175"/>
                  </a:cubicBezTo>
                  <a:cubicBezTo>
                    <a:pt x="151" y="175"/>
                    <a:pt x="156" y="182"/>
                    <a:pt x="156" y="190"/>
                  </a:cubicBezTo>
                  <a:cubicBezTo>
                    <a:pt x="156" y="198"/>
                    <a:pt x="151" y="204"/>
                    <a:pt x="145" y="204"/>
                  </a:cubicBezTo>
                  <a:close/>
                  <a:moveTo>
                    <a:pt x="145" y="151"/>
                  </a:moveTo>
                  <a:cubicBezTo>
                    <a:pt x="135" y="151"/>
                    <a:pt x="135" y="151"/>
                    <a:pt x="135" y="151"/>
                  </a:cubicBezTo>
                  <a:cubicBezTo>
                    <a:pt x="129" y="151"/>
                    <a:pt x="123" y="145"/>
                    <a:pt x="123" y="137"/>
                  </a:cubicBezTo>
                  <a:cubicBezTo>
                    <a:pt x="123" y="129"/>
                    <a:pt x="129" y="122"/>
                    <a:pt x="135" y="122"/>
                  </a:cubicBezTo>
                  <a:cubicBezTo>
                    <a:pt x="145" y="122"/>
                    <a:pt x="145" y="122"/>
                    <a:pt x="145" y="122"/>
                  </a:cubicBezTo>
                  <a:cubicBezTo>
                    <a:pt x="151" y="122"/>
                    <a:pt x="156" y="129"/>
                    <a:pt x="156" y="137"/>
                  </a:cubicBezTo>
                  <a:cubicBezTo>
                    <a:pt x="156" y="145"/>
                    <a:pt x="151" y="151"/>
                    <a:pt x="145" y="151"/>
                  </a:cubicBezTo>
                  <a:close/>
                  <a:moveTo>
                    <a:pt x="207" y="247"/>
                  </a:moveTo>
                  <a:cubicBezTo>
                    <a:pt x="207" y="253"/>
                    <a:pt x="200" y="257"/>
                    <a:pt x="197" y="257"/>
                  </a:cubicBezTo>
                  <a:cubicBezTo>
                    <a:pt x="185" y="257"/>
                    <a:pt x="185" y="257"/>
                    <a:pt x="185" y="257"/>
                  </a:cubicBezTo>
                  <a:cubicBezTo>
                    <a:pt x="182" y="257"/>
                    <a:pt x="175" y="253"/>
                    <a:pt x="175" y="247"/>
                  </a:cubicBezTo>
                  <a:cubicBezTo>
                    <a:pt x="175" y="185"/>
                    <a:pt x="175" y="185"/>
                    <a:pt x="175" y="185"/>
                  </a:cubicBezTo>
                  <a:cubicBezTo>
                    <a:pt x="175" y="180"/>
                    <a:pt x="182" y="175"/>
                    <a:pt x="185" y="175"/>
                  </a:cubicBezTo>
                  <a:cubicBezTo>
                    <a:pt x="197" y="175"/>
                    <a:pt x="197" y="175"/>
                    <a:pt x="197" y="175"/>
                  </a:cubicBezTo>
                  <a:cubicBezTo>
                    <a:pt x="200" y="175"/>
                    <a:pt x="207" y="180"/>
                    <a:pt x="207" y="185"/>
                  </a:cubicBezTo>
                  <a:lnTo>
                    <a:pt x="207" y="247"/>
                  </a:lnTo>
                  <a:close/>
                  <a:moveTo>
                    <a:pt x="196" y="151"/>
                  </a:moveTo>
                  <a:cubicBezTo>
                    <a:pt x="186" y="151"/>
                    <a:pt x="186" y="151"/>
                    <a:pt x="186" y="151"/>
                  </a:cubicBezTo>
                  <a:cubicBezTo>
                    <a:pt x="180" y="151"/>
                    <a:pt x="175" y="145"/>
                    <a:pt x="175" y="137"/>
                  </a:cubicBezTo>
                  <a:cubicBezTo>
                    <a:pt x="175" y="129"/>
                    <a:pt x="180" y="123"/>
                    <a:pt x="186" y="123"/>
                  </a:cubicBezTo>
                  <a:cubicBezTo>
                    <a:pt x="196" y="123"/>
                    <a:pt x="196" y="123"/>
                    <a:pt x="196" y="123"/>
                  </a:cubicBezTo>
                  <a:cubicBezTo>
                    <a:pt x="202" y="123"/>
                    <a:pt x="207" y="129"/>
                    <a:pt x="207" y="137"/>
                  </a:cubicBezTo>
                  <a:cubicBezTo>
                    <a:pt x="207" y="145"/>
                    <a:pt x="202" y="151"/>
                    <a:pt x="196" y="151"/>
                  </a:cubicBezTo>
                  <a:close/>
                </a:path>
              </a:pathLst>
            </a:custGeom>
            <a:grpFill/>
            <a:ln w="9525">
              <a:noFill/>
              <a:round/>
            </a:ln>
          </p:spPr>
          <p:txBody>
            <a:bodyPr/>
            <a:lstStyle/>
            <a:p>
              <a:endParaRPr lang="zh-CN" altLang="en-US" sz="1600">
                <a:solidFill>
                  <a:schemeClr val="bg1"/>
                </a:solidFill>
              </a:endParaRPr>
            </a:p>
          </p:txBody>
        </p:sp>
      </p:grpSp>
      <p:sp>
        <p:nvSpPr>
          <p:cNvPr id="25" name="矩形 39"/>
          <p:cNvSpPr>
            <a:spLocks noChangeArrowheads="1"/>
          </p:cNvSpPr>
          <p:nvPr/>
        </p:nvSpPr>
        <p:spPr bwMode="auto">
          <a:xfrm>
            <a:off x="1482918" y="2072442"/>
            <a:ext cx="37226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chemeClr val="bg1"/>
              </a:solidFill>
              <a:latin typeface="微软雅黑" panose="020B0503020204020204" pitchFamily="34" charset="-122"/>
              <a:ea typeface="微软雅黑" panose="020B0503020204020204" pitchFamily="34" charset="-122"/>
              <a:cs typeface="Lato Regular"/>
            </a:endParaRPr>
          </a:p>
          <a:p>
            <a:r>
              <a:rPr lang="zh-CN" altLang="en-US"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dirty="0">
              <a:solidFill>
                <a:schemeClr val="bg1"/>
              </a:solidFill>
              <a:latin typeface="微软雅黑" panose="020B0503020204020204" pitchFamily="34" charset="-122"/>
              <a:ea typeface="微软雅黑" panose="020B0503020204020204" pitchFamily="34" charset="-122"/>
              <a:cs typeface="Lato Regular"/>
            </a:endParaRPr>
          </a:p>
        </p:txBody>
      </p:sp>
      <p:sp>
        <p:nvSpPr>
          <p:cNvPr id="26" name="矩形 40"/>
          <p:cNvSpPr>
            <a:spLocks noChangeArrowheads="1"/>
          </p:cNvSpPr>
          <p:nvPr/>
        </p:nvSpPr>
        <p:spPr bwMode="auto">
          <a:xfrm>
            <a:off x="1482918" y="3052156"/>
            <a:ext cx="37226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r>
              <a:rPr lang="zh-CN" altLang="en-US"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chemeClr val="bg1"/>
              </a:solidFill>
              <a:latin typeface="微软雅黑" panose="020B0503020204020204" pitchFamily="34" charset="-122"/>
              <a:ea typeface="微软雅黑" panose="020B0503020204020204" pitchFamily="34" charset="-122"/>
              <a:cs typeface="Lato Regular"/>
            </a:endParaRPr>
          </a:p>
          <a:p>
            <a:pPr lvl="0"/>
            <a:endParaRPr lang="en-US" altLang="zh-CN" dirty="0">
              <a:solidFill>
                <a:schemeClr val="bg1"/>
              </a:solidFill>
              <a:latin typeface="微软雅黑" panose="020B0503020204020204" pitchFamily="34" charset="-122"/>
              <a:ea typeface="微软雅黑" panose="020B0503020204020204" pitchFamily="34" charset="-122"/>
              <a:cs typeface="Lato Regular"/>
            </a:endParaRPr>
          </a:p>
        </p:txBody>
      </p:sp>
      <p:sp>
        <p:nvSpPr>
          <p:cNvPr id="27" name="矩形 47"/>
          <p:cNvSpPr>
            <a:spLocks noChangeArrowheads="1"/>
          </p:cNvSpPr>
          <p:nvPr/>
        </p:nvSpPr>
        <p:spPr bwMode="auto">
          <a:xfrm>
            <a:off x="1482918" y="5075309"/>
            <a:ext cx="37226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r>
              <a:rPr lang="zh-CN" altLang="en-US"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chemeClr val="bg1"/>
              </a:solidFill>
              <a:latin typeface="微软雅黑" panose="020B0503020204020204" pitchFamily="34" charset="-122"/>
              <a:ea typeface="微软雅黑" panose="020B0503020204020204" pitchFamily="34" charset="-122"/>
              <a:cs typeface="Lato Regular"/>
            </a:endParaRPr>
          </a:p>
          <a:p>
            <a:pPr lvl="0"/>
            <a:endParaRPr lang="en-US" altLang="zh-CN" dirty="0">
              <a:solidFill>
                <a:schemeClr val="bg1"/>
              </a:solidFill>
              <a:latin typeface="微软雅黑" panose="020B0503020204020204" pitchFamily="34" charset="-122"/>
              <a:ea typeface="微软雅黑" panose="020B0503020204020204" pitchFamily="34" charset="-122"/>
              <a:cs typeface="Lato Regular"/>
            </a:endParaRPr>
          </a:p>
        </p:txBody>
      </p:sp>
      <p:sp>
        <p:nvSpPr>
          <p:cNvPr id="28" name="矩形 40"/>
          <p:cNvSpPr>
            <a:spLocks noChangeArrowheads="1"/>
          </p:cNvSpPr>
          <p:nvPr/>
        </p:nvSpPr>
        <p:spPr bwMode="auto">
          <a:xfrm>
            <a:off x="1445962" y="4034548"/>
            <a:ext cx="37226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r>
              <a:rPr lang="zh-CN" altLang="en-US"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chemeClr val="bg1"/>
              </a:solidFill>
              <a:latin typeface="微软雅黑" panose="020B0503020204020204" pitchFamily="34" charset="-122"/>
              <a:ea typeface="微软雅黑" panose="020B0503020204020204" pitchFamily="34" charset="-122"/>
              <a:cs typeface="Lato Regular"/>
            </a:endParaRPr>
          </a:p>
          <a:p>
            <a:pPr lvl="0"/>
            <a:endParaRPr lang="en-US" altLang="zh-CN"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250"/>
                                        <p:tgtEl>
                                          <p:spTgt spid="25"/>
                                        </p:tgtEl>
                                      </p:cBhvr>
                                    </p:animEffect>
                                    <p:anim calcmode="lin" valueType="num">
                                      <p:cBhvr>
                                        <p:cTn id="18" dur="250" fill="hold"/>
                                        <p:tgtEl>
                                          <p:spTgt spid="25"/>
                                        </p:tgtEl>
                                        <p:attrNameLst>
                                          <p:attrName>ppt_x</p:attrName>
                                        </p:attrNameLst>
                                      </p:cBhvr>
                                      <p:tavLst>
                                        <p:tav tm="0">
                                          <p:val>
                                            <p:strVal val="#ppt_x"/>
                                          </p:val>
                                        </p:tav>
                                        <p:tav tm="100000">
                                          <p:val>
                                            <p:strVal val="#ppt_x"/>
                                          </p:val>
                                        </p:tav>
                                      </p:tavLst>
                                    </p:anim>
                                    <p:anim calcmode="lin" valueType="num">
                                      <p:cBhvr>
                                        <p:cTn id="19" dur="25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50"/>
                                        <p:tgtEl>
                                          <p:spTgt spid="26"/>
                                        </p:tgtEl>
                                      </p:cBhvr>
                                    </p:animEffect>
                                    <p:anim calcmode="lin" valueType="num">
                                      <p:cBhvr>
                                        <p:cTn id="24" dur="250" fill="hold"/>
                                        <p:tgtEl>
                                          <p:spTgt spid="26"/>
                                        </p:tgtEl>
                                        <p:attrNameLst>
                                          <p:attrName>ppt_x</p:attrName>
                                        </p:attrNameLst>
                                      </p:cBhvr>
                                      <p:tavLst>
                                        <p:tav tm="0">
                                          <p:val>
                                            <p:strVal val="#ppt_x"/>
                                          </p:val>
                                        </p:tav>
                                        <p:tav tm="100000">
                                          <p:val>
                                            <p:strVal val="#ppt_x"/>
                                          </p:val>
                                        </p:tav>
                                      </p:tavLst>
                                    </p:anim>
                                    <p:anim calcmode="lin" valueType="num">
                                      <p:cBhvr>
                                        <p:cTn id="25" dur="250" fill="hold"/>
                                        <p:tgtEl>
                                          <p:spTgt spid="2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strVal val="#ppt_x"/>
                                          </p:val>
                                        </p:tav>
                                        <p:tav tm="100000">
                                          <p:val>
                                            <p:strVal val="#ppt_x"/>
                                          </p:val>
                                        </p:tav>
                                      </p:tavLst>
                                    </p:anim>
                                    <p:anim calcmode="lin" valueType="num">
                                      <p:cBhvr>
                                        <p:cTn id="31" dur="25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250"/>
                                        <p:tgtEl>
                                          <p:spTgt spid="28"/>
                                        </p:tgtEl>
                                      </p:cBhvr>
                                    </p:animEffect>
                                    <p:anim calcmode="lin" valueType="num">
                                      <p:cBhvr>
                                        <p:cTn id="36" dur="250" fill="hold"/>
                                        <p:tgtEl>
                                          <p:spTgt spid="28"/>
                                        </p:tgtEl>
                                        <p:attrNameLst>
                                          <p:attrName>ppt_x</p:attrName>
                                        </p:attrNameLst>
                                      </p:cBhvr>
                                      <p:tavLst>
                                        <p:tav tm="0">
                                          <p:val>
                                            <p:strVal val="#ppt_x"/>
                                          </p:val>
                                        </p:tav>
                                        <p:tav tm="100000">
                                          <p:val>
                                            <p:strVal val="#ppt_x"/>
                                          </p:val>
                                        </p:tav>
                                      </p:tavLst>
                                    </p:anim>
                                    <p:anim calcmode="lin" valueType="num">
                                      <p:cBhvr>
                                        <p:cTn id="37" dur="2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9418"/>
            <a:ext cx="12190413" cy="739221"/>
            <a:chOff x="0" y="637092"/>
            <a:chExt cx="12190413" cy="739221"/>
          </a:xfrm>
        </p:grpSpPr>
        <p:sp>
          <p:nvSpPr>
            <p:cNvPr id="11" name="矩形 10"/>
            <p:cNvSpPr/>
            <p:nvPr/>
          </p:nvSpPr>
          <p:spPr>
            <a:xfrm flipV="1">
              <a:off x="0" y="1330594"/>
              <a:ext cx="1219041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37092"/>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spc="300" dirty="0">
                  <a:solidFill>
                    <a:schemeClr val="bg1"/>
                  </a:solidFill>
                  <a:latin typeface="华文中宋" panose="02010600040101010101" pitchFamily="2" charset="-122"/>
                  <a:ea typeface="华文中宋" panose="02010600040101010101" pitchFamily="2" charset="-122"/>
                  <a:sym typeface="Arial" panose="020B0604020202020204" pitchFamily="34" charset="0"/>
                </a:rPr>
                <a:t>明年工作计划</a:t>
              </a:r>
            </a:p>
          </p:txBody>
        </p:sp>
      </p:grpSp>
      <p:cxnSp>
        <p:nvCxnSpPr>
          <p:cNvPr id="5" name="直接连接符 4"/>
          <p:cNvCxnSpPr>
            <a:endCxn id="10" idx="1"/>
          </p:cNvCxnSpPr>
          <p:nvPr/>
        </p:nvCxnSpPr>
        <p:spPr>
          <a:xfrm>
            <a:off x="2473706" y="3243649"/>
            <a:ext cx="1321140" cy="6431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endCxn id="13" idx="1"/>
          </p:cNvCxnSpPr>
          <p:nvPr/>
        </p:nvCxnSpPr>
        <p:spPr>
          <a:xfrm flipV="1">
            <a:off x="4957262" y="3035920"/>
            <a:ext cx="1421343" cy="880675"/>
          </a:xfrm>
          <a:prstGeom prst="line">
            <a:avLst/>
          </a:prstGeom>
          <a:ln>
            <a:solidFill>
              <a:srgbClr val="DFF7E9"/>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13" idx="3"/>
          </p:cNvCxnSpPr>
          <p:nvPr/>
        </p:nvCxnSpPr>
        <p:spPr>
          <a:xfrm>
            <a:off x="7756347" y="3035920"/>
            <a:ext cx="1451002" cy="7196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652908" y="2846977"/>
            <a:ext cx="863600" cy="91016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矩形 9"/>
          <p:cNvSpPr/>
          <p:nvPr/>
        </p:nvSpPr>
        <p:spPr>
          <a:xfrm>
            <a:off x="3794846" y="3264540"/>
            <a:ext cx="1180904" cy="12445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矩形 12"/>
          <p:cNvSpPr/>
          <p:nvPr/>
        </p:nvSpPr>
        <p:spPr>
          <a:xfrm>
            <a:off x="6378605" y="2309904"/>
            <a:ext cx="1377742" cy="14520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矩形 13"/>
          <p:cNvSpPr/>
          <p:nvPr/>
        </p:nvSpPr>
        <p:spPr>
          <a:xfrm>
            <a:off x="9205421" y="3108965"/>
            <a:ext cx="1180904" cy="12445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文本框 19"/>
          <p:cNvSpPr txBox="1"/>
          <p:nvPr/>
        </p:nvSpPr>
        <p:spPr>
          <a:xfrm>
            <a:off x="1690716" y="3018269"/>
            <a:ext cx="814325" cy="369332"/>
          </a:xfrm>
          <a:prstGeom prst="rect">
            <a:avLst/>
          </a:prstGeom>
          <a:noFill/>
        </p:spPr>
        <p:txBody>
          <a:bodyPr wrap="non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Text1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6" name="文本框 19"/>
          <p:cNvSpPr txBox="1"/>
          <p:nvPr/>
        </p:nvSpPr>
        <p:spPr>
          <a:xfrm>
            <a:off x="3954300" y="3643628"/>
            <a:ext cx="814325" cy="369332"/>
          </a:xfrm>
          <a:prstGeom prst="rect">
            <a:avLst/>
          </a:prstGeom>
          <a:noFill/>
        </p:spPr>
        <p:txBody>
          <a:bodyPr wrap="non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Text2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691531" y="2756459"/>
            <a:ext cx="814325" cy="369332"/>
          </a:xfrm>
          <a:prstGeom prst="rect">
            <a:avLst/>
          </a:prstGeom>
          <a:noFill/>
        </p:spPr>
        <p:txBody>
          <a:bodyPr wrap="non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Text3</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8" name="文本框 19"/>
          <p:cNvSpPr txBox="1"/>
          <p:nvPr/>
        </p:nvSpPr>
        <p:spPr>
          <a:xfrm>
            <a:off x="9427636" y="3510162"/>
            <a:ext cx="814325" cy="369332"/>
          </a:xfrm>
          <a:prstGeom prst="rect">
            <a:avLst/>
          </a:prstGeom>
          <a:noFill/>
        </p:spPr>
        <p:txBody>
          <a:bodyPr wrap="non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Text4</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19" name="组合 354"/>
          <p:cNvGrpSpPr/>
          <p:nvPr/>
        </p:nvGrpSpPr>
        <p:grpSpPr>
          <a:xfrm>
            <a:off x="1501638" y="3920881"/>
            <a:ext cx="2348825" cy="892935"/>
            <a:chOff x="1343472" y="4037003"/>
            <a:chExt cx="1761619" cy="669701"/>
          </a:xfrm>
        </p:grpSpPr>
        <p:sp>
          <p:nvSpPr>
            <p:cNvPr id="20" name="文本框 355"/>
            <p:cNvSpPr txBox="1"/>
            <p:nvPr/>
          </p:nvSpPr>
          <p:spPr>
            <a:xfrm>
              <a:off x="1454173" y="4360455"/>
              <a:ext cx="1650918" cy="34624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1" name="文本框 356"/>
            <p:cNvSpPr txBox="1"/>
            <p:nvPr/>
          </p:nvSpPr>
          <p:spPr>
            <a:xfrm>
              <a:off x="1343472" y="4037003"/>
              <a:ext cx="1650918" cy="284742"/>
            </a:xfrm>
            <a:prstGeom prst="rect">
              <a:avLst/>
            </a:prstGeom>
            <a:noFill/>
          </p:spPr>
          <p:txBody>
            <a:bodyPr wrap="square" rtlCol="0">
              <a:spAutoFit/>
            </a:bodyPr>
            <a:lstStyle/>
            <a:p>
              <a:r>
                <a:rPr lang="zh-CN" altLang="en-US" sz="1865" b="1" dirty="0">
                  <a:solidFill>
                    <a:schemeClr val="bg1"/>
                  </a:solidFill>
                  <a:latin typeface="微软雅黑" panose="020B0503020204020204" pitchFamily="34" charset="-122"/>
                  <a:ea typeface="微软雅黑" panose="020B0503020204020204" pitchFamily="34" charset="-122"/>
                </a:rPr>
                <a:t>加入标题</a:t>
              </a:r>
            </a:p>
          </p:txBody>
        </p:sp>
      </p:grpSp>
      <p:grpSp>
        <p:nvGrpSpPr>
          <p:cNvPr id="22" name="组合 354"/>
          <p:cNvGrpSpPr/>
          <p:nvPr/>
        </p:nvGrpSpPr>
        <p:grpSpPr>
          <a:xfrm>
            <a:off x="3689581" y="4703827"/>
            <a:ext cx="2348825" cy="892935"/>
            <a:chOff x="1343472" y="4037003"/>
            <a:chExt cx="1761619" cy="669701"/>
          </a:xfrm>
        </p:grpSpPr>
        <p:sp>
          <p:nvSpPr>
            <p:cNvPr id="23" name="文本框 355"/>
            <p:cNvSpPr txBox="1"/>
            <p:nvPr/>
          </p:nvSpPr>
          <p:spPr>
            <a:xfrm>
              <a:off x="1454173" y="4360455"/>
              <a:ext cx="1650918" cy="34624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4" name="文本框 356"/>
            <p:cNvSpPr txBox="1"/>
            <p:nvPr/>
          </p:nvSpPr>
          <p:spPr>
            <a:xfrm>
              <a:off x="1343472" y="4037003"/>
              <a:ext cx="1650918" cy="284742"/>
            </a:xfrm>
            <a:prstGeom prst="rect">
              <a:avLst/>
            </a:prstGeom>
            <a:noFill/>
          </p:spPr>
          <p:txBody>
            <a:bodyPr wrap="square" rtlCol="0">
              <a:spAutoFit/>
            </a:bodyPr>
            <a:lstStyle/>
            <a:p>
              <a:r>
                <a:rPr lang="zh-CN" altLang="en-US" sz="1865" b="1" dirty="0">
                  <a:solidFill>
                    <a:schemeClr val="bg1"/>
                  </a:solidFill>
                  <a:latin typeface="微软雅黑" panose="020B0503020204020204" pitchFamily="34" charset="-122"/>
                  <a:ea typeface="微软雅黑" panose="020B0503020204020204" pitchFamily="34" charset="-122"/>
                </a:rPr>
                <a:t>加入标题</a:t>
              </a:r>
            </a:p>
          </p:txBody>
        </p:sp>
      </p:grpSp>
      <p:grpSp>
        <p:nvGrpSpPr>
          <p:cNvPr id="25" name="组合 354"/>
          <p:cNvGrpSpPr/>
          <p:nvPr/>
        </p:nvGrpSpPr>
        <p:grpSpPr>
          <a:xfrm>
            <a:off x="6276949" y="3974066"/>
            <a:ext cx="2348825" cy="892935"/>
            <a:chOff x="1343472" y="4037003"/>
            <a:chExt cx="1761619" cy="669701"/>
          </a:xfrm>
        </p:grpSpPr>
        <p:sp>
          <p:nvSpPr>
            <p:cNvPr id="26" name="文本框 355"/>
            <p:cNvSpPr txBox="1"/>
            <p:nvPr/>
          </p:nvSpPr>
          <p:spPr>
            <a:xfrm>
              <a:off x="1454173" y="4360455"/>
              <a:ext cx="1650918" cy="34624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7" name="文本框 356"/>
            <p:cNvSpPr txBox="1"/>
            <p:nvPr/>
          </p:nvSpPr>
          <p:spPr>
            <a:xfrm>
              <a:off x="1343472" y="4037003"/>
              <a:ext cx="1650918" cy="284742"/>
            </a:xfrm>
            <a:prstGeom prst="rect">
              <a:avLst/>
            </a:prstGeom>
            <a:noFill/>
          </p:spPr>
          <p:txBody>
            <a:bodyPr wrap="square" rtlCol="0">
              <a:spAutoFit/>
            </a:bodyPr>
            <a:lstStyle/>
            <a:p>
              <a:r>
                <a:rPr lang="zh-CN" altLang="en-US" sz="1865" b="1" dirty="0">
                  <a:solidFill>
                    <a:schemeClr val="bg1"/>
                  </a:solidFill>
                  <a:latin typeface="微软雅黑" panose="020B0503020204020204" pitchFamily="34" charset="-122"/>
                  <a:ea typeface="微软雅黑" panose="020B0503020204020204" pitchFamily="34" charset="-122"/>
                </a:rPr>
                <a:t>加入标题</a:t>
              </a:r>
            </a:p>
          </p:txBody>
        </p:sp>
      </p:grpSp>
      <p:grpSp>
        <p:nvGrpSpPr>
          <p:cNvPr id="28" name="组合 354"/>
          <p:cNvGrpSpPr/>
          <p:nvPr/>
        </p:nvGrpSpPr>
        <p:grpSpPr>
          <a:xfrm>
            <a:off x="9094692" y="4487557"/>
            <a:ext cx="2348825" cy="892935"/>
            <a:chOff x="1343472" y="4037003"/>
            <a:chExt cx="1761619" cy="669701"/>
          </a:xfrm>
        </p:grpSpPr>
        <p:sp>
          <p:nvSpPr>
            <p:cNvPr id="29" name="文本框 355"/>
            <p:cNvSpPr txBox="1"/>
            <p:nvPr/>
          </p:nvSpPr>
          <p:spPr>
            <a:xfrm>
              <a:off x="1454173" y="4360455"/>
              <a:ext cx="1650918" cy="34624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30" name="文本框 356"/>
            <p:cNvSpPr txBox="1"/>
            <p:nvPr/>
          </p:nvSpPr>
          <p:spPr>
            <a:xfrm>
              <a:off x="1343472" y="4037003"/>
              <a:ext cx="1650918" cy="284742"/>
            </a:xfrm>
            <a:prstGeom prst="rect">
              <a:avLst/>
            </a:prstGeom>
            <a:noFill/>
          </p:spPr>
          <p:txBody>
            <a:bodyPr wrap="square" rtlCol="0">
              <a:spAutoFit/>
            </a:bodyPr>
            <a:lstStyle/>
            <a:p>
              <a:r>
                <a:rPr lang="zh-CN" altLang="en-US" sz="1865" b="1" dirty="0">
                  <a:solidFill>
                    <a:schemeClr val="bg1"/>
                  </a:solidFill>
                  <a:latin typeface="微软雅黑" panose="020B0503020204020204" pitchFamily="34" charset="-122"/>
                  <a:ea typeface="微软雅黑" panose="020B0503020204020204" pitchFamily="34" charset="-122"/>
                </a:rPr>
                <a:t>加入标题</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grpId="0" nodeType="withEffect" nodePh="1">
                                  <p:stCondLst>
                                    <p:cond delay="0"/>
                                  </p:stCondLst>
                                  <p:endCondLst>
                                    <p:cond evt="begin" delay="0">
                                      <p:tn val="20"/>
                                    </p:cond>
                                  </p:end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grpId="0" nodeType="withEffect" nodePh="1">
                                  <p:stCondLst>
                                    <p:cond delay="0"/>
                                  </p:stCondLst>
                                  <p:endCondLst>
                                    <p:cond evt="begin" delay="0">
                                      <p:tn val="23"/>
                                    </p:cond>
                                  </p:end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nodePh="1">
                                  <p:stCondLst>
                                    <p:cond delay="0"/>
                                  </p:stCondLst>
                                  <p:endCondLst>
                                    <p:cond evt="begin" delay="0">
                                      <p:tn val="26"/>
                                    </p:cond>
                                  </p:end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5"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TextBox 18"/>
          <p:cNvSpPr txBox="1"/>
          <p:nvPr/>
        </p:nvSpPr>
        <p:spPr>
          <a:xfrm flipH="1">
            <a:off x="4123862" y="2868330"/>
            <a:ext cx="4272323" cy="661720"/>
          </a:xfrm>
          <a:prstGeom prst="rect">
            <a:avLst/>
          </a:prstGeom>
          <a:noFill/>
        </p:spPr>
        <p:txBody>
          <a:bodyPr wrap="none" rtlCol="0">
            <a:spAutoFit/>
          </a:bodyPr>
          <a:lstStyle/>
          <a:p>
            <a:pPr lvl="0" algn="ctr"/>
            <a:r>
              <a:rPr lang="en-US" altLang="zh-CN" sz="3600" spc="300" dirty="0">
                <a:solidFill>
                  <a:schemeClr val="bg1"/>
                </a:solidFill>
                <a:latin typeface="华文中宋" panose="02010600040101010101" pitchFamily="2" charset="-122"/>
                <a:ea typeface="华文中宋" panose="02010600040101010101" pitchFamily="2" charset="-122"/>
                <a:cs typeface="Roboto Black" charset="0"/>
              </a:rPr>
              <a:t>WORK REPORT</a:t>
            </a:r>
            <a:endParaRPr lang="en-US" altLang="zh-CN" sz="3600" spc="300" dirty="0">
              <a:solidFill>
                <a:schemeClr val="bg1"/>
              </a:solidFill>
              <a:latin typeface="华文中宋" panose="02010600040101010101" pitchFamily="2" charset="-122"/>
              <a:ea typeface="华文中宋" panose="02010600040101010101" pitchFamily="2" charset="-122"/>
              <a:cs typeface="Roboto Thin" charset="0"/>
            </a:endParaRPr>
          </a:p>
        </p:txBody>
      </p:sp>
      <p:grpSp>
        <p:nvGrpSpPr>
          <p:cNvPr id="14" name="Group 18"/>
          <p:cNvGrpSpPr/>
          <p:nvPr/>
        </p:nvGrpSpPr>
        <p:grpSpPr>
          <a:xfrm flipV="1">
            <a:off x="4297565" y="3544236"/>
            <a:ext cx="3862268" cy="285044"/>
            <a:chOff x="6927228" y="7552706"/>
            <a:chExt cx="3076657" cy="227062"/>
          </a:xfrm>
          <a:solidFill>
            <a:schemeClr val="bg1"/>
          </a:solidFill>
        </p:grpSpPr>
        <p:sp>
          <p:nvSpPr>
            <p:cNvPr id="15" name="Oval 19"/>
            <p:cNvSpPr>
              <a:spLocks noChangeAspect="1"/>
            </p:cNvSpPr>
            <p:nvPr/>
          </p:nvSpPr>
          <p:spPr>
            <a:xfrm rot="18861538">
              <a:off x="6927228" y="771191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16" name="Oval 20"/>
            <p:cNvSpPr>
              <a:spLocks noChangeAspect="1"/>
            </p:cNvSpPr>
            <p:nvPr/>
          </p:nvSpPr>
          <p:spPr>
            <a:xfrm rot="18861538">
              <a:off x="7142741" y="770950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17" name="Oval 21"/>
            <p:cNvSpPr>
              <a:spLocks noChangeAspect="1"/>
            </p:cNvSpPr>
            <p:nvPr/>
          </p:nvSpPr>
          <p:spPr>
            <a:xfrm rot="18861538">
              <a:off x="7358254" y="770709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18" name="Oval 22"/>
            <p:cNvSpPr>
              <a:spLocks noChangeAspect="1"/>
            </p:cNvSpPr>
            <p:nvPr/>
          </p:nvSpPr>
          <p:spPr>
            <a:xfrm rot="18861538">
              <a:off x="7573766" y="771263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19" name="Oval 23"/>
            <p:cNvSpPr>
              <a:spLocks noChangeAspect="1"/>
            </p:cNvSpPr>
            <p:nvPr/>
          </p:nvSpPr>
          <p:spPr>
            <a:xfrm rot="18861538">
              <a:off x="7789279" y="771022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20" name="Oval 24"/>
            <p:cNvSpPr>
              <a:spLocks noChangeAspect="1"/>
            </p:cNvSpPr>
            <p:nvPr/>
          </p:nvSpPr>
          <p:spPr>
            <a:xfrm rot="18861538">
              <a:off x="8004792" y="771576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21" name="Oval 25"/>
            <p:cNvSpPr>
              <a:spLocks noChangeAspect="1"/>
            </p:cNvSpPr>
            <p:nvPr/>
          </p:nvSpPr>
          <p:spPr>
            <a:xfrm rot="18861538">
              <a:off x="8220304" y="771334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22" name="Oval 26"/>
            <p:cNvSpPr>
              <a:spLocks noChangeAspect="1"/>
            </p:cNvSpPr>
            <p:nvPr/>
          </p:nvSpPr>
          <p:spPr>
            <a:xfrm rot="18861538">
              <a:off x="8435817" y="771093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23" name="Oval 27"/>
            <p:cNvSpPr>
              <a:spLocks noChangeAspect="1"/>
            </p:cNvSpPr>
            <p:nvPr/>
          </p:nvSpPr>
          <p:spPr>
            <a:xfrm rot="18861538">
              <a:off x="8651330" y="770852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24" name="Oval 29"/>
            <p:cNvSpPr>
              <a:spLocks noChangeAspect="1"/>
            </p:cNvSpPr>
            <p:nvPr/>
          </p:nvSpPr>
          <p:spPr>
            <a:xfrm rot="18861538">
              <a:off x="8866842" y="771406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25" name="Oval 30"/>
            <p:cNvSpPr>
              <a:spLocks noChangeAspect="1"/>
            </p:cNvSpPr>
            <p:nvPr/>
          </p:nvSpPr>
          <p:spPr>
            <a:xfrm rot="18861538">
              <a:off x="9082355" y="771165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26" name="Oval 31"/>
            <p:cNvSpPr>
              <a:spLocks noChangeAspect="1"/>
            </p:cNvSpPr>
            <p:nvPr/>
          </p:nvSpPr>
          <p:spPr>
            <a:xfrm rot="18861538">
              <a:off x="9297868" y="770924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27" name="Oval 32"/>
            <p:cNvSpPr>
              <a:spLocks noChangeAspect="1"/>
            </p:cNvSpPr>
            <p:nvPr/>
          </p:nvSpPr>
          <p:spPr>
            <a:xfrm rot="18861538">
              <a:off x="6927228" y="755752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28" name="Oval 33"/>
            <p:cNvSpPr>
              <a:spLocks noChangeAspect="1"/>
            </p:cNvSpPr>
            <p:nvPr/>
          </p:nvSpPr>
          <p:spPr>
            <a:xfrm rot="18861538">
              <a:off x="7142741" y="755511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29" name="Oval 34"/>
            <p:cNvSpPr>
              <a:spLocks noChangeAspect="1"/>
            </p:cNvSpPr>
            <p:nvPr/>
          </p:nvSpPr>
          <p:spPr>
            <a:xfrm rot="18861538">
              <a:off x="7358254" y="755270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30" name="Oval 35"/>
            <p:cNvSpPr>
              <a:spLocks noChangeAspect="1"/>
            </p:cNvSpPr>
            <p:nvPr/>
          </p:nvSpPr>
          <p:spPr>
            <a:xfrm rot="18861538">
              <a:off x="7573766" y="755824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31" name="Oval 36"/>
            <p:cNvSpPr>
              <a:spLocks noChangeAspect="1"/>
            </p:cNvSpPr>
            <p:nvPr/>
          </p:nvSpPr>
          <p:spPr>
            <a:xfrm rot="18861538">
              <a:off x="7789279" y="755583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32" name="Oval 37"/>
            <p:cNvSpPr>
              <a:spLocks noChangeAspect="1"/>
            </p:cNvSpPr>
            <p:nvPr/>
          </p:nvSpPr>
          <p:spPr>
            <a:xfrm rot="18861538">
              <a:off x="8004792" y="756137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33" name="Oval 38"/>
            <p:cNvSpPr>
              <a:spLocks noChangeAspect="1"/>
            </p:cNvSpPr>
            <p:nvPr/>
          </p:nvSpPr>
          <p:spPr>
            <a:xfrm rot="18861538">
              <a:off x="8220304" y="755896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34" name="Oval 39"/>
            <p:cNvSpPr>
              <a:spLocks noChangeAspect="1"/>
            </p:cNvSpPr>
            <p:nvPr/>
          </p:nvSpPr>
          <p:spPr>
            <a:xfrm rot="18861538">
              <a:off x="8435817" y="755655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35" name="Oval 40"/>
            <p:cNvSpPr>
              <a:spLocks noChangeAspect="1"/>
            </p:cNvSpPr>
            <p:nvPr/>
          </p:nvSpPr>
          <p:spPr>
            <a:xfrm rot="18861538">
              <a:off x="8651330" y="755414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36" name="Oval 41"/>
            <p:cNvSpPr>
              <a:spLocks noChangeAspect="1"/>
            </p:cNvSpPr>
            <p:nvPr/>
          </p:nvSpPr>
          <p:spPr>
            <a:xfrm rot="18861538">
              <a:off x="8866842" y="7559679"/>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37" name="Oval 42"/>
            <p:cNvSpPr>
              <a:spLocks noChangeAspect="1"/>
            </p:cNvSpPr>
            <p:nvPr/>
          </p:nvSpPr>
          <p:spPr>
            <a:xfrm rot="18861538">
              <a:off x="9082355" y="755726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38" name="Oval 43"/>
            <p:cNvSpPr>
              <a:spLocks noChangeAspect="1"/>
            </p:cNvSpPr>
            <p:nvPr/>
          </p:nvSpPr>
          <p:spPr>
            <a:xfrm rot="18861538">
              <a:off x="9297868" y="755485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39" name="Oval 44"/>
            <p:cNvSpPr>
              <a:spLocks noChangeAspect="1"/>
            </p:cNvSpPr>
            <p:nvPr/>
          </p:nvSpPr>
          <p:spPr>
            <a:xfrm rot="18861538">
              <a:off x="9508851" y="771191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40" name="Oval 45"/>
            <p:cNvSpPr>
              <a:spLocks noChangeAspect="1"/>
            </p:cNvSpPr>
            <p:nvPr/>
          </p:nvSpPr>
          <p:spPr>
            <a:xfrm rot="18861538">
              <a:off x="9724364" y="770950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41" name="Oval 46"/>
            <p:cNvSpPr>
              <a:spLocks noChangeAspect="1"/>
            </p:cNvSpPr>
            <p:nvPr/>
          </p:nvSpPr>
          <p:spPr>
            <a:xfrm rot="18861538">
              <a:off x="9939877" y="770709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42" name="Oval 56"/>
            <p:cNvSpPr>
              <a:spLocks noChangeAspect="1"/>
            </p:cNvSpPr>
            <p:nvPr/>
          </p:nvSpPr>
          <p:spPr>
            <a:xfrm rot="18861538">
              <a:off x="9508851" y="755752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43" name="Oval 57"/>
            <p:cNvSpPr>
              <a:spLocks noChangeAspect="1"/>
            </p:cNvSpPr>
            <p:nvPr/>
          </p:nvSpPr>
          <p:spPr>
            <a:xfrm rot="18861538">
              <a:off x="9724364" y="755511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sp>
          <p:nvSpPr>
            <p:cNvPr id="44" name="Oval 58"/>
            <p:cNvSpPr>
              <a:spLocks noChangeAspect="1"/>
            </p:cNvSpPr>
            <p:nvPr/>
          </p:nvSpPr>
          <p:spPr>
            <a:xfrm rot="18861538">
              <a:off x="9939877" y="755270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bg1"/>
                </a:solidFill>
                <a:latin typeface="华文中宋" panose="02010600040101010101" pitchFamily="2" charset="-122"/>
                <a:ea typeface="华文中宋" panose="02010600040101010101" pitchFamily="2" charset="-122"/>
              </a:endParaRPr>
            </a:p>
          </p:txBody>
        </p:sp>
      </p:grpSp>
      <p:sp>
        <p:nvSpPr>
          <p:cNvPr id="45" name="TextBox 4"/>
          <p:cNvSpPr txBox="1"/>
          <p:nvPr/>
        </p:nvSpPr>
        <p:spPr>
          <a:xfrm>
            <a:off x="4091861" y="1638229"/>
            <a:ext cx="4288354" cy="1323439"/>
          </a:xfrm>
          <a:prstGeom prst="rect">
            <a:avLst/>
          </a:prstGeom>
          <a:noFill/>
        </p:spPr>
        <p:txBody>
          <a:bodyPr wrap="none" rtlCol="0">
            <a:spAutoFit/>
          </a:bodyPr>
          <a:lstStyle/>
          <a:p>
            <a:pPr algn="ctr"/>
            <a:r>
              <a:rPr lang="zh-CN" altLang="en-US" sz="8000" dirty="0">
                <a:solidFill>
                  <a:schemeClr val="bg1"/>
                </a:solidFill>
                <a:latin typeface="华文中宋" panose="02010600040101010101" pitchFamily="2" charset="-122"/>
                <a:ea typeface="华文中宋" panose="02010600040101010101" pitchFamily="2" charset="-122"/>
              </a:rPr>
              <a:t>谢谢观看</a:t>
            </a:r>
            <a:endParaRPr lang="en-US" altLang="zh-CN" sz="8000" dirty="0">
              <a:solidFill>
                <a:schemeClr val="bg1"/>
              </a:solidFill>
              <a:latin typeface="华文中宋" panose="02010600040101010101" pitchFamily="2" charset="-122"/>
              <a:ea typeface="华文中宋" panose="02010600040101010101" pitchFamily="2" charset="-122"/>
            </a:endParaRPr>
          </a:p>
        </p:txBody>
      </p:sp>
      <p:sp>
        <p:nvSpPr>
          <p:cNvPr id="46" name="TextBox 23"/>
          <p:cNvSpPr txBox="1"/>
          <p:nvPr/>
        </p:nvSpPr>
        <p:spPr>
          <a:xfrm>
            <a:off x="4127431" y="3919837"/>
            <a:ext cx="4218914" cy="357021"/>
          </a:xfrm>
          <a:prstGeom prst="rect">
            <a:avLst/>
          </a:prstGeom>
          <a:noFill/>
        </p:spPr>
        <p:txBody>
          <a:bodyPr wrap="square" rtlCol="0">
            <a:spAutoFit/>
          </a:bodyPr>
          <a:lstStyle/>
          <a:p>
            <a:pPr algn="ctr"/>
            <a:r>
              <a:rPr lang="en-US" altLang="zh-CN" sz="870" dirty="0">
                <a:solidFill>
                  <a:schemeClr val="bg1"/>
                </a:solidFill>
                <a:latin typeface="微软雅黑" panose="020B0503020204020204" pitchFamily="34" charset="-122"/>
                <a:ea typeface="微软雅黑" panose="020B0503020204020204" pitchFamily="34" charset="-122"/>
              </a:rPr>
              <a:t>paste in this box, and select only the text. Your content to play here, or</a:t>
            </a:r>
          </a:p>
          <a:p>
            <a:pPr algn="ctr"/>
            <a:r>
              <a:rPr lang="en-US" altLang="zh-CN" sz="870" dirty="0">
                <a:solidFill>
                  <a:schemeClr val="bg1"/>
                </a:solidFill>
                <a:latin typeface="微软雅黑" panose="020B0503020204020204" pitchFamily="34" charset="-122"/>
                <a:ea typeface="微软雅黑" panose="020B0503020204020204" pitchFamily="34" charset="-122"/>
              </a:rPr>
              <a:t>paste in this box, and select only the text. Your content to play here, or</a:t>
            </a:r>
          </a:p>
        </p:txBody>
      </p:sp>
      <p:grpSp>
        <p:nvGrpSpPr>
          <p:cNvPr id="47" name="组合 46"/>
          <p:cNvGrpSpPr/>
          <p:nvPr/>
        </p:nvGrpSpPr>
        <p:grpSpPr>
          <a:xfrm rot="5400000">
            <a:off x="4433546" y="380885"/>
            <a:ext cx="3580946" cy="5288418"/>
            <a:chOff x="2418675" y="1545658"/>
            <a:chExt cx="7380169" cy="3621241"/>
          </a:xfrm>
        </p:grpSpPr>
        <p:grpSp>
          <p:nvGrpSpPr>
            <p:cNvPr id="48" name="组合 47"/>
            <p:cNvGrpSpPr/>
            <p:nvPr/>
          </p:nvGrpSpPr>
          <p:grpSpPr>
            <a:xfrm flipH="1" flipV="1">
              <a:off x="9270355" y="1545658"/>
              <a:ext cx="528489" cy="376022"/>
              <a:chOff x="2945453" y="2246911"/>
              <a:chExt cx="5437284" cy="3868656"/>
            </a:xfrm>
          </p:grpSpPr>
          <p:cxnSp>
            <p:nvCxnSpPr>
              <p:cNvPr id="59" name="直接连接符 58"/>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2418675" y="4790877"/>
              <a:ext cx="528489" cy="376022"/>
              <a:chOff x="2945453" y="2246911"/>
              <a:chExt cx="5437284" cy="3868656"/>
            </a:xfrm>
          </p:grpSpPr>
          <p:cxnSp>
            <p:nvCxnSpPr>
              <p:cNvPr id="57" name="直接连接符 56"/>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flipH="1">
              <a:off x="2418675" y="1545658"/>
              <a:ext cx="7380169" cy="3621241"/>
              <a:chOff x="1931365" y="747372"/>
              <a:chExt cx="7380169" cy="3621241"/>
            </a:xfrm>
          </p:grpSpPr>
          <p:grpSp>
            <p:nvGrpSpPr>
              <p:cNvPr id="51" name="组合 50"/>
              <p:cNvGrpSpPr/>
              <p:nvPr/>
            </p:nvGrpSpPr>
            <p:grpSpPr>
              <a:xfrm flipH="1" flipV="1">
                <a:off x="8783045" y="747372"/>
                <a:ext cx="528489" cy="376022"/>
                <a:chOff x="2945453" y="2246911"/>
                <a:chExt cx="5437284" cy="3868656"/>
              </a:xfrm>
            </p:grpSpPr>
            <p:cxnSp>
              <p:nvCxnSpPr>
                <p:cNvPr id="55" name="直接连接符 54"/>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1931365" y="3992591"/>
                <a:ext cx="528489" cy="376022"/>
                <a:chOff x="2945453" y="2246911"/>
                <a:chExt cx="5437284" cy="3868656"/>
              </a:xfrm>
            </p:grpSpPr>
            <p:cxnSp>
              <p:nvCxnSpPr>
                <p:cNvPr id="53" name="直接连接符 52"/>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750" fill="hold"/>
                                        <p:tgtEl>
                                          <p:spTgt spid="47"/>
                                        </p:tgtEl>
                                        <p:attrNameLst>
                                          <p:attrName>ppt_w</p:attrName>
                                        </p:attrNameLst>
                                      </p:cBhvr>
                                      <p:tavLst>
                                        <p:tav tm="0">
                                          <p:val>
                                            <p:fltVal val="0"/>
                                          </p:val>
                                        </p:tav>
                                        <p:tav tm="100000">
                                          <p:val>
                                            <p:strVal val="#ppt_w"/>
                                          </p:val>
                                        </p:tav>
                                      </p:tavLst>
                                    </p:anim>
                                    <p:anim calcmode="lin" valueType="num">
                                      <p:cBhvr>
                                        <p:cTn id="12" dur="750" fill="hold"/>
                                        <p:tgtEl>
                                          <p:spTgt spid="47"/>
                                        </p:tgtEl>
                                        <p:attrNameLst>
                                          <p:attrName>ppt_h</p:attrName>
                                        </p:attrNameLst>
                                      </p:cBhvr>
                                      <p:tavLst>
                                        <p:tav tm="0">
                                          <p:val>
                                            <p:fltVal val="0"/>
                                          </p:val>
                                        </p:tav>
                                        <p:tav tm="100000">
                                          <p:val>
                                            <p:strVal val="#ppt_h"/>
                                          </p:val>
                                        </p:tav>
                                      </p:tavLst>
                                    </p:anim>
                                    <p:animEffect transition="in" filter="fade">
                                      <p:cBhvr>
                                        <p:cTn id="13" dur="750"/>
                                        <p:tgtEl>
                                          <p:spTgt spid="47"/>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4" presetClass="entr" presetSubtype="10" fill="hold" grpId="0" nodeType="afterEffect">
                                  <p:stCondLst>
                                    <p:cond delay="0"/>
                                  </p:stCondLst>
                                  <p:iterate type="lt">
                                    <p:tmPct val="30000"/>
                                  </p:iterate>
                                  <p:childTnLst>
                                    <p:set>
                                      <p:cBhvr>
                                        <p:cTn id="22" dur="1" fill="hold">
                                          <p:stCondLst>
                                            <p:cond delay="0"/>
                                          </p:stCondLst>
                                        </p:cTn>
                                        <p:tgtEl>
                                          <p:spTgt spid="45"/>
                                        </p:tgtEl>
                                        <p:attrNameLst>
                                          <p:attrName>style.visibility</p:attrName>
                                        </p:attrNameLst>
                                      </p:cBhvr>
                                      <p:to>
                                        <p:strVal val="visible"/>
                                      </p:to>
                                    </p:set>
                                    <p:animEffect transition="in" filter="randombar(horizontal)">
                                      <p:cBhvr>
                                        <p:cTn id="23" dur="500"/>
                                        <p:tgtEl>
                                          <p:spTgt spid="45"/>
                                        </p:tgtEl>
                                      </p:cBhvr>
                                    </p:animEffect>
                                  </p:childTnLst>
                                </p:cTn>
                              </p:par>
                            </p:childTnLst>
                          </p:cTn>
                        </p:par>
                        <p:par>
                          <p:cTn id="24" fill="hold">
                            <p:stCondLst>
                              <p:cond delay="27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50"/>
                                        <p:tgtEl>
                                          <p:spTgt spid="13"/>
                                        </p:tgtEl>
                                      </p:cBhvr>
                                    </p:animEffect>
                                    <p:anim calcmode="lin" valueType="num">
                                      <p:cBhvr>
                                        <p:cTn id="28" dur="750" fill="hold"/>
                                        <p:tgtEl>
                                          <p:spTgt spid="13"/>
                                        </p:tgtEl>
                                        <p:attrNameLst>
                                          <p:attrName>ppt_x</p:attrName>
                                        </p:attrNameLst>
                                      </p:cBhvr>
                                      <p:tavLst>
                                        <p:tav tm="0">
                                          <p:val>
                                            <p:strVal val="#ppt_x"/>
                                          </p:val>
                                        </p:tav>
                                        <p:tav tm="100000">
                                          <p:val>
                                            <p:strVal val="#ppt_x"/>
                                          </p:val>
                                        </p:tav>
                                      </p:tavLst>
                                    </p:anim>
                                    <p:anim calcmode="lin" valueType="num">
                                      <p:cBhvr>
                                        <p:cTn id="29" dur="75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a:xfrm>
            <a:off x="4300992" y="1842241"/>
            <a:ext cx="3877985" cy="1015082"/>
            <a:chOff x="1881306" y="1133053"/>
            <a:chExt cx="8481894" cy="1294965"/>
          </a:xfrm>
        </p:grpSpPr>
        <p:sp>
          <p:nvSpPr>
            <p:cNvPr id="13" name="矩形 12"/>
            <p:cNvSpPr/>
            <p:nvPr/>
          </p:nvSpPr>
          <p:spPr>
            <a:xfrm>
              <a:off x="1881306" y="1223755"/>
              <a:ext cx="8481894" cy="1060126"/>
            </a:xfrm>
            <a:prstGeom prst="rect">
              <a:avLst/>
            </a:prstGeom>
          </p:spPr>
          <p:txBody>
            <a:bodyPr wrap="square">
              <a:spAutoFit/>
            </a:bodyPr>
            <a:lstStyle/>
            <a:p>
              <a:pPr algn="ctr"/>
              <a:r>
                <a:rPr lang="zh-CN" altLang="en-US" sz="4800" spc="600" dirty="0">
                  <a:solidFill>
                    <a:schemeClr val="bg1"/>
                  </a:solidFill>
                  <a:latin typeface="华文中宋" panose="02010600040101010101" pitchFamily="2" charset="-122"/>
                  <a:ea typeface="华文中宋" panose="02010600040101010101" pitchFamily="2" charset="-122"/>
                </a:rPr>
                <a:t>第一部分</a:t>
              </a:r>
            </a:p>
          </p:txBody>
        </p:sp>
        <p:grpSp>
          <p:nvGrpSpPr>
            <p:cNvPr id="14" name="组合 13"/>
            <p:cNvGrpSpPr/>
            <p:nvPr/>
          </p:nvGrpSpPr>
          <p:grpSpPr>
            <a:xfrm>
              <a:off x="2176236" y="1133053"/>
              <a:ext cx="7831364" cy="1294965"/>
              <a:chOff x="2802618" y="3136900"/>
              <a:chExt cx="6578600" cy="766122"/>
            </a:xfrm>
          </p:grpSpPr>
          <p:cxnSp>
            <p:nvCxnSpPr>
              <p:cNvPr id="15" name="直接连接符 14"/>
              <p:cNvCxnSpPr/>
              <p:nvPr/>
            </p:nvCxnSpPr>
            <p:spPr>
              <a:xfrm>
                <a:off x="2802618" y="3136900"/>
                <a:ext cx="657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802618" y="3903022"/>
                <a:ext cx="657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p:cNvGrpSpPr/>
          <p:nvPr/>
        </p:nvGrpSpPr>
        <p:grpSpPr>
          <a:xfrm>
            <a:off x="4194462" y="3010466"/>
            <a:ext cx="4144904" cy="1380786"/>
            <a:chOff x="4981089" y="2837641"/>
            <a:chExt cx="4144904" cy="1380786"/>
          </a:xfrm>
        </p:grpSpPr>
        <p:sp>
          <p:nvSpPr>
            <p:cNvPr id="19" name="矩形 18"/>
            <p:cNvSpPr/>
            <p:nvPr/>
          </p:nvSpPr>
          <p:spPr>
            <a:xfrm>
              <a:off x="5087620" y="2837641"/>
              <a:ext cx="3877985" cy="830997"/>
            </a:xfrm>
            <a:prstGeom prst="rect">
              <a:avLst/>
            </a:prstGeom>
          </p:spPr>
          <p:txBody>
            <a:bodyPr wrap="none">
              <a:spAutoFit/>
            </a:bodyPr>
            <a:lstStyle/>
            <a:p>
              <a:pPr algn="ctr"/>
              <a:r>
                <a:rPr kumimoji="1" lang="zh-CN" altLang="en-US" sz="4800" dirty="0">
                  <a:solidFill>
                    <a:schemeClr val="bg1"/>
                  </a:solidFill>
                  <a:latin typeface="华文中宋" panose="02010600040101010101" pitchFamily="2" charset="-122"/>
                  <a:ea typeface="华文中宋" panose="02010600040101010101" pitchFamily="2" charset="-122"/>
                </a:rPr>
                <a:t>年度工作概述</a:t>
              </a:r>
            </a:p>
          </p:txBody>
        </p:sp>
        <p:sp>
          <p:nvSpPr>
            <p:cNvPr id="20" name="矩形 19"/>
            <p:cNvSpPr/>
            <p:nvPr/>
          </p:nvSpPr>
          <p:spPr>
            <a:xfrm>
              <a:off x="4981089" y="3645963"/>
              <a:ext cx="4144904" cy="572464"/>
            </a:xfrm>
            <a:prstGeom prst="rect">
              <a:avLst/>
            </a:prstGeom>
          </p:spPr>
          <p:txBody>
            <a:bodyPr wrap="square">
              <a:spAutoFit/>
            </a:bodyPr>
            <a:lstStyle/>
            <a:p>
              <a:pPr algn="ctr">
                <a:lnSpc>
                  <a:spcPct val="130000"/>
                </a:lnSpc>
              </a:pPr>
              <a:r>
                <a:rPr lang="zh-CN" altLang="en-US" sz="1200" dirty="0">
                  <a:solidFill>
                    <a:schemeClr val="bg1"/>
                  </a:solidFill>
                  <a:latin typeface="华文中宋" panose="02010600040101010101" pitchFamily="2" charset="-122"/>
                  <a:ea typeface="华文中宋" panose="02010600040101010101" pitchFamily="2" charset="-122"/>
                </a:rPr>
                <a:t>点击此处添加文本内容，如关键词、部分简单介绍等。</a:t>
              </a:r>
              <a:endParaRPr lang="en-US" altLang="zh-CN" sz="1200" dirty="0">
                <a:solidFill>
                  <a:schemeClr val="bg1"/>
                </a:solidFill>
                <a:latin typeface="华文中宋" panose="02010600040101010101" pitchFamily="2" charset="-122"/>
                <a:ea typeface="华文中宋" panose="02010600040101010101" pitchFamily="2" charset="-122"/>
              </a:endParaRPr>
            </a:p>
            <a:p>
              <a:pPr algn="ctr">
                <a:lnSpc>
                  <a:spcPct val="130000"/>
                </a:lnSpc>
              </a:pPr>
              <a:r>
                <a:rPr lang="zh-CN" altLang="en-US" sz="1200" dirty="0">
                  <a:solidFill>
                    <a:schemeClr val="bg1"/>
                  </a:solidFill>
                  <a:latin typeface="华文中宋" panose="02010600040101010101" pitchFamily="2" charset="-122"/>
                  <a:ea typeface="华文中宋" panose="02010600040101010101" pitchFamily="2" charset="-122"/>
                </a:rPr>
                <a:t>点击此处添加文本内容，如关键词、部分简单介绍等。</a:t>
              </a:r>
              <a:endParaRPr lang="en-US" altLang="zh-CN" sz="1200" dirty="0">
                <a:solidFill>
                  <a:schemeClr val="bg1"/>
                </a:solidFill>
                <a:latin typeface="华文中宋" panose="02010600040101010101" pitchFamily="2" charset="-122"/>
                <a:ea typeface="华文中宋" panose="02010600040101010101" pitchFamily="2" charset="-122"/>
              </a:endParaRPr>
            </a:p>
          </p:txBody>
        </p:sp>
      </p:grpSp>
      <p:grpSp>
        <p:nvGrpSpPr>
          <p:cNvPr id="21" name="组合 20"/>
          <p:cNvGrpSpPr/>
          <p:nvPr/>
        </p:nvGrpSpPr>
        <p:grpSpPr>
          <a:xfrm rot="5400000">
            <a:off x="4433546" y="380885"/>
            <a:ext cx="3580946" cy="5288418"/>
            <a:chOff x="2418675" y="1545658"/>
            <a:chExt cx="7380169" cy="3621241"/>
          </a:xfrm>
        </p:grpSpPr>
        <p:grpSp>
          <p:nvGrpSpPr>
            <p:cNvPr id="22" name="组合 21"/>
            <p:cNvGrpSpPr/>
            <p:nvPr/>
          </p:nvGrpSpPr>
          <p:grpSpPr>
            <a:xfrm flipH="1" flipV="1">
              <a:off x="9270355" y="1545658"/>
              <a:ext cx="528489" cy="376022"/>
              <a:chOff x="2945453" y="2246911"/>
              <a:chExt cx="5437284" cy="3868656"/>
            </a:xfrm>
          </p:grpSpPr>
          <p:cxnSp>
            <p:nvCxnSpPr>
              <p:cNvPr id="33" name="直接连接符 32"/>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2418675" y="4790877"/>
              <a:ext cx="528489" cy="376022"/>
              <a:chOff x="2945453" y="2246911"/>
              <a:chExt cx="5437284" cy="3868656"/>
            </a:xfrm>
          </p:grpSpPr>
          <p:cxnSp>
            <p:nvCxnSpPr>
              <p:cNvPr id="31" name="直接连接符 30"/>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flipH="1">
              <a:off x="2418675" y="1545658"/>
              <a:ext cx="7380169" cy="3621241"/>
              <a:chOff x="1931365" y="747372"/>
              <a:chExt cx="7380169" cy="3621241"/>
            </a:xfrm>
          </p:grpSpPr>
          <p:grpSp>
            <p:nvGrpSpPr>
              <p:cNvPr id="25" name="组合 24"/>
              <p:cNvGrpSpPr/>
              <p:nvPr/>
            </p:nvGrpSpPr>
            <p:grpSpPr>
              <a:xfrm flipH="1" flipV="1">
                <a:off x="8783045" y="747372"/>
                <a:ext cx="528489" cy="376022"/>
                <a:chOff x="2945453" y="2246911"/>
                <a:chExt cx="5437284" cy="3868656"/>
              </a:xfrm>
            </p:grpSpPr>
            <p:cxnSp>
              <p:nvCxnSpPr>
                <p:cNvPr id="29" name="直接连接符 28"/>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1931365" y="3992591"/>
                <a:ext cx="528489" cy="376022"/>
                <a:chOff x="2945453" y="2246911"/>
                <a:chExt cx="5437284" cy="3868656"/>
              </a:xfrm>
            </p:grpSpPr>
            <p:cxnSp>
              <p:nvCxnSpPr>
                <p:cNvPr id="27" name="直接连接符 26"/>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750" fill="hold"/>
                                        <p:tgtEl>
                                          <p:spTgt spid="21"/>
                                        </p:tgtEl>
                                        <p:attrNameLst>
                                          <p:attrName>ppt_w</p:attrName>
                                        </p:attrNameLst>
                                      </p:cBhvr>
                                      <p:tavLst>
                                        <p:tav tm="0">
                                          <p:val>
                                            <p:fltVal val="0"/>
                                          </p:val>
                                        </p:tav>
                                        <p:tav tm="100000">
                                          <p:val>
                                            <p:strVal val="#ppt_w"/>
                                          </p:val>
                                        </p:tav>
                                      </p:tavLst>
                                    </p:anim>
                                    <p:anim calcmode="lin" valueType="num">
                                      <p:cBhvr>
                                        <p:cTn id="12" dur="750" fill="hold"/>
                                        <p:tgtEl>
                                          <p:spTgt spid="21"/>
                                        </p:tgtEl>
                                        <p:attrNameLst>
                                          <p:attrName>ppt_h</p:attrName>
                                        </p:attrNameLst>
                                      </p:cBhvr>
                                      <p:tavLst>
                                        <p:tav tm="0">
                                          <p:val>
                                            <p:fltVal val="0"/>
                                          </p:val>
                                        </p:tav>
                                        <p:tav tm="100000">
                                          <p:val>
                                            <p:strVal val="#ppt_h"/>
                                          </p:val>
                                        </p:tav>
                                      </p:tavLst>
                                    </p:anim>
                                    <p:animEffect transition="in" filter="fade">
                                      <p:cBhvr>
                                        <p:cTn id="13" dur="750"/>
                                        <p:tgtEl>
                                          <p:spTgt spid="21"/>
                                        </p:tgtEl>
                                      </p:cBhvr>
                                    </p:animEffect>
                                  </p:childTnLst>
                                </p:cTn>
                              </p:par>
                            </p:childTnLst>
                          </p:cTn>
                        </p:par>
                        <p:par>
                          <p:cTn id="14" fill="hold">
                            <p:stCondLst>
                              <p:cond delay="2000"/>
                            </p:stCondLst>
                            <p:childTnLst>
                              <p:par>
                                <p:cTn id="15" presetID="16" presetClass="entr" presetSubtype="2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750"/>
                                        <p:tgtEl>
                                          <p:spTgt spid="12"/>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9418"/>
            <a:ext cx="12190413" cy="739221"/>
            <a:chOff x="0" y="637092"/>
            <a:chExt cx="12190413" cy="739221"/>
          </a:xfrm>
        </p:grpSpPr>
        <p:sp>
          <p:nvSpPr>
            <p:cNvPr id="11" name="矩形 10"/>
            <p:cNvSpPr/>
            <p:nvPr/>
          </p:nvSpPr>
          <p:spPr>
            <a:xfrm flipV="1">
              <a:off x="0" y="1330594"/>
              <a:ext cx="1219041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37092"/>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spc="300" dirty="0">
                  <a:solidFill>
                    <a:schemeClr val="bg1"/>
                  </a:solidFill>
                  <a:latin typeface="华文中宋" panose="02010600040101010101" pitchFamily="2" charset="-122"/>
                  <a:ea typeface="华文中宋" panose="02010600040101010101" pitchFamily="2" charset="-122"/>
                  <a:sym typeface="Arial" panose="020B0604020202020204" pitchFamily="34" charset="0"/>
                </a:rPr>
                <a:t>年度工作概述</a:t>
              </a:r>
            </a:p>
          </p:txBody>
        </p:sp>
      </p:grpSp>
      <p:grpSp>
        <p:nvGrpSpPr>
          <p:cNvPr id="5" name="组合 4"/>
          <p:cNvGrpSpPr/>
          <p:nvPr/>
        </p:nvGrpSpPr>
        <p:grpSpPr>
          <a:xfrm>
            <a:off x="6541561" y="2441373"/>
            <a:ext cx="4799539" cy="3042401"/>
            <a:chOff x="4208099" y="1755301"/>
            <a:chExt cx="2899978" cy="1838281"/>
          </a:xfrm>
        </p:grpSpPr>
        <p:sp>
          <p:nvSpPr>
            <p:cNvPr id="6" name="TextBox 16"/>
            <p:cNvSpPr txBox="1"/>
            <p:nvPr/>
          </p:nvSpPr>
          <p:spPr>
            <a:xfrm>
              <a:off x="4208099" y="2366214"/>
              <a:ext cx="2899978" cy="1227368"/>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7" name="TextBox 17"/>
            <p:cNvSpPr txBox="1"/>
            <p:nvPr/>
          </p:nvSpPr>
          <p:spPr>
            <a:xfrm>
              <a:off x="4269488" y="1755301"/>
              <a:ext cx="1751366" cy="278947"/>
            </a:xfrm>
            <a:prstGeom prst="rect">
              <a:avLst/>
            </a:prstGeom>
            <a:noFill/>
            <a:ln>
              <a:solidFill>
                <a:schemeClr val="bg1"/>
              </a:solidFill>
            </a:ln>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加入标题描述</a:t>
              </a:r>
            </a:p>
          </p:txBody>
        </p:sp>
      </p:grpSp>
      <p:sp>
        <p:nvSpPr>
          <p:cNvPr id="9" name="矩形 8"/>
          <p:cNvSpPr/>
          <p:nvPr/>
        </p:nvSpPr>
        <p:spPr>
          <a:xfrm>
            <a:off x="1225646" y="1843313"/>
            <a:ext cx="4892655" cy="4064001"/>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FF7E9"/>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9418"/>
            <a:ext cx="12190413" cy="739221"/>
            <a:chOff x="0" y="637092"/>
            <a:chExt cx="12190413" cy="739221"/>
          </a:xfrm>
        </p:grpSpPr>
        <p:sp>
          <p:nvSpPr>
            <p:cNvPr id="11" name="矩形 10"/>
            <p:cNvSpPr/>
            <p:nvPr/>
          </p:nvSpPr>
          <p:spPr>
            <a:xfrm flipV="1">
              <a:off x="0" y="1330594"/>
              <a:ext cx="1219041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37092"/>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spc="300" dirty="0">
                  <a:solidFill>
                    <a:schemeClr val="bg1"/>
                  </a:solidFill>
                  <a:latin typeface="华文中宋" panose="02010600040101010101" pitchFamily="2" charset="-122"/>
                  <a:ea typeface="华文中宋" panose="02010600040101010101" pitchFamily="2" charset="-122"/>
                  <a:sym typeface="Arial" panose="020B0604020202020204" pitchFamily="34" charset="0"/>
                </a:rPr>
                <a:t>年度工作概述</a:t>
              </a:r>
            </a:p>
          </p:txBody>
        </p:sp>
      </p:grpSp>
      <p:sp>
        <p:nvSpPr>
          <p:cNvPr id="5" name="Oval 4"/>
          <p:cNvSpPr/>
          <p:nvPr/>
        </p:nvSpPr>
        <p:spPr>
          <a:xfrm>
            <a:off x="8499620" y="2181249"/>
            <a:ext cx="1846261" cy="184674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solidFill>
                <a:schemeClr val="bg1"/>
              </a:solidFill>
              <a:latin typeface="Lato Light" charset="0"/>
            </a:endParaRPr>
          </a:p>
        </p:txBody>
      </p:sp>
      <p:sp>
        <p:nvSpPr>
          <p:cNvPr id="6" name="TextBox 9"/>
          <p:cNvSpPr txBox="1"/>
          <p:nvPr/>
        </p:nvSpPr>
        <p:spPr>
          <a:xfrm>
            <a:off x="8961118" y="4214611"/>
            <a:ext cx="1005404" cy="338554"/>
          </a:xfrm>
          <a:prstGeom prst="rect">
            <a:avLst/>
          </a:prstGeom>
          <a:noFill/>
        </p:spPr>
        <p:txBody>
          <a:bodyPr wrap="none" rtlCol="0" anchor="ctr" anchorCtr="0">
            <a:spAutoFit/>
          </a:bodyPr>
          <a:lstStyle/>
          <a:p>
            <a:pPr algn="ctr"/>
            <a:r>
              <a:rPr lang="zh-CN" altLang="en-US" sz="1600" b="1" dirty="0">
                <a:solidFill>
                  <a:schemeClr val="bg1"/>
                </a:solidFill>
                <a:latin typeface="Lato Bold" charset="0"/>
                <a:ea typeface="Lato Bold" charset="0"/>
                <a:cs typeface="Lato Bold" charset="0"/>
              </a:rPr>
              <a:t>加入标题</a:t>
            </a:r>
            <a:endParaRPr lang="en-US" altLang="zh-CN" sz="1600" b="1" dirty="0">
              <a:solidFill>
                <a:schemeClr val="bg1"/>
              </a:solidFill>
              <a:latin typeface="Lato Bold" charset="0"/>
              <a:ea typeface="Lato Bold" charset="0"/>
              <a:cs typeface="Lato Bold" charset="0"/>
            </a:endParaRPr>
          </a:p>
        </p:txBody>
      </p:sp>
      <p:sp>
        <p:nvSpPr>
          <p:cNvPr id="7" name="Oval 12"/>
          <p:cNvSpPr/>
          <p:nvPr/>
        </p:nvSpPr>
        <p:spPr>
          <a:xfrm>
            <a:off x="1939379" y="2181249"/>
            <a:ext cx="1846261" cy="184674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solidFill>
                <a:schemeClr val="bg1"/>
              </a:solidFill>
              <a:latin typeface="Lato Light" charset="0"/>
            </a:endParaRPr>
          </a:p>
        </p:txBody>
      </p:sp>
      <p:sp>
        <p:nvSpPr>
          <p:cNvPr id="9" name="Shape 2525"/>
          <p:cNvSpPr/>
          <p:nvPr/>
        </p:nvSpPr>
        <p:spPr>
          <a:xfrm>
            <a:off x="2531081" y="2774170"/>
            <a:ext cx="669038" cy="66903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noFill/>
          <a:ln w="12700">
            <a:solidFill>
              <a:schemeClr val="bg1"/>
            </a:solidFill>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solidFill>
              <a:latin typeface="Lato Light" charset="0"/>
              <a:ea typeface="Lato Light" charset="0"/>
              <a:cs typeface="Lato Light" charset="0"/>
            </a:endParaRPr>
          </a:p>
        </p:txBody>
      </p:sp>
      <p:sp>
        <p:nvSpPr>
          <p:cNvPr id="10" name="TextBox 15"/>
          <p:cNvSpPr txBox="1"/>
          <p:nvPr/>
        </p:nvSpPr>
        <p:spPr>
          <a:xfrm>
            <a:off x="2369911" y="4214611"/>
            <a:ext cx="1005403" cy="338554"/>
          </a:xfrm>
          <a:prstGeom prst="rect">
            <a:avLst/>
          </a:prstGeom>
          <a:noFill/>
        </p:spPr>
        <p:txBody>
          <a:bodyPr wrap="none" rtlCol="0" anchor="ctr" anchorCtr="0">
            <a:spAutoFit/>
          </a:bodyPr>
          <a:lstStyle/>
          <a:p>
            <a:pPr algn="ctr"/>
            <a:r>
              <a:rPr lang="zh-CN" altLang="en-US" sz="1600" b="1" dirty="0">
                <a:solidFill>
                  <a:schemeClr val="bg1"/>
                </a:solidFill>
                <a:latin typeface="Lato Bold" charset="0"/>
                <a:ea typeface="Lato Bold" charset="0"/>
                <a:cs typeface="Lato Bold" charset="0"/>
              </a:rPr>
              <a:t>加入标题</a:t>
            </a:r>
            <a:endParaRPr lang="en-US" sz="1600" b="1" dirty="0">
              <a:solidFill>
                <a:schemeClr val="bg1"/>
              </a:solidFill>
              <a:latin typeface="Lato Bold" charset="0"/>
              <a:ea typeface="Lato Bold" charset="0"/>
              <a:cs typeface="Lato Bold" charset="0"/>
            </a:endParaRPr>
          </a:p>
        </p:txBody>
      </p:sp>
      <p:sp>
        <p:nvSpPr>
          <p:cNvPr id="13" name="Oval 16"/>
          <p:cNvSpPr/>
          <p:nvPr/>
        </p:nvSpPr>
        <p:spPr>
          <a:xfrm>
            <a:off x="5222086" y="2181249"/>
            <a:ext cx="1846261" cy="184674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solidFill>
                <a:schemeClr val="bg1"/>
              </a:solidFill>
              <a:latin typeface="Lato Light" charset="0"/>
            </a:endParaRPr>
          </a:p>
        </p:txBody>
      </p:sp>
      <p:sp>
        <p:nvSpPr>
          <p:cNvPr id="14" name="Shape 2550"/>
          <p:cNvSpPr/>
          <p:nvPr/>
        </p:nvSpPr>
        <p:spPr>
          <a:xfrm>
            <a:off x="5829067" y="2776360"/>
            <a:ext cx="669038" cy="669038"/>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noFill/>
          <a:ln w="12700">
            <a:solidFill>
              <a:schemeClr val="bg1"/>
            </a:solidFill>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solidFill>
              <a:latin typeface="Lato Light" charset="0"/>
              <a:ea typeface="Lato Light" charset="0"/>
              <a:cs typeface="Lato Light" charset="0"/>
            </a:endParaRPr>
          </a:p>
        </p:txBody>
      </p:sp>
      <p:sp>
        <p:nvSpPr>
          <p:cNvPr id="15" name="TextBox 19"/>
          <p:cNvSpPr txBox="1"/>
          <p:nvPr/>
        </p:nvSpPr>
        <p:spPr>
          <a:xfrm>
            <a:off x="5683585" y="4214611"/>
            <a:ext cx="1005404" cy="338554"/>
          </a:xfrm>
          <a:prstGeom prst="rect">
            <a:avLst/>
          </a:prstGeom>
          <a:noFill/>
        </p:spPr>
        <p:txBody>
          <a:bodyPr wrap="none" rtlCol="0" anchor="ctr" anchorCtr="0">
            <a:spAutoFit/>
          </a:bodyPr>
          <a:lstStyle/>
          <a:p>
            <a:pPr algn="ctr"/>
            <a:r>
              <a:rPr lang="zh-CN" altLang="en-US" sz="1600" b="1" dirty="0">
                <a:solidFill>
                  <a:schemeClr val="bg1"/>
                </a:solidFill>
                <a:latin typeface="Lato Bold" charset="0"/>
                <a:ea typeface="Lato Bold" charset="0"/>
                <a:cs typeface="Lato Bold" charset="0"/>
              </a:rPr>
              <a:t>加入标题</a:t>
            </a:r>
            <a:endParaRPr lang="en-US" altLang="zh-CN" sz="1600" b="1" dirty="0">
              <a:solidFill>
                <a:schemeClr val="bg1"/>
              </a:solidFill>
              <a:latin typeface="Lato Bold" charset="0"/>
              <a:ea typeface="Lato Bold" charset="0"/>
              <a:cs typeface="Lato Bold" charset="0"/>
            </a:endParaRPr>
          </a:p>
        </p:txBody>
      </p:sp>
      <p:sp>
        <p:nvSpPr>
          <p:cNvPr id="16" name="Subtitle 2"/>
          <p:cNvSpPr txBox="1"/>
          <p:nvPr/>
        </p:nvSpPr>
        <p:spPr>
          <a:xfrm>
            <a:off x="8058931" y="4620911"/>
            <a:ext cx="2809778" cy="162406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pPr lvl="0"/>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pPr lvl="0"/>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7" name="Subtitle 2"/>
          <p:cNvSpPr txBox="1"/>
          <p:nvPr/>
        </p:nvSpPr>
        <p:spPr>
          <a:xfrm>
            <a:off x="1457620" y="4620911"/>
            <a:ext cx="2809778" cy="162406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pPr lvl="0"/>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pPr lvl="0"/>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8" name="Subtitle 2"/>
          <p:cNvSpPr txBox="1"/>
          <p:nvPr/>
        </p:nvSpPr>
        <p:spPr>
          <a:xfrm>
            <a:off x="4765901" y="4620911"/>
            <a:ext cx="2809778" cy="162406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pPr lvl="0"/>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pPr lvl="0"/>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9" name="Shape 2633"/>
          <p:cNvSpPr/>
          <p:nvPr/>
        </p:nvSpPr>
        <p:spPr>
          <a:xfrm>
            <a:off x="9081631" y="2785321"/>
            <a:ext cx="682238" cy="682240"/>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noFill/>
          <a:ln w="12700">
            <a:solidFill>
              <a:schemeClr val="bg1"/>
            </a:solidFill>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solidFill>
              <a:latin typeface="Lato Regular" charset="0"/>
              <a:ea typeface="Lato Regular" charset="0"/>
              <a:cs typeface="Lato Regular"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anim calcmode="lin" valueType="num">
                                      <p:cBhvr>
                                        <p:cTn id="24" dur="250" fill="hold"/>
                                        <p:tgtEl>
                                          <p:spTgt spid="13"/>
                                        </p:tgtEl>
                                        <p:attrNameLst>
                                          <p:attrName>ppt_x</p:attrName>
                                        </p:attrNameLst>
                                      </p:cBhvr>
                                      <p:tavLst>
                                        <p:tav tm="0">
                                          <p:val>
                                            <p:strVal val="#ppt_x"/>
                                          </p:val>
                                        </p:tav>
                                        <p:tav tm="100000">
                                          <p:val>
                                            <p:strVal val="#ppt_x"/>
                                          </p:val>
                                        </p:tav>
                                      </p:tavLst>
                                    </p:anim>
                                    <p:anim calcmode="lin" valueType="num">
                                      <p:cBhvr>
                                        <p:cTn id="25" dur="25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50"/>
                                        <p:tgtEl>
                                          <p:spTgt spid="6"/>
                                        </p:tgtEl>
                                      </p:cBhvr>
                                    </p:animEffect>
                                    <p:anim calcmode="lin" valueType="num">
                                      <p:cBhvr>
                                        <p:cTn id="30" dur="250" fill="hold"/>
                                        <p:tgtEl>
                                          <p:spTgt spid="6"/>
                                        </p:tgtEl>
                                        <p:attrNameLst>
                                          <p:attrName>ppt_x</p:attrName>
                                        </p:attrNameLst>
                                      </p:cBhvr>
                                      <p:tavLst>
                                        <p:tav tm="0">
                                          <p:val>
                                            <p:strVal val="#ppt_x"/>
                                          </p:val>
                                        </p:tav>
                                        <p:tav tm="100000">
                                          <p:val>
                                            <p:strVal val="#ppt_x"/>
                                          </p:val>
                                        </p:tav>
                                      </p:tavLst>
                                    </p:anim>
                                    <p:anim calcmode="lin" valueType="num">
                                      <p:cBhvr>
                                        <p:cTn id="31" dur="25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50"/>
                                        <p:tgtEl>
                                          <p:spTgt spid="9"/>
                                        </p:tgtEl>
                                      </p:cBhvr>
                                    </p:animEffect>
                                    <p:anim calcmode="lin" valueType="num">
                                      <p:cBhvr>
                                        <p:cTn id="36" dur="250" fill="hold"/>
                                        <p:tgtEl>
                                          <p:spTgt spid="9"/>
                                        </p:tgtEl>
                                        <p:attrNameLst>
                                          <p:attrName>ppt_x</p:attrName>
                                        </p:attrNameLst>
                                      </p:cBhvr>
                                      <p:tavLst>
                                        <p:tav tm="0">
                                          <p:val>
                                            <p:strVal val="#ppt_x"/>
                                          </p:val>
                                        </p:tav>
                                        <p:tav tm="100000">
                                          <p:val>
                                            <p:strVal val="#ppt_x"/>
                                          </p:val>
                                        </p:tav>
                                      </p:tavLst>
                                    </p:anim>
                                    <p:anim calcmode="lin" valueType="num">
                                      <p:cBhvr>
                                        <p:cTn id="37" dur="25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50"/>
                                        <p:tgtEl>
                                          <p:spTgt spid="10"/>
                                        </p:tgtEl>
                                      </p:cBhvr>
                                    </p:animEffect>
                                    <p:anim calcmode="lin" valueType="num">
                                      <p:cBhvr>
                                        <p:cTn id="42" dur="250" fill="hold"/>
                                        <p:tgtEl>
                                          <p:spTgt spid="10"/>
                                        </p:tgtEl>
                                        <p:attrNameLst>
                                          <p:attrName>ppt_x</p:attrName>
                                        </p:attrNameLst>
                                      </p:cBhvr>
                                      <p:tavLst>
                                        <p:tav tm="0">
                                          <p:val>
                                            <p:strVal val="#ppt_x"/>
                                          </p:val>
                                        </p:tav>
                                        <p:tav tm="100000">
                                          <p:val>
                                            <p:strVal val="#ppt_x"/>
                                          </p:val>
                                        </p:tav>
                                      </p:tavLst>
                                    </p:anim>
                                    <p:anim calcmode="lin" valueType="num">
                                      <p:cBhvr>
                                        <p:cTn id="43" dur="25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50"/>
                                        <p:tgtEl>
                                          <p:spTgt spid="14"/>
                                        </p:tgtEl>
                                      </p:cBhvr>
                                    </p:animEffect>
                                    <p:anim calcmode="lin" valueType="num">
                                      <p:cBhvr>
                                        <p:cTn id="48" dur="250" fill="hold"/>
                                        <p:tgtEl>
                                          <p:spTgt spid="14"/>
                                        </p:tgtEl>
                                        <p:attrNameLst>
                                          <p:attrName>ppt_x</p:attrName>
                                        </p:attrNameLst>
                                      </p:cBhvr>
                                      <p:tavLst>
                                        <p:tav tm="0">
                                          <p:val>
                                            <p:strVal val="#ppt_x"/>
                                          </p:val>
                                        </p:tav>
                                        <p:tav tm="100000">
                                          <p:val>
                                            <p:strVal val="#ppt_x"/>
                                          </p:val>
                                        </p:tav>
                                      </p:tavLst>
                                    </p:anim>
                                    <p:anim calcmode="lin" valueType="num">
                                      <p:cBhvr>
                                        <p:cTn id="49" dur="25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50"/>
                                        <p:tgtEl>
                                          <p:spTgt spid="15"/>
                                        </p:tgtEl>
                                      </p:cBhvr>
                                    </p:animEffect>
                                    <p:anim calcmode="lin" valueType="num">
                                      <p:cBhvr>
                                        <p:cTn id="54" dur="250" fill="hold"/>
                                        <p:tgtEl>
                                          <p:spTgt spid="15"/>
                                        </p:tgtEl>
                                        <p:attrNameLst>
                                          <p:attrName>ppt_x</p:attrName>
                                        </p:attrNameLst>
                                      </p:cBhvr>
                                      <p:tavLst>
                                        <p:tav tm="0">
                                          <p:val>
                                            <p:strVal val="#ppt_x"/>
                                          </p:val>
                                        </p:tav>
                                        <p:tav tm="100000">
                                          <p:val>
                                            <p:strVal val="#ppt_x"/>
                                          </p:val>
                                        </p:tav>
                                      </p:tavLst>
                                    </p:anim>
                                    <p:anim calcmode="lin" valueType="num">
                                      <p:cBhvr>
                                        <p:cTn id="55" dur="25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250"/>
                                        <p:tgtEl>
                                          <p:spTgt spid="16"/>
                                        </p:tgtEl>
                                      </p:cBhvr>
                                    </p:animEffect>
                                    <p:anim calcmode="lin" valueType="num">
                                      <p:cBhvr>
                                        <p:cTn id="60" dur="250" fill="hold"/>
                                        <p:tgtEl>
                                          <p:spTgt spid="16"/>
                                        </p:tgtEl>
                                        <p:attrNameLst>
                                          <p:attrName>ppt_x</p:attrName>
                                        </p:attrNameLst>
                                      </p:cBhvr>
                                      <p:tavLst>
                                        <p:tav tm="0">
                                          <p:val>
                                            <p:strVal val="#ppt_x"/>
                                          </p:val>
                                        </p:tav>
                                        <p:tav tm="100000">
                                          <p:val>
                                            <p:strVal val="#ppt_x"/>
                                          </p:val>
                                        </p:tav>
                                      </p:tavLst>
                                    </p:anim>
                                    <p:anim calcmode="lin" valueType="num">
                                      <p:cBhvr>
                                        <p:cTn id="61" dur="250" fill="hold"/>
                                        <p:tgtEl>
                                          <p:spTgt spid="16"/>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50"/>
                                        <p:tgtEl>
                                          <p:spTgt spid="17"/>
                                        </p:tgtEl>
                                      </p:cBhvr>
                                    </p:animEffect>
                                    <p:anim calcmode="lin" valueType="num">
                                      <p:cBhvr>
                                        <p:cTn id="66" dur="250" fill="hold"/>
                                        <p:tgtEl>
                                          <p:spTgt spid="17"/>
                                        </p:tgtEl>
                                        <p:attrNameLst>
                                          <p:attrName>ppt_x</p:attrName>
                                        </p:attrNameLst>
                                      </p:cBhvr>
                                      <p:tavLst>
                                        <p:tav tm="0">
                                          <p:val>
                                            <p:strVal val="#ppt_x"/>
                                          </p:val>
                                        </p:tav>
                                        <p:tav tm="100000">
                                          <p:val>
                                            <p:strVal val="#ppt_x"/>
                                          </p:val>
                                        </p:tav>
                                      </p:tavLst>
                                    </p:anim>
                                    <p:anim calcmode="lin" valueType="num">
                                      <p:cBhvr>
                                        <p:cTn id="67" dur="25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250"/>
                                        <p:tgtEl>
                                          <p:spTgt spid="18"/>
                                        </p:tgtEl>
                                      </p:cBhvr>
                                    </p:animEffect>
                                    <p:anim calcmode="lin" valueType="num">
                                      <p:cBhvr>
                                        <p:cTn id="72" dur="250" fill="hold"/>
                                        <p:tgtEl>
                                          <p:spTgt spid="18"/>
                                        </p:tgtEl>
                                        <p:attrNameLst>
                                          <p:attrName>ppt_x</p:attrName>
                                        </p:attrNameLst>
                                      </p:cBhvr>
                                      <p:tavLst>
                                        <p:tav tm="0">
                                          <p:val>
                                            <p:strVal val="#ppt_x"/>
                                          </p:val>
                                        </p:tav>
                                        <p:tav tm="100000">
                                          <p:val>
                                            <p:strVal val="#ppt_x"/>
                                          </p:val>
                                        </p:tav>
                                      </p:tavLst>
                                    </p:anim>
                                    <p:anim calcmode="lin" valueType="num">
                                      <p:cBhvr>
                                        <p:cTn id="73" dur="250" fill="hold"/>
                                        <p:tgtEl>
                                          <p:spTgt spid="18"/>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250"/>
                                        <p:tgtEl>
                                          <p:spTgt spid="19"/>
                                        </p:tgtEl>
                                      </p:cBhvr>
                                    </p:animEffect>
                                    <p:anim calcmode="lin" valueType="num">
                                      <p:cBhvr>
                                        <p:cTn id="78" dur="250" fill="hold"/>
                                        <p:tgtEl>
                                          <p:spTgt spid="19"/>
                                        </p:tgtEl>
                                        <p:attrNameLst>
                                          <p:attrName>ppt_x</p:attrName>
                                        </p:attrNameLst>
                                      </p:cBhvr>
                                      <p:tavLst>
                                        <p:tav tm="0">
                                          <p:val>
                                            <p:strVal val="#ppt_x"/>
                                          </p:val>
                                        </p:tav>
                                        <p:tav tm="100000">
                                          <p:val>
                                            <p:strVal val="#ppt_x"/>
                                          </p:val>
                                        </p:tav>
                                      </p:tavLst>
                                    </p:anim>
                                    <p:anim calcmode="lin" valueType="num">
                                      <p:cBhvr>
                                        <p:cTn id="79" dur="2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animBg="1"/>
      <p:bldP spid="10" grpId="0"/>
      <p:bldP spid="13" grpId="0" animBg="1"/>
      <p:bldP spid="14" grpId="0" animBg="1"/>
      <p:bldP spid="15" grpId="0"/>
      <p:bldP spid="16" grpId="0"/>
      <p:bldP spid="17" grpId="0"/>
      <p:bldP spid="18"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9418"/>
            <a:ext cx="12190413" cy="739221"/>
            <a:chOff x="0" y="637092"/>
            <a:chExt cx="12190413" cy="739221"/>
          </a:xfrm>
        </p:grpSpPr>
        <p:sp>
          <p:nvSpPr>
            <p:cNvPr id="11" name="矩形 10"/>
            <p:cNvSpPr/>
            <p:nvPr/>
          </p:nvSpPr>
          <p:spPr>
            <a:xfrm flipV="1">
              <a:off x="0" y="1330594"/>
              <a:ext cx="1219041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37092"/>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spc="300" dirty="0">
                  <a:solidFill>
                    <a:schemeClr val="bg1"/>
                  </a:solidFill>
                  <a:latin typeface="华文中宋" panose="02010600040101010101" pitchFamily="2" charset="-122"/>
                  <a:ea typeface="华文中宋" panose="02010600040101010101" pitchFamily="2" charset="-122"/>
                  <a:sym typeface="Arial" panose="020B0604020202020204" pitchFamily="34" charset="0"/>
                </a:rPr>
                <a:t>年度工作概述</a:t>
              </a:r>
            </a:p>
          </p:txBody>
        </p:sp>
      </p:grpSp>
      <p:grpSp>
        <p:nvGrpSpPr>
          <p:cNvPr id="5" name="组合 4"/>
          <p:cNvGrpSpPr/>
          <p:nvPr/>
        </p:nvGrpSpPr>
        <p:grpSpPr>
          <a:xfrm>
            <a:off x="1350713" y="2343815"/>
            <a:ext cx="9710987" cy="3093908"/>
            <a:chOff x="850207" y="2645199"/>
            <a:chExt cx="10370217" cy="3303939"/>
          </a:xfrm>
        </p:grpSpPr>
        <p:sp>
          <p:nvSpPr>
            <p:cNvPr id="6" name="Freeform 22"/>
            <p:cNvSpPr/>
            <p:nvPr/>
          </p:nvSpPr>
          <p:spPr bwMode="auto">
            <a:xfrm flipH="1">
              <a:off x="4458581" y="2645200"/>
              <a:ext cx="1574267" cy="1888299"/>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noFill/>
            <a:ln>
              <a:solidFill>
                <a:schemeClr val="bg1"/>
              </a:solidFill>
            </a:ln>
          </p:spPr>
          <p:txBody>
            <a:bodyPr/>
            <a:lstStyle/>
            <a:p>
              <a:endParaRPr lang="zh-CN" altLang="en-US" sz="3200">
                <a:solidFill>
                  <a:schemeClr val="bg1"/>
                </a:solidFill>
              </a:endParaRPr>
            </a:p>
          </p:txBody>
        </p:sp>
        <p:grpSp>
          <p:nvGrpSpPr>
            <p:cNvPr id="7" name="组合 6"/>
            <p:cNvGrpSpPr/>
            <p:nvPr/>
          </p:nvGrpSpPr>
          <p:grpSpPr>
            <a:xfrm flipH="1">
              <a:off x="4970861" y="3080420"/>
              <a:ext cx="430409" cy="591995"/>
              <a:chOff x="5054600" y="1884362"/>
              <a:chExt cx="292100" cy="401638"/>
            </a:xfrm>
            <a:noFill/>
          </p:grpSpPr>
          <p:sp>
            <p:nvSpPr>
              <p:cNvPr id="27" name="Freeform 26"/>
              <p:cNvSpPr/>
              <p:nvPr/>
            </p:nvSpPr>
            <p:spPr bwMode="auto">
              <a:xfrm>
                <a:off x="5099050" y="1884362"/>
                <a:ext cx="209550" cy="123825"/>
              </a:xfrm>
              <a:custGeom>
                <a:avLst/>
                <a:gdLst>
                  <a:gd name="T0" fmla="*/ 13 w 56"/>
                  <a:gd name="T1" fmla="*/ 33 h 33"/>
                  <a:gd name="T2" fmla="*/ 13 w 56"/>
                  <a:gd name="T3" fmla="*/ 22 h 33"/>
                  <a:gd name="T4" fmla="*/ 22 w 56"/>
                  <a:gd name="T5" fmla="*/ 12 h 33"/>
                  <a:gd name="T6" fmla="*/ 33 w 56"/>
                  <a:gd name="T7" fmla="*/ 12 h 33"/>
                  <a:gd name="T8" fmla="*/ 43 w 56"/>
                  <a:gd name="T9" fmla="*/ 22 h 33"/>
                  <a:gd name="T10" fmla="*/ 43 w 56"/>
                  <a:gd name="T11" fmla="*/ 33 h 33"/>
                  <a:gd name="T12" fmla="*/ 56 w 56"/>
                  <a:gd name="T13" fmla="*/ 33 h 33"/>
                  <a:gd name="T14" fmla="*/ 56 w 56"/>
                  <a:gd name="T15" fmla="*/ 22 h 33"/>
                  <a:gd name="T16" fmla="*/ 33 w 56"/>
                  <a:gd name="T17" fmla="*/ 0 h 33"/>
                  <a:gd name="T18" fmla="*/ 22 w 56"/>
                  <a:gd name="T19" fmla="*/ 0 h 33"/>
                  <a:gd name="T20" fmla="*/ 0 w 56"/>
                  <a:gd name="T21" fmla="*/ 22 h 33"/>
                  <a:gd name="T22" fmla="*/ 0 w 56"/>
                  <a:gd name="T23" fmla="*/ 33 h 33"/>
                  <a:gd name="T24" fmla="*/ 13 w 56"/>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3">
                    <a:moveTo>
                      <a:pt x="13" y="33"/>
                    </a:moveTo>
                    <a:cubicBezTo>
                      <a:pt x="13" y="22"/>
                      <a:pt x="13" y="22"/>
                      <a:pt x="13" y="22"/>
                    </a:cubicBezTo>
                    <a:cubicBezTo>
                      <a:pt x="13" y="17"/>
                      <a:pt x="17" y="13"/>
                      <a:pt x="22" y="12"/>
                    </a:cubicBezTo>
                    <a:cubicBezTo>
                      <a:pt x="33" y="12"/>
                      <a:pt x="33" y="12"/>
                      <a:pt x="33" y="12"/>
                    </a:cubicBezTo>
                    <a:cubicBezTo>
                      <a:pt x="39" y="13"/>
                      <a:pt x="43" y="17"/>
                      <a:pt x="43" y="22"/>
                    </a:cubicBezTo>
                    <a:cubicBezTo>
                      <a:pt x="43" y="33"/>
                      <a:pt x="43" y="33"/>
                      <a:pt x="43" y="33"/>
                    </a:cubicBezTo>
                    <a:cubicBezTo>
                      <a:pt x="56" y="33"/>
                      <a:pt x="56" y="33"/>
                      <a:pt x="56" y="33"/>
                    </a:cubicBezTo>
                    <a:cubicBezTo>
                      <a:pt x="56" y="22"/>
                      <a:pt x="56" y="22"/>
                      <a:pt x="56" y="22"/>
                    </a:cubicBezTo>
                    <a:cubicBezTo>
                      <a:pt x="56" y="10"/>
                      <a:pt x="46" y="0"/>
                      <a:pt x="33" y="0"/>
                    </a:cubicBezTo>
                    <a:cubicBezTo>
                      <a:pt x="22" y="0"/>
                      <a:pt x="22" y="0"/>
                      <a:pt x="22" y="0"/>
                    </a:cubicBezTo>
                    <a:cubicBezTo>
                      <a:pt x="10" y="0"/>
                      <a:pt x="0" y="10"/>
                      <a:pt x="0" y="22"/>
                    </a:cubicBezTo>
                    <a:cubicBezTo>
                      <a:pt x="0" y="33"/>
                      <a:pt x="0" y="33"/>
                      <a:pt x="0" y="33"/>
                    </a:cubicBezTo>
                    <a:lnTo>
                      <a:pt x="13" y="33"/>
                    </a:lnTo>
                    <a:close/>
                  </a:path>
                </a:pathLst>
              </a:custGeom>
              <a:grpFill/>
              <a:ln w="9525">
                <a:solidFill>
                  <a:schemeClr val="bg1"/>
                </a:solidFill>
                <a:round/>
              </a:ln>
            </p:spPr>
            <p:txBody>
              <a:bodyPr/>
              <a:lstStyle/>
              <a:p>
                <a:endParaRPr lang="zh-CN" altLang="en-US" sz="3200">
                  <a:solidFill>
                    <a:schemeClr val="bg1"/>
                  </a:solidFill>
                </a:endParaRPr>
              </a:p>
            </p:txBody>
          </p:sp>
          <p:sp>
            <p:nvSpPr>
              <p:cNvPr id="28" name="Freeform 27"/>
              <p:cNvSpPr>
                <a:spLocks noEditPoints="1"/>
              </p:cNvSpPr>
              <p:nvPr/>
            </p:nvSpPr>
            <p:spPr bwMode="auto">
              <a:xfrm>
                <a:off x="5054600" y="2030412"/>
                <a:ext cx="292100" cy="255588"/>
              </a:xfrm>
              <a:custGeom>
                <a:avLst/>
                <a:gdLst>
                  <a:gd name="T0" fmla="*/ 0 w 78"/>
                  <a:gd name="T1" fmla="*/ 0 h 68"/>
                  <a:gd name="T2" fmla="*/ 0 w 78"/>
                  <a:gd name="T3" fmla="*/ 35 h 68"/>
                  <a:gd name="T4" fmla="*/ 34 w 78"/>
                  <a:gd name="T5" fmla="*/ 68 h 68"/>
                  <a:gd name="T6" fmla="*/ 44 w 78"/>
                  <a:gd name="T7" fmla="*/ 68 h 68"/>
                  <a:gd name="T8" fmla="*/ 78 w 78"/>
                  <a:gd name="T9" fmla="*/ 35 h 68"/>
                  <a:gd name="T10" fmla="*/ 78 w 78"/>
                  <a:gd name="T11" fmla="*/ 0 h 68"/>
                  <a:gd name="T12" fmla="*/ 0 w 78"/>
                  <a:gd name="T13" fmla="*/ 0 h 68"/>
                  <a:gd name="T14" fmla="*/ 44 w 78"/>
                  <a:gd name="T15" fmla="*/ 31 h 68"/>
                  <a:gd name="T16" fmla="*/ 44 w 78"/>
                  <a:gd name="T17" fmla="*/ 46 h 68"/>
                  <a:gd name="T18" fmla="*/ 41 w 78"/>
                  <a:gd name="T19" fmla="*/ 50 h 68"/>
                  <a:gd name="T20" fmla="*/ 37 w 78"/>
                  <a:gd name="T21" fmla="*/ 46 h 68"/>
                  <a:gd name="T22" fmla="*/ 37 w 78"/>
                  <a:gd name="T23" fmla="*/ 31 h 68"/>
                  <a:gd name="T24" fmla="*/ 32 w 78"/>
                  <a:gd name="T25" fmla="*/ 23 h 68"/>
                  <a:gd name="T26" fmla="*/ 41 w 78"/>
                  <a:gd name="T27" fmla="*/ 14 h 68"/>
                  <a:gd name="T28" fmla="*/ 50 w 78"/>
                  <a:gd name="T29" fmla="*/ 23 h 68"/>
                  <a:gd name="T30" fmla="*/ 44 w 78"/>
                  <a:gd name="T31"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8">
                    <a:moveTo>
                      <a:pt x="0" y="0"/>
                    </a:moveTo>
                    <a:cubicBezTo>
                      <a:pt x="0" y="35"/>
                      <a:pt x="0" y="35"/>
                      <a:pt x="0" y="35"/>
                    </a:cubicBezTo>
                    <a:cubicBezTo>
                      <a:pt x="0" y="53"/>
                      <a:pt x="15" y="68"/>
                      <a:pt x="34" y="68"/>
                    </a:cubicBezTo>
                    <a:cubicBezTo>
                      <a:pt x="44" y="68"/>
                      <a:pt x="44" y="68"/>
                      <a:pt x="44" y="68"/>
                    </a:cubicBezTo>
                    <a:cubicBezTo>
                      <a:pt x="63" y="68"/>
                      <a:pt x="78" y="53"/>
                      <a:pt x="78" y="35"/>
                    </a:cubicBezTo>
                    <a:cubicBezTo>
                      <a:pt x="78" y="0"/>
                      <a:pt x="78" y="0"/>
                      <a:pt x="78" y="0"/>
                    </a:cubicBezTo>
                    <a:lnTo>
                      <a:pt x="0" y="0"/>
                    </a:lnTo>
                    <a:close/>
                    <a:moveTo>
                      <a:pt x="44" y="31"/>
                    </a:moveTo>
                    <a:cubicBezTo>
                      <a:pt x="44" y="46"/>
                      <a:pt x="44" y="46"/>
                      <a:pt x="44" y="46"/>
                    </a:cubicBezTo>
                    <a:cubicBezTo>
                      <a:pt x="44" y="48"/>
                      <a:pt x="43" y="50"/>
                      <a:pt x="41" y="50"/>
                    </a:cubicBezTo>
                    <a:cubicBezTo>
                      <a:pt x="39" y="50"/>
                      <a:pt x="37" y="48"/>
                      <a:pt x="37" y="46"/>
                    </a:cubicBezTo>
                    <a:cubicBezTo>
                      <a:pt x="37" y="31"/>
                      <a:pt x="37" y="31"/>
                      <a:pt x="37" y="31"/>
                    </a:cubicBezTo>
                    <a:cubicBezTo>
                      <a:pt x="34" y="30"/>
                      <a:pt x="32" y="27"/>
                      <a:pt x="32" y="23"/>
                    </a:cubicBezTo>
                    <a:cubicBezTo>
                      <a:pt x="32" y="18"/>
                      <a:pt x="36" y="14"/>
                      <a:pt x="41" y="14"/>
                    </a:cubicBezTo>
                    <a:cubicBezTo>
                      <a:pt x="46" y="14"/>
                      <a:pt x="50" y="18"/>
                      <a:pt x="50" y="23"/>
                    </a:cubicBezTo>
                    <a:cubicBezTo>
                      <a:pt x="50" y="27"/>
                      <a:pt x="47" y="30"/>
                      <a:pt x="44" y="31"/>
                    </a:cubicBezTo>
                    <a:close/>
                  </a:path>
                </a:pathLst>
              </a:custGeom>
              <a:grpFill/>
              <a:ln w="9525">
                <a:solidFill>
                  <a:schemeClr val="bg1"/>
                </a:solidFill>
                <a:round/>
              </a:ln>
            </p:spPr>
            <p:txBody>
              <a:bodyPr/>
              <a:lstStyle/>
              <a:p>
                <a:endParaRPr lang="zh-CN" altLang="en-US" sz="3200">
                  <a:solidFill>
                    <a:schemeClr val="bg1"/>
                  </a:solidFill>
                </a:endParaRPr>
              </a:p>
            </p:txBody>
          </p:sp>
        </p:grpSp>
        <p:sp>
          <p:nvSpPr>
            <p:cNvPr id="9" name="Freeform 23"/>
            <p:cNvSpPr/>
            <p:nvPr/>
          </p:nvSpPr>
          <p:spPr bwMode="auto">
            <a:xfrm flipH="1">
              <a:off x="4458579" y="4374386"/>
              <a:ext cx="1887716" cy="1574752"/>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noFill/>
            <a:ln>
              <a:solidFill>
                <a:schemeClr val="bg1"/>
              </a:solidFill>
            </a:ln>
          </p:spPr>
          <p:txBody>
            <a:bodyPr/>
            <a:lstStyle/>
            <a:p>
              <a:endParaRPr lang="zh-CN" altLang="en-US" sz="3200">
                <a:solidFill>
                  <a:schemeClr val="bg1"/>
                </a:solidFill>
              </a:endParaRPr>
            </a:p>
          </p:txBody>
        </p:sp>
        <p:grpSp>
          <p:nvGrpSpPr>
            <p:cNvPr id="10" name="组合 9"/>
            <p:cNvGrpSpPr/>
            <p:nvPr/>
          </p:nvGrpSpPr>
          <p:grpSpPr>
            <a:xfrm flipH="1">
              <a:off x="4860918" y="4959360"/>
              <a:ext cx="640934" cy="629432"/>
              <a:chOff x="4986338" y="3159125"/>
              <a:chExt cx="434975" cy="427037"/>
            </a:xfrm>
            <a:noFill/>
          </p:grpSpPr>
          <p:sp>
            <p:nvSpPr>
              <p:cNvPr id="25" name="Freeform 28"/>
              <p:cNvSpPr/>
              <p:nvPr/>
            </p:nvSpPr>
            <p:spPr bwMode="auto">
              <a:xfrm>
                <a:off x="5129213" y="3302000"/>
                <a:ext cx="146050" cy="142875"/>
              </a:xfrm>
              <a:custGeom>
                <a:avLst/>
                <a:gdLst>
                  <a:gd name="T0" fmla="*/ 37 w 39"/>
                  <a:gd name="T1" fmla="*/ 2 h 38"/>
                  <a:gd name="T2" fmla="*/ 37 w 39"/>
                  <a:gd name="T3" fmla="*/ 9 h 38"/>
                  <a:gd name="T4" fmla="*/ 9 w 39"/>
                  <a:gd name="T5" fmla="*/ 36 h 38"/>
                  <a:gd name="T6" fmla="*/ 2 w 39"/>
                  <a:gd name="T7" fmla="*/ 36 h 38"/>
                  <a:gd name="T8" fmla="*/ 2 w 39"/>
                  <a:gd name="T9" fmla="*/ 36 h 38"/>
                  <a:gd name="T10" fmla="*/ 2 w 39"/>
                  <a:gd name="T11" fmla="*/ 30 h 38"/>
                  <a:gd name="T12" fmla="*/ 30 w 39"/>
                  <a:gd name="T13" fmla="*/ 2 h 38"/>
                  <a:gd name="T14" fmla="*/ 37 w 39"/>
                  <a:gd name="T15" fmla="*/ 2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37" y="2"/>
                    </a:moveTo>
                    <a:cubicBezTo>
                      <a:pt x="39" y="4"/>
                      <a:pt x="39" y="7"/>
                      <a:pt x="37" y="9"/>
                    </a:cubicBezTo>
                    <a:cubicBezTo>
                      <a:pt x="9" y="36"/>
                      <a:pt x="9" y="36"/>
                      <a:pt x="9" y="36"/>
                    </a:cubicBezTo>
                    <a:cubicBezTo>
                      <a:pt x="7" y="38"/>
                      <a:pt x="4" y="38"/>
                      <a:pt x="2" y="36"/>
                    </a:cubicBezTo>
                    <a:cubicBezTo>
                      <a:pt x="2" y="36"/>
                      <a:pt x="2" y="36"/>
                      <a:pt x="2" y="36"/>
                    </a:cubicBezTo>
                    <a:cubicBezTo>
                      <a:pt x="0" y="35"/>
                      <a:pt x="0" y="32"/>
                      <a:pt x="2" y="30"/>
                    </a:cubicBezTo>
                    <a:cubicBezTo>
                      <a:pt x="30" y="2"/>
                      <a:pt x="30" y="2"/>
                      <a:pt x="30" y="2"/>
                    </a:cubicBezTo>
                    <a:cubicBezTo>
                      <a:pt x="32" y="0"/>
                      <a:pt x="35" y="0"/>
                      <a:pt x="37" y="2"/>
                    </a:cubicBezTo>
                    <a:close/>
                  </a:path>
                </a:pathLst>
              </a:custGeom>
              <a:grpFill/>
              <a:ln w="9525">
                <a:solidFill>
                  <a:schemeClr val="bg1"/>
                </a:solidFill>
                <a:round/>
              </a:ln>
            </p:spPr>
            <p:txBody>
              <a:bodyPr/>
              <a:lstStyle/>
              <a:p>
                <a:endParaRPr lang="zh-CN" altLang="en-US" sz="3200">
                  <a:solidFill>
                    <a:schemeClr val="bg1"/>
                  </a:solidFill>
                </a:endParaRPr>
              </a:p>
            </p:txBody>
          </p:sp>
          <p:sp>
            <p:nvSpPr>
              <p:cNvPr id="26" name="Freeform 29"/>
              <p:cNvSpPr>
                <a:spLocks noEditPoints="1"/>
              </p:cNvSpPr>
              <p:nvPr/>
            </p:nvSpPr>
            <p:spPr bwMode="auto">
              <a:xfrm>
                <a:off x="4986338" y="3159125"/>
                <a:ext cx="434975" cy="427037"/>
              </a:xfrm>
              <a:custGeom>
                <a:avLst/>
                <a:gdLst>
                  <a:gd name="T0" fmla="*/ 28 w 116"/>
                  <a:gd name="T1" fmla="*/ 96 h 114"/>
                  <a:gd name="T2" fmla="*/ 20 w 116"/>
                  <a:gd name="T3" fmla="*/ 96 h 114"/>
                  <a:gd name="T4" fmla="*/ 18 w 116"/>
                  <a:gd name="T5" fmla="*/ 94 h 114"/>
                  <a:gd name="T6" fmla="*/ 18 w 116"/>
                  <a:gd name="T7" fmla="*/ 86 h 114"/>
                  <a:gd name="T8" fmla="*/ 32 w 116"/>
                  <a:gd name="T9" fmla="*/ 73 h 114"/>
                  <a:gd name="T10" fmla="*/ 41 w 116"/>
                  <a:gd name="T11" fmla="*/ 57 h 114"/>
                  <a:gd name="T12" fmla="*/ 22 w 116"/>
                  <a:gd name="T13" fmla="*/ 62 h 114"/>
                  <a:gd name="T14" fmla="*/ 8 w 116"/>
                  <a:gd name="T15" fmla="*/ 76 h 114"/>
                  <a:gd name="T16" fmla="*/ 8 w 116"/>
                  <a:gd name="T17" fmla="*/ 104 h 114"/>
                  <a:gd name="T18" fmla="*/ 9 w 116"/>
                  <a:gd name="T19" fmla="*/ 106 h 114"/>
                  <a:gd name="T20" fmla="*/ 38 w 116"/>
                  <a:gd name="T21" fmla="*/ 106 h 114"/>
                  <a:gd name="T22" fmla="*/ 53 w 116"/>
                  <a:gd name="T23" fmla="*/ 92 h 114"/>
                  <a:gd name="T24" fmla="*/ 58 w 116"/>
                  <a:gd name="T25" fmla="*/ 73 h 114"/>
                  <a:gd name="T26" fmla="*/ 42 w 116"/>
                  <a:gd name="T27" fmla="*/ 82 h 114"/>
                  <a:gd name="T28" fmla="*/ 28 w 116"/>
                  <a:gd name="T29" fmla="*/ 96 h 114"/>
                  <a:gd name="T30" fmla="*/ 77 w 116"/>
                  <a:gd name="T31" fmla="*/ 8 h 114"/>
                  <a:gd name="T32" fmla="*/ 63 w 116"/>
                  <a:gd name="T33" fmla="*/ 22 h 114"/>
                  <a:gd name="T34" fmla="*/ 57 w 116"/>
                  <a:gd name="T35" fmla="*/ 40 h 114"/>
                  <a:gd name="T36" fmla="*/ 74 w 116"/>
                  <a:gd name="T37" fmla="*/ 32 h 114"/>
                  <a:gd name="T38" fmla="*/ 88 w 116"/>
                  <a:gd name="T39" fmla="*/ 18 h 114"/>
                  <a:gd name="T40" fmla="*/ 96 w 116"/>
                  <a:gd name="T41" fmla="*/ 18 h 114"/>
                  <a:gd name="T42" fmla="*/ 98 w 116"/>
                  <a:gd name="T43" fmla="*/ 20 h 114"/>
                  <a:gd name="T44" fmla="*/ 98 w 116"/>
                  <a:gd name="T45" fmla="*/ 28 h 114"/>
                  <a:gd name="T46" fmla="*/ 84 w 116"/>
                  <a:gd name="T47" fmla="*/ 42 h 114"/>
                  <a:gd name="T48" fmla="*/ 75 w 116"/>
                  <a:gd name="T49" fmla="*/ 57 h 114"/>
                  <a:gd name="T50" fmla="*/ 94 w 116"/>
                  <a:gd name="T51" fmla="*/ 52 h 114"/>
                  <a:gd name="T52" fmla="*/ 108 w 116"/>
                  <a:gd name="T53" fmla="*/ 38 h 114"/>
                  <a:gd name="T54" fmla="*/ 108 w 116"/>
                  <a:gd name="T55" fmla="*/ 10 h 114"/>
                  <a:gd name="T56" fmla="*/ 106 w 116"/>
                  <a:gd name="T57" fmla="*/ 8 h 114"/>
                  <a:gd name="T58" fmla="*/ 77 w 116"/>
                  <a:gd name="T5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4">
                    <a:moveTo>
                      <a:pt x="28" y="96"/>
                    </a:moveTo>
                    <a:cubicBezTo>
                      <a:pt x="26" y="98"/>
                      <a:pt x="22" y="98"/>
                      <a:pt x="20" y="96"/>
                    </a:cubicBezTo>
                    <a:cubicBezTo>
                      <a:pt x="18" y="94"/>
                      <a:pt x="18" y="94"/>
                      <a:pt x="18" y="94"/>
                    </a:cubicBezTo>
                    <a:cubicBezTo>
                      <a:pt x="16" y="92"/>
                      <a:pt x="16" y="88"/>
                      <a:pt x="18" y="86"/>
                    </a:cubicBezTo>
                    <a:cubicBezTo>
                      <a:pt x="32" y="73"/>
                      <a:pt x="32" y="73"/>
                      <a:pt x="32" y="73"/>
                    </a:cubicBezTo>
                    <a:cubicBezTo>
                      <a:pt x="33" y="71"/>
                      <a:pt x="38" y="65"/>
                      <a:pt x="41" y="57"/>
                    </a:cubicBezTo>
                    <a:cubicBezTo>
                      <a:pt x="34" y="55"/>
                      <a:pt x="27" y="57"/>
                      <a:pt x="22" y="62"/>
                    </a:cubicBezTo>
                    <a:cubicBezTo>
                      <a:pt x="8" y="76"/>
                      <a:pt x="8" y="76"/>
                      <a:pt x="8" y="76"/>
                    </a:cubicBezTo>
                    <a:cubicBezTo>
                      <a:pt x="0" y="84"/>
                      <a:pt x="0" y="97"/>
                      <a:pt x="8" y="104"/>
                    </a:cubicBezTo>
                    <a:cubicBezTo>
                      <a:pt x="9" y="106"/>
                      <a:pt x="9" y="106"/>
                      <a:pt x="9" y="106"/>
                    </a:cubicBezTo>
                    <a:cubicBezTo>
                      <a:pt x="17" y="114"/>
                      <a:pt x="30" y="114"/>
                      <a:pt x="38" y="106"/>
                    </a:cubicBezTo>
                    <a:cubicBezTo>
                      <a:pt x="53" y="92"/>
                      <a:pt x="53" y="92"/>
                      <a:pt x="53" y="92"/>
                    </a:cubicBezTo>
                    <a:cubicBezTo>
                      <a:pt x="58" y="87"/>
                      <a:pt x="60" y="80"/>
                      <a:pt x="58" y="73"/>
                    </a:cubicBezTo>
                    <a:cubicBezTo>
                      <a:pt x="52" y="76"/>
                      <a:pt x="46" y="79"/>
                      <a:pt x="42" y="82"/>
                    </a:cubicBezTo>
                    <a:lnTo>
                      <a:pt x="28" y="96"/>
                    </a:lnTo>
                    <a:close/>
                    <a:moveTo>
                      <a:pt x="77" y="8"/>
                    </a:moveTo>
                    <a:cubicBezTo>
                      <a:pt x="63" y="22"/>
                      <a:pt x="63" y="22"/>
                      <a:pt x="63" y="22"/>
                    </a:cubicBezTo>
                    <a:cubicBezTo>
                      <a:pt x="58" y="27"/>
                      <a:pt x="56" y="34"/>
                      <a:pt x="57" y="40"/>
                    </a:cubicBezTo>
                    <a:cubicBezTo>
                      <a:pt x="62" y="38"/>
                      <a:pt x="67" y="36"/>
                      <a:pt x="74" y="32"/>
                    </a:cubicBezTo>
                    <a:cubicBezTo>
                      <a:pt x="88" y="18"/>
                      <a:pt x="88" y="18"/>
                      <a:pt x="88" y="18"/>
                    </a:cubicBezTo>
                    <a:cubicBezTo>
                      <a:pt x="90" y="16"/>
                      <a:pt x="94" y="16"/>
                      <a:pt x="96" y="18"/>
                    </a:cubicBezTo>
                    <a:cubicBezTo>
                      <a:pt x="98" y="20"/>
                      <a:pt x="98" y="20"/>
                      <a:pt x="98" y="20"/>
                    </a:cubicBezTo>
                    <a:cubicBezTo>
                      <a:pt x="100" y="22"/>
                      <a:pt x="100" y="26"/>
                      <a:pt x="98" y="28"/>
                    </a:cubicBezTo>
                    <a:cubicBezTo>
                      <a:pt x="84" y="42"/>
                      <a:pt x="84" y="42"/>
                      <a:pt x="84" y="42"/>
                    </a:cubicBezTo>
                    <a:cubicBezTo>
                      <a:pt x="78" y="49"/>
                      <a:pt x="76" y="54"/>
                      <a:pt x="75" y="57"/>
                    </a:cubicBezTo>
                    <a:cubicBezTo>
                      <a:pt x="82" y="59"/>
                      <a:pt x="89" y="57"/>
                      <a:pt x="94" y="52"/>
                    </a:cubicBezTo>
                    <a:cubicBezTo>
                      <a:pt x="108" y="38"/>
                      <a:pt x="108" y="38"/>
                      <a:pt x="108" y="38"/>
                    </a:cubicBezTo>
                    <a:cubicBezTo>
                      <a:pt x="116" y="30"/>
                      <a:pt x="116" y="17"/>
                      <a:pt x="108" y="10"/>
                    </a:cubicBezTo>
                    <a:cubicBezTo>
                      <a:pt x="106" y="8"/>
                      <a:pt x="106" y="8"/>
                      <a:pt x="106" y="8"/>
                    </a:cubicBezTo>
                    <a:cubicBezTo>
                      <a:pt x="98" y="0"/>
                      <a:pt x="85" y="0"/>
                      <a:pt x="77" y="8"/>
                    </a:cubicBezTo>
                    <a:close/>
                  </a:path>
                </a:pathLst>
              </a:custGeom>
              <a:grpFill/>
              <a:ln w="9525">
                <a:solidFill>
                  <a:schemeClr val="bg1"/>
                </a:solidFill>
                <a:round/>
              </a:ln>
            </p:spPr>
            <p:txBody>
              <a:bodyPr/>
              <a:lstStyle/>
              <a:p>
                <a:endParaRPr lang="zh-CN" altLang="en-US" sz="3200">
                  <a:solidFill>
                    <a:schemeClr val="bg1"/>
                  </a:solidFill>
                </a:endParaRPr>
              </a:p>
            </p:txBody>
          </p:sp>
        </p:grpSp>
        <p:sp>
          <p:nvSpPr>
            <p:cNvPr id="13" name="Freeform 24"/>
            <p:cNvSpPr/>
            <p:nvPr/>
          </p:nvSpPr>
          <p:spPr bwMode="auto">
            <a:xfrm flipH="1">
              <a:off x="6187232" y="4058498"/>
              <a:ext cx="1574265" cy="1890638"/>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noFill/>
            <a:ln>
              <a:solidFill>
                <a:schemeClr val="bg1"/>
              </a:solidFill>
            </a:ln>
          </p:spPr>
          <p:txBody>
            <a:bodyPr/>
            <a:lstStyle/>
            <a:p>
              <a:endParaRPr lang="zh-CN" altLang="en-US" sz="3200">
                <a:solidFill>
                  <a:schemeClr val="bg1"/>
                </a:solidFill>
              </a:endParaRPr>
            </a:p>
          </p:txBody>
        </p:sp>
        <p:grpSp>
          <p:nvGrpSpPr>
            <p:cNvPr id="14" name="组合 13"/>
            <p:cNvGrpSpPr/>
            <p:nvPr/>
          </p:nvGrpSpPr>
          <p:grpSpPr>
            <a:xfrm flipH="1">
              <a:off x="6727584" y="4821305"/>
              <a:ext cx="519296" cy="706650"/>
              <a:chOff x="3802063" y="3065462"/>
              <a:chExt cx="352424" cy="479425"/>
            </a:xfrm>
            <a:noFill/>
          </p:grpSpPr>
          <p:sp>
            <p:nvSpPr>
              <p:cNvPr id="21" name="Freeform 30"/>
              <p:cNvSpPr>
                <a:spLocks noEditPoints="1"/>
              </p:cNvSpPr>
              <p:nvPr/>
            </p:nvSpPr>
            <p:spPr bwMode="auto">
              <a:xfrm>
                <a:off x="3862388" y="3117850"/>
                <a:ext cx="157162" cy="195263"/>
              </a:xfrm>
              <a:custGeom>
                <a:avLst/>
                <a:gdLst>
                  <a:gd name="T0" fmla="*/ 40 w 42"/>
                  <a:gd name="T1" fmla="*/ 10 h 52"/>
                  <a:gd name="T2" fmla="*/ 1 w 42"/>
                  <a:gd name="T3" fmla="*/ 10 h 52"/>
                  <a:gd name="T4" fmla="*/ 0 w 42"/>
                  <a:gd name="T5" fmla="*/ 11 h 52"/>
                  <a:gd name="T6" fmla="*/ 1 w 42"/>
                  <a:gd name="T7" fmla="*/ 13 h 52"/>
                  <a:gd name="T8" fmla="*/ 40 w 42"/>
                  <a:gd name="T9" fmla="*/ 13 h 52"/>
                  <a:gd name="T10" fmla="*/ 42 w 42"/>
                  <a:gd name="T11" fmla="*/ 11 h 52"/>
                  <a:gd name="T12" fmla="*/ 40 w 42"/>
                  <a:gd name="T13" fmla="*/ 10 h 52"/>
                  <a:gd name="T14" fmla="*/ 1 w 42"/>
                  <a:gd name="T15" fmla="*/ 3 h 52"/>
                  <a:gd name="T16" fmla="*/ 40 w 42"/>
                  <a:gd name="T17" fmla="*/ 3 h 52"/>
                  <a:gd name="T18" fmla="*/ 42 w 42"/>
                  <a:gd name="T19" fmla="*/ 1 h 52"/>
                  <a:gd name="T20" fmla="*/ 40 w 42"/>
                  <a:gd name="T21" fmla="*/ 0 h 52"/>
                  <a:gd name="T22" fmla="*/ 1 w 42"/>
                  <a:gd name="T23" fmla="*/ 0 h 52"/>
                  <a:gd name="T24" fmla="*/ 0 w 42"/>
                  <a:gd name="T25" fmla="*/ 1 h 52"/>
                  <a:gd name="T26" fmla="*/ 1 w 42"/>
                  <a:gd name="T27" fmla="*/ 3 h 52"/>
                  <a:gd name="T28" fmla="*/ 0 w 42"/>
                  <a:gd name="T29" fmla="*/ 21 h 52"/>
                  <a:gd name="T30" fmla="*/ 1 w 42"/>
                  <a:gd name="T31" fmla="*/ 23 h 52"/>
                  <a:gd name="T32" fmla="*/ 29 w 42"/>
                  <a:gd name="T33" fmla="*/ 23 h 52"/>
                  <a:gd name="T34" fmla="*/ 39 w 42"/>
                  <a:gd name="T35" fmla="*/ 19 h 52"/>
                  <a:gd name="T36" fmla="*/ 1 w 42"/>
                  <a:gd name="T37" fmla="*/ 19 h 52"/>
                  <a:gd name="T38" fmla="*/ 0 w 42"/>
                  <a:gd name="T39" fmla="*/ 21 h 52"/>
                  <a:gd name="T40" fmla="*/ 0 w 42"/>
                  <a:gd name="T41" fmla="*/ 31 h 52"/>
                  <a:gd name="T42" fmla="*/ 1 w 42"/>
                  <a:gd name="T43" fmla="*/ 33 h 52"/>
                  <a:gd name="T44" fmla="*/ 18 w 42"/>
                  <a:gd name="T45" fmla="*/ 33 h 52"/>
                  <a:gd name="T46" fmla="*/ 21 w 42"/>
                  <a:gd name="T47" fmla="*/ 29 h 52"/>
                  <a:gd name="T48" fmla="*/ 1 w 42"/>
                  <a:gd name="T49" fmla="*/ 29 h 52"/>
                  <a:gd name="T50" fmla="*/ 0 w 42"/>
                  <a:gd name="T51" fmla="*/ 31 h 52"/>
                  <a:gd name="T52" fmla="*/ 0 w 42"/>
                  <a:gd name="T53" fmla="*/ 41 h 52"/>
                  <a:gd name="T54" fmla="*/ 1 w 42"/>
                  <a:gd name="T55" fmla="*/ 43 h 52"/>
                  <a:gd name="T56" fmla="*/ 12 w 42"/>
                  <a:gd name="T57" fmla="*/ 43 h 52"/>
                  <a:gd name="T58" fmla="*/ 14 w 42"/>
                  <a:gd name="T59" fmla="*/ 39 h 52"/>
                  <a:gd name="T60" fmla="*/ 1 w 42"/>
                  <a:gd name="T61" fmla="*/ 39 h 52"/>
                  <a:gd name="T62" fmla="*/ 0 w 42"/>
                  <a:gd name="T63" fmla="*/ 41 h 52"/>
                  <a:gd name="T64" fmla="*/ 0 w 42"/>
                  <a:gd name="T65" fmla="*/ 51 h 52"/>
                  <a:gd name="T66" fmla="*/ 1 w 42"/>
                  <a:gd name="T67" fmla="*/ 52 h 52"/>
                  <a:gd name="T68" fmla="*/ 11 w 42"/>
                  <a:gd name="T69" fmla="*/ 52 h 52"/>
                  <a:gd name="T70" fmla="*/ 11 w 42"/>
                  <a:gd name="T71" fmla="*/ 49 h 52"/>
                  <a:gd name="T72" fmla="*/ 1 w 42"/>
                  <a:gd name="T73" fmla="*/ 49 h 52"/>
                  <a:gd name="T74" fmla="*/ 0 w 42"/>
                  <a:gd name="T75"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2">
                    <a:moveTo>
                      <a:pt x="40" y="10"/>
                    </a:moveTo>
                    <a:cubicBezTo>
                      <a:pt x="1" y="10"/>
                      <a:pt x="1" y="10"/>
                      <a:pt x="1" y="10"/>
                    </a:cubicBezTo>
                    <a:cubicBezTo>
                      <a:pt x="0" y="10"/>
                      <a:pt x="0" y="10"/>
                      <a:pt x="0" y="11"/>
                    </a:cubicBezTo>
                    <a:cubicBezTo>
                      <a:pt x="0" y="12"/>
                      <a:pt x="0" y="13"/>
                      <a:pt x="1" y="13"/>
                    </a:cubicBezTo>
                    <a:cubicBezTo>
                      <a:pt x="40" y="13"/>
                      <a:pt x="40" y="13"/>
                      <a:pt x="40" y="13"/>
                    </a:cubicBezTo>
                    <a:cubicBezTo>
                      <a:pt x="41" y="13"/>
                      <a:pt x="42" y="12"/>
                      <a:pt x="42" y="11"/>
                    </a:cubicBezTo>
                    <a:cubicBezTo>
                      <a:pt x="42" y="10"/>
                      <a:pt x="41" y="10"/>
                      <a:pt x="40" y="10"/>
                    </a:cubicBezTo>
                    <a:close/>
                    <a:moveTo>
                      <a:pt x="1" y="3"/>
                    </a:moveTo>
                    <a:cubicBezTo>
                      <a:pt x="40" y="3"/>
                      <a:pt x="40" y="3"/>
                      <a:pt x="40" y="3"/>
                    </a:cubicBezTo>
                    <a:cubicBezTo>
                      <a:pt x="41" y="3"/>
                      <a:pt x="42" y="2"/>
                      <a:pt x="42" y="1"/>
                    </a:cubicBezTo>
                    <a:cubicBezTo>
                      <a:pt x="42" y="0"/>
                      <a:pt x="41" y="0"/>
                      <a:pt x="40" y="0"/>
                    </a:cubicBezTo>
                    <a:cubicBezTo>
                      <a:pt x="1" y="0"/>
                      <a:pt x="1" y="0"/>
                      <a:pt x="1" y="0"/>
                    </a:cubicBezTo>
                    <a:cubicBezTo>
                      <a:pt x="0" y="0"/>
                      <a:pt x="0" y="0"/>
                      <a:pt x="0" y="1"/>
                    </a:cubicBezTo>
                    <a:cubicBezTo>
                      <a:pt x="0" y="2"/>
                      <a:pt x="0" y="3"/>
                      <a:pt x="1" y="3"/>
                    </a:cubicBezTo>
                    <a:close/>
                    <a:moveTo>
                      <a:pt x="0" y="21"/>
                    </a:moveTo>
                    <a:cubicBezTo>
                      <a:pt x="0" y="22"/>
                      <a:pt x="0" y="23"/>
                      <a:pt x="1" y="23"/>
                    </a:cubicBezTo>
                    <a:cubicBezTo>
                      <a:pt x="29" y="23"/>
                      <a:pt x="29" y="23"/>
                      <a:pt x="29" y="23"/>
                    </a:cubicBezTo>
                    <a:cubicBezTo>
                      <a:pt x="32" y="21"/>
                      <a:pt x="36" y="20"/>
                      <a:pt x="39" y="19"/>
                    </a:cubicBezTo>
                    <a:cubicBezTo>
                      <a:pt x="1" y="19"/>
                      <a:pt x="1" y="19"/>
                      <a:pt x="1" y="19"/>
                    </a:cubicBezTo>
                    <a:cubicBezTo>
                      <a:pt x="0" y="19"/>
                      <a:pt x="0" y="20"/>
                      <a:pt x="0" y="21"/>
                    </a:cubicBezTo>
                    <a:close/>
                    <a:moveTo>
                      <a:pt x="0" y="31"/>
                    </a:moveTo>
                    <a:cubicBezTo>
                      <a:pt x="0" y="32"/>
                      <a:pt x="0" y="33"/>
                      <a:pt x="1" y="33"/>
                    </a:cubicBezTo>
                    <a:cubicBezTo>
                      <a:pt x="18" y="33"/>
                      <a:pt x="18" y="33"/>
                      <a:pt x="18" y="33"/>
                    </a:cubicBezTo>
                    <a:cubicBezTo>
                      <a:pt x="19" y="32"/>
                      <a:pt x="20" y="30"/>
                      <a:pt x="21" y="29"/>
                    </a:cubicBezTo>
                    <a:cubicBezTo>
                      <a:pt x="1" y="29"/>
                      <a:pt x="1" y="29"/>
                      <a:pt x="1" y="29"/>
                    </a:cubicBezTo>
                    <a:cubicBezTo>
                      <a:pt x="0" y="29"/>
                      <a:pt x="0" y="30"/>
                      <a:pt x="0" y="31"/>
                    </a:cubicBezTo>
                    <a:close/>
                    <a:moveTo>
                      <a:pt x="0" y="41"/>
                    </a:moveTo>
                    <a:cubicBezTo>
                      <a:pt x="0" y="42"/>
                      <a:pt x="0" y="43"/>
                      <a:pt x="1" y="43"/>
                    </a:cubicBezTo>
                    <a:cubicBezTo>
                      <a:pt x="12" y="43"/>
                      <a:pt x="12" y="43"/>
                      <a:pt x="12" y="43"/>
                    </a:cubicBezTo>
                    <a:cubicBezTo>
                      <a:pt x="13" y="41"/>
                      <a:pt x="13" y="40"/>
                      <a:pt x="14" y="39"/>
                    </a:cubicBezTo>
                    <a:cubicBezTo>
                      <a:pt x="1" y="39"/>
                      <a:pt x="1" y="39"/>
                      <a:pt x="1" y="39"/>
                    </a:cubicBezTo>
                    <a:cubicBezTo>
                      <a:pt x="0" y="39"/>
                      <a:pt x="0" y="40"/>
                      <a:pt x="0" y="41"/>
                    </a:cubicBezTo>
                    <a:close/>
                    <a:moveTo>
                      <a:pt x="0" y="51"/>
                    </a:moveTo>
                    <a:cubicBezTo>
                      <a:pt x="0" y="52"/>
                      <a:pt x="0" y="52"/>
                      <a:pt x="1" y="52"/>
                    </a:cubicBezTo>
                    <a:cubicBezTo>
                      <a:pt x="11" y="52"/>
                      <a:pt x="11" y="52"/>
                      <a:pt x="11" y="52"/>
                    </a:cubicBezTo>
                    <a:cubicBezTo>
                      <a:pt x="11" y="51"/>
                      <a:pt x="11" y="50"/>
                      <a:pt x="11" y="49"/>
                    </a:cubicBezTo>
                    <a:cubicBezTo>
                      <a:pt x="1" y="49"/>
                      <a:pt x="1" y="49"/>
                      <a:pt x="1" y="49"/>
                    </a:cubicBezTo>
                    <a:cubicBezTo>
                      <a:pt x="0" y="49"/>
                      <a:pt x="0" y="50"/>
                      <a:pt x="0" y="51"/>
                    </a:cubicBezTo>
                    <a:close/>
                  </a:path>
                </a:pathLst>
              </a:custGeom>
              <a:grpFill/>
              <a:ln w="9525">
                <a:solidFill>
                  <a:schemeClr val="bg1"/>
                </a:solidFill>
                <a:round/>
              </a:ln>
            </p:spPr>
            <p:txBody>
              <a:bodyPr/>
              <a:lstStyle/>
              <a:p>
                <a:endParaRPr lang="zh-CN" altLang="en-US" sz="3200">
                  <a:solidFill>
                    <a:schemeClr val="bg1"/>
                  </a:solidFill>
                </a:endParaRPr>
              </a:p>
            </p:txBody>
          </p:sp>
          <p:sp>
            <p:nvSpPr>
              <p:cNvPr id="22" name="Freeform 31"/>
              <p:cNvSpPr>
                <a:spLocks noEditPoints="1"/>
              </p:cNvSpPr>
              <p:nvPr/>
            </p:nvSpPr>
            <p:spPr bwMode="auto">
              <a:xfrm>
                <a:off x="3917950" y="3205162"/>
                <a:ext cx="236537" cy="231775"/>
              </a:xfrm>
              <a:custGeom>
                <a:avLst/>
                <a:gdLst>
                  <a:gd name="T0" fmla="*/ 52 w 63"/>
                  <a:gd name="T1" fmla="*/ 11 h 62"/>
                  <a:gd name="T2" fmla="*/ 11 w 63"/>
                  <a:gd name="T3" fmla="*/ 11 h 62"/>
                  <a:gd name="T4" fmla="*/ 11 w 63"/>
                  <a:gd name="T5" fmla="*/ 51 h 62"/>
                  <a:gd name="T6" fmla="*/ 52 w 63"/>
                  <a:gd name="T7" fmla="*/ 51 h 62"/>
                  <a:gd name="T8" fmla="*/ 52 w 63"/>
                  <a:gd name="T9" fmla="*/ 11 h 62"/>
                  <a:gd name="T10" fmla="*/ 17 w 63"/>
                  <a:gd name="T11" fmla="*/ 45 h 62"/>
                  <a:gd name="T12" fmla="*/ 17 w 63"/>
                  <a:gd name="T13" fmla="*/ 17 h 62"/>
                  <a:gd name="T14" fmla="*/ 46 w 63"/>
                  <a:gd name="T15" fmla="*/ 17 h 62"/>
                  <a:gd name="T16" fmla="*/ 46 w 63"/>
                  <a:gd name="T17" fmla="*/ 45 h 62"/>
                  <a:gd name="T18" fmla="*/ 17 w 63"/>
                  <a:gd name="T19"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52" y="11"/>
                    </a:moveTo>
                    <a:cubicBezTo>
                      <a:pt x="40" y="0"/>
                      <a:pt x="22" y="0"/>
                      <a:pt x="11" y="11"/>
                    </a:cubicBezTo>
                    <a:cubicBezTo>
                      <a:pt x="0" y="22"/>
                      <a:pt x="0" y="40"/>
                      <a:pt x="11" y="51"/>
                    </a:cubicBezTo>
                    <a:cubicBezTo>
                      <a:pt x="22" y="62"/>
                      <a:pt x="40" y="62"/>
                      <a:pt x="52" y="51"/>
                    </a:cubicBezTo>
                    <a:cubicBezTo>
                      <a:pt x="63" y="40"/>
                      <a:pt x="63" y="22"/>
                      <a:pt x="52" y="11"/>
                    </a:cubicBezTo>
                    <a:close/>
                    <a:moveTo>
                      <a:pt x="17" y="45"/>
                    </a:moveTo>
                    <a:cubicBezTo>
                      <a:pt x="9" y="37"/>
                      <a:pt x="9" y="25"/>
                      <a:pt x="17" y="17"/>
                    </a:cubicBezTo>
                    <a:cubicBezTo>
                      <a:pt x="25" y="9"/>
                      <a:pt x="38" y="9"/>
                      <a:pt x="46" y="17"/>
                    </a:cubicBezTo>
                    <a:cubicBezTo>
                      <a:pt x="53" y="25"/>
                      <a:pt x="53" y="37"/>
                      <a:pt x="46" y="45"/>
                    </a:cubicBezTo>
                    <a:cubicBezTo>
                      <a:pt x="38" y="53"/>
                      <a:pt x="25" y="53"/>
                      <a:pt x="17" y="45"/>
                    </a:cubicBezTo>
                    <a:close/>
                  </a:path>
                </a:pathLst>
              </a:custGeom>
              <a:grpFill/>
              <a:ln w="9525">
                <a:solidFill>
                  <a:schemeClr val="bg1"/>
                </a:solidFill>
                <a:round/>
              </a:ln>
            </p:spPr>
            <p:txBody>
              <a:bodyPr/>
              <a:lstStyle/>
              <a:p>
                <a:endParaRPr lang="zh-CN" altLang="en-US" sz="3200">
                  <a:solidFill>
                    <a:schemeClr val="bg1"/>
                  </a:solidFill>
                </a:endParaRPr>
              </a:p>
            </p:txBody>
          </p:sp>
          <p:sp>
            <p:nvSpPr>
              <p:cNvPr id="23" name="Freeform 32"/>
              <p:cNvSpPr>
                <a:spLocks noEditPoints="1"/>
              </p:cNvSpPr>
              <p:nvPr/>
            </p:nvSpPr>
            <p:spPr bwMode="auto">
              <a:xfrm>
                <a:off x="3802063" y="3398837"/>
                <a:ext cx="149225" cy="146050"/>
              </a:xfrm>
              <a:custGeom>
                <a:avLst/>
                <a:gdLst>
                  <a:gd name="T0" fmla="*/ 38 w 40"/>
                  <a:gd name="T1" fmla="*/ 2 h 39"/>
                  <a:gd name="T2" fmla="*/ 30 w 40"/>
                  <a:gd name="T3" fmla="*/ 2 h 39"/>
                  <a:gd name="T4" fmla="*/ 30 w 40"/>
                  <a:gd name="T5" fmla="*/ 2 h 39"/>
                  <a:gd name="T6" fmla="*/ 38 w 40"/>
                  <a:gd name="T7" fmla="*/ 11 h 39"/>
                  <a:gd name="T8" fmla="*/ 38 w 40"/>
                  <a:gd name="T9" fmla="*/ 10 h 39"/>
                  <a:gd name="T10" fmla="*/ 38 w 40"/>
                  <a:gd name="T11" fmla="*/ 2 h 39"/>
                  <a:gd name="T12" fmla="*/ 2 w 40"/>
                  <a:gd name="T13" fmla="*/ 29 h 39"/>
                  <a:gd name="T14" fmla="*/ 2 w 40"/>
                  <a:gd name="T15" fmla="*/ 37 h 39"/>
                  <a:gd name="T16" fmla="*/ 11 w 40"/>
                  <a:gd name="T17" fmla="*/ 37 h 39"/>
                  <a:gd name="T18" fmla="*/ 35 w 40"/>
                  <a:gd name="T19" fmla="*/ 13 h 39"/>
                  <a:gd name="T20" fmla="*/ 27 w 40"/>
                  <a:gd name="T21" fmla="*/ 5 h 39"/>
                  <a:gd name="T22" fmla="*/ 2 w 40"/>
                  <a:gd name="T23"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9">
                    <a:moveTo>
                      <a:pt x="38" y="2"/>
                    </a:moveTo>
                    <a:cubicBezTo>
                      <a:pt x="36" y="0"/>
                      <a:pt x="32" y="0"/>
                      <a:pt x="30" y="2"/>
                    </a:cubicBezTo>
                    <a:cubicBezTo>
                      <a:pt x="30" y="2"/>
                      <a:pt x="30" y="2"/>
                      <a:pt x="30" y="2"/>
                    </a:cubicBezTo>
                    <a:cubicBezTo>
                      <a:pt x="38" y="11"/>
                      <a:pt x="38" y="11"/>
                      <a:pt x="38" y="11"/>
                    </a:cubicBezTo>
                    <a:cubicBezTo>
                      <a:pt x="38" y="10"/>
                      <a:pt x="38" y="10"/>
                      <a:pt x="38" y="10"/>
                    </a:cubicBezTo>
                    <a:cubicBezTo>
                      <a:pt x="40" y="8"/>
                      <a:pt x="40" y="4"/>
                      <a:pt x="38" y="2"/>
                    </a:cubicBezTo>
                    <a:close/>
                    <a:moveTo>
                      <a:pt x="2" y="29"/>
                    </a:moveTo>
                    <a:cubicBezTo>
                      <a:pt x="0" y="31"/>
                      <a:pt x="0" y="35"/>
                      <a:pt x="2" y="37"/>
                    </a:cubicBezTo>
                    <a:cubicBezTo>
                      <a:pt x="5" y="39"/>
                      <a:pt x="8" y="39"/>
                      <a:pt x="11" y="37"/>
                    </a:cubicBezTo>
                    <a:cubicBezTo>
                      <a:pt x="35" y="13"/>
                      <a:pt x="35" y="13"/>
                      <a:pt x="35" y="13"/>
                    </a:cubicBezTo>
                    <a:cubicBezTo>
                      <a:pt x="27" y="5"/>
                      <a:pt x="27" y="5"/>
                      <a:pt x="27" y="5"/>
                    </a:cubicBezTo>
                    <a:lnTo>
                      <a:pt x="2" y="29"/>
                    </a:lnTo>
                    <a:close/>
                  </a:path>
                </a:pathLst>
              </a:custGeom>
              <a:grpFill/>
              <a:ln w="9525">
                <a:solidFill>
                  <a:schemeClr val="bg1"/>
                </a:solidFill>
                <a:round/>
              </a:ln>
            </p:spPr>
            <p:txBody>
              <a:bodyPr/>
              <a:lstStyle/>
              <a:p>
                <a:endParaRPr lang="zh-CN" altLang="en-US" sz="3200">
                  <a:solidFill>
                    <a:schemeClr val="bg1"/>
                  </a:solidFill>
                </a:endParaRPr>
              </a:p>
            </p:txBody>
          </p:sp>
          <p:sp>
            <p:nvSpPr>
              <p:cNvPr id="24" name="Freeform 33"/>
              <p:cNvSpPr/>
              <p:nvPr/>
            </p:nvSpPr>
            <p:spPr bwMode="auto">
              <a:xfrm>
                <a:off x="3810000" y="3065462"/>
                <a:ext cx="261937" cy="296863"/>
              </a:xfrm>
              <a:custGeom>
                <a:avLst/>
                <a:gdLst>
                  <a:gd name="T0" fmla="*/ 33 w 70"/>
                  <a:gd name="T1" fmla="*/ 73 h 79"/>
                  <a:gd name="T2" fmla="*/ 11 w 70"/>
                  <a:gd name="T3" fmla="*/ 73 h 79"/>
                  <a:gd name="T4" fmla="*/ 7 w 70"/>
                  <a:gd name="T5" fmla="*/ 69 h 79"/>
                  <a:gd name="T6" fmla="*/ 7 w 70"/>
                  <a:gd name="T7" fmla="*/ 10 h 79"/>
                  <a:gd name="T8" fmla="*/ 11 w 70"/>
                  <a:gd name="T9" fmla="*/ 6 h 79"/>
                  <a:gd name="T10" fmla="*/ 59 w 70"/>
                  <a:gd name="T11" fmla="*/ 6 h 79"/>
                  <a:gd name="T12" fmla="*/ 63 w 70"/>
                  <a:gd name="T13" fmla="*/ 10 h 79"/>
                  <a:gd name="T14" fmla="*/ 63 w 70"/>
                  <a:gd name="T15" fmla="*/ 41 h 79"/>
                  <a:gd name="T16" fmla="*/ 70 w 70"/>
                  <a:gd name="T17" fmla="*/ 42 h 79"/>
                  <a:gd name="T18" fmla="*/ 70 w 70"/>
                  <a:gd name="T19" fmla="*/ 10 h 79"/>
                  <a:gd name="T20" fmla="*/ 59 w 70"/>
                  <a:gd name="T21" fmla="*/ 0 h 79"/>
                  <a:gd name="T22" fmla="*/ 11 w 70"/>
                  <a:gd name="T23" fmla="*/ 0 h 79"/>
                  <a:gd name="T24" fmla="*/ 0 w 70"/>
                  <a:gd name="T25" fmla="*/ 10 h 79"/>
                  <a:gd name="T26" fmla="*/ 0 w 70"/>
                  <a:gd name="T27" fmla="*/ 69 h 79"/>
                  <a:gd name="T28" fmla="*/ 11 w 70"/>
                  <a:gd name="T29" fmla="*/ 79 h 79"/>
                  <a:gd name="T30" fmla="*/ 36 w 70"/>
                  <a:gd name="T31" fmla="*/ 79 h 79"/>
                  <a:gd name="T32" fmla="*/ 33 w 70"/>
                  <a:gd name="T33" fmla="*/ 7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9">
                    <a:moveTo>
                      <a:pt x="33" y="73"/>
                    </a:moveTo>
                    <a:cubicBezTo>
                      <a:pt x="11" y="73"/>
                      <a:pt x="11" y="73"/>
                      <a:pt x="11" y="73"/>
                    </a:cubicBezTo>
                    <a:cubicBezTo>
                      <a:pt x="9" y="73"/>
                      <a:pt x="7" y="71"/>
                      <a:pt x="7" y="69"/>
                    </a:cubicBezTo>
                    <a:cubicBezTo>
                      <a:pt x="7" y="10"/>
                      <a:pt x="7" y="10"/>
                      <a:pt x="7" y="10"/>
                    </a:cubicBezTo>
                    <a:cubicBezTo>
                      <a:pt x="7" y="8"/>
                      <a:pt x="9" y="6"/>
                      <a:pt x="11" y="6"/>
                    </a:cubicBezTo>
                    <a:cubicBezTo>
                      <a:pt x="59" y="6"/>
                      <a:pt x="59" y="6"/>
                      <a:pt x="59" y="6"/>
                    </a:cubicBezTo>
                    <a:cubicBezTo>
                      <a:pt x="61" y="6"/>
                      <a:pt x="63" y="8"/>
                      <a:pt x="63" y="10"/>
                    </a:cubicBezTo>
                    <a:cubicBezTo>
                      <a:pt x="63" y="41"/>
                      <a:pt x="63" y="41"/>
                      <a:pt x="63" y="41"/>
                    </a:cubicBezTo>
                    <a:cubicBezTo>
                      <a:pt x="65" y="41"/>
                      <a:pt x="68" y="41"/>
                      <a:pt x="70" y="42"/>
                    </a:cubicBezTo>
                    <a:cubicBezTo>
                      <a:pt x="70" y="10"/>
                      <a:pt x="70" y="10"/>
                      <a:pt x="70" y="10"/>
                    </a:cubicBezTo>
                    <a:cubicBezTo>
                      <a:pt x="70" y="4"/>
                      <a:pt x="65" y="0"/>
                      <a:pt x="59" y="0"/>
                    </a:cubicBezTo>
                    <a:cubicBezTo>
                      <a:pt x="11" y="0"/>
                      <a:pt x="11" y="0"/>
                      <a:pt x="11" y="0"/>
                    </a:cubicBezTo>
                    <a:cubicBezTo>
                      <a:pt x="5" y="0"/>
                      <a:pt x="0" y="4"/>
                      <a:pt x="0" y="10"/>
                    </a:cubicBezTo>
                    <a:cubicBezTo>
                      <a:pt x="0" y="69"/>
                      <a:pt x="0" y="69"/>
                      <a:pt x="0" y="69"/>
                    </a:cubicBezTo>
                    <a:cubicBezTo>
                      <a:pt x="0" y="75"/>
                      <a:pt x="5" y="79"/>
                      <a:pt x="11" y="79"/>
                    </a:cubicBezTo>
                    <a:cubicBezTo>
                      <a:pt x="36" y="79"/>
                      <a:pt x="36" y="79"/>
                      <a:pt x="36" y="79"/>
                    </a:cubicBezTo>
                    <a:cubicBezTo>
                      <a:pt x="35" y="77"/>
                      <a:pt x="34" y="75"/>
                      <a:pt x="33" y="73"/>
                    </a:cubicBezTo>
                    <a:close/>
                  </a:path>
                </a:pathLst>
              </a:custGeom>
              <a:grpFill/>
              <a:ln w="9525">
                <a:solidFill>
                  <a:schemeClr val="bg1"/>
                </a:solidFill>
                <a:round/>
              </a:ln>
            </p:spPr>
            <p:txBody>
              <a:bodyPr/>
              <a:lstStyle/>
              <a:p>
                <a:endParaRPr lang="zh-CN" altLang="en-US" sz="3200">
                  <a:solidFill>
                    <a:schemeClr val="bg1"/>
                  </a:solidFill>
                </a:endParaRPr>
              </a:p>
            </p:txBody>
          </p:sp>
        </p:grpSp>
        <p:sp>
          <p:nvSpPr>
            <p:cNvPr id="15" name="Freeform 25"/>
            <p:cNvSpPr/>
            <p:nvPr/>
          </p:nvSpPr>
          <p:spPr bwMode="auto">
            <a:xfrm flipH="1">
              <a:off x="5878460" y="2645199"/>
              <a:ext cx="1883037" cy="1574753"/>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noFill/>
            <a:ln>
              <a:solidFill>
                <a:schemeClr val="bg1"/>
              </a:solidFill>
            </a:ln>
          </p:spPr>
          <p:txBody>
            <a:bodyPr/>
            <a:lstStyle/>
            <a:p>
              <a:endParaRPr lang="zh-CN" altLang="en-US" sz="3200">
                <a:solidFill>
                  <a:schemeClr val="bg1"/>
                </a:solidFill>
              </a:endParaRPr>
            </a:p>
          </p:txBody>
        </p:sp>
        <p:sp>
          <p:nvSpPr>
            <p:cNvPr id="16" name="Freeform 34"/>
            <p:cNvSpPr>
              <a:spLocks noEditPoints="1"/>
            </p:cNvSpPr>
            <p:nvPr/>
          </p:nvSpPr>
          <p:spPr bwMode="auto">
            <a:xfrm flipH="1">
              <a:off x="6739277" y="3080421"/>
              <a:ext cx="612864" cy="575616"/>
            </a:xfrm>
            <a:custGeom>
              <a:avLst/>
              <a:gdLst>
                <a:gd name="T0" fmla="*/ 18 w 111"/>
                <a:gd name="T1" fmla="*/ 67 h 104"/>
                <a:gd name="T2" fmla="*/ 16 w 111"/>
                <a:gd name="T3" fmla="*/ 60 h 104"/>
                <a:gd name="T4" fmla="*/ 14 w 111"/>
                <a:gd name="T5" fmla="*/ 16 h 104"/>
                <a:gd name="T6" fmla="*/ 34 w 111"/>
                <a:gd name="T7" fmla="*/ 17 h 104"/>
                <a:gd name="T8" fmla="*/ 34 w 111"/>
                <a:gd name="T9" fmla="*/ 0 h 104"/>
                <a:gd name="T10" fmla="*/ 77 w 111"/>
                <a:gd name="T11" fmla="*/ 18 h 104"/>
                <a:gd name="T12" fmla="*/ 80 w 111"/>
                <a:gd name="T13" fmla="*/ 20 h 104"/>
                <a:gd name="T14" fmla="*/ 111 w 111"/>
                <a:gd name="T15" fmla="*/ 54 h 104"/>
                <a:gd name="T16" fmla="*/ 93 w 111"/>
                <a:gd name="T17" fmla="*/ 64 h 104"/>
                <a:gd name="T18" fmla="*/ 104 w 111"/>
                <a:gd name="T19" fmla="*/ 78 h 104"/>
                <a:gd name="T20" fmla="*/ 60 w 111"/>
                <a:gd name="T21" fmla="*/ 90 h 104"/>
                <a:gd name="T22" fmla="*/ 55 w 111"/>
                <a:gd name="T23" fmla="*/ 90 h 104"/>
                <a:gd name="T24" fmla="*/ 54 w 111"/>
                <a:gd name="T25" fmla="*/ 90 h 104"/>
                <a:gd name="T26" fmla="*/ 9 w 111"/>
                <a:gd name="T27" fmla="*/ 79 h 104"/>
                <a:gd name="T28" fmla="*/ 25 w 111"/>
                <a:gd name="T29" fmla="*/ 53 h 104"/>
                <a:gd name="T30" fmla="*/ 29 w 111"/>
                <a:gd name="T31" fmla="*/ 65 h 104"/>
                <a:gd name="T32" fmla="*/ 30 w 111"/>
                <a:gd name="T33" fmla="*/ 68 h 104"/>
                <a:gd name="T34" fmla="*/ 42 w 111"/>
                <a:gd name="T35" fmla="*/ 90 h 104"/>
                <a:gd name="T36" fmla="*/ 52 w 111"/>
                <a:gd name="T37" fmla="*/ 80 h 104"/>
                <a:gd name="T38" fmla="*/ 55 w 111"/>
                <a:gd name="T39" fmla="*/ 80 h 104"/>
                <a:gd name="T40" fmla="*/ 61 w 111"/>
                <a:gd name="T41" fmla="*/ 80 h 104"/>
                <a:gd name="T42" fmla="*/ 72 w 111"/>
                <a:gd name="T43" fmla="*/ 89 h 104"/>
                <a:gd name="T44" fmla="*/ 82 w 111"/>
                <a:gd name="T45" fmla="*/ 65 h 104"/>
                <a:gd name="T46" fmla="*/ 85 w 111"/>
                <a:gd name="T47" fmla="*/ 55 h 104"/>
                <a:gd name="T48" fmla="*/ 86 w 111"/>
                <a:gd name="T49" fmla="*/ 52 h 104"/>
                <a:gd name="T50" fmla="*/ 92 w 111"/>
                <a:gd name="T51" fmla="*/ 26 h 104"/>
                <a:gd name="T52" fmla="*/ 76 w 111"/>
                <a:gd name="T53" fmla="*/ 29 h 104"/>
                <a:gd name="T54" fmla="*/ 69 w 111"/>
                <a:gd name="T55" fmla="*/ 25 h 104"/>
                <a:gd name="T56" fmla="*/ 67 w 111"/>
                <a:gd name="T57" fmla="*/ 10 h 104"/>
                <a:gd name="T58" fmla="*/ 44 w 111"/>
                <a:gd name="T59" fmla="*/ 23 h 104"/>
                <a:gd name="T60" fmla="*/ 34 w 111"/>
                <a:gd name="T61" fmla="*/ 30 h 104"/>
                <a:gd name="T62" fmla="*/ 32 w 111"/>
                <a:gd name="T63" fmla="*/ 32 h 104"/>
                <a:gd name="T64" fmla="*/ 13 w 111"/>
                <a:gd name="T65" fmla="*/ 49 h 104"/>
                <a:gd name="T66" fmla="*/ 56 w 111"/>
                <a:gd name="T67" fmla="*/ 33 h 104"/>
                <a:gd name="T68" fmla="*/ 74 w 111"/>
                <a:gd name="T69" fmla="*/ 51 h 104"/>
                <a:gd name="T70" fmla="*/ 56 w 111"/>
                <a:gd name="T71" fmla="*/ 68 h 104"/>
                <a:gd name="T72" fmla="*/ 56 w 111"/>
                <a:gd name="T73" fmla="*/ 63 h 104"/>
                <a:gd name="T74" fmla="*/ 64 w 111"/>
                <a:gd name="T75" fmla="*/ 51 h 104"/>
                <a:gd name="T76" fmla="*/ 56 w 111"/>
                <a:gd name="T77" fmla="*/ 43 h 104"/>
                <a:gd name="T78" fmla="*/ 49 w 111"/>
                <a:gd name="T79" fmla="*/ 51 h 104"/>
                <a:gd name="T80" fmla="*/ 56 w 111"/>
                <a:gd name="T81" fmla="*/ 58 h 104"/>
                <a:gd name="T82" fmla="*/ 56 w 111"/>
                <a:gd name="T83" fmla="*/ 63 h 104"/>
                <a:gd name="T84" fmla="*/ 39 w 111"/>
                <a:gd name="T85" fmla="*/ 5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104">
                  <a:moveTo>
                    <a:pt x="9" y="79"/>
                  </a:moveTo>
                  <a:cubicBezTo>
                    <a:pt x="18" y="67"/>
                    <a:pt x="18" y="67"/>
                    <a:pt x="18" y="67"/>
                  </a:cubicBezTo>
                  <a:cubicBezTo>
                    <a:pt x="18" y="65"/>
                    <a:pt x="17" y="62"/>
                    <a:pt x="16" y="60"/>
                  </a:cubicBezTo>
                  <a:cubicBezTo>
                    <a:pt x="16" y="60"/>
                    <a:pt x="16" y="60"/>
                    <a:pt x="16" y="60"/>
                  </a:cubicBezTo>
                  <a:cubicBezTo>
                    <a:pt x="0" y="55"/>
                    <a:pt x="0" y="55"/>
                    <a:pt x="0" y="55"/>
                  </a:cubicBezTo>
                  <a:cubicBezTo>
                    <a:pt x="14" y="16"/>
                    <a:pt x="14" y="16"/>
                    <a:pt x="14" y="16"/>
                  </a:cubicBezTo>
                  <a:cubicBezTo>
                    <a:pt x="29" y="21"/>
                    <a:pt x="29" y="21"/>
                    <a:pt x="29" y="21"/>
                  </a:cubicBezTo>
                  <a:cubicBezTo>
                    <a:pt x="31" y="19"/>
                    <a:pt x="32" y="18"/>
                    <a:pt x="34" y="17"/>
                  </a:cubicBezTo>
                  <a:cubicBezTo>
                    <a:pt x="34" y="17"/>
                    <a:pt x="34" y="17"/>
                    <a:pt x="34" y="17"/>
                  </a:cubicBezTo>
                  <a:cubicBezTo>
                    <a:pt x="34" y="0"/>
                    <a:pt x="34" y="0"/>
                    <a:pt x="34" y="0"/>
                  </a:cubicBezTo>
                  <a:cubicBezTo>
                    <a:pt x="77" y="0"/>
                    <a:pt x="77" y="0"/>
                    <a:pt x="77" y="0"/>
                  </a:cubicBezTo>
                  <a:cubicBezTo>
                    <a:pt x="77" y="18"/>
                    <a:pt x="77" y="18"/>
                    <a:pt x="77" y="18"/>
                  </a:cubicBezTo>
                  <a:cubicBezTo>
                    <a:pt x="78" y="18"/>
                    <a:pt x="79" y="19"/>
                    <a:pt x="80" y="20"/>
                  </a:cubicBezTo>
                  <a:cubicBezTo>
                    <a:pt x="80" y="20"/>
                    <a:pt x="80" y="20"/>
                    <a:pt x="80" y="20"/>
                  </a:cubicBezTo>
                  <a:cubicBezTo>
                    <a:pt x="98" y="14"/>
                    <a:pt x="98" y="14"/>
                    <a:pt x="98" y="14"/>
                  </a:cubicBezTo>
                  <a:cubicBezTo>
                    <a:pt x="111" y="54"/>
                    <a:pt x="111" y="54"/>
                    <a:pt x="111" y="54"/>
                  </a:cubicBezTo>
                  <a:cubicBezTo>
                    <a:pt x="94" y="59"/>
                    <a:pt x="94" y="59"/>
                    <a:pt x="94" y="59"/>
                  </a:cubicBezTo>
                  <a:cubicBezTo>
                    <a:pt x="94" y="61"/>
                    <a:pt x="94" y="62"/>
                    <a:pt x="93" y="64"/>
                  </a:cubicBezTo>
                  <a:cubicBezTo>
                    <a:pt x="93" y="64"/>
                    <a:pt x="93" y="64"/>
                    <a:pt x="93" y="64"/>
                  </a:cubicBezTo>
                  <a:cubicBezTo>
                    <a:pt x="104" y="78"/>
                    <a:pt x="104" y="78"/>
                    <a:pt x="104" y="78"/>
                  </a:cubicBezTo>
                  <a:cubicBezTo>
                    <a:pt x="70" y="103"/>
                    <a:pt x="70" y="103"/>
                    <a:pt x="70" y="103"/>
                  </a:cubicBezTo>
                  <a:cubicBezTo>
                    <a:pt x="60" y="90"/>
                    <a:pt x="60" y="90"/>
                    <a:pt x="60" y="90"/>
                  </a:cubicBezTo>
                  <a:cubicBezTo>
                    <a:pt x="58" y="90"/>
                    <a:pt x="57" y="90"/>
                    <a:pt x="55" y="90"/>
                  </a:cubicBezTo>
                  <a:cubicBezTo>
                    <a:pt x="55" y="90"/>
                    <a:pt x="55" y="90"/>
                    <a:pt x="55" y="90"/>
                  </a:cubicBezTo>
                  <a:cubicBezTo>
                    <a:pt x="55" y="90"/>
                    <a:pt x="54" y="90"/>
                    <a:pt x="54" y="90"/>
                  </a:cubicBezTo>
                  <a:cubicBezTo>
                    <a:pt x="54" y="90"/>
                    <a:pt x="54" y="90"/>
                    <a:pt x="54" y="90"/>
                  </a:cubicBezTo>
                  <a:cubicBezTo>
                    <a:pt x="44" y="104"/>
                    <a:pt x="44" y="104"/>
                    <a:pt x="44" y="104"/>
                  </a:cubicBezTo>
                  <a:cubicBezTo>
                    <a:pt x="9" y="79"/>
                    <a:pt x="9" y="79"/>
                    <a:pt x="9" y="79"/>
                  </a:cubicBezTo>
                  <a:close/>
                  <a:moveTo>
                    <a:pt x="13" y="49"/>
                  </a:moveTo>
                  <a:cubicBezTo>
                    <a:pt x="25" y="53"/>
                    <a:pt x="25" y="53"/>
                    <a:pt x="25" y="53"/>
                  </a:cubicBezTo>
                  <a:cubicBezTo>
                    <a:pt x="25" y="56"/>
                    <a:pt x="25" y="56"/>
                    <a:pt x="25" y="56"/>
                  </a:cubicBezTo>
                  <a:cubicBezTo>
                    <a:pt x="26" y="59"/>
                    <a:pt x="27" y="62"/>
                    <a:pt x="29" y="65"/>
                  </a:cubicBezTo>
                  <a:cubicBezTo>
                    <a:pt x="29" y="65"/>
                    <a:pt x="29" y="65"/>
                    <a:pt x="29" y="65"/>
                  </a:cubicBezTo>
                  <a:cubicBezTo>
                    <a:pt x="30" y="68"/>
                    <a:pt x="30" y="68"/>
                    <a:pt x="30" y="68"/>
                  </a:cubicBezTo>
                  <a:cubicBezTo>
                    <a:pt x="23" y="77"/>
                    <a:pt x="23" y="77"/>
                    <a:pt x="23" y="77"/>
                  </a:cubicBezTo>
                  <a:cubicBezTo>
                    <a:pt x="42" y="90"/>
                    <a:pt x="42" y="90"/>
                    <a:pt x="42" y="90"/>
                  </a:cubicBezTo>
                  <a:cubicBezTo>
                    <a:pt x="49" y="80"/>
                    <a:pt x="49" y="80"/>
                    <a:pt x="49" y="80"/>
                  </a:cubicBezTo>
                  <a:cubicBezTo>
                    <a:pt x="52" y="80"/>
                    <a:pt x="52" y="80"/>
                    <a:pt x="52" y="80"/>
                  </a:cubicBezTo>
                  <a:cubicBezTo>
                    <a:pt x="53" y="80"/>
                    <a:pt x="54" y="80"/>
                    <a:pt x="55" y="80"/>
                  </a:cubicBezTo>
                  <a:cubicBezTo>
                    <a:pt x="55" y="80"/>
                    <a:pt x="55" y="80"/>
                    <a:pt x="55" y="80"/>
                  </a:cubicBezTo>
                  <a:cubicBezTo>
                    <a:pt x="57" y="80"/>
                    <a:pt x="59" y="80"/>
                    <a:pt x="61" y="80"/>
                  </a:cubicBezTo>
                  <a:cubicBezTo>
                    <a:pt x="61" y="80"/>
                    <a:pt x="61" y="80"/>
                    <a:pt x="61" y="80"/>
                  </a:cubicBezTo>
                  <a:cubicBezTo>
                    <a:pt x="64" y="79"/>
                    <a:pt x="64" y="79"/>
                    <a:pt x="64" y="79"/>
                  </a:cubicBezTo>
                  <a:cubicBezTo>
                    <a:pt x="72" y="89"/>
                    <a:pt x="72" y="89"/>
                    <a:pt x="72" y="89"/>
                  </a:cubicBezTo>
                  <a:cubicBezTo>
                    <a:pt x="90" y="76"/>
                    <a:pt x="90" y="76"/>
                    <a:pt x="90" y="76"/>
                  </a:cubicBezTo>
                  <a:cubicBezTo>
                    <a:pt x="82" y="65"/>
                    <a:pt x="82" y="65"/>
                    <a:pt x="82" y="65"/>
                  </a:cubicBezTo>
                  <a:cubicBezTo>
                    <a:pt x="83" y="62"/>
                    <a:pt x="83" y="62"/>
                    <a:pt x="83" y="62"/>
                  </a:cubicBezTo>
                  <a:cubicBezTo>
                    <a:pt x="84" y="60"/>
                    <a:pt x="85" y="58"/>
                    <a:pt x="85" y="55"/>
                  </a:cubicBezTo>
                  <a:cubicBezTo>
                    <a:pt x="85" y="55"/>
                    <a:pt x="85" y="55"/>
                    <a:pt x="85" y="55"/>
                  </a:cubicBezTo>
                  <a:cubicBezTo>
                    <a:pt x="86" y="52"/>
                    <a:pt x="86" y="52"/>
                    <a:pt x="86" y="52"/>
                  </a:cubicBezTo>
                  <a:cubicBezTo>
                    <a:pt x="99" y="48"/>
                    <a:pt x="99" y="48"/>
                    <a:pt x="99" y="48"/>
                  </a:cubicBezTo>
                  <a:cubicBezTo>
                    <a:pt x="92" y="26"/>
                    <a:pt x="92" y="26"/>
                    <a:pt x="92" y="26"/>
                  </a:cubicBezTo>
                  <a:cubicBezTo>
                    <a:pt x="78" y="31"/>
                    <a:pt x="78" y="31"/>
                    <a:pt x="78" y="31"/>
                  </a:cubicBezTo>
                  <a:cubicBezTo>
                    <a:pt x="76" y="29"/>
                    <a:pt x="76" y="29"/>
                    <a:pt x="76" y="29"/>
                  </a:cubicBezTo>
                  <a:cubicBezTo>
                    <a:pt x="74" y="27"/>
                    <a:pt x="72" y="26"/>
                    <a:pt x="69" y="25"/>
                  </a:cubicBezTo>
                  <a:cubicBezTo>
                    <a:pt x="69" y="25"/>
                    <a:pt x="69" y="25"/>
                    <a:pt x="69" y="25"/>
                  </a:cubicBezTo>
                  <a:cubicBezTo>
                    <a:pt x="67" y="23"/>
                    <a:pt x="67" y="23"/>
                    <a:pt x="67" y="23"/>
                  </a:cubicBezTo>
                  <a:cubicBezTo>
                    <a:pt x="67" y="10"/>
                    <a:pt x="67" y="10"/>
                    <a:pt x="67" y="10"/>
                  </a:cubicBezTo>
                  <a:cubicBezTo>
                    <a:pt x="44" y="10"/>
                    <a:pt x="44" y="10"/>
                    <a:pt x="44" y="10"/>
                  </a:cubicBezTo>
                  <a:cubicBezTo>
                    <a:pt x="44" y="23"/>
                    <a:pt x="44" y="23"/>
                    <a:pt x="44" y="23"/>
                  </a:cubicBezTo>
                  <a:cubicBezTo>
                    <a:pt x="41" y="25"/>
                    <a:pt x="41" y="25"/>
                    <a:pt x="41" y="25"/>
                  </a:cubicBezTo>
                  <a:cubicBezTo>
                    <a:pt x="39" y="26"/>
                    <a:pt x="36" y="28"/>
                    <a:pt x="34" y="30"/>
                  </a:cubicBezTo>
                  <a:cubicBezTo>
                    <a:pt x="34" y="30"/>
                    <a:pt x="34" y="30"/>
                    <a:pt x="34" y="30"/>
                  </a:cubicBezTo>
                  <a:cubicBezTo>
                    <a:pt x="32" y="32"/>
                    <a:pt x="32" y="32"/>
                    <a:pt x="32" y="32"/>
                  </a:cubicBezTo>
                  <a:cubicBezTo>
                    <a:pt x="20" y="28"/>
                    <a:pt x="20" y="28"/>
                    <a:pt x="20" y="28"/>
                  </a:cubicBezTo>
                  <a:cubicBezTo>
                    <a:pt x="13" y="49"/>
                    <a:pt x="13" y="49"/>
                    <a:pt x="13" y="49"/>
                  </a:cubicBezTo>
                  <a:close/>
                  <a:moveTo>
                    <a:pt x="39" y="51"/>
                  </a:moveTo>
                  <a:cubicBezTo>
                    <a:pt x="39" y="41"/>
                    <a:pt x="46" y="33"/>
                    <a:pt x="56" y="33"/>
                  </a:cubicBezTo>
                  <a:cubicBezTo>
                    <a:pt x="56" y="33"/>
                    <a:pt x="56" y="33"/>
                    <a:pt x="56" y="33"/>
                  </a:cubicBezTo>
                  <a:cubicBezTo>
                    <a:pt x="66" y="33"/>
                    <a:pt x="74" y="41"/>
                    <a:pt x="74" y="51"/>
                  </a:cubicBezTo>
                  <a:cubicBezTo>
                    <a:pt x="74" y="51"/>
                    <a:pt x="74" y="51"/>
                    <a:pt x="74" y="51"/>
                  </a:cubicBezTo>
                  <a:cubicBezTo>
                    <a:pt x="74" y="60"/>
                    <a:pt x="66" y="68"/>
                    <a:pt x="56" y="68"/>
                  </a:cubicBezTo>
                  <a:cubicBezTo>
                    <a:pt x="56" y="68"/>
                    <a:pt x="56" y="68"/>
                    <a:pt x="56" y="68"/>
                  </a:cubicBezTo>
                  <a:cubicBezTo>
                    <a:pt x="56" y="63"/>
                    <a:pt x="56" y="63"/>
                    <a:pt x="56" y="63"/>
                  </a:cubicBezTo>
                  <a:cubicBezTo>
                    <a:pt x="56" y="58"/>
                    <a:pt x="56" y="58"/>
                    <a:pt x="56" y="58"/>
                  </a:cubicBezTo>
                  <a:cubicBezTo>
                    <a:pt x="60" y="58"/>
                    <a:pt x="64" y="55"/>
                    <a:pt x="64" y="51"/>
                  </a:cubicBezTo>
                  <a:cubicBezTo>
                    <a:pt x="64" y="51"/>
                    <a:pt x="64" y="51"/>
                    <a:pt x="64" y="51"/>
                  </a:cubicBezTo>
                  <a:cubicBezTo>
                    <a:pt x="64" y="46"/>
                    <a:pt x="60" y="43"/>
                    <a:pt x="56" y="43"/>
                  </a:cubicBezTo>
                  <a:cubicBezTo>
                    <a:pt x="56" y="43"/>
                    <a:pt x="56" y="43"/>
                    <a:pt x="56" y="43"/>
                  </a:cubicBezTo>
                  <a:cubicBezTo>
                    <a:pt x="52" y="43"/>
                    <a:pt x="49" y="46"/>
                    <a:pt x="49" y="51"/>
                  </a:cubicBezTo>
                  <a:cubicBezTo>
                    <a:pt x="49" y="51"/>
                    <a:pt x="49" y="51"/>
                    <a:pt x="49" y="51"/>
                  </a:cubicBezTo>
                  <a:cubicBezTo>
                    <a:pt x="49" y="55"/>
                    <a:pt x="52" y="58"/>
                    <a:pt x="56" y="58"/>
                  </a:cubicBezTo>
                  <a:cubicBezTo>
                    <a:pt x="56" y="58"/>
                    <a:pt x="56" y="58"/>
                    <a:pt x="56" y="58"/>
                  </a:cubicBezTo>
                  <a:cubicBezTo>
                    <a:pt x="56" y="63"/>
                    <a:pt x="56" y="63"/>
                    <a:pt x="56" y="63"/>
                  </a:cubicBezTo>
                  <a:cubicBezTo>
                    <a:pt x="56" y="68"/>
                    <a:pt x="56" y="68"/>
                    <a:pt x="56" y="68"/>
                  </a:cubicBezTo>
                  <a:cubicBezTo>
                    <a:pt x="46" y="68"/>
                    <a:pt x="39" y="60"/>
                    <a:pt x="39" y="51"/>
                  </a:cubicBezTo>
                  <a:close/>
                </a:path>
              </a:pathLst>
            </a:custGeom>
            <a:noFill/>
            <a:ln>
              <a:solidFill>
                <a:schemeClr val="bg1"/>
              </a:solidFill>
            </a:ln>
          </p:spPr>
          <p:txBody>
            <a:bodyPr/>
            <a:lstStyle/>
            <a:p>
              <a:endParaRPr lang="zh-CN" altLang="en-US" sz="3200">
                <a:solidFill>
                  <a:schemeClr val="bg1"/>
                </a:solidFill>
              </a:endParaRPr>
            </a:p>
          </p:txBody>
        </p:sp>
        <p:sp>
          <p:nvSpPr>
            <p:cNvPr id="17" name="Rectangle 39"/>
            <p:cNvSpPr>
              <a:spLocks noChangeArrowheads="1"/>
            </p:cNvSpPr>
            <p:nvPr/>
          </p:nvSpPr>
          <p:spPr bwMode="auto">
            <a:xfrm flipH="1">
              <a:off x="8196584" y="2986825"/>
              <a:ext cx="3023840" cy="69020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8" name="Rectangle 40"/>
            <p:cNvSpPr>
              <a:spLocks noChangeArrowheads="1"/>
            </p:cNvSpPr>
            <p:nvPr/>
          </p:nvSpPr>
          <p:spPr bwMode="auto">
            <a:xfrm flipH="1">
              <a:off x="8196584" y="4741748"/>
              <a:ext cx="3023840" cy="69020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9" name="Rectangle 41"/>
            <p:cNvSpPr>
              <a:spLocks noChangeArrowheads="1"/>
            </p:cNvSpPr>
            <p:nvPr/>
          </p:nvSpPr>
          <p:spPr bwMode="auto">
            <a:xfrm flipH="1">
              <a:off x="850207" y="2986825"/>
              <a:ext cx="3067899" cy="69020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0" name="Rectangle 42"/>
            <p:cNvSpPr>
              <a:spLocks noChangeArrowheads="1"/>
            </p:cNvSpPr>
            <p:nvPr/>
          </p:nvSpPr>
          <p:spPr bwMode="auto">
            <a:xfrm flipH="1">
              <a:off x="850207" y="4741748"/>
              <a:ext cx="3067899" cy="69020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9418"/>
            <a:ext cx="12190413" cy="739221"/>
            <a:chOff x="0" y="637092"/>
            <a:chExt cx="12190413" cy="739221"/>
          </a:xfrm>
        </p:grpSpPr>
        <p:sp>
          <p:nvSpPr>
            <p:cNvPr id="11" name="矩形 10"/>
            <p:cNvSpPr/>
            <p:nvPr/>
          </p:nvSpPr>
          <p:spPr>
            <a:xfrm flipV="1">
              <a:off x="0" y="1330594"/>
              <a:ext cx="1219041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37092"/>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spc="300" dirty="0">
                  <a:solidFill>
                    <a:schemeClr val="bg1"/>
                  </a:solidFill>
                  <a:latin typeface="华文中宋" panose="02010600040101010101" pitchFamily="2" charset="-122"/>
                  <a:ea typeface="华文中宋" panose="02010600040101010101" pitchFamily="2" charset="-122"/>
                  <a:sym typeface="Arial" panose="020B0604020202020204" pitchFamily="34" charset="0"/>
                </a:rPr>
                <a:t>年度工作概述</a:t>
              </a:r>
            </a:p>
          </p:txBody>
        </p:sp>
      </p:grpSp>
      <p:sp>
        <p:nvSpPr>
          <p:cNvPr id="5" name="Freeform 15"/>
          <p:cNvSpPr/>
          <p:nvPr/>
        </p:nvSpPr>
        <p:spPr bwMode="auto">
          <a:xfrm>
            <a:off x="4530773" y="1852553"/>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noFill/>
          <a:ln>
            <a:solidFill>
              <a:schemeClr val="bg1"/>
            </a:solidFill>
          </a:ln>
        </p:spPr>
        <p:txBody>
          <a:bodyPr vert="horz" wrap="square" lIns="91440" tIns="45720" rIns="91440" bIns="45720" numCol="1" anchor="t" anchorCtr="0" compatLnSpc="1"/>
          <a:lstStyle/>
          <a:p>
            <a:endParaRPr lang="zh-CN" altLang="en-US">
              <a:solidFill>
                <a:schemeClr val="bg1"/>
              </a:solidFill>
              <a:effectLst>
                <a:outerShdw blurRad="50800" dist="38100" dir="2700000" algn="tl" rotWithShape="0">
                  <a:prstClr val="black">
                    <a:alpha val="40000"/>
                  </a:prstClr>
                </a:outerShdw>
              </a:effectLst>
            </a:endParaRPr>
          </a:p>
        </p:txBody>
      </p:sp>
      <p:sp>
        <p:nvSpPr>
          <p:cNvPr id="6" name="Freeform 15"/>
          <p:cNvSpPr/>
          <p:nvPr/>
        </p:nvSpPr>
        <p:spPr bwMode="auto">
          <a:xfrm>
            <a:off x="4530773" y="4036953"/>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noFill/>
          <a:ln>
            <a:solidFill>
              <a:schemeClr val="bg1"/>
            </a:solidFill>
          </a:ln>
        </p:spPr>
        <p:txBody>
          <a:bodyPr vert="horz" wrap="square" lIns="91440" tIns="45720" rIns="91440" bIns="45720" numCol="1" anchor="t" anchorCtr="0" compatLnSpc="1"/>
          <a:lstStyle/>
          <a:p>
            <a:endParaRPr lang="zh-CN" altLang="en-US">
              <a:solidFill>
                <a:schemeClr val="bg1"/>
              </a:solidFill>
              <a:effectLst>
                <a:outerShdw blurRad="50800" dist="38100" dir="2700000" algn="tl" rotWithShape="0">
                  <a:prstClr val="black">
                    <a:alpha val="40000"/>
                  </a:prstClr>
                </a:outerShdw>
              </a:effectLst>
            </a:endParaRPr>
          </a:p>
        </p:txBody>
      </p:sp>
      <p:sp>
        <p:nvSpPr>
          <p:cNvPr id="7" name="Freeform 15"/>
          <p:cNvSpPr/>
          <p:nvPr/>
        </p:nvSpPr>
        <p:spPr bwMode="auto">
          <a:xfrm flipH="1">
            <a:off x="6290278" y="1852553"/>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noFill/>
          <a:ln>
            <a:solidFill>
              <a:schemeClr val="bg1"/>
            </a:solidFill>
          </a:ln>
        </p:spPr>
        <p:txBody>
          <a:bodyPr vert="horz" wrap="square" lIns="91440" tIns="45720" rIns="91440" bIns="45720" numCol="1" anchor="t" anchorCtr="0" compatLnSpc="1"/>
          <a:lstStyle/>
          <a:p>
            <a:endParaRPr lang="zh-CN" altLang="en-US">
              <a:solidFill>
                <a:schemeClr val="bg1"/>
              </a:solidFill>
              <a:effectLst>
                <a:outerShdw blurRad="50800" dist="38100" dir="2700000" algn="tl" rotWithShape="0">
                  <a:prstClr val="black">
                    <a:alpha val="40000"/>
                  </a:prstClr>
                </a:outerShdw>
              </a:effectLst>
            </a:endParaRPr>
          </a:p>
        </p:txBody>
      </p:sp>
      <p:sp>
        <p:nvSpPr>
          <p:cNvPr id="9" name="Freeform 15"/>
          <p:cNvSpPr/>
          <p:nvPr/>
        </p:nvSpPr>
        <p:spPr bwMode="auto">
          <a:xfrm flipH="1">
            <a:off x="6290278" y="4036953"/>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noFill/>
          <a:ln>
            <a:solidFill>
              <a:schemeClr val="bg1"/>
            </a:solidFill>
          </a:ln>
        </p:spPr>
        <p:txBody>
          <a:bodyPr vert="horz" wrap="square" lIns="91440" tIns="45720" rIns="91440" bIns="45720" numCol="1" anchor="t" anchorCtr="0" compatLnSpc="1"/>
          <a:lstStyle/>
          <a:p>
            <a:endParaRPr lang="zh-CN" altLang="en-US">
              <a:solidFill>
                <a:schemeClr val="bg1"/>
              </a:solidFill>
              <a:effectLst>
                <a:outerShdw blurRad="50800" dist="38100" dir="2700000" algn="tl" rotWithShape="0">
                  <a:prstClr val="black">
                    <a:alpha val="40000"/>
                  </a:prstClr>
                </a:outerShdw>
              </a:effectLst>
            </a:endParaRPr>
          </a:p>
        </p:txBody>
      </p:sp>
      <p:sp>
        <p:nvSpPr>
          <p:cNvPr id="10" name="TextBox 23"/>
          <p:cNvSpPr txBox="1"/>
          <p:nvPr/>
        </p:nvSpPr>
        <p:spPr>
          <a:xfrm>
            <a:off x="2410259" y="2019348"/>
            <a:ext cx="1800493" cy="369332"/>
          </a:xfrm>
          <a:prstGeom prst="rect">
            <a:avLst/>
          </a:prstGeom>
          <a:noFill/>
        </p:spPr>
        <p:txBody>
          <a:bodyPr wrap="none" rtlCol="0">
            <a:spAutoFit/>
          </a:bodyPr>
          <a:lstStyle/>
          <a:p>
            <a:r>
              <a:rPr lang="zh-CN" altLang="en-US" b="1" dirty="0">
                <a:solidFill>
                  <a:schemeClr val="bg1"/>
                </a:solidFill>
                <a:latin typeface="+mj-ea"/>
                <a:ea typeface="+mj-ea"/>
              </a:rPr>
              <a:t>请输入您的标题</a:t>
            </a:r>
          </a:p>
        </p:txBody>
      </p:sp>
      <p:sp>
        <p:nvSpPr>
          <p:cNvPr id="13" name="TextBox 24"/>
          <p:cNvSpPr txBox="1"/>
          <p:nvPr/>
        </p:nvSpPr>
        <p:spPr>
          <a:xfrm>
            <a:off x="2410259" y="2349312"/>
            <a:ext cx="2039937" cy="1323439"/>
          </a:xfrm>
          <a:prstGeom prst="rect">
            <a:avLst/>
          </a:prstGeom>
          <a:noFill/>
        </p:spPr>
        <p:txBody>
          <a:bodyPr wrap="square" rtlCol="0">
            <a:spAutoFit/>
          </a:bodyPr>
          <a:lstStyle/>
          <a:p>
            <a:r>
              <a:rPr lang="zh-CN" altLang="en-US" sz="1600" dirty="0">
                <a:solidFill>
                  <a:schemeClr val="bg1"/>
                </a:solidFill>
                <a:latin typeface="+mn-ea"/>
                <a:ea typeface="+mn-ea"/>
              </a:rPr>
              <a:t>输入您的文字内容</a:t>
            </a:r>
            <a:endParaRPr lang="en-US" altLang="zh-CN" sz="1600" dirty="0">
              <a:solidFill>
                <a:schemeClr val="bg1"/>
              </a:solidFill>
              <a:latin typeface="+mn-ea"/>
              <a:ea typeface="+mn-ea"/>
            </a:endParaRPr>
          </a:p>
          <a:p>
            <a:r>
              <a:rPr lang="zh-CN" altLang="en-US" sz="1600" dirty="0">
                <a:solidFill>
                  <a:schemeClr val="bg1"/>
                </a:solidFill>
                <a:latin typeface="+mn-ea"/>
                <a:ea typeface="+mn-ea"/>
              </a:rPr>
              <a:t>输入您的文字内容</a:t>
            </a:r>
            <a:endParaRPr lang="en-US" altLang="zh-CN" sz="1600" dirty="0">
              <a:solidFill>
                <a:schemeClr val="bg1"/>
              </a:solidFill>
              <a:latin typeface="+mn-ea"/>
              <a:ea typeface="+mn-ea"/>
            </a:endParaRPr>
          </a:p>
          <a:p>
            <a:r>
              <a:rPr lang="zh-CN" altLang="en-US" sz="1600" dirty="0">
                <a:solidFill>
                  <a:schemeClr val="bg1"/>
                </a:solidFill>
                <a:latin typeface="+mn-ea"/>
                <a:ea typeface="+mn-ea"/>
              </a:rPr>
              <a:t>输入您的文字内容</a:t>
            </a:r>
            <a:endParaRPr lang="en-US" altLang="zh-CN" sz="1600" dirty="0">
              <a:solidFill>
                <a:schemeClr val="bg1"/>
              </a:solidFill>
              <a:latin typeface="+mn-ea"/>
              <a:ea typeface="+mn-ea"/>
            </a:endParaRPr>
          </a:p>
          <a:p>
            <a:r>
              <a:rPr lang="zh-CN" altLang="en-US" sz="1600" dirty="0">
                <a:solidFill>
                  <a:schemeClr val="bg1"/>
                </a:solidFill>
                <a:latin typeface="+mn-ea"/>
                <a:ea typeface="+mn-ea"/>
              </a:rPr>
              <a:t>输入您的文字内容</a:t>
            </a:r>
          </a:p>
          <a:p>
            <a:endParaRPr lang="zh-CN" altLang="en-US" sz="1600" dirty="0">
              <a:solidFill>
                <a:schemeClr val="bg1"/>
              </a:solidFill>
              <a:latin typeface="+mn-ea"/>
              <a:ea typeface="+mn-ea"/>
            </a:endParaRPr>
          </a:p>
        </p:txBody>
      </p:sp>
      <p:sp>
        <p:nvSpPr>
          <p:cNvPr id="14" name="TextBox 30"/>
          <p:cNvSpPr txBox="1"/>
          <p:nvPr/>
        </p:nvSpPr>
        <p:spPr>
          <a:xfrm>
            <a:off x="4665634" y="2535007"/>
            <a:ext cx="755335" cy="646331"/>
          </a:xfrm>
          <a:prstGeom prst="rect">
            <a:avLst/>
          </a:prstGeom>
          <a:noFill/>
        </p:spPr>
        <p:txBody>
          <a:bodyPr wrap="none" rtlCol="0">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01</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5" name="TextBox 31"/>
          <p:cNvSpPr txBox="1"/>
          <p:nvPr/>
        </p:nvSpPr>
        <p:spPr>
          <a:xfrm>
            <a:off x="6951634" y="2535007"/>
            <a:ext cx="755335" cy="646331"/>
          </a:xfrm>
          <a:prstGeom prst="rect">
            <a:avLst/>
          </a:prstGeom>
          <a:noFill/>
        </p:spPr>
        <p:txBody>
          <a:bodyPr wrap="none" rtlCol="0">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02</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6" name="TextBox 32"/>
          <p:cNvSpPr txBox="1"/>
          <p:nvPr/>
        </p:nvSpPr>
        <p:spPr>
          <a:xfrm>
            <a:off x="4665634" y="4744807"/>
            <a:ext cx="755335" cy="646331"/>
          </a:xfrm>
          <a:prstGeom prst="rect">
            <a:avLst/>
          </a:prstGeom>
          <a:noFill/>
        </p:spPr>
        <p:txBody>
          <a:bodyPr wrap="none" rtlCol="0">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03</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7" name="TextBox 33"/>
          <p:cNvSpPr txBox="1"/>
          <p:nvPr/>
        </p:nvSpPr>
        <p:spPr>
          <a:xfrm>
            <a:off x="6951634" y="4744807"/>
            <a:ext cx="755335" cy="646331"/>
          </a:xfrm>
          <a:prstGeom prst="rect">
            <a:avLst/>
          </a:prstGeom>
          <a:noFill/>
        </p:spPr>
        <p:txBody>
          <a:bodyPr wrap="none" rtlCol="0">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04</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8" name="TextBox 34"/>
          <p:cNvSpPr txBox="1"/>
          <p:nvPr/>
        </p:nvSpPr>
        <p:spPr>
          <a:xfrm>
            <a:off x="7979092" y="2019348"/>
            <a:ext cx="1800493" cy="369332"/>
          </a:xfrm>
          <a:prstGeom prst="rect">
            <a:avLst/>
          </a:prstGeom>
          <a:noFill/>
        </p:spPr>
        <p:txBody>
          <a:bodyPr wrap="none" rtlCol="0">
            <a:spAutoFit/>
          </a:bodyPr>
          <a:lstStyle/>
          <a:p>
            <a:r>
              <a:rPr lang="zh-CN" altLang="en-US" b="1" dirty="0">
                <a:solidFill>
                  <a:schemeClr val="bg1"/>
                </a:solidFill>
                <a:latin typeface="+mj-ea"/>
                <a:ea typeface="+mj-ea"/>
              </a:rPr>
              <a:t>请输入您的标题</a:t>
            </a:r>
          </a:p>
        </p:txBody>
      </p:sp>
      <p:sp>
        <p:nvSpPr>
          <p:cNvPr id="19" name="TextBox 35"/>
          <p:cNvSpPr txBox="1"/>
          <p:nvPr/>
        </p:nvSpPr>
        <p:spPr>
          <a:xfrm>
            <a:off x="7979092" y="2349312"/>
            <a:ext cx="2039937" cy="1323439"/>
          </a:xfrm>
          <a:prstGeom prst="rect">
            <a:avLst/>
          </a:prstGeom>
          <a:noFill/>
        </p:spPr>
        <p:txBody>
          <a:bodyPr wrap="square" rtlCol="0">
            <a:spAutoFit/>
          </a:bodyPr>
          <a:lstStyle/>
          <a:p>
            <a:r>
              <a:rPr lang="zh-CN" altLang="en-US" sz="1600" dirty="0">
                <a:solidFill>
                  <a:schemeClr val="bg1"/>
                </a:solidFill>
                <a:latin typeface="+mn-ea"/>
                <a:ea typeface="+mn-ea"/>
              </a:rPr>
              <a:t>输入您的文字内容</a:t>
            </a:r>
            <a:endParaRPr lang="en-US" altLang="zh-CN" sz="1600" dirty="0">
              <a:solidFill>
                <a:schemeClr val="bg1"/>
              </a:solidFill>
              <a:latin typeface="+mn-ea"/>
              <a:ea typeface="+mn-ea"/>
            </a:endParaRPr>
          </a:p>
          <a:p>
            <a:r>
              <a:rPr lang="zh-CN" altLang="en-US" sz="1600" dirty="0">
                <a:solidFill>
                  <a:schemeClr val="bg1"/>
                </a:solidFill>
                <a:latin typeface="+mn-ea"/>
                <a:ea typeface="+mn-ea"/>
              </a:rPr>
              <a:t>输入您的文字内容</a:t>
            </a:r>
            <a:endParaRPr lang="en-US" altLang="zh-CN" sz="1600" dirty="0">
              <a:solidFill>
                <a:schemeClr val="bg1"/>
              </a:solidFill>
              <a:latin typeface="+mn-ea"/>
              <a:ea typeface="+mn-ea"/>
            </a:endParaRPr>
          </a:p>
          <a:p>
            <a:r>
              <a:rPr lang="zh-CN" altLang="en-US" sz="1600" dirty="0">
                <a:solidFill>
                  <a:schemeClr val="bg1"/>
                </a:solidFill>
                <a:latin typeface="+mn-ea"/>
                <a:ea typeface="+mn-ea"/>
              </a:rPr>
              <a:t>输入您的文字内容</a:t>
            </a:r>
            <a:endParaRPr lang="en-US" altLang="zh-CN" sz="1600" dirty="0">
              <a:solidFill>
                <a:schemeClr val="bg1"/>
              </a:solidFill>
              <a:latin typeface="+mn-ea"/>
              <a:ea typeface="+mn-ea"/>
            </a:endParaRPr>
          </a:p>
          <a:p>
            <a:r>
              <a:rPr lang="zh-CN" altLang="en-US" sz="1600" dirty="0">
                <a:solidFill>
                  <a:schemeClr val="bg1"/>
                </a:solidFill>
                <a:latin typeface="+mn-ea"/>
                <a:ea typeface="+mn-ea"/>
              </a:rPr>
              <a:t>输入您的文字内容</a:t>
            </a:r>
          </a:p>
          <a:p>
            <a:endParaRPr lang="zh-CN" altLang="en-US" sz="1600" dirty="0">
              <a:solidFill>
                <a:schemeClr val="bg1"/>
              </a:solidFill>
              <a:latin typeface="+mn-ea"/>
              <a:ea typeface="+mn-ea"/>
            </a:endParaRPr>
          </a:p>
        </p:txBody>
      </p:sp>
      <p:sp>
        <p:nvSpPr>
          <p:cNvPr id="20" name="TextBox 36"/>
          <p:cNvSpPr txBox="1"/>
          <p:nvPr/>
        </p:nvSpPr>
        <p:spPr>
          <a:xfrm>
            <a:off x="2410259" y="4292648"/>
            <a:ext cx="1800493" cy="369332"/>
          </a:xfrm>
          <a:prstGeom prst="rect">
            <a:avLst/>
          </a:prstGeom>
          <a:noFill/>
        </p:spPr>
        <p:txBody>
          <a:bodyPr wrap="none" rtlCol="0">
            <a:spAutoFit/>
          </a:bodyPr>
          <a:lstStyle/>
          <a:p>
            <a:r>
              <a:rPr lang="zh-CN" altLang="en-US" b="1" dirty="0">
                <a:solidFill>
                  <a:schemeClr val="bg1"/>
                </a:solidFill>
                <a:latin typeface="+mj-ea"/>
                <a:ea typeface="+mj-ea"/>
              </a:rPr>
              <a:t>请输入您的标题</a:t>
            </a:r>
          </a:p>
        </p:txBody>
      </p:sp>
      <p:sp>
        <p:nvSpPr>
          <p:cNvPr id="21" name="TextBox 37"/>
          <p:cNvSpPr txBox="1"/>
          <p:nvPr/>
        </p:nvSpPr>
        <p:spPr>
          <a:xfrm>
            <a:off x="2410259" y="4622612"/>
            <a:ext cx="2039937" cy="1323439"/>
          </a:xfrm>
          <a:prstGeom prst="rect">
            <a:avLst/>
          </a:prstGeom>
          <a:noFill/>
        </p:spPr>
        <p:txBody>
          <a:bodyPr wrap="square" rtlCol="0">
            <a:spAutoFit/>
          </a:bodyPr>
          <a:lstStyle/>
          <a:p>
            <a:r>
              <a:rPr lang="zh-CN" altLang="en-US" sz="1600" dirty="0">
                <a:solidFill>
                  <a:schemeClr val="bg1"/>
                </a:solidFill>
                <a:latin typeface="+mn-ea"/>
                <a:ea typeface="+mn-ea"/>
              </a:rPr>
              <a:t>输入您的文字内容</a:t>
            </a:r>
            <a:endParaRPr lang="en-US" altLang="zh-CN" sz="1600" dirty="0">
              <a:solidFill>
                <a:schemeClr val="bg1"/>
              </a:solidFill>
              <a:latin typeface="+mn-ea"/>
              <a:ea typeface="+mn-ea"/>
            </a:endParaRPr>
          </a:p>
          <a:p>
            <a:r>
              <a:rPr lang="zh-CN" altLang="en-US" sz="1600" dirty="0">
                <a:solidFill>
                  <a:schemeClr val="bg1"/>
                </a:solidFill>
                <a:latin typeface="+mn-ea"/>
                <a:ea typeface="+mn-ea"/>
              </a:rPr>
              <a:t>输入您的文字内容</a:t>
            </a:r>
            <a:endParaRPr lang="en-US" altLang="zh-CN" sz="1600" dirty="0">
              <a:solidFill>
                <a:schemeClr val="bg1"/>
              </a:solidFill>
              <a:latin typeface="+mn-ea"/>
              <a:ea typeface="+mn-ea"/>
            </a:endParaRPr>
          </a:p>
          <a:p>
            <a:r>
              <a:rPr lang="zh-CN" altLang="en-US" sz="1600" dirty="0">
                <a:solidFill>
                  <a:schemeClr val="bg1"/>
                </a:solidFill>
                <a:latin typeface="+mn-ea"/>
                <a:ea typeface="+mn-ea"/>
              </a:rPr>
              <a:t>输入您的文字内容</a:t>
            </a:r>
            <a:endParaRPr lang="en-US" altLang="zh-CN" sz="1600" dirty="0">
              <a:solidFill>
                <a:schemeClr val="bg1"/>
              </a:solidFill>
              <a:latin typeface="+mn-ea"/>
              <a:ea typeface="+mn-ea"/>
            </a:endParaRPr>
          </a:p>
          <a:p>
            <a:r>
              <a:rPr lang="zh-CN" altLang="en-US" sz="1600" dirty="0">
                <a:solidFill>
                  <a:schemeClr val="bg1"/>
                </a:solidFill>
                <a:latin typeface="+mn-ea"/>
                <a:ea typeface="+mn-ea"/>
              </a:rPr>
              <a:t>输入您的文字内容</a:t>
            </a:r>
          </a:p>
          <a:p>
            <a:endParaRPr lang="zh-CN" altLang="en-US" sz="1600" dirty="0">
              <a:solidFill>
                <a:schemeClr val="bg1"/>
              </a:solidFill>
              <a:latin typeface="+mn-ea"/>
              <a:ea typeface="+mn-ea"/>
            </a:endParaRPr>
          </a:p>
        </p:txBody>
      </p:sp>
      <p:sp>
        <p:nvSpPr>
          <p:cNvPr id="22" name="TextBox 38"/>
          <p:cNvSpPr txBox="1"/>
          <p:nvPr/>
        </p:nvSpPr>
        <p:spPr>
          <a:xfrm>
            <a:off x="7979092" y="4292648"/>
            <a:ext cx="1800493" cy="369332"/>
          </a:xfrm>
          <a:prstGeom prst="rect">
            <a:avLst/>
          </a:prstGeom>
          <a:noFill/>
        </p:spPr>
        <p:txBody>
          <a:bodyPr wrap="none" rtlCol="0">
            <a:spAutoFit/>
          </a:bodyPr>
          <a:lstStyle/>
          <a:p>
            <a:r>
              <a:rPr lang="zh-CN" altLang="en-US" b="1" dirty="0">
                <a:solidFill>
                  <a:schemeClr val="bg1"/>
                </a:solidFill>
                <a:latin typeface="+mj-ea"/>
                <a:ea typeface="+mj-ea"/>
              </a:rPr>
              <a:t>请输入您的标题</a:t>
            </a:r>
          </a:p>
        </p:txBody>
      </p:sp>
      <p:sp>
        <p:nvSpPr>
          <p:cNvPr id="23" name="TextBox 39"/>
          <p:cNvSpPr txBox="1"/>
          <p:nvPr/>
        </p:nvSpPr>
        <p:spPr>
          <a:xfrm>
            <a:off x="7979092" y="4622612"/>
            <a:ext cx="2039937" cy="1323439"/>
          </a:xfrm>
          <a:prstGeom prst="rect">
            <a:avLst/>
          </a:prstGeom>
          <a:noFill/>
        </p:spPr>
        <p:txBody>
          <a:bodyPr wrap="square" rtlCol="0">
            <a:spAutoFit/>
          </a:bodyPr>
          <a:lstStyle/>
          <a:p>
            <a:r>
              <a:rPr lang="zh-CN" altLang="en-US" sz="1600" dirty="0">
                <a:solidFill>
                  <a:schemeClr val="bg1"/>
                </a:solidFill>
                <a:latin typeface="+mn-ea"/>
                <a:ea typeface="+mn-ea"/>
              </a:rPr>
              <a:t>输入您的文字内容</a:t>
            </a:r>
            <a:endParaRPr lang="en-US" altLang="zh-CN" sz="1600" dirty="0">
              <a:solidFill>
                <a:schemeClr val="bg1"/>
              </a:solidFill>
              <a:latin typeface="+mn-ea"/>
              <a:ea typeface="+mn-ea"/>
            </a:endParaRPr>
          </a:p>
          <a:p>
            <a:r>
              <a:rPr lang="zh-CN" altLang="en-US" sz="1600" dirty="0">
                <a:solidFill>
                  <a:schemeClr val="bg1"/>
                </a:solidFill>
                <a:latin typeface="+mn-ea"/>
                <a:ea typeface="+mn-ea"/>
              </a:rPr>
              <a:t>输入您的文字内容</a:t>
            </a:r>
            <a:endParaRPr lang="en-US" altLang="zh-CN" sz="1600" dirty="0">
              <a:solidFill>
                <a:schemeClr val="bg1"/>
              </a:solidFill>
              <a:latin typeface="+mn-ea"/>
              <a:ea typeface="+mn-ea"/>
            </a:endParaRPr>
          </a:p>
          <a:p>
            <a:r>
              <a:rPr lang="zh-CN" altLang="en-US" sz="1600" dirty="0">
                <a:solidFill>
                  <a:schemeClr val="bg1"/>
                </a:solidFill>
                <a:latin typeface="+mn-ea"/>
                <a:ea typeface="+mn-ea"/>
              </a:rPr>
              <a:t>输入您的文字内容</a:t>
            </a:r>
            <a:endParaRPr lang="en-US" altLang="zh-CN" sz="1600" dirty="0">
              <a:solidFill>
                <a:schemeClr val="bg1"/>
              </a:solidFill>
              <a:latin typeface="+mn-ea"/>
              <a:ea typeface="+mn-ea"/>
            </a:endParaRPr>
          </a:p>
          <a:p>
            <a:r>
              <a:rPr lang="zh-CN" altLang="en-US" sz="1600" dirty="0">
                <a:solidFill>
                  <a:schemeClr val="bg1"/>
                </a:solidFill>
                <a:latin typeface="+mn-ea"/>
                <a:ea typeface="+mn-ea"/>
              </a:rPr>
              <a:t>输入您的文字内容</a:t>
            </a:r>
          </a:p>
          <a:p>
            <a:endParaRPr lang="zh-CN" altLang="en-US" sz="1600" dirty="0">
              <a:solidFill>
                <a:schemeClr val="bg1"/>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14:presetBounceEnd="40000">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300"/>
                                </p:stCondLst>
                                <p:childTnLst>
                                  <p:par>
                                    <p:cTn id="14" presetID="3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400" fill="hold"/>
                                            <p:tgtEl>
                                              <p:spTgt spid="14"/>
                                            </p:tgtEl>
                                            <p:attrNameLst>
                                              <p:attrName>ppt_w</p:attrName>
                                            </p:attrNameLst>
                                          </p:cBhvr>
                                          <p:tavLst>
                                            <p:tav tm="0">
                                              <p:val>
                                                <p:fltVal val="0"/>
                                              </p:val>
                                            </p:tav>
                                            <p:tav tm="100000">
                                              <p:val>
                                                <p:strVal val="#ppt_w"/>
                                              </p:val>
                                            </p:tav>
                                          </p:tavLst>
                                        </p:anim>
                                        <p:anim calcmode="lin" valueType="num">
                                          <p:cBhvr>
                                            <p:cTn id="17" dur="400" fill="hold"/>
                                            <p:tgtEl>
                                              <p:spTgt spid="14"/>
                                            </p:tgtEl>
                                            <p:attrNameLst>
                                              <p:attrName>ppt_h</p:attrName>
                                            </p:attrNameLst>
                                          </p:cBhvr>
                                          <p:tavLst>
                                            <p:tav tm="0">
                                              <p:val>
                                                <p:fltVal val="0"/>
                                              </p:val>
                                            </p:tav>
                                            <p:tav tm="100000">
                                              <p:val>
                                                <p:strVal val="#ppt_h"/>
                                              </p:val>
                                            </p:tav>
                                          </p:tavLst>
                                        </p:anim>
                                        <p:anim calcmode="lin" valueType="num">
                                          <p:cBhvr>
                                            <p:cTn id="18" dur="400" fill="hold"/>
                                            <p:tgtEl>
                                              <p:spTgt spid="14"/>
                                            </p:tgtEl>
                                            <p:attrNameLst>
                                              <p:attrName>style.rotation</p:attrName>
                                            </p:attrNameLst>
                                          </p:cBhvr>
                                          <p:tavLst>
                                            <p:tav tm="0">
                                              <p:val>
                                                <p:fltVal val="90"/>
                                              </p:val>
                                            </p:tav>
                                            <p:tav tm="100000">
                                              <p:val>
                                                <p:fltVal val="0"/>
                                              </p:val>
                                            </p:tav>
                                          </p:tavLst>
                                        </p:anim>
                                        <p:animEffect transition="in" filter="fade">
                                          <p:cBhvr>
                                            <p:cTn id="19" dur="400"/>
                                            <p:tgtEl>
                                              <p:spTgt spid="14"/>
                                            </p:tgtEl>
                                          </p:cBhvr>
                                        </p:animEffect>
                                      </p:childTnLst>
                                    </p:cTn>
                                  </p:par>
                                </p:childTnLst>
                              </p:cTn>
                            </p:par>
                            <p:par>
                              <p:cTn id="20" fill="hold">
                                <p:stCondLst>
                                  <p:cond delay="18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300"/>
                                </p:stCondLst>
                                <p:childTnLst>
                                  <p:par>
                                    <p:cTn id="28" presetID="2" presetClass="entr" presetSubtype="4" fill="hold" grpId="0" nodeType="afterEffect" p14:presetBounceEnd="40000">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14:bounceEnd="40000">
                                          <p:cBhvr additive="base">
                                            <p:cTn id="30"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2800"/>
                                </p:stCondLst>
                                <p:childTnLst>
                                  <p:par>
                                    <p:cTn id="33" presetID="31"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400" fill="hold"/>
                                            <p:tgtEl>
                                              <p:spTgt spid="16"/>
                                            </p:tgtEl>
                                            <p:attrNameLst>
                                              <p:attrName>ppt_w</p:attrName>
                                            </p:attrNameLst>
                                          </p:cBhvr>
                                          <p:tavLst>
                                            <p:tav tm="0">
                                              <p:val>
                                                <p:fltVal val="0"/>
                                              </p:val>
                                            </p:tav>
                                            <p:tav tm="100000">
                                              <p:val>
                                                <p:strVal val="#ppt_w"/>
                                              </p:val>
                                            </p:tav>
                                          </p:tavLst>
                                        </p:anim>
                                        <p:anim calcmode="lin" valueType="num">
                                          <p:cBhvr>
                                            <p:cTn id="36" dur="400" fill="hold"/>
                                            <p:tgtEl>
                                              <p:spTgt spid="16"/>
                                            </p:tgtEl>
                                            <p:attrNameLst>
                                              <p:attrName>ppt_h</p:attrName>
                                            </p:attrNameLst>
                                          </p:cBhvr>
                                          <p:tavLst>
                                            <p:tav tm="0">
                                              <p:val>
                                                <p:fltVal val="0"/>
                                              </p:val>
                                            </p:tav>
                                            <p:tav tm="100000">
                                              <p:val>
                                                <p:strVal val="#ppt_h"/>
                                              </p:val>
                                            </p:tav>
                                          </p:tavLst>
                                        </p:anim>
                                        <p:anim calcmode="lin" valueType="num">
                                          <p:cBhvr>
                                            <p:cTn id="37" dur="400" fill="hold"/>
                                            <p:tgtEl>
                                              <p:spTgt spid="16"/>
                                            </p:tgtEl>
                                            <p:attrNameLst>
                                              <p:attrName>style.rotation</p:attrName>
                                            </p:attrNameLst>
                                          </p:cBhvr>
                                          <p:tavLst>
                                            <p:tav tm="0">
                                              <p:val>
                                                <p:fltVal val="90"/>
                                              </p:val>
                                            </p:tav>
                                            <p:tav tm="100000">
                                              <p:val>
                                                <p:fltVal val="0"/>
                                              </p:val>
                                            </p:tav>
                                          </p:tavLst>
                                        </p:anim>
                                        <p:animEffect transition="in" filter="fade">
                                          <p:cBhvr>
                                            <p:cTn id="38" dur="400"/>
                                            <p:tgtEl>
                                              <p:spTgt spid="16"/>
                                            </p:tgtEl>
                                          </p:cBhvr>
                                        </p:animEffect>
                                      </p:childTnLst>
                                    </p:cTn>
                                  </p:par>
                                </p:childTnLst>
                              </p:cTn>
                            </p:par>
                            <p:par>
                              <p:cTn id="39" fill="hold">
                                <p:stCondLst>
                                  <p:cond delay="3300"/>
                                </p:stCondLst>
                                <p:childTnLst>
                                  <p:par>
                                    <p:cTn id="40" presetID="22" presetClass="entr" presetSubtype="2"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right)">
                                          <p:cBhvr>
                                            <p:cTn id="42" dur="500"/>
                                            <p:tgtEl>
                                              <p:spTgt spid="20"/>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right)">
                                          <p:cBhvr>
                                            <p:cTn id="45" dur="500"/>
                                            <p:tgtEl>
                                              <p:spTgt spid="21"/>
                                            </p:tgtEl>
                                          </p:cBhvr>
                                        </p:animEffect>
                                      </p:childTnLst>
                                    </p:cTn>
                                  </p:par>
                                </p:childTnLst>
                              </p:cTn>
                            </p:par>
                            <p:par>
                              <p:cTn id="46" fill="hold">
                                <p:stCondLst>
                                  <p:cond delay="3800"/>
                                </p:stCondLst>
                                <p:childTnLst>
                                  <p:par>
                                    <p:cTn id="47" presetID="2" presetClass="entr" presetSubtype="4" fill="hold" grpId="0" nodeType="afterEffect" p14:presetBounceEnd="40000">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14:bounceEnd="40000">
                                          <p:cBhvr additive="base">
                                            <p:cTn id="49"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par>
                              <p:cTn id="51" fill="hold">
                                <p:stCondLst>
                                  <p:cond delay="4300"/>
                                </p:stCondLst>
                                <p:childTnLst>
                                  <p:par>
                                    <p:cTn id="52" presetID="31"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400" fill="hold"/>
                                            <p:tgtEl>
                                              <p:spTgt spid="15"/>
                                            </p:tgtEl>
                                            <p:attrNameLst>
                                              <p:attrName>ppt_w</p:attrName>
                                            </p:attrNameLst>
                                          </p:cBhvr>
                                          <p:tavLst>
                                            <p:tav tm="0">
                                              <p:val>
                                                <p:fltVal val="0"/>
                                              </p:val>
                                            </p:tav>
                                            <p:tav tm="100000">
                                              <p:val>
                                                <p:strVal val="#ppt_w"/>
                                              </p:val>
                                            </p:tav>
                                          </p:tavLst>
                                        </p:anim>
                                        <p:anim calcmode="lin" valueType="num">
                                          <p:cBhvr>
                                            <p:cTn id="55" dur="400" fill="hold"/>
                                            <p:tgtEl>
                                              <p:spTgt spid="15"/>
                                            </p:tgtEl>
                                            <p:attrNameLst>
                                              <p:attrName>ppt_h</p:attrName>
                                            </p:attrNameLst>
                                          </p:cBhvr>
                                          <p:tavLst>
                                            <p:tav tm="0">
                                              <p:val>
                                                <p:fltVal val="0"/>
                                              </p:val>
                                            </p:tav>
                                            <p:tav tm="100000">
                                              <p:val>
                                                <p:strVal val="#ppt_h"/>
                                              </p:val>
                                            </p:tav>
                                          </p:tavLst>
                                        </p:anim>
                                        <p:anim calcmode="lin" valueType="num">
                                          <p:cBhvr>
                                            <p:cTn id="56" dur="400" fill="hold"/>
                                            <p:tgtEl>
                                              <p:spTgt spid="15"/>
                                            </p:tgtEl>
                                            <p:attrNameLst>
                                              <p:attrName>style.rotation</p:attrName>
                                            </p:attrNameLst>
                                          </p:cBhvr>
                                          <p:tavLst>
                                            <p:tav tm="0">
                                              <p:val>
                                                <p:fltVal val="90"/>
                                              </p:val>
                                            </p:tav>
                                            <p:tav tm="100000">
                                              <p:val>
                                                <p:fltVal val="0"/>
                                              </p:val>
                                            </p:tav>
                                          </p:tavLst>
                                        </p:anim>
                                        <p:animEffect transition="in" filter="fade">
                                          <p:cBhvr>
                                            <p:cTn id="57" dur="400"/>
                                            <p:tgtEl>
                                              <p:spTgt spid="15"/>
                                            </p:tgtEl>
                                          </p:cBhvr>
                                        </p:animEffect>
                                      </p:childTnLst>
                                    </p:cTn>
                                  </p:par>
                                </p:childTnLst>
                              </p:cTn>
                            </p:par>
                            <p:par>
                              <p:cTn id="58" fill="hold">
                                <p:stCondLst>
                                  <p:cond delay="4800"/>
                                </p:stCondLst>
                                <p:childTnLst>
                                  <p:par>
                                    <p:cTn id="59" presetID="2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childTnLst>
                              </p:cTn>
                            </p:par>
                            <p:par>
                              <p:cTn id="65" fill="hold">
                                <p:stCondLst>
                                  <p:cond delay="5300"/>
                                </p:stCondLst>
                                <p:childTnLst>
                                  <p:par>
                                    <p:cTn id="66" presetID="2" presetClass="entr" presetSubtype="4" fill="hold" grpId="0" nodeType="afterEffect" p14:presetBounceEnd="40000">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14:bounceEnd="40000">
                                          <p:cBhvr additive="base">
                                            <p:cTn id="68"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69" dur="500" fill="hold"/>
                                            <p:tgtEl>
                                              <p:spTgt spid="9"/>
                                            </p:tgtEl>
                                            <p:attrNameLst>
                                              <p:attrName>ppt_y</p:attrName>
                                            </p:attrNameLst>
                                          </p:cBhvr>
                                          <p:tavLst>
                                            <p:tav tm="0">
                                              <p:val>
                                                <p:strVal val="1+#ppt_h/2"/>
                                              </p:val>
                                            </p:tav>
                                            <p:tav tm="100000">
                                              <p:val>
                                                <p:strVal val="#ppt_y"/>
                                              </p:val>
                                            </p:tav>
                                          </p:tavLst>
                                        </p:anim>
                                      </p:childTnLst>
                                    </p:cTn>
                                  </p:par>
                                </p:childTnLst>
                              </p:cTn>
                            </p:par>
                            <p:par>
                              <p:cTn id="70" fill="hold">
                                <p:stCondLst>
                                  <p:cond delay="5800"/>
                                </p:stCondLst>
                                <p:childTnLst>
                                  <p:par>
                                    <p:cTn id="71" presetID="31"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400" fill="hold"/>
                                            <p:tgtEl>
                                              <p:spTgt spid="17"/>
                                            </p:tgtEl>
                                            <p:attrNameLst>
                                              <p:attrName>ppt_w</p:attrName>
                                            </p:attrNameLst>
                                          </p:cBhvr>
                                          <p:tavLst>
                                            <p:tav tm="0">
                                              <p:val>
                                                <p:fltVal val="0"/>
                                              </p:val>
                                            </p:tav>
                                            <p:tav tm="100000">
                                              <p:val>
                                                <p:strVal val="#ppt_w"/>
                                              </p:val>
                                            </p:tav>
                                          </p:tavLst>
                                        </p:anim>
                                        <p:anim calcmode="lin" valueType="num">
                                          <p:cBhvr>
                                            <p:cTn id="74" dur="400" fill="hold"/>
                                            <p:tgtEl>
                                              <p:spTgt spid="17"/>
                                            </p:tgtEl>
                                            <p:attrNameLst>
                                              <p:attrName>ppt_h</p:attrName>
                                            </p:attrNameLst>
                                          </p:cBhvr>
                                          <p:tavLst>
                                            <p:tav tm="0">
                                              <p:val>
                                                <p:fltVal val="0"/>
                                              </p:val>
                                            </p:tav>
                                            <p:tav tm="100000">
                                              <p:val>
                                                <p:strVal val="#ppt_h"/>
                                              </p:val>
                                            </p:tav>
                                          </p:tavLst>
                                        </p:anim>
                                        <p:anim calcmode="lin" valueType="num">
                                          <p:cBhvr>
                                            <p:cTn id="75" dur="400" fill="hold"/>
                                            <p:tgtEl>
                                              <p:spTgt spid="17"/>
                                            </p:tgtEl>
                                            <p:attrNameLst>
                                              <p:attrName>style.rotation</p:attrName>
                                            </p:attrNameLst>
                                          </p:cBhvr>
                                          <p:tavLst>
                                            <p:tav tm="0">
                                              <p:val>
                                                <p:fltVal val="90"/>
                                              </p:val>
                                            </p:tav>
                                            <p:tav tm="100000">
                                              <p:val>
                                                <p:fltVal val="0"/>
                                              </p:val>
                                            </p:tav>
                                          </p:tavLst>
                                        </p:anim>
                                        <p:animEffect transition="in" filter="fade">
                                          <p:cBhvr>
                                            <p:cTn id="76" dur="400"/>
                                            <p:tgtEl>
                                              <p:spTgt spid="17"/>
                                            </p:tgtEl>
                                          </p:cBhvr>
                                        </p:animEffect>
                                      </p:childTnLst>
                                    </p:cTn>
                                  </p:par>
                                </p:childTnLst>
                              </p:cTn>
                            </p:par>
                            <p:par>
                              <p:cTn id="77" fill="hold">
                                <p:stCondLst>
                                  <p:cond delay="6300"/>
                                </p:stCondLst>
                                <p:childTnLst>
                                  <p:par>
                                    <p:cTn id="78" presetID="22" presetClass="entr" presetSubtype="8"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p:bldP spid="13" grpId="0"/>
          <p:bldP spid="14" grpId="0"/>
          <p:bldP spid="15" grpId="0"/>
          <p:bldP spid="16" grpId="0"/>
          <p:bldP spid="17" grpId="0"/>
          <p:bldP spid="18"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300"/>
                                </p:stCondLst>
                                <p:childTnLst>
                                  <p:par>
                                    <p:cTn id="14" presetID="3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400" fill="hold"/>
                                            <p:tgtEl>
                                              <p:spTgt spid="14"/>
                                            </p:tgtEl>
                                            <p:attrNameLst>
                                              <p:attrName>ppt_w</p:attrName>
                                            </p:attrNameLst>
                                          </p:cBhvr>
                                          <p:tavLst>
                                            <p:tav tm="0">
                                              <p:val>
                                                <p:fltVal val="0"/>
                                              </p:val>
                                            </p:tav>
                                            <p:tav tm="100000">
                                              <p:val>
                                                <p:strVal val="#ppt_w"/>
                                              </p:val>
                                            </p:tav>
                                          </p:tavLst>
                                        </p:anim>
                                        <p:anim calcmode="lin" valueType="num">
                                          <p:cBhvr>
                                            <p:cTn id="17" dur="400" fill="hold"/>
                                            <p:tgtEl>
                                              <p:spTgt spid="14"/>
                                            </p:tgtEl>
                                            <p:attrNameLst>
                                              <p:attrName>ppt_h</p:attrName>
                                            </p:attrNameLst>
                                          </p:cBhvr>
                                          <p:tavLst>
                                            <p:tav tm="0">
                                              <p:val>
                                                <p:fltVal val="0"/>
                                              </p:val>
                                            </p:tav>
                                            <p:tav tm="100000">
                                              <p:val>
                                                <p:strVal val="#ppt_h"/>
                                              </p:val>
                                            </p:tav>
                                          </p:tavLst>
                                        </p:anim>
                                        <p:anim calcmode="lin" valueType="num">
                                          <p:cBhvr>
                                            <p:cTn id="18" dur="400" fill="hold"/>
                                            <p:tgtEl>
                                              <p:spTgt spid="14"/>
                                            </p:tgtEl>
                                            <p:attrNameLst>
                                              <p:attrName>style.rotation</p:attrName>
                                            </p:attrNameLst>
                                          </p:cBhvr>
                                          <p:tavLst>
                                            <p:tav tm="0">
                                              <p:val>
                                                <p:fltVal val="90"/>
                                              </p:val>
                                            </p:tav>
                                            <p:tav tm="100000">
                                              <p:val>
                                                <p:fltVal val="0"/>
                                              </p:val>
                                            </p:tav>
                                          </p:tavLst>
                                        </p:anim>
                                        <p:animEffect transition="in" filter="fade">
                                          <p:cBhvr>
                                            <p:cTn id="19" dur="400"/>
                                            <p:tgtEl>
                                              <p:spTgt spid="14"/>
                                            </p:tgtEl>
                                          </p:cBhvr>
                                        </p:animEffect>
                                      </p:childTnLst>
                                    </p:cTn>
                                  </p:par>
                                </p:childTnLst>
                              </p:cTn>
                            </p:par>
                            <p:par>
                              <p:cTn id="20" fill="hold">
                                <p:stCondLst>
                                  <p:cond delay="18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300"/>
                                </p:stCondLst>
                                <p:childTnLst>
                                  <p:par>
                                    <p:cTn id="28" presetID="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2800"/>
                                </p:stCondLst>
                                <p:childTnLst>
                                  <p:par>
                                    <p:cTn id="33" presetID="31"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400" fill="hold"/>
                                            <p:tgtEl>
                                              <p:spTgt spid="16"/>
                                            </p:tgtEl>
                                            <p:attrNameLst>
                                              <p:attrName>ppt_w</p:attrName>
                                            </p:attrNameLst>
                                          </p:cBhvr>
                                          <p:tavLst>
                                            <p:tav tm="0">
                                              <p:val>
                                                <p:fltVal val="0"/>
                                              </p:val>
                                            </p:tav>
                                            <p:tav tm="100000">
                                              <p:val>
                                                <p:strVal val="#ppt_w"/>
                                              </p:val>
                                            </p:tav>
                                          </p:tavLst>
                                        </p:anim>
                                        <p:anim calcmode="lin" valueType="num">
                                          <p:cBhvr>
                                            <p:cTn id="36" dur="400" fill="hold"/>
                                            <p:tgtEl>
                                              <p:spTgt spid="16"/>
                                            </p:tgtEl>
                                            <p:attrNameLst>
                                              <p:attrName>ppt_h</p:attrName>
                                            </p:attrNameLst>
                                          </p:cBhvr>
                                          <p:tavLst>
                                            <p:tav tm="0">
                                              <p:val>
                                                <p:fltVal val="0"/>
                                              </p:val>
                                            </p:tav>
                                            <p:tav tm="100000">
                                              <p:val>
                                                <p:strVal val="#ppt_h"/>
                                              </p:val>
                                            </p:tav>
                                          </p:tavLst>
                                        </p:anim>
                                        <p:anim calcmode="lin" valueType="num">
                                          <p:cBhvr>
                                            <p:cTn id="37" dur="400" fill="hold"/>
                                            <p:tgtEl>
                                              <p:spTgt spid="16"/>
                                            </p:tgtEl>
                                            <p:attrNameLst>
                                              <p:attrName>style.rotation</p:attrName>
                                            </p:attrNameLst>
                                          </p:cBhvr>
                                          <p:tavLst>
                                            <p:tav tm="0">
                                              <p:val>
                                                <p:fltVal val="90"/>
                                              </p:val>
                                            </p:tav>
                                            <p:tav tm="100000">
                                              <p:val>
                                                <p:fltVal val="0"/>
                                              </p:val>
                                            </p:tav>
                                          </p:tavLst>
                                        </p:anim>
                                        <p:animEffect transition="in" filter="fade">
                                          <p:cBhvr>
                                            <p:cTn id="38" dur="400"/>
                                            <p:tgtEl>
                                              <p:spTgt spid="16"/>
                                            </p:tgtEl>
                                          </p:cBhvr>
                                        </p:animEffect>
                                      </p:childTnLst>
                                    </p:cTn>
                                  </p:par>
                                </p:childTnLst>
                              </p:cTn>
                            </p:par>
                            <p:par>
                              <p:cTn id="39" fill="hold">
                                <p:stCondLst>
                                  <p:cond delay="3300"/>
                                </p:stCondLst>
                                <p:childTnLst>
                                  <p:par>
                                    <p:cTn id="40" presetID="22" presetClass="entr" presetSubtype="2"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right)">
                                          <p:cBhvr>
                                            <p:cTn id="42" dur="500"/>
                                            <p:tgtEl>
                                              <p:spTgt spid="20"/>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right)">
                                          <p:cBhvr>
                                            <p:cTn id="45" dur="500"/>
                                            <p:tgtEl>
                                              <p:spTgt spid="21"/>
                                            </p:tgtEl>
                                          </p:cBhvr>
                                        </p:animEffect>
                                      </p:childTnLst>
                                    </p:cTn>
                                  </p:par>
                                </p:childTnLst>
                              </p:cTn>
                            </p:par>
                            <p:par>
                              <p:cTn id="46" fill="hold">
                                <p:stCondLst>
                                  <p:cond delay="3800"/>
                                </p:stCondLst>
                                <p:childTnLst>
                                  <p:par>
                                    <p:cTn id="47" presetID="2" presetClass="entr" presetSubtype="4"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par>
                              <p:cTn id="51" fill="hold">
                                <p:stCondLst>
                                  <p:cond delay="4300"/>
                                </p:stCondLst>
                                <p:childTnLst>
                                  <p:par>
                                    <p:cTn id="52" presetID="31"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400" fill="hold"/>
                                            <p:tgtEl>
                                              <p:spTgt spid="15"/>
                                            </p:tgtEl>
                                            <p:attrNameLst>
                                              <p:attrName>ppt_w</p:attrName>
                                            </p:attrNameLst>
                                          </p:cBhvr>
                                          <p:tavLst>
                                            <p:tav tm="0">
                                              <p:val>
                                                <p:fltVal val="0"/>
                                              </p:val>
                                            </p:tav>
                                            <p:tav tm="100000">
                                              <p:val>
                                                <p:strVal val="#ppt_w"/>
                                              </p:val>
                                            </p:tav>
                                          </p:tavLst>
                                        </p:anim>
                                        <p:anim calcmode="lin" valueType="num">
                                          <p:cBhvr>
                                            <p:cTn id="55" dur="400" fill="hold"/>
                                            <p:tgtEl>
                                              <p:spTgt spid="15"/>
                                            </p:tgtEl>
                                            <p:attrNameLst>
                                              <p:attrName>ppt_h</p:attrName>
                                            </p:attrNameLst>
                                          </p:cBhvr>
                                          <p:tavLst>
                                            <p:tav tm="0">
                                              <p:val>
                                                <p:fltVal val="0"/>
                                              </p:val>
                                            </p:tav>
                                            <p:tav tm="100000">
                                              <p:val>
                                                <p:strVal val="#ppt_h"/>
                                              </p:val>
                                            </p:tav>
                                          </p:tavLst>
                                        </p:anim>
                                        <p:anim calcmode="lin" valueType="num">
                                          <p:cBhvr>
                                            <p:cTn id="56" dur="400" fill="hold"/>
                                            <p:tgtEl>
                                              <p:spTgt spid="15"/>
                                            </p:tgtEl>
                                            <p:attrNameLst>
                                              <p:attrName>style.rotation</p:attrName>
                                            </p:attrNameLst>
                                          </p:cBhvr>
                                          <p:tavLst>
                                            <p:tav tm="0">
                                              <p:val>
                                                <p:fltVal val="90"/>
                                              </p:val>
                                            </p:tav>
                                            <p:tav tm="100000">
                                              <p:val>
                                                <p:fltVal val="0"/>
                                              </p:val>
                                            </p:tav>
                                          </p:tavLst>
                                        </p:anim>
                                        <p:animEffect transition="in" filter="fade">
                                          <p:cBhvr>
                                            <p:cTn id="57" dur="400"/>
                                            <p:tgtEl>
                                              <p:spTgt spid="15"/>
                                            </p:tgtEl>
                                          </p:cBhvr>
                                        </p:animEffect>
                                      </p:childTnLst>
                                    </p:cTn>
                                  </p:par>
                                </p:childTnLst>
                              </p:cTn>
                            </p:par>
                            <p:par>
                              <p:cTn id="58" fill="hold">
                                <p:stCondLst>
                                  <p:cond delay="4800"/>
                                </p:stCondLst>
                                <p:childTnLst>
                                  <p:par>
                                    <p:cTn id="59" presetID="2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childTnLst>
                              </p:cTn>
                            </p:par>
                            <p:par>
                              <p:cTn id="65" fill="hold">
                                <p:stCondLst>
                                  <p:cond delay="5300"/>
                                </p:stCondLst>
                                <p:childTnLst>
                                  <p:par>
                                    <p:cTn id="66" presetID="2" presetClass="entr" presetSubtype="4"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ppt_x"/>
                                              </p:val>
                                            </p:tav>
                                            <p:tav tm="100000">
                                              <p:val>
                                                <p:strVal val="#ppt_x"/>
                                              </p:val>
                                            </p:tav>
                                          </p:tavLst>
                                        </p:anim>
                                        <p:anim calcmode="lin" valueType="num">
                                          <p:cBhvr additive="base">
                                            <p:cTn id="69" dur="500" fill="hold"/>
                                            <p:tgtEl>
                                              <p:spTgt spid="9"/>
                                            </p:tgtEl>
                                            <p:attrNameLst>
                                              <p:attrName>ppt_y</p:attrName>
                                            </p:attrNameLst>
                                          </p:cBhvr>
                                          <p:tavLst>
                                            <p:tav tm="0">
                                              <p:val>
                                                <p:strVal val="1+#ppt_h/2"/>
                                              </p:val>
                                            </p:tav>
                                            <p:tav tm="100000">
                                              <p:val>
                                                <p:strVal val="#ppt_y"/>
                                              </p:val>
                                            </p:tav>
                                          </p:tavLst>
                                        </p:anim>
                                      </p:childTnLst>
                                    </p:cTn>
                                  </p:par>
                                </p:childTnLst>
                              </p:cTn>
                            </p:par>
                            <p:par>
                              <p:cTn id="70" fill="hold">
                                <p:stCondLst>
                                  <p:cond delay="5800"/>
                                </p:stCondLst>
                                <p:childTnLst>
                                  <p:par>
                                    <p:cTn id="71" presetID="31"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400" fill="hold"/>
                                            <p:tgtEl>
                                              <p:spTgt spid="17"/>
                                            </p:tgtEl>
                                            <p:attrNameLst>
                                              <p:attrName>ppt_w</p:attrName>
                                            </p:attrNameLst>
                                          </p:cBhvr>
                                          <p:tavLst>
                                            <p:tav tm="0">
                                              <p:val>
                                                <p:fltVal val="0"/>
                                              </p:val>
                                            </p:tav>
                                            <p:tav tm="100000">
                                              <p:val>
                                                <p:strVal val="#ppt_w"/>
                                              </p:val>
                                            </p:tav>
                                          </p:tavLst>
                                        </p:anim>
                                        <p:anim calcmode="lin" valueType="num">
                                          <p:cBhvr>
                                            <p:cTn id="74" dur="400" fill="hold"/>
                                            <p:tgtEl>
                                              <p:spTgt spid="17"/>
                                            </p:tgtEl>
                                            <p:attrNameLst>
                                              <p:attrName>ppt_h</p:attrName>
                                            </p:attrNameLst>
                                          </p:cBhvr>
                                          <p:tavLst>
                                            <p:tav tm="0">
                                              <p:val>
                                                <p:fltVal val="0"/>
                                              </p:val>
                                            </p:tav>
                                            <p:tav tm="100000">
                                              <p:val>
                                                <p:strVal val="#ppt_h"/>
                                              </p:val>
                                            </p:tav>
                                          </p:tavLst>
                                        </p:anim>
                                        <p:anim calcmode="lin" valueType="num">
                                          <p:cBhvr>
                                            <p:cTn id="75" dur="400" fill="hold"/>
                                            <p:tgtEl>
                                              <p:spTgt spid="17"/>
                                            </p:tgtEl>
                                            <p:attrNameLst>
                                              <p:attrName>style.rotation</p:attrName>
                                            </p:attrNameLst>
                                          </p:cBhvr>
                                          <p:tavLst>
                                            <p:tav tm="0">
                                              <p:val>
                                                <p:fltVal val="90"/>
                                              </p:val>
                                            </p:tav>
                                            <p:tav tm="100000">
                                              <p:val>
                                                <p:fltVal val="0"/>
                                              </p:val>
                                            </p:tav>
                                          </p:tavLst>
                                        </p:anim>
                                        <p:animEffect transition="in" filter="fade">
                                          <p:cBhvr>
                                            <p:cTn id="76" dur="400"/>
                                            <p:tgtEl>
                                              <p:spTgt spid="17"/>
                                            </p:tgtEl>
                                          </p:cBhvr>
                                        </p:animEffect>
                                      </p:childTnLst>
                                    </p:cTn>
                                  </p:par>
                                </p:childTnLst>
                              </p:cTn>
                            </p:par>
                            <p:par>
                              <p:cTn id="77" fill="hold">
                                <p:stCondLst>
                                  <p:cond delay="6300"/>
                                </p:stCondLst>
                                <p:childTnLst>
                                  <p:par>
                                    <p:cTn id="78" presetID="22" presetClass="entr" presetSubtype="8"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p:bldP spid="13" grpId="0"/>
          <p:bldP spid="14" grpId="0"/>
          <p:bldP spid="15" grpId="0"/>
          <p:bldP spid="16" grpId="0"/>
          <p:bldP spid="17" grpId="0"/>
          <p:bldP spid="18" grpId="0"/>
          <p:bldP spid="19" grpId="0"/>
          <p:bldP spid="20" grpId="0"/>
          <p:bldP spid="21" grpId="0"/>
          <p:bldP spid="22" grpId="0"/>
          <p:bldP spid="2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9418"/>
            <a:ext cx="12190413" cy="739221"/>
            <a:chOff x="0" y="637092"/>
            <a:chExt cx="12190413" cy="739221"/>
          </a:xfrm>
        </p:grpSpPr>
        <p:sp>
          <p:nvSpPr>
            <p:cNvPr id="11" name="矩形 10"/>
            <p:cNvSpPr/>
            <p:nvPr/>
          </p:nvSpPr>
          <p:spPr>
            <a:xfrm flipV="1">
              <a:off x="0" y="1330594"/>
              <a:ext cx="1219041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37092"/>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spc="300" dirty="0">
                  <a:solidFill>
                    <a:schemeClr val="bg1"/>
                  </a:solidFill>
                  <a:latin typeface="华文中宋" panose="02010600040101010101" pitchFamily="2" charset="-122"/>
                  <a:ea typeface="华文中宋" panose="02010600040101010101" pitchFamily="2" charset="-122"/>
                  <a:sym typeface="Arial" panose="020B0604020202020204" pitchFamily="34" charset="0"/>
                </a:rPr>
                <a:t>年度工作概述</a:t>
              </a:r>
            </a:p>
          </p:txBody>
        </p:sp>
      </p:grpSp>
      <p:sp>
        <p:nvSpPr>
          <p:cNvPr id="5" name="六边形 10"/>
          <p:cNvSpPr>
            <a:spLocks noChangeArrowheads="1"/>
          </p:cNvSpPr>
          <p:nvPr/>
        </p:nvSpPr>
        <p:spPr bwMode="auto">
          <a:xfrm rot="5400000">
            <a:off x="1327946" y="3345110"/>
            <a:ext cx="1466850" cy="1265238"/>
          </a:xfrm>
          <a:prstGeom prst="hexagon">
            <a:avLst>
              <a:gd name="adj" fmla="val 24980"/>
              <a:gd name="vf" fmla="val 115470"/>
            </a:avLst>
          </a:prstGeom>
          <a:noFill/>
          <a:ln>
            <a:solidFill>
              <a:schemeClr val="bg1"/>
            </a:solidFill>
          </a:ln>
        </p:spPr>
        <p:txBody>
          <a:bodyPr anchor="ctr"/>
          <a:lstStyle/>
          <a:p>
            <a:pPr algn="ctr" eaLnBrk="1" hangingPunct="1">
              <a:buFont typeface="Arial" panose="020B0604020202020204" pitchFamily="34" charset="0"/>
              <a:buNone/>
            </a:pPr>
            <a:endParaRPr lang="zh-CN" altLang="en-US">
              <a:solidFill>
                <a:schemeClr val="bg1"/>
              </a:solidFill>
              <a:latin typeface="宋体" panose="02010600030101010101" pitchFamily="2" charset="-122"/>
              <a:sym typeface="宋体" panose="02010600030101010101" pitchFamily="2" charset="-122"/>
            </a:endParaRPr>
          </a:p>
        </p:txBody>
      </p:sp>
      <p:sp>
        <p:nvSpPr>
          <p:cNvPr id="6" name="六边形 11"/>
          <p:cNvSpPr>
            <a:spLocks noChangeArrowheads="1"/>
          </p:cNvSpPr>
          <p:nvPr/>
        </p:nvSpPr>
        <p:spPr bwMode="auto">
          <a:xfrm rot="5400000">
            <a:off x="1958184" y="4537322"/>
            <a:ext cx="1466850" cy="1265237"/>
          </a:xfrm>
          <a:prstGeom prst="hexagon">
            <a:avLst>
              <a:gd name="adj" fmla="val 24980"/>
              <a:gd name="vf" fmla="val 115470"/>
            </a:avLst>
          </a:prstGeom>
          <a:noFill/>
          <a:ln>
            <a:solidFill>
              <a:schemeClr val="bg1"/>
            </a:solidFill>
          </a:ln>
        </p:spPr>
        <p:txBody>
          <a:bodyPr anchor="ctr"/>
          <a:lstStyle/>
          <a:p>
            <a:pPr algn="ctr" eaLnBrk="1" hangingPunct="1">
              <a:buFont typeface="Arial" panose="020B0604020202020204" pitchFamily="34" charset="0"/>
              <a:buNone/>
            </a:pPr>
            <a:endParaRPr lang="zh-CN" altLang="en-US">
              <a:solidFill>
                <a:schemeClr val="bg1"/>
              </a:solidFill>
              <a:latin typeface="宋体" panose="02010600030101010101" pitchFamily="2" charset="-122"/>
              <a:sym typeface="宋体" panose="02010600030101010101" pitchFamily="2" charset="-122"/>
            </a:endParaRPr>
          </a:p>
        </p:txBody>
      </p:sp>
      <p:sp>
        <p:nvSpPr>
          <p:cNvPr id="7" name="六边形 12"/>
          <p:cNvSpPr>
            <a:spLocks noChangeArrowheads="1"/>
          </p:cNvSpPr>
          <p:nvPr/>
        </p:nvSpPr>
        <p:spPr bwMode="auto">
          <a:xfrm rot="5400000">
            <a:off x="3251996" y="4521447"/>
            <a:ext cx="1466850" cy="1265238"/>
          </a:xfrm>
          <a:prstGeom prst="hexagon">
            <a:avLst>
              <a:gd name="adj" fmla="val 24980"/>
              <a:gd name="vf" fmla="val 115470"/>
            </a:avLst>
          </a:prstGeom>
          <a:noFill/>
          <a:ln>
            <a:solidFill>
              <a:schemeClr val="bg1"/>
            </a:solidFill>
          </a:ln>
        </p:spPr>
        <p:txBody>
          <a:bodyPr anchor="ctr"/>
          <a:lstStyle/>
          <a:p>
            <a:pPr algn="ctr" eaLnBrk="1" hangingPunct="1">
              <a:buFont typeface="Arial" panose="020B0604020202020204" pitchFamily="34" charset="0"/>
              <a:buNone/>
            </a:pPr>
            <a:endParaRPr lang="zh-CN" altLang="en-US">
              <a:solidFill>
                <a:schemeClr val="bg1"/>
              </a:solidFill>
              <a:latin typeface="宋体" panose="02010600030101010101" pitchFamily="2" charset="-122"/>
              <a:sym typeface="宋体" panose="02010600030101010101" pitchFamily="2" charset="-122"/>
            </a:endParaRPr>
          </a:p>
        </p:txBody>
      </p:sp>
      <p:sp>
        <p:nvSpPr>
          <p:cNvPr id="9" name="六边形 13"/>
          <p:cNvSpPr>
            <a:spLocks noChangeArrowheads="1"/>
          </p:cNvSpPr>
          <p:nvPr/>
        </p:nvSpPr>
        <p:spPr bwMode="auto">
          <a:xfrm rot="5400000">
            <a:off x="3898109" y="3345110"/>
            <a:ext cx="1466850" cy="1265237"/>
          </a:xfrm>
          <a:prstGeom prst="hexagon">
            <a:avLst>
              <a:gd name="adj" fmla="val 24980"/>
              <a:gd name="vf" fmla="val 115470"/>
            </a:avLst>
          </a:prstGeom>
          <a:noFill/>
          <a:ln>
            <a:solidFill>
              <a:schemeClr val="bg1"/>
            </a:solidFill>
          </a:ln>
        </p:spPr>
        <p:txBody>
          <a:bodyPr anchor="ctr"/>
          <a:lstStyle/>
          <a:p>
            <a:pPr algn="ctr" eaLnBrk="1" hangingPunct="1">
              <a:buFont typeface="Arial" panose="020B0604020202020204" pitchFamily="34" charset="0"/>
              <a:buNone/>
            </a:pPr>
            <a:endParaRPr lang="zh-CN" altLang="en-US">
              <a:solidFill>
                <a:schemeClr val="bg1"/>
              </a:solidFill>
              <a:latin typeface="宋体" panose="02010600030101010101" pitchFamily="2" charset="-122"/>
              <a:sym typeface="宋体" panose="02010600030101010101" pitchFamily="2" charset="-122"/>
            </a:endParaRPr>
          </a:p>
        </p:txBody>
      </p:sp>
      <p:sp>
        <p:nvSpPr>
          <p:cNvPr id="10" name="六边形 9"/>
          <p:cNvSpPr>
            <a:spLocks noChangeArrowheads="1"/>
          </p:cNvSpPr>
          <p:nvPr/>
        </p:nvSpPr>
        <p:spPr bwMode="auto">
          <a:xfrm rot="5400000">
            <a:off x="3275015" y="2152104"/>
            <a:ext cx="1468437" cy="1265237"/>
          </a:xfrm>
          <a:prstGeom prst="hexagon">
            <a:avLst>
              <a:gd name="adj" fmla="val 25007"/>
              <a:gd name="vf" fmla="val 115470"/>
            </a:avLst>
          </a:prstGeom>
          <a:noFill/>
          <a:ln>
            <a:solidFill>
              <a:schemeClr val="bg1"/>
            </a:solidFill>
          </a:ln>
        </p:spPr>
        <p:txBody>
          <a:bodyPr anchor="ctr"/>
          <a:lstStyle/>
          <a:p>
            <a:pPr algn="ctr" eaLnBrk="1" hangingPunct="1">
              <a:buFont typeface="Arial" panose="020B0604020202020204" pitchFamily="34" charset="0"/>
              <a:buNone/>
            </a:pPr>
            <a:endParaRPr lang="zh-CN" altLang="en-US">
              <a:solidFill>
                <a:schemeClr val="bg1"/>
              </a:solidFill>
              <a:latin typeface="宋体" panose="02010600030101010101" pitchFamily="2" charset="-122"/>
              <a:sym typeface="宋体" panose="02010600030101010101" pitchFamily="2" charset="-122"/>
            </a:endParaRPr>
          </a:p>
        </p:txBody>
      </p:sp>
      <p:sp>
        <p:nvSpPr>
          <p:cNvPr id="13" name="六边形 12"/>
          <p:cNvSpPr>
            <a:spLocks noChangeArrowheads="1"/>
          </p:cNvSpPr>
          <p:nvPr/>
        </p:nvSpPr>
        <p:spPr bwMode="auto">
          <a:xfrm rot="5400000">
            <a:off x="1969296" y="2160835"/>
            <a:ext cx="1466850" cy="1265238"/>
          </a:xfrm>
          <a:prstGeom prst="hexagon">
            <a:avLst>
              <a:gd name="adj" fmla="val 24980"/>
              <a:gd name="vf" fmla="val 115470"/>
            </a:avLst>
          </a:prstGeom>
          <a:noFill/>
          <a:ln>
            <a:solidFill>
              <a:schemeClr val="bg1"/>
            </a:solidFill>
          </a:ln>
        </p:spPr>
        <p:txBody>
          <a:bodyPr anchor="ctr"/>
          <a:lstStyle/>
          <a:p>
            <a:pPr algn="ctr" eaLnBrk="1" hangingPunct="1">
              <a:buFont typeface="Arial" panose="020B0604020202020204" pitchFamily="34" charset="0"/>
              <a:buNone/>
            </a:pPr>
            <a:endParaRPr lang="zh-CN" altLang="en-US">
              <a:solidFill>
                <a:schemeClr val="bg1"/>
              </a:solidFill>
              <a:latin typeface="宋体" panose="02010600030101010101" pitchFamily="2" charset="-122"/>
              <a:sym typeface="宋体" panose="02010600030101010101" pitchFamily="2" charset="-122"/>
            </a:endParaRPr>
          </a:p>
        </p:txBody>
      </p:sp>
      <p:sp>
        <p:nvSpPr>
          <p:cNvPr id="14" name="六边形 13"/>
          <p:cNvSpPr>
            <a:spLocks noChangeArrowheads="1"/>
          </p:cNvSpPr>
          <p:nvPr/>
        </p:nvSpPr>
        <p:spPr bwMode="auto">
          <a:xfrm rot="5400000">
            <a:off x="2662240" y="3387179"/>
            <a:ext cx="1379537" cy="1189037"/>
          </a:xfrm>
          <a:prstGeom prst="hexagon">
            <a:avLst>
              <a:gd name="adj" fmla="val 24993"/>
              <a:gd name="vf" fmla="val 115470"/>
            </a:avLst>
          </a:prstGeom>
          <a:noFill/>
          <a:ln w="12700">
            <a:solidFill>
              <a:schemeClr val="bg1"/>
            </a:solidFill>
            <a:miter lim="800000"/>
          </a:ln>
        </p:spPr>
        <p:txBody>
          <a:bodyPr anchor="ctr"/>
          <a:lstStyle/>
          <a:p>
            <a:pPr algn="ctr" eaLnBrk="1" hangingPunct="1">
              <a:buFont typeface="Arial" panose="020B0604020202020204" pitchFamily="34" charset="0"/>
              <a:buNone/>
            </a:pPr>
            <a:endParaRPr lang="zh-CN" altLang="en-US">
              <a:solidFill>
                <a:schemeClr val="bg1"/>
              </a:solidFill>
              <a:latin typeface="宋体" panose="02010600030101010101" pitchFamily="2" charset="-122"/>
              <a:sym typeface="宋体" panose="02010600030101010101" pitchFamily="2" charset="-122"/>
            </a:endParaRPr>
          </a:p>
        </p:txBody>
      </p:sp>
      <p:pic>
        <p:nvPicPr>
          <p:cNvPr id="15" name="图片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8865" y="4963566"/>
            <a:ext cx="630237" cy="414338"/>
          </a:xfrm>
          <a:prstGeom prst="rect">
            <a:avLst/>
          </a:prstGeom>
          <a:noFill/>
          <a:ln>
            <a:noFill/>
          </a:ln>
        </p:spPr>
      </p:pic>
      <p:pic>
        <p:nvPicPr>
          <p:cNvPr id="16" name="图片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40" y="2474366"/>
            <a:ext cx="569912" cy="539750"/>
          </a:xfrm>
          <a:prstGeom prst="rect">
            <a:avLst/>
          </a:prstGeom>
          <a:noFill/>
          <a:ln>
            <a:noFill/>
          </a:ln>
        </p:spPr>
      </p:pic>
      <p:pic>
        <p:nvPicPr>
          <p:cNvPr id="17" name="图片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0927" y="2437854"/>
            <a:ext cx="739775" cy="741362"/>
          </a:xfrm>
          <a:prstGeom prst="rect">
            <a:avLst/>
          </a:prstGeom>
          <a:noFill/>
          <a:ln>
            <a:noFill/>
          </a:ln>
        </p:spPr>
      </p:pic>
      <p:pic>
        <p:nvPicPr>
          <p:cNvPr id="18" name="图片 2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33865" y="3644354"/>
            <a:ext cx="763587" cy="552450"/>
          </a:xfrm>
          <a:prstGeom prst="rect">
            <a:avLst/>
          </a:prstGeom>
          <a:noFill/>
          <a:ln>
            <a:noFill/>
          </a:ln>
        </p:spPr>
      </p:pic>
      <p:pic>
        <p:nvPicPr>
          <p:cNvPr id="19" name="图片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7840" y="3639591"/>
            <a:ext cx="661987" cy="647700"/>
          </a:xfrm>
          <a:prstGeom prst="rect">
            <a:avLst/>
          </a:prstGeom>
          <a:noFill/>
          <a:ln>
            <a:noFill/>
          </a:ln>
        </p:spPr>
      </p:pic>
      <p:pic>
        <p:nvPicPr>
          <p:cNvPr id="20" name="图片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4115" y="4747666"/>
            <a:ext cx="584200" cy="730250"/>
          </a:xfrm>
          <a:prstGeom prst="rect">
            <a:avLst/>
          </a:prstGeom>
          <a:noFill/>
          <a:ln>
            <a:noFill/>
          </a:ln>
        </p:spPr>
      </p:pic>
      <p:sp>
        <p:nvSpPr>
          <p:cNvPr id="21" name="矩形 29"/>
          <p:cNvSpPr>
            <a:spLocks noChangeArrowheads="1"/>
          </p:cNvSpPr>
          <p:nvPr/>
        </p:nvSpPr>
        <p:spPr bwMode="auto">
          <a:xfrm>
            <a:off x="2832638" y="3639591"/>
            <a:ext cx="1005403" cy="584775"/>
          </a:xfrm>
          <a:prstGeom prst="rect">
            <a:avLst/>
          </a:prstGeom>
          <a:noFill/>
          <a:ln>
            <a:noFill/>
          </a:ln>
        </p:spPr>
        <p:txBody>
          <a:bodyPr wrap="none">
            <a:spAutoFit/>
          </a:bodyPr>
          <a:lstStyle/>
          <a:p>
            <a:pPr eaLnBrk="1" hangingPunct="1">
              <a:buFont typeface="Arial" panose="020B0604020202020204" pitchFamily="34" charset="0"/>
              <a:buNone/>
            </a:pPr>
            <a:r>
              <a:rPr lang="zh-CN" alt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22" name="Rectangle 70"/>
          <p:cNvSpPr>
            <a:spLocks noChangeArrowheads="1"/>
          </p:cNvSpPr>
          <p:nvPr/>
        </p:nvSpPr>
        <p:spPr bwMode="auto">
          <a:xfrm>
            <a:off x="6124401" y="20059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eaLnBrk="1" hangingPunct="1"/>
            <a:r>
              <a:rPr lang="zh-CN" altLang="en-US" sz="2400" noProof="1">
                <a:solidFill>
                  <a:schemeClr val="bg1"/>
                </a:solidFill>
                <a:latin typeface="Abraham Lincoln" pitchFamily="2" charset="0"/>
                <a:ea typeface="Lato Light" charset="0"/>
                <a:cs typeface="Lato Light" charset="0"/>
              </a:rPr>
              <a:t>加入标题</a:t>
            </a:r>
            <a:endParaRPr lang="en-US" altLang="zh-CN" sz="2400" noProof="1">
              <a:solidFill>
                <a:schemeClr val="bg1"/>
              </a:solidFill>
              <a:latin typeface="Abraham Lincoln" pitchFamily="2" charset="0"/>
              <a:ea typeface="Lato Light" charset="0"/>
              <a:cs typeface="Lato Light" charset="0"/>
            </a:endParaRPr>
          </a:p>
        </p:txBody>
      </p:sp>
      <p:sp>
        <p:nvSpPr>
          <p:cNvPr id="23" name="Rectangle 23"/>
          <p:cNvSpPr/>
          <p:nvPr/>
        </p:nvSpPr>
        <p:spPr>
          <a:xfrm>
            <a:off x="6124401" y="2342450"/>
            <a:ext cx="4943475" cy="461665"/>
          </a:xfrm>
          <a:prstGeom prst="rect">
            <a:avLst/>
          </a:prstGeom>
        </p:spPr>
        <p:txBody>
          <a:bodyPr>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4" name="Rectangle 42"/>
          <p:cNvSpPr>
            <a:spLocks noChangeArrowheads="1"/>
          </p:cNvSpPr>
          <p:nvPr/>
        </p:nvSpPr>
        <p:spPr bwMode="auto">
          <a:xfrm>
            <a:off x="6124401" y="2998087"/>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a:r>
              <a:rPr lang="zh-CN" altLang="en-US" sz="2400" noProof="1">
                <a:solidFill>
                  <a:schemeClr val="bg1"/>
                </a:solidFill>
                <a:latin typeface="Abraham Lincoln" pitchFamily="2" charset="0"/>
                <a:ea typeface="Lato Light" charset="0"/>
                <a:cs typeface="Lato Light" charset="0"/>
              </a:rPr>
              <a:t>加入标题</a:t>
            </a:r>
            <a:endParaRPr lang="en-US" altLang="zh-CN" sz="2400" noProof="1">
              <a:solidFill>
                <a:schemeClr val="bg1"/>
              </a:solidFill>
              <a:latin typeface="Abraham Lincoln" pitchFamily="2" charset="0"/>
              <a:ea typeface="Lato Light" charset="0"/>
              <a:cs typeface="Lato Light" charset="0"/>
            </a:endParaRPr>
          </a:p>
        </p:txBody>
      </p:sp>
      <p:sp>
        <p:nvSpPr>
          <p:cNvPr id="25" name="Rectangle 43"/>
          <p:cNvSpPr/>
          <p:nvPr/>
        </p:nvSpPr>
        <p:spPr>
          <a:xfrm>
            <a:off x="6124401" y="3333050"/>
            <a:ext cx="4943475" cy="461962"/>
          </a:xfrm>
          <a:prstGeom prst="rect">
            <a:avLst/>
          </a:prstGeom>
        </p:spPr>
        <p:txBody>
          <a:bodyPr>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6" name="Rectangle 44"/>
          <p:cNvSpPr>
            <a:spLocks noChangeArrowheads="1"/>
          </p:cNvSpPr>
          <p:nvPr/>
        </p:nvSpPr>
        <p:spPr bwMode="auto">
          <a:xfrm>
            <a:off x="6124401" y="4026787"/>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a:r>
              <a:rPr lang="zh-CN" altLang="en-US" sz="2400" noProof="1">
                <a:solidFill>
                  <a:schemeClr val="bg1"/>
                </a:solidFill>
                <a:latin typeface="Abraham Lincoln" pitchFamily="2" charset="0"/>
                <a:ea typeface="Lato Light" charset="0"/>
                <a:cs typeface="Lato Light" charset="0"/>
              </a:rPr>
              <a:t>加入标题</a:t>
            </a:r>
            <a:endParaRPr lang="en-US" altLang="zh-CN" sz="2400" noProof="1">
              <a:solidFill>
                <a:schemeClr val="bg1"/>
              </a:solidFill>
              <a:latin typeface="Abraham Lincoln" pitchFamily="2" charset="0"/>
              <a:ea typeface="Lato Light" charset="0"/>
              <a:cs typeface="Lato Light" charset="0"/>
            </a:endParaRPr>
          </a:p>
        </p:txBody>
      </p:sp>
      <p:sp>
        <p:nvSpPr>
          <p:cNvPr id="27" name="Rectangle 45"/>
          <p:cNvSpPr/>
          <p:nvPr/>
        </p:nvSpPr>
        <p:spPr>
          <a:xfrm>
            <a:off x="6124401" y="4361750"/>
            <a:ext cx="4943475" cy="461962"/>
          </a:xfrm>
          <a:prstGeom prst="rect">
            <a:avLst/>
          </a:prstGeom>
        </p:spPr>
        <p:txBody>
          <a:bodyPr>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8" name="Rectangle 46"/>
          <p:cNvSpPr>
            <a:spLocks noChangeArrowheads="1"/>
          </p:cNvSpPr>
          <p:nvPr/>
        </p:nvSpPr>
        <p:spPr bwMode="auto">
          <a:xfrm>
            <a:off x="6124401" y="5074537"/>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a:r>
              <a:rPr lang="zh-CN" altLang="en-US" sz="2400" noProof="1">
                <a:solidFill>
                  <a:schemeClr val="bg1"/>
                </a:solidFill>
                <a:latin typeface="Abraham Lincoln" pitchFamily="2" charset="0"/>
                <a:ea typeface="Lato Light" charset="0"/>
                <a:cs typeface="Lato Light" charset="0"/>
              </a:rPr>
              <a:t>加入标题</a:t>
            </a:r>
            <a:endParaRPr lang="en-US" altLang="zh-CN" sz="2400" noProof="1">
              <a:solidFill>
                <a:schemeClr val="bg1"/>
              </a:solidFill>
              <a:latin typeface="Abraham Lincoln" pitchFamily="2" charset="0"/>
              <a:ea typeface="Lato Light" charset="0"/>
              <a:cs typeface="Lato Light" charset="0"/>
            </a:endParaRPr>
          </a:p>
        </p:txBody>
      </p:sp>
      <p:sp>
        <p:nvSpPr>
          <p:cNvPr id="29" name="Rectangle 47"/>
          <p:cNvSpPr/>
          <p:nvPr/>
        </p:nvSpPr>
        <p:spPr>
          <a:xfrm>
            <a:off x="6124401" y="5409500"/>
            <a:ext cx="4943475" cy="461962"/>
          </a:xfrm>
          <a:prstGeom prst="rect">
            <a:avLst/>
          </a:prstGeom>
        </p:spPr>
        <p:txBody>
          <a:bodyPr>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cxnSp>
        <p:nvCxnSpPr>
          <p:cNvPr id="30" name="Straight Connector 16"/>
          <p:cNvCxnSpPr/>
          <p:nvPr/>
        </p:nvCxnSpPr>
        <p:spPr>
          <a:xfrm>
            <a:off x="5779914" y="1942400"/>
            <a:ext cx="0" cy="39195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nodePh="1">
                                  <p:stCondLst>
                                    <p:cond delay="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nodePh="1">
                                  <p:stCondLst>
                                    <p:cond delay="0"/>
                                  </p:stCondLst>
                                  <p:endCondLst>
                                    <p:cond evt="begin" delay="0">
                                      <p:tn val="21"/>
                                    </p:cond>
                                  </p:end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anim calcmode="lin" valueType="num">
                                      <p:cBhvr>
                                        <p:cTn id="24" dur="250" fill="hold"/>
                                        <p:tgtEl>
                                          <p:spTgt spid="7"/>
                                        </p:tgtEl>
                                        <p:attrNameLst>
                                          <p:attrName>ppt_x</p:attrName>
                                        </p:attrNameLst>
                                      </p:cBhvr>
                                      <p:tavLst>
                                        <p:tav tm="0">
                                          <p:val>
                                            <p:strVal val="#ppt_x"/>
                                          </p:val>
                                        </p:tav>
                                        <p:tav tm="100000">
                                          <p:val>
                                            <p:strVal val="#ppt_x"/>
                                          </p:val>
                                        </p:tav>
                                      </p:tavLst>
                                    </p:anim>
                                    <p:anim calcmode="lin" valueType="num">
                                      <p:cBhvr>
                                        <p:cTn id="25" dur="2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nodePh="1">
                                  <p:stCondLst>
                                    <p:cond delay="0"/>
                                  </p:stCondLst>
                                  <p:endCondLst>
                                    <p:cond evt="begin" delay="0">
                                      <p:tn val="27"/>
                                    </p:cond>
                                  </p:end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nodePh="1">
                                  <p:stCondLst>
                                    <p:cond delay="0"/>
                                  </p:stCondLst>
                                  <p:endCondLst>
                                    <p:cond evt="begin" delay="0">
                                      <p:tn val="33"/>
                                    </p:cond>
                                  </p:end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nodePh="1">
                                  <p:stCondLst>
                                    <p:cond delay="0"/>
                                  </p:stCondLst>
                                  <p:endCondLst>
                                    <p:cond evt="begin" delay="0">
                                      <p:tn val="39"/>
                                    </p:cond>
                                  </p:end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50"/>
                                        <p:tgtEl>
                                          <p:spTgt spid="13"/>
                                        </p:tgtEl>
                                      </p:cBhvr>
                                    </p:animEffect>
                                    <p:anim calcmode="lin" valueType="num">
                                      <p:cBhvr>
                                        <p:cTn id="42" dur="250" fill="hold"/>
                                        <p:tgtEl>
                                          <p:spTgt spid="13"/>
                                        </p:tgtEl>
                                        <p:attrNameLst>
                                          <p:attrName>ppt_x</p:attrName>
                                        </p:attrNameLst>
                                      </p:cBhvr>
                                      <p:tavLst>
                                        <p:tav tm="0">
                                          <p:val>
                                            <p:strVal val="#ppt_x"/>
                                          </p:val>
                                        </p:tav>
                                        <p:tav tm="100000">
                                          <p:val>
                                            <p:strVal val="#ppt_x"/>
                                          </p:val>
                                        </p:tav>
                                      </p:tavLst>
                                    </p:anim>
                                    <p:anim calcmode="lin" valueType="num">
                                      <p:cBhvr>
                                        <p:cTn id="43" dur="25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50"/>
                                        <p:tgtEl>
                                          <p:spTgt spid="14"/>
                                        </p:tgtEl>
                                      </p:cBhvr>
                                    </p:animEffect>
                                    <p:anim calcmode="lin" valueType="num">
                                      <p:cBhvr>
                                        <p:cTn id="48" dur="250" fill="hold"/>
                                        <p:tgtEl>
                                          <p:spTgt spid="14"/>
                                        </p:tgtEl>
                                        <p:attrNameLst>
                                          <p:attrName>ppt_x</p:attrName>
                                        </p:attrNameLst>
                                      </p:cBhvr>
                                      <p:tavLst>
                                        <p:tav tm="0">
                                          <p:val>
                                            <p:strVal val="#ppt_x"/>
                                          </p:val>
                                        </p:tav>
                                        <p:tav tm="100000">
                                          <p:val>
                                            <p:strVal val="#ppt_x"/>
                                          </p:val>
                                        </p:tav>
                                      </p:tavLst>
                                    </p:anim>
                                    <p:anim calcmode="lin" valueType="num">
                                      <p:cBhvr>
                                        <p:cTn id="49" dur="25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50"/>
                                        <p:tgtEl>
                                          <p:spTgt spid="15"/>
                                        </p:tgtEl>
                                      </p:cBhvr>
                                    </p:animEffect>
                                    <p:anim calcmode="lin" valueType="num">
                                      <p:cBhvr>
                                        <p:cTn id="54" dur="250" fill="hold"/>
                                        <p:tgtEl>
                                          <p:spTgt spid="15"/>
                                        </p:tgtEl>
                                        <p:attrNameLst>
                                          <p:attrName>ppt_x</p:attrName>
                                        </p:attrNameLst>
                                      </p:cBhvr>
                                      <p:tavLst>
                                        <p:tav tm="0">
                                          <p:val>
                                            <p:strVal val="#ppt_x"/>
                                          </p:val>
                                        </p:tav>
                                        <p:tav tm="100000">
                                          <p:val>
                                            <p:strVal val="#ppt_x"/>
                                          </p:val>
                                        </p:tav>
                                      </p:tavLst>
                                    </p:anim>
                                    <p:anim calcmode="lin" valueType="num">
                                      <p:cBhvr>
                                        <p:cTn id="55" dur="25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250"/>
                                        <p:tgtEl>
                                          <p:spTgt spid="16"/>
                                        </p:tgtEl>
                                      </p:cBhvr>
                                    </p:animEffect>
                                    <p:anim calcmode="lin" valueType="num">
                                      <p:cBhvr>
                                        <p:cTn id="60" dur="250" fill="hold"/>
                                        <p:tgtEl>
                                          <p:spTgt spid="16"/>
                                        </p:tgtEl>
                                        <p:attrNameLst>
                                          <p:attrName>ppt_x</p:attrName>
                                        </p:attrNameLst>
                                      </p:cBhvr>
                                      <p:tavLst>
                                        <p:tav tm="0">
                                          <p:val>
                                            <p:strVal val="#ppt_x"/>
                                          </p:val>
                                        </p:tav>
                                        <p:tav tm="100000">
                                          <p:val>
                                            <p:strVal val="#ppt_x"/>
                                          </p:val>
                                        </p:tav>
                                      </p:tavLst>
                                    </p:anim>
                                    <p:anim calcmode="lin" valueType="num">
                                      <p:cBhvr>
                                        <p:cTn id="61" dur="250" fill="hold"/>
                                        <p:tgtEl>
                                          <p:spTgt spid="16"/>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50"/>
                                        <p:tgtEl>
                                          <p:spTgt spid="17"/>
                                        </p:tgtEl>
                                      </p:cBhvr>
                                    </p:animEffect>
                                    <p:anim calcmode="lin" valueType="num">
                                      <p:cBhvr>
                                        <p:cTn id="66" dur="250" fill="hold"/>
                                        <p:tgtEl>
                                          <p:spTgt spid="17"/>
                                        </p:tgtEl>
                                        <p:attrNameLst>
                                          <p:attrName>ppt_x</p:attrName>
                                        </p:attrNameLst>
                                      </p:cBhvr>
                                      <p:tavLst>
                                        <p:tav tm="0">
                                          <p:val>
                                            <p:strVal val="#ppt_x"/>
                                          </p:val>
                                        </p:tav>
                                        <p:tav tm="100000">
                                          <p:val>
                                            <p:strVal val="#ppt_x"/>
                                          </p:val>
                                        </p:tav>
                                      </p:tavLst>
                                    </p:anim>
                                    <p:anim calcmode="lin" valueType="num">
                                      <p:cBhvr>
                                        <p:cTn id="67" dur="25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250"/>
                                        <p:tgtEl>
                                          <p:spTgt spid="18"/>
                                        </p:tgtEl>
                                      </p:cBhvr>
                                    </p:animEffect>
                                    <p:anim calcmode="lin" valueType="num">
                                      <p:cBhvr>
                                        <p:cTn id="72" dur="250" fill="hold"/>
                                        <p:tgtEl>
                                          <p:spTgt spid="18"/>
                                        </p:tgtEl>
                                        <p:attrNameLst>
                                          <p:attrName>ppt_x</p:attrName>
                                        </p:attrNameLst>
                                      </p:cBhvr>
                                      <p:tavLst>
                                        <p:tav tm="0">
                                          <p:val>
                                            <p:strVal val="#ppt_x"/>
                                          </p:val>
                                        </p:tav>
                                        <p:tav tm="100000">
                                          <p:val>
                                            <p:strVal val="#ppt_x"/>
                                          </p:val>
                                        </p:tav>
                                      </p:tavLst>
                                    </p:anim>
                                    <p:anim calcmode="lin" valueType="num">
                                      <p:cBhvr>
                                        <p:cTn id="73" dur="250" fill="hold"/>
                                        <p:tgtEl>
                                          <p:spTgt spid="18"/>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250"/>
                                        <p:tgtEl>
                                          <p:spTgt spid="19"/>
                                        </p:tgtEl>
                                      </p:cBhvr>
                                    </p:animEffect>
                                    <p:anim calcmode="lin" valueType="num">
                                      <p:cBhvr>
                                        <p:cTn id="78" dur="250" fill="hold"/>
                                        <p:tgtEl>
                                          <p:spTgt spid="19"/>
                                        </p:tgtEl>
                                        <p:attrNameLst>
                                          <p:attrName>ppt_x</p:attrName>
                                        </p:attrNameLst>
                                      </p:cBhvr>
                                      <p:tavLst>
                                        <p:tav tm="0">
                                          <p:val>
                                            <p:strVal val="#ppt_x"/>
                                          </p:val>
                                        </p:tav>
                                        <p:tav tm="100000">
                                          <p:val>
                                            <p:strVal val="#ppt_x"/>
                                          </p:val>
                                        </p:tav>
                                      </p:tavLst>
                                    </p:anim>
                                    <p:anim calcmode="lin" valueType="num">
                                      <p:cBhvr>
                                        <p:cTn id="79" dur="250" fill="hold"/>
                                        <p:tgtEl>
                                          <p:spTgt spid="19"/>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250"/>
                                        <p:tgtEl>
                                          <p:spTgt spid="20"/>
                                        </p:tgtEl>
                                      </p:cBhvr>
                                    </p:animEffect>
                                    <p:anim calcmode="lin" valueType="num">
                                      <p:cBhvr>
                                        <p:cTn id="84" dur="250" fill="hold"/>
                                        <p:tgtEl>
                                          <p:spTgt spid="20"/>
                                        </p:tgtEl>
                                        <p:attrNameLst>
                                          <p:attrName>ppt_x</p:attrName>
                                        </p:attrNameLst>
                                      </p:cBhvr>
                                      <p:tavLst>
                                        <p:tav tm="0">
                                          <p:val>
                                            <p:strVal val="#ppt_x"/>
                                          </p:val>
                                        </p:tav>
                                        <p:tav tm="100000">
                                          <p:val>
                                            <p:strVal val="#ppt_x"/>
                                          </p:val>
                                        </p:tav>
                                      </p:tavLst>
                                    </p:anim>
                                    <p:anim calcmode="lin" valueType="num">
                                      <p:cBhvr>
                                        <p:cTn id="85" dur="250" fill="hold"/>
                                        <p:tgtEl>
                                          <p:spTgt spid="20"/>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250"/>
                                        <p:tgtEl>
                                          <p:spTgt spid="21"/>
                                        </p:tgtEl>
                                      </p:cBhvr>
                                    </p:animEffect>
                                    <p:anim calcmode="lin" valueType="num">
                                      <p:cBhvr>
                                        <p:cTn id="90" dur="250" fill="hold"/>
                                        <p:tgtEl>
                                          <p:spTgt spid="21"/>
                                        </p:tgtEl>
                                        <p:attrNameLst>
                                          <p:attrName>ppt_x</p:attrName>
                                        </p:attrNameLst>
                                      </p:cBhvr>
                                      <p:tavLst>
                                        <p:tav tm="0">
                                          <p:val>
                                            <p:strVal val="#ppt_x"/>
                                          </p:val>
                                        </p:tav>
                                        <p:tav tm="100000">
                                          <p:val>
                                            <p:strVal val="#ppt_x"/>
                                          </p:val>
                                        </p:tav>
                                      </p:tavLst>
                                    </p:anim>
                                    <p:anim calcmode="lin" valueType="num">
                                      <p:cBhvr>
                                        <p:cTn id="91" dur="250" fill="hold"/>
                                        <p:tgtEl>
                                          <p:spTgt spid="21"/>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250"/>
                                        <p:tgtEl>
                                          <p:spTgt spid="22"/>
                                        </p:tgtEl>
                                      </p:cBhvr>
                                    </p:animEffect>
                                    <p:anim calcmode="lin" valueType="num">
                                      <p:cBhvr>
                                        <p:cTn id="96" dur="250" fill="hold"/>
                                        <p:tgtEl>
                                          <p:spTgt spid="22"/>
                                        </p:tgtEl>
                                        <p:attrNameLst>
                                          <p:attrName>ppt_x</p:attrName>
                                        </p:attrNameLst>
                                      </p:cBhvr>
                                      <p:tavLst>
                                        <p:tav tm="0">
                                          <p:val>
                                            <p:strVal val="#ppt_x"/>
                                          </p:val>
                                        </p:tav>
                                        <p:tav tm="100000">
                                          <p:val>
                                            <p:strVal val="#ppt_x"/>
                                          </p:val>
                                        </p:tav>
                                      </p:tavLst>
                                    </p:anim>
                                    <p:anim calcmode="lin" valueType="num">
                                      <p:cBhvr>
                                        <p:cTn id="97" dur="250" fill="hold"/>
                                        <p:tgtEl>
                                          <p:spTgt spid="22"/>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250"/>
                                        <p:tgtEl>
                                          <p:spTgt spid="23"/>
                                        </p:tgtEl>
                                      </p:cBhvr>
                                    </p:animEffect>
                                    <p:anim calcmode="lin" valueType="num">
                                      <p:cBhvr>
                                        <p:cTn id="102" dur="250" fill="hold"/>
                                        <p:tgtEl>
                                          <p:spTgt spid="23"/>
                                        </p:tgtEl>
                                        <p:attrNameLst>
                                          <p:attrName>ppt_x</p:attrName>
                                        </p:attrNameLst>
                                      </p:cBhvr>
                                      <p:tavLst>
                                        <p:tav tm="0">
                                          <p:val>
                                            <p:strVal val="#ppt_x"/>
                                          </p:val>
                                        </p:tav>
                                        <p:tav tm="100000">
                                          <p:val>
                                            <p:strVal val="#ppt_x"/>
                                          </p:val>
                                        </p:tav>
                                      </p:tavLst>
                                    </p:anim>
                                    <p:anim calcmode="lin" valueType="num">
                                      <p:cBhvr>
                                        <p:cTn id="103" dur="250" fill="hold"/>
                                        <p:tgtEl>
                                          <p:spTgt spid="2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2"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250"/>
                                        <p:tgtEl>
                                          <p:spTgt spid="24"/>
                                        </p:tgtEl>
                                      </p:cBhvr>
                                    </p:animEffect>
                                    <p:anim calcmode="lin" valueType="num">
                                      <p:cBhvr>
                                        <p:cTn id="108" dur="250" fill="hold"/>
                                        <p:tgtEl>
                                          <p:spTgt spid="24"/>
                                        </p:tgtEl>
                                        <p:attrNameLst>
                                          <p:attrName>ppt_x</p:attrName>
                                        </p:attrNameLst>
                                      </p:cBhvr>
                                      <p:tavLst>
                                        <p:tav tm="0">
                                          <p:val>
                                            <p:strVal val="#ppt_x"/>
                                          </p:val>
                                        </p:tav>
                                        <p:tav tm="100000">
                                          <p:val>
                                            <p:strVal val="#ppt_x"/>
                                          </p:val>
                                        </p:tav>
                                      </p:tavLst>
                                    </p:anim>
                                    <p:anim calcmode="lin" valueType="num">
                                      <p:cBhvr>
                                        <p:cTn id="109" dur="250" fill="hold"/>
                                        <p:tgtEl>
                                          <p:spTgt spid="24"/>
                                        </p:tgtEl>
                                        <p:attrNameLst>
                                          <p:attrName>ppt_y</p:attrName>
                                        </p:attrNameLst>
                                      </p:cBhvr>
                                      <p:tavLst>
                                        <p:tav tm="0">
                                          <p:val>
                                            <p:strVal val="#ppt_y+.1"/>
                                          </p:val>
                                        </p:tav>
                                        <p:tav tm="100000">
                                          <p:val>
                                            <p:strVal val="#ppt_y"/>
                                          </p:val>
                                        </p:tav>
                                      </p:tavLst>
                                    </p:anim>
                                  </p:childTnLst>
                                </p:cTn>
                              </p:par>
                            </p:childTnLst>
                          </p:cTn>
                        </p:par>
                        <p:par>
                          <p:cTn id="110" fill="hold">
                            <p:stCondLst>
                              <p:cond delay="9000"/>
                            </p:stCondLst>
                            <p:childTnLst>
                              <p:par>
                                <p:cTn id="111" presetID="42" presetClass="entr" presetSubtype="0" fill="hold" grpId="0" nodeType="after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fade">
                                      <p:cBhvr>
                                        <p:cTn id="113" dur="250"/>
                                        <p:tgtEl>
                                          <p:spTgt spid="25"/>
                                        </p:tgtEl>
                                      </p:cBhvr>
                                    </p:animEffect>
                                    <p:anim calcmode="lin" valueType="num">
                                      <p:cBhvr>
                                        <p:cTn id="114" dur="250" fill="hold"/>
                                        <p:tgtEl>
                                          <p:spTgt spid="25"/>
                                        </p:tgtEl>
                                        <p:attrNameLst>
                                          <p:attrName>ppt_x</p:attrName>
                                        </p:attrNameLst>
                                      </p:cBhvr>
                                      <p:tavLst>
                                        <p:tav tm="0">
                                          <p:val>
                                            <p:strVal val="#ppt_x"/>
                                          </p:val>
                                        </p:tav>
                                        <p:tav tm="100000">
                                          <p:val>
                                            <p:strVal val="#ppt_x"/>
                                          </p:val>
                                        </p:tav>
                                      </p:tavLst>
                                    </p:anim>
                                    <p:anim calcmode="lin" valueType="num">
                                      <p:cBhvr>
                                        <p:cTn id="115" dur="250" fill="hold"/>
                                        <p:tgtEl>
                                          <p:spTgt spid="2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42" presetClass="entr" presetSubtype="0" fill="hold" grpId="0" nodeType="after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250"/>
                                        <p:tgtEl>
                                          <p:spTgt spid="26"/>
                                        </p:tgtEl>
                                      </p:cBhvr>
                                    </p:animEffect>
                                    <p:anim calcmode="lin" valueType="num">
                                      <p:cBhvr>
                                        <p:cTn id="120" dur="250" fill="hold"/>
                                        <p:tgtEl>
                                          <p:spTgt spid="26"/>
                                        </p:tgtEl>
                                        <p:attrNameLst>
                                          <p:attrName>ppt_x</p:attrName>
                                        </p:attrNameLst>
                                      </p:cBhvr>
                                      <p:tavLst>
                                        <p:tav tm="0">
                                          <p:val>
                                            <p:strVal val="#ppt_x"/>
                                          </p:val>
                                        </p:tav>
                                        <p:tav tm="100000">
                                          <p:val>
                                            <p:strVal val="#ppt_x"/>
                                          </p:val>
                                        </p:tav>
                                      </p:tavLst>
                                    </p:anim>
                                    <p:anim calcmode="lin" valueType="num">
                                      <p:cBhvr>
                                        <p:cTn id="121" dur="250" fill="hold"/>
                                        <p:tgtEl>
                                          <p:spTgt spid="26"/>
                                        </p:tgtEl>
                                        <p:attrNameLst>
                                          <p:attrName>ppt_y</p:attrName>
                                        </p:attrNameLst>
                                      </p:cBhvr>
                                      <p:tavLst>
                                        <p:tav tm="0">
                                          <p:val>
                                            <p:strVal val="#ppt_y+.1"/>
                                          </p:val>
                                        </p:tav>
                                        <p:tav tm="100000">
                                          <p:val>
                                            <p:strVal val="#ppt_y"/>
                                          </p:val>
                                        </p:tav>
                                      </p:tavLst>
                                    </p:anim>
                                  </p:childTnLst>
                                </p:cTn>
                              </p:par>
                            </p:childTnLst>
                          </p:cTn>
                        </p:par>
                        <p:par>
                          <p:cTn id="122" fill="hold">
                            <p:stCondLst>
                              <p:cond delay="100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250"/>
                                        <p:tgtEl>
                                          <p:spTgt spid="27"/>
                                        </p:tgtEl>
                                      </p:cBhvr>
                                    </p:animEffect>
                                    <p:anim calcmode="lin" valueType="num">
                                      <p:cBhvr>
                                        <p:cTn id="126" dur="250" fill="hold"/>
                                        <p:tgtEl>
                                          <p:spTgt spid="27"/>
                                        </p:tgtEl>
                                        <p:attrNameLst>
                                          <p:attrName>ppt_x</p:attrName>
                                        </p:attrNameLst>
                                      </p:cBhvr>
                                      <p:tavLst>
                                        <p:tav tm="0">
                                          <p:val>
                                            <p:strVal val="#ppt_x"/>
                                          </p:val>
                                        </p:tav>
                                        <p:tav tm="100000">
                                          <p:val>
                                            <p:strVal val="#ppt_x"/>
                                          </p:val>
                                        </p:tav>
                                      </p:tavLst>
                                    </p:anim>
                                    <p:anim calcmode="lin" valueType="num">
                                      <p:cBhvr>
                                        <p:cTn id="127" dur="250" fill="hold"/>
                                        <p:tgtEl>
                                          <p:spTgt spid="27"/>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42" presetClass="entr" presetSubtype="0" fill="hold" grpId="0" nodeType="after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250"/>
                                        <p:tgtEl>
                                          <p:spTgt spid="28"/>
                                        </p:tgtEl>
                                      </p:cBhvr>
                                    </p:animEffect>
                                    <p:anim calcmode="lin" valueType="num">
                                      <p:cBhvr>
                                        <p:cTn id="132" dur="250" fill="hold"/>
                                        <p:tgtEl>
                                          <p:spTgt spid="28"/>
                                        </p:tgtEl>
                                        <p:attrNameLst>
                                          <p:attrName>ppt_x</p:attrName>
                                        </p:attrNameLst>
                                      </p:cBhvr>
                                      <p:tavLst>
                                        <p:tav tm="0">
                                          <p:val>
                                            <p:strVal val="#ppt_x"/>
                                          </p:val>
                                        </p:tav>
                                        <p:tav tm="100000">
                                          <p:val>
                                            <p:strVal val="#ppt_x"/>
                                          </p:val>
                                        </p:tav>
                                      </p:tavLst>
                                    </p:anim>
                                    <p:anim calcmode="lin" valueType="num">
                                      <p:cBhvr>
                                        <p:cTn id="133" dur="25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1000"/>
                            </p:stCondLst>
                            <p:childTnLst>
                              <p:par>
                                <p:cTn id="135" presetID="42" presetClass="entr" presetSubtype="0"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fade">
                                      <p:cBhvr>
                                        <p:cTn id="137" dur="250"/>
                                        <p:tgtEl>
                                          <p:spTgt spid="29"/>
                                        </p:tgtEl>
                                      </p:cBhvr>
                                    </p:animEffect>
                                    <p:anim calcmode="lin" valueType="num">
                                      <p:cBhvr>
                                        <p:cTn id="138" dur="250" fill="hold"/>
                                        <p:tgtEl>
                                          <p:spTgt spid="29"/>
                                        </p:tgtEl>
                                        <p:attrNameLst>
                                          <p:attrName>ppt_x</p:attrName>
                                        </p:attrNameLst>
                                      </p:cBhvr>
                                      <p:tavLst>
                                        <p:tav tm="0">
                                          <p:val>
                                            <p:strVal val="#ppt_x"/>
                                          </p:val>
                                        </p:tav>
                                        <p:tav tm="100000">
                                          <p:val>
                                            <p:strVal val="#ppt_x"/>
                                          </p:val>
                                        </p:tav>
                                      </p:tavLst>
                                    </p:anim>
                                    <p:anim calcmode="lin" valueType="num">
                                      <p:cBhvr>
                                        <p:cTn id="139" dur="250" fill="hold"/>
                                        <p:tgtEl>
                                          <p:spTgt spid="29"/>
                                        </p:tgtEl>
                                        <p:attrNameLst>
                                          <p:attrName>ppt_y</p:attrName>
                                        </p:attrNameLst>
                                      </p:cBhvr>
                                      <p:tavLst>
                                        <p:tav tm="0">
                                          <p:val>
                                            <p:strVal val="#ppt_y+.1"/>
                                          </p:val>
                                        </p:tav>
                                        <p:tav tm="100000">
                                          <p:val>
                                            <p:strVal val="#ppt_y"/>
                                          </p:val>
                                        </p:tav>
                                      </p:tavLst>
                                    </p:anim>
                                  </p:childTnLst>
                                </p:cTn>
                              </p:par>
                            </p:childTnLst>
                          </p:cTn>
                        </p:par>
                        <p:par>
                          <p:cTn id="140" fill="hold">
                            <p:stCondLst>
                              <p:cond delay="11500"/>
                            </p:stCondLst>
                            <p:childTnLst>
                              <p:par>
                                <p:cTn id="141" presetID="42" presetClass="entr" presetSubtype="0" fill="hold" nodeType="afterEffect">
                                  <p:stCondLst>
                                    <p:cond delay="0"/>
                                  </p:stCondLst>
                                  <p:childTnLst>
                                    <p:set>
                                      <p:cBhvr>
                                        <p:cTn id="142" dur="1" fill="hold">
                                          <p:stCondLst>
                                            <p:cond delay="0"/>
                                          </p:stCondLst>
                                        </p:cTn>
                                        <p:tgtEl>
                                          <p:spTgt spid="30"/>
                                        </p:tgtEl>
                                        <p:attrNameLst>
                                          <p:attrName>style.visibility</p:attrName>
                                        </p:attrNameLst>
                                      </p:cBhvr>
                                      <p:to>
                                        <p:strVal val="visible"/>
                                      </p:to>
                                    </p:set>
                                    <p:animEffect transition="in" filter="fade">
                                      <p:cBhvr>
                                        <p:cTn id="143" dur="250"/>
                                        <p:tgtEl>
                                          <p:spTgt spid="30"/>
                                        </p:tgtEl>
                                      </p:cBhvr>
                                    </p:animEffect>
                                    <p:anim calcmode="lin" valueType="num">
                                      <p:cBhvr>
                                        <p:cTn id="144" dur="250" fill="hold"/>
                                        <p:tgtEl>
                                          <p:spTgt spid="30"/>
                                        </p:tgtEl>
                                        <p:attrNameLst>
                                          <p:attrName>ppt_x</p:attrName>
                                        </p:attrNameLst>
                                      </p:cBhvr>
                                      <p:tavLst>
                                        <p:tav tm="0">
                                          <p:val>
                                            <p:strVal val="#ppt_x"/>
                                          </p:val>
                                        </p:tav>
                                        <p:tav tm="100000">
                                          <p:val>
                                            <p:strVal val="#ppt_x"/>
                                          </p:val>
                                        </p:tav>
                                      </p:tavLst>
                                    </p:anim>
                                    <p:anim calcmode="lin" valueType="num">
                                      <p:cBhvr>
                                        <p:cTn id="145" dur="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3" grpId="0" animBg="1"/>
      <p:bldP spid="14" grpId="0" animBg="1"/>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a:xfrm>
            <a:off x="4300992" y="1842241"/>
            <a:ext cx="3877985" cy="1015082"/>
            <a:chOff x="1881306" y="1133053"/>
            <a:chExt cx="8481894" cy="1294965"/>
          </a:xfrm>
        </p:grpSpPr>
        <p:sp>
          <p:nvSpPr>
            <p:cNvPr id="13" name="矩形 12"/>
            <p:cNvSpPr/>
            <p:nvPr/>
          </p:nvSpPr>
          <p:spPr>
            <a:xfrm>
              <a:off x="1881306" y="1223755"/>
              <a:ext cx="8481894" cy="1060126"/>
            </a:xfrm>
            <a:prstGeom prst="rect">
              <a:avLst/>
            </a:prstGeom>
          </p:spPr>
          <p:txBody>
            <a:bodyPr wrap="square">
              <a:spAutoFit/>
            </a:bodyPr>
            <a:lstStyle/>
            <a:p>
              <a:pPr algn="ctr"/>
              <a:r>
                <a:rPr lang="zh-CN" altLang="en-US" sz="4800" spc="600" dirty="0">
                  <a:solidFill>
                    <a:schemeClr val="bg1"/>
                  </a:solidFill>
                  <a:latin typeface="华文中宋" panose="02010600040101010101" pitchFamily="2" charset="-122"/>
                  <a:ea typeface="华文中宋" panose="02010600040101010101" pitchFamily="2" charset="-122"/>
                </a:rPr>
                <a:t>第二部分</a:t>
              </a:r>
            </a:p>
          </p:txBody>
        </p:sp>
        <p:grpSp>
          <p:nvGrpSpPr>
            <p:cNvPr id="14" name="组合 13"/>
            <p:cNvGrpSpPr/>
            <p:nvPr/>
          </p:nvGrpSpPr>
          <p:grpSpPr>
            <a:xfrm>
              <a:off x="2176236" y="1133053"/>
              <a:ext cx="7831364" cy="1294965"/>
              <a:chOff x="2802618" y="3136900"/>
              <a:chExt cx="6578600" cy="766122"/>
            </a:xfrm>
          </p:grpSpPr>
          <p:cxnSp>
            <p:nvCxnSpPr>
              <p:cNvPr id="15" name="直接连接符 14"/>
              <p:cNvCxnSpPr/>
              <p:nvPr/>
            </p:nvCxnSpPr>
            <p:spPr>
              <a:xfrm>
                <a:off x="2802618" y="3136900"/>
                <a:ext cx="657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802618" y="3903022"/>
                <a:ext cx="657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p:cNvGrpSpPr/>
          <p:nvPr/>
        </p:nvGrpSpPr>
        <p:grpSpPr>
          <a:xfrm>
            <a:off x="4194462" y="3010466"/>
            <a:ext cx="4144904" cy="1380786"/>
            <a:chOff x="4981089" y="2837641"/>
            <a:chExt cx="4144904" cy="1380786"/>
          </a:xfrm>
        </p:grpSpPr>
        <p:sp>
          <p:nvSpPr>
            <p:cNvPr id="19" name="矩形 18"/>
            <p:cNvSpPr/>
            <p:nvPr/>
          </p:nvSpPr>
          <p:spPr>
            <a:xfrm>
              <a:off x="5087621" y="2837641"/>
              <a:ext cx="3877985" cy="830997"/>
            </a:xfrm>
            <a:prstGeom prst="rect">
              <a:avLst/>
            </a:prstGeom>
          </p:spPr>
          <p:txBody>
            <a:bodyPr wrap="none">
              <a:spAutoFit/>
            </a:bodyPr>
            <a:lstStyle/>
            <a:p>
              <a:pPr algn="ctr"/>
              <a:r>
                <a:rPr kumimoji="1" lang="zh-CN" altLang="en-US" sz="4800" dirty="0">
                  <a:solidFill>
                    <a:schemeClr val="bg1"/>
                  </a:solidFill>
                  <a:latin typeface="华文中宋" panose="02010600040101010101" pitchFamily="2" charset="-122"/>
                  <a:ea typeface="华文中宋" panose="02010600040101010101" pitchFamily="2" charset="-122"/>
                </a:rPr>
                <a:t>工作完成情况</a:t>
              </a:r>
            </a:p>
          </p:txBody>
        </p:sp>
        <p:sp>
          <p:nvSpPr>
            <p:cNvPr id="20" name="矩形 19"/>
            <p:cNvSpPr/>
            <p:nvPr/>
          </p:nvSpPr>
          <p:spPr>
            <a:xfrm>
              <a:off x="4981089" y="3645963"/>
              <a:ext cx="4144904" cy="572464"/>
            </a:xfrm>
            <a:prstGeom prst="rect">
              <a:avLst/>
            </a:prstGeom>
          </p:spPr>
          <p:txBody>
            <a:bodyPr wrap="square">
              <a:spAutoFit/>
            </a:bodyPr>
            <a:lstStyle/>
            <a:p>
              <a:pPr algn="ctr">
                <a:lnSpc>
                  <a:spcPct val="130000"/>
                </a:lnSpc>
              </a:pPr>
              <a:r>
                <a:rPr lang="zh-CN" altLang="en-US" sz="1200" dirty="0">
                  <a:solidFill>
                    <a:schemeClr val="bg1"/>
                  </a:solidFill>
                  <a:latin typeface="华文中宋" panose="02010600040101010101" pitchFamily="2" charset="-122"/>
                  <a:ea typeface="华文中宋" panose="02010600040101010101" pitchFamily="2" charset="-122"/>
                </a:rPr>
                <a:t>点击此处添加文本内容，如关键词、部分简单介绍等。</a:t>
              </a:r>
              <a:endParaRPr lang="en-US" altLang="zh-CN" sz="1200" dirty="0">
                <a:solidFill>
                  <a:schemeClr val="bg1"/>
                </a:solidFill>
                <a:latin typeface="华文中宋" panose="02010600040101010101" pitchFamily="2" charset="-122"/>
                <a:ea typeface="华文中宋" panose="02010600040101010101" pitchFamily="2" charset="-122"/>
              </a:endParaRPr>
            </a:p>
            <a:p>
              <a:pPr algn="ctr">
                <a:lnSpc>
                  <a:spcPct val="130000"/>
                </a:lnSpc>
              </a:pPr>
              <a:r>
                <a:rPr lang="zh-CN" altLang="en-US" sz="1200" dirty="0">
                  <a:solidFill>
                    <a:schemeClr val="bg1"/>
                  </a:solidFill>
                  <a:latin typeface="华文中宋" panose="02010600040101010101" pitchFamily="2" charset="-122"/>
                  <a:ea typeface="华文中宋" panose="02010600040101010101" pitchFamily="2" charset="-122"/>
                </a:rPr>
                <a:t>点击此处添加文本内容，如关键词、部分简单介绍等。</a:t>
              </a:r>
              <a:endParaRPr lang="en-US" altLang="zh-CN" sz="1200" dirty="0">
                <a:solidFill>
                  <a:schemeClr val="bg1"/>
                </a:solidFill>
                <a:latin typeface="华文中宋" panose="02010600040101010101" pitchFamily="2" charset="-122"/>
                <a:ea typeface="华文中宋" panose="02010600040101010101" pitchFamily="2" charset="-122"/>
              </a:endParaRPr>
            </a:p>
          </p:txBody>
        </p:sp>
      </p:grpSp>
      <p:grpSp>
        <p:nvGrpSpPr>
          <p:cNvPr id="21" name="组合 20"/>
          <p:cNvGrpSpPr/>
          <p:nvPr/>
        </p:nvGrpSpPr>
        <p:grpSpPr>
          <a:xfrm rot="5400000">
            <a:off x="4433546" y="380885"/>
            <a:ext cx="3580946" cy="5288418"/>
            <a:chOff x="2418675" y="1545658"/>
            <a:chExt cx="7380169" cy="3621241"/>
          </a:xfrm>
        </p:grpSpPr>
        <p:grpSp>
          <p:nvGrpSpPr>
            <p:cNvPr id="22" name="组合 21"/>
            <p:cNvGrpSpPr/>
            <p:nvPr/>
          </p:nvGrpSpPr>
          <p:grpSpPr>
            <a:xfrm flipH="1" flipV="1">
              <a:off x="9270355" y="1545658"/>
              <a:ext cx="528489" cy="376022"/>
              <a:chOff x="2945453" y="2246911"/>
              <a:chExt cx="5437284" cy="3868656"/>
            </a:xfrm>
          </p:grpSpPr>
          <p:cxnSp>
            <p:nvCxnSpPr>
              <p:cNvPr id="33" name="直接连接符 32"/>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2418675" y="4790877"/>
              <a:ext cx="528489" cy="376022"/>
              <a:chOff x="2945453" y="2246911"/>
              <a:chExt cx="5437284" cy="3868656"/>
            </a:xfrm>
          </p:grpSpPr>
          <p:cxnSp>
            <p:nvCxnSpPr>
              <p:cNvPr id="31" name="直接连接符 30"/>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flipH="1">
              <a:off x="2418675" y="1545658"/>
              <a:ext cx="7380169" cy="3621241"/>
              <a:chOff x="1931365" y="747372"/>
              <a:chExt cx="7380169" cy="3621241"/>
            </a:xfrm>
          </p:grpSpPr>
          <p:grpSp>
            <p:nvGrpSpPr>
              <p:cNvPr id="25" name="组合 24"/>
              <p:cNvGrpSpPr/>
              <p:nvPr/>
            </p:nvGrpSpPr>
            <p:grpSpPr>
              <a:xfrm flipH="1" flipV="1">
                <a:off x="8783045" y="747372"/>
                <a:ext cx="528489" cy="376022"/>
                <a:chOff x="2945453" y="2246911"/>
                <a:chExt cx="5437284" cy="3868656"/>
              </a:xfrm>
            </p:grpSpPr>
            <p:cxnSp>
              <p:nvCxnSpPr>
                <p:cNvPr id="29" name="直接连接符 28"/>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1931365" y="3992591"/>
                <a:ext cx="528489" cy="376022"/>
                <a:chOff x="2945453" y="2246911"/>
                <a:chExt cx="5437284" cy="3868656"/>
              </a:xfrm>
            </p:grpSpPr>
            <p:cxnSp>
              <p:nvCxnSpPr>
                <p:cNvPr id="27" name="直接连接符 26"/>
                <p:cNvCxnSpPr/>
                <p:nvPr/>
              </p:nvCxnSpPr>
              <p:spPr>
                <a:xfrm flipH="1">
                  <a:off x="3802741" y="2246911"/>
                  <a:ext cx="0" cy="38686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2945453" y="5227012"/>
                  <a:ext cx="54372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750" fill="hold"/>
                                        <p:tgtEl>
                                          <p:spTgt spid="21"/>
                                        </p:tgtEl>
                                        <p:attrNameLst>
                                          <p:attrName>ppt_w</p:attrName>
                                        </p:attrNameLst>
                                      </p:cBhvr>
                                      <p:tavLst>
                                        <p:tav tm="0">
                                          <p:val>
                                            <p:fltVal val="0"/>
                                          </p:val>
                                        </p:tav>
                                        <p:tav tm="100000">
                                          <p:val>
                                            <p:strVal val="#ppt_w"/>
                                          </p:val>
                                        </p:tav>
                                      </p:tavLst>
                                    </p:anim>
                                    <p:anim calcmode="lin" valueType="num">
                                      <p:cBhvr>
                                        <p:cTn id="12" dur="750" fill="hold"/>
                                        <p:tgtEl>
                                          <p:spTgt spid="21"/>
                                        </p:tgtEl>
                                        <p:attrNameLst>
                                          <p:attrName>ppt_h</p:attrName>
                                        </p:attrNameLst>
                                      </p:cBhvr>
                                      <p:tavLst>
                                        <p:tav tm="0">
                                          <p:val>
                                            <p:fltVal val="0"/>
                                          </p:val>
                                        </p:tav>
                                        <p:tav tm="100000">
                                          <p:val>
                                            <p:strVal val="#ppt_h"/>
                                          </p:val>
                                        </p:tav>
                                      </p:tavLst>
                                    </p:anim>
                                    <p:animEffect transition="in" filter="fade">
                                      <p:cBhvr>
                                        <p:cTn id="13" dur="750"/>
                                        <p:tgtEl>
                                          <p:spTgt spid="21"/>
                                        </p:tgtEl>
                                      </p:cBhvr>
                                    </p:animEffect>
                                  </p:childTnLst>
                                </p:cTn>
                              </p:par>
                            </p:childTnLst>
                          </p:cTn>
                        </p:par>
                        <p:par>
                          <p:cTn id="14" fill="hold">
                            <p:stCondLst>
                              <p:cond delay="2000"/>
                            </p:stCondLst>
                            <p:childTnLst>
                              <p:par>
                                <p:cTn id="15" presetID="16" presetClass="entr" presetSubtype="2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750"/>
                                        <p:tgtEl>
                                          <p:spTgt spid="12"/>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1748</Words>
  <Application>Microsoft Office PowerPoint</Application>
  <PresentationFormat>自定义</PresentationFormat>
  <Paragraphs>329</Paragraphs>
  <Slides>24</Slides>
  <Notes>24</Notes>
  <HiddenSlides>0</HiddenSlides>
  <MMClips>1</MMClips>
  <ScaleCrop>false</ScaleCrop>
  <HeadingPairs>
    <vt:vector size="6" baseType="variant">
      <vt:variant>
        <vt:lpstr>已用的字体</vt:lpstr>
      </vt:variant>
      <vt:variant>
        <vt:i4>19</vt:i4>
      </vt:variant>
      <vt:variant>
        <vt:lpstr>主题</vt:lpstr>
      </vt:variant>
      <vt:variant>
        <vt:i4>10</vt:i4>
      </vt:variant>
      <vt:variant>
        <vt:lpstr>幻灯片标题</vt:lpstr>
      </vt:variant>
      <vt:variant>
        <vt:i4>24</vt:i4>
      </vt:variant>
    </vt:vector>
  </HeadingPairs>
  <TitlesOfParts>
    <vt:vector size="53" baseType="lpstr">
      <vt:lpstr>Abraham Lincoln</vt:lpstr>
      <vt:lpstr>HelveticaNeueLT Pro 35 Th</vt:lpstr>
      <vt:lpstr>ITC Avant Garde Std Bk</vt:lpstr>
      <vt:lpstr>Lato Bold</vt:lpstr>
      <vt:lpstr>Lato Light</vt:lpstr>
      <vt:lpstr>Lato Regular</vt:lpstr>
      <vt:lpstr>LiHei Pro</vt:lpstr>
      <vt:lpstr>Open Sans</vt:lpstr>
      <vt:lpstr>Signika</vt:lpstr>
      <vt:lpstr>Stencil Std</vt:lpstr>
      <vt:lpstr>等线</vt:lpstr>
      <vt:lpstr>等线 Light</vt:lpstr>
      <vt:lpstr>华文中宋</vt:lpstr>
      <vt:lpstr>迷你简汉真广标</vt:lpstr>
      <vt:lpstr>宋体</vt:lpstr>
      <vt:lpstr>微软雅黑</vt:lpstr>
      <vt:lpstr>Arial</vt:lpstr>
      <vt:lpstr>Calibri</vt:lpstr>
      <vt:lpstr>Impact</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3180</cp:revision>
  <dcterms:created xsi:type="dcterms:W3CDTF">2015-12-01T09:06:00Z</dcterms:created>
  <dcterms:modified xsi:type="dcterms:W3CDTF">2021-01-06T00:42:58Z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