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 id="2147483664" r:id="rId2"/>
  </p:sldMasterIdLst>
  <p:notesMasterIdLst>
    <p:notesMasterId r:id="rId34"/>
  </p:notesMasterIdLst>
  <p:sldIdLst>
    <p:sldId id="472" r:id="rId3"/>
    <p:sldId id="789" r:id="rId4"/>
    <p:sldId id="778" r:id="rId5"/>
    <p:sldId id="785" r:id="rId6"/>
    <p:sldId id="774" r:id="rId7"/>
    <p:sldId id="726" r:id="rId8"/>
    <p:sldId id="773" r:id="rId9"/>
    <p:sldId id="783" r:id="rId10"/>
    <p:sldId id="748" r:id="rId11"/>
    <p:sldId id="786" r:id="rId12"/>
    <p:sldId id="732" r:id="rId13"/>
    <p:sldId id="768" r:id="rId14"/>
    <p:sldId id="765" r:id="rId15"/>
    <p:sldId id="769" r:id="rId16"/>
    <p:sldId id="795" r:id="rId17"/>
    <p:sldId id="797" r:id="rId18"/>
    <p:sldId id="787" r:id="rId19"/>
    <p:sldId id="784" r:id="rId20"/>
    <p:sldId id="780" r:id="rId21"/>
    <p:sldId id="767" r:id="rId22"/>
    <p:sldId id="741" r:id="rId23"/>
    <p:sldId id="737" r:id="rId24"/>
    <p:sldId id="799" r:id="rId25"/>
    <p:sldId id="771" r:id="rId26"/>
    <p:sldId id="788" r:id="rId27"/>
    <p:sldId id="779" r:id="rId28"/>
    <p:sldId id="796" r:id="rId29"/>
    <p:sldId id="798" r:id="rId30"/>
    <p:sldId id="747" r:id="rId31"/>
    <p:sldId id="772" r:id="rId32"/>
    <p:sldId id="498" r:id="rId33"/>
  </p:sldIdLst>
  <p:sldSz cx="9144000" cy="5145088"/>
  <p:notesSz cx="6858000" cy="9144000"/>
  <p:custDataLst>
    <p:tags r:id="rId35"/>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1">
          <p15:clr>
            <a:srgbClr val="A4A3A4"/>
          </p15:clr>
        </p15:guide>
        <p15:guide id="2" orient="horz" pos="3016">
          <p15:clr>
            <a:srgbClr val="A4A3A4"/>
          </p15:clr>
        </p15:guide>
        <p15:guide id="3" orient="horz" pos="464">
          <p15:clr>
            <a:srgbClr val="A4A3A4"/>
          </p15:clr>
        </p15:guide>
        <p15:guide id="4" pos="5465">
          <p15:clr>
            <a:srgbClr val="A4A3A4"/>
          </p15:clr>
        </p15:guide>
        <p15:guide id="5" pos="2880">
          <p15:clr>
            <a:srgbClr val="A4A3A4"/>
          </p15:clr>
        </p15:guide>
        <p15:guide id="6"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169"/>
    <a:srgbClr val="DE0000"/>
    <a:srgbClr val="33CCFF"/>
    <a:srgbClr val="0B469D"/>
    <a:srgbClr val="FFCC00"/>
    <a:srgbClr val="F8E708"/>
    <a:srgbClr val="005C2A"/>
    <a:srgbClr val="B2B2B2"/>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94815" autoAdjust="0"/>
  </p:normalViewPr>
  <p:slideViewPr>
    <p:cSldViewPr>
      <p:cViewPr varScale="1">
        <p:scale>
          <a:sx n="143" d="100"/>
          <a:sy n="143" d="100"/>
        </p:scale>
        <p:origin x="636" y="126"/>
      </p:cViewPr>
      <p:guideLst>
        <p:guide orient="horz" pos="1621"/>
        <p:guide orient="horz" pos="3016"/>
        <p:guide orient="horz" pos="464"/>
        <p:guide pos="5465"/>
        <p:guide pos="2880"/>
        <p:guide pos="295"/>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b="0">
                <a:latin typeface="Arial" panose="020B0604020202020204" pitchFamily="34" charset="0"/>
                <a:ea typeface="华文细黑" panose="02010600040101010101" pitchFamily="2" charset="-122"/>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b="0">
                <a:latin typeface="Arial" panose="020B0604020202020204" pitchFamily="34" charset="0"/>
                <a:ea typeface="华文细黑" panose="02010600040101010101" pitchFamily="2" charset="-122"/>
              </a:defRPr>
            </a:lvl1pPr>
          </a:lstStyle>
          <a:p>
            <a:pPr>
              <a:defRPr/>
            </a:pPr>
            <a:endParaRPr lang="en-US"/>
          </a:p>
        </p:txBody>
      </p:sp>
      <p:sp>
        <p:nvSpPr>
          <p:cNvPr id="56324" name="Rectangle 4"/>
          <p:cNvSpPr>
            <a:spLocks noGrp="1" noRot="1" noChangeAspect="1" noChangeArrowheads="1"/>
          </p:cNvSpPr>
          <p:nvPr>
            <p:ph type="sldImg" idx="2"/>
          </p:nvPr>
        </p:nvSpPr>
        <p:spPr bwMode="auto">
          <a:xfrm>
            <a:off x="382588" y="685800"/>
            <a:ext cx="6092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b="0">
                <a:latin typeface="Arial" panose="020B0604020202020204" pitchFamily="34" charset="0"/>
                <a:ea typeface="华文细黑" panose="02010600040101010101" pitchFamily="2" charset="-122"/>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b="0">
                <a:latin typeface="Arial" panose="020B0604020202020204" pitchFamily="34" charset="0"/>
                <a:ea typeface="华文细黑" panose="02010600040101010101" pitchFamily="2" charset="-122"/>
              </a:defRPr>
            </a:lvl1pPr>
          </a:lstStyle>
          <a:p>
            <a:pPr>
              <a:defRPr/>
            </a:pPr>
            <a:fld id="{14744E42-0A3A-43DE-819F-C2722272E365}"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p:sp>
      <p:sp>
        <p:nvSpPr>
          <p:cNvPr id="57347"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57348" name="灯片编号占位符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eaLnBrk="0" hangingPunct="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pPr>
            <a:fld id="{BE7E6DAE-2C13-4920-90F5-6DABB4B47DF7}" type="slidenum">
              <a:rPr lang="en-US" altLang="zh-CN" smtClean="0">
                <a:ea typeface="华文细黑" panose="02010600040101010101" pitchFamily="2" charset="-122"/>
              </a:rPr>
              <a:t>0</a:t>
            </a:fld>
            <a:endParaRPr lang="en-US" altLang="zh-CN">
              <a:ea typeface="华文细黑" panose="0201060004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15</a:t>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a:t>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21</a:t>
            </a:fld>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27</a:t>
            </a:fld>
            <a:endParaRPr lang="en-US"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28</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a:t>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29</a:t>
            </a:fld>
            <a:endParaRPr lang="en-US"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p:sp>
      <p:sp>
        <p:nvSpPr>
          <p:cNvPr id="111619"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1620" name="灯片编号占位符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eaLnBrk="0" hangingPunct="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eaLnBrk="0" hangingPunct="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pPr>
            <a:fld id="{E39BFAC5-C399-4EEA-9DAE-E4659441683F}" type="slidenum">
              <a:rPr lang="en-US" altLang="zh-CN" smtClean="0">
                <a:ea typeface="华文细黑" panose="02010600040101010101" pitchFamily="2" charset="-122"/>
              </a:rPr>
              <a:t>30</a:t>
            </a:fld>
            <a:endParaRPr lang="en-US" altLang="zh-CN">
              <a:ea typeface="华文细黑" panose="0201060004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a:t>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314" y="107190"/>
            <a:ext cx="8207375" cy="487116"/>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68314" y="1081421"/>
            <a:ext cx="8207375" cy="370636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07190"/>
            <a:ext cx="2051050" cy="468060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68314" y="107190"/>
            <a:ext cx="6003925" cy="468060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28650" y="4768735"/>
            <a:ext cx="2057400" cy="273928"/>
          </a:xfrm>
          <a:prstGeom prst="rect">
            <a:avLst/>
          </a:prstGeom>
        </p:spPr>
        <p:txBody>
          <a:bodyPr lIns="68580" tIns="34290" rIns="68580" bIns="34290"/>
          <a:lstStyle>
            <a:lvl1pPr>
              <a:defRPr/>
            </a:lvl1pPr>
          </a:lstStyle>
          <a:p>
            <a:pPr>
              <a:defRPr/>
            </a:pPr>
            <a:fld id="{D58C93E5-6FF0-4F12-A05F-C8122A06B0AA}" type="datetimeFigureOut">
              <a:rPr lang="zh-CN" altLang="en-US"/>
              <a:t>2021/1/6</a:t>
            </a:fld>
            <a:endParaRPr lang="zh-CN" altLang="en-US"/>
          </a:p>
        </p:txBody>
      </p:sp>
      <p:sp>
        <p:nvSpPr>
          <p:cNvPr id="3" name="页脚占位符 4"/>
          <p:cNvSpPr>
            <a:spLocks noGrp="1"/>
          </p:cNvSpPr>
          <p:nvPr>
            <p:ph type="ftr" sz="quarter" idx="11"/>
          </p:nvPr>
        </p:nvSpPr>
        <p:spPr>
          <a:xfrm>
            <a:off x="3028950" y="4768735"/>
            <a:ext cx="3086100" cy="273928"/>
          </a:xfrm>
          <a:prstGeom prst="rect">
            <a:avLst/>
          </a:prstGeom>
        </p:spPr>
        <p:txBody>
          <a:bodyPr lIns="68580" tIns="34290" rIns="68580" bIns="34290"/>
          <a:lstStyle>
            <a:lvl1pPr>
              <a:defRPr/>
            </a:lvl1pPr>
          </a:lstStyle>
          <a:p>
            <a:pPr>
              <a:defRPr/>
            </a:pPr>
            <a:endParaRPr lang="zh-CN" altLang="en-US"/>
          </a:p>
        </p:txBody>
      </p:sp>
      <p:sp>
        <p:nvSpPr>
          <p:cNvPr id="4" name="灯片编号占位符 5"/>
          <p:cNvSpPr>
            <a:spLocks noGrp="1"/>
          </p:cNvSpPr>
          <p:nvPr>
            <p:ph type="sldNum" sz="quarter" idx="12"/>
          </p:nvPr>
        </p:nvSpPr>
        <p:spPr>
          <a:xfrm>
            <a:off x="6457950" y="4768735"/>
            <a:ext cx="2057400" cy="273928"/>
          </a:xfrm>
          <a:prstGeom prst="rect">
            <a:avLst/>
          </a:prstGeom>
        </p:spPr>
        <p:txBody>
          <a:bodyPr lIns="68580" tIns="34290" rIns="68580" bIns="34290"/>
          <a:lstStyle>
            <a:lvl1pPr>
              <a:defRPr/>
            </a:lvl1pPr>
          </a:lstStyle>
          <a:p>
            <a:pPr>
              <a:defRPr/>
            </a:pPr>
            <a:fld id="{100C461A-9496-4264-B117-983CC003075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521"/>
            <a:ext cx="8229600" cy="339552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4" y="107190"/>
            <a:ext cx="8207375" cy="487116"/>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68314" y="1081421"/>
            <a:ext cx="8207375" cy="370636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4" y="107190"/>
            <a:ext cx="8207375" cy="487116"/>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68313" y="1081421"/>
            <a:ext cx="4027487" cy="37063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081421"/>
            <a:ext cx="4027488" cy="37063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68314" y="107190"/>
            <a:ext cx="8207375" cy="487116"/>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1" name="YR_100508.wav"/>
          </p:stSnd>
        </p:sndAc>
      </p:transition>
    </mc:Choice>
    <mc:Fallback xmlns="">
      <p:transition spd="slow" advClick="0" advTm="3000">
        <p:random/>
        <p:sndAc>
          <p:stSnd loop="1">
            <p:snd r:embed="rId3" name="YR_100508.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audio" Target="../media/audio1.wav"/><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audio" Target="../media/audio1.wav"/><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45349" y="1137054"/>
            <a:ext cx="8253302" cy="287097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500" advClick="0" advTm="3000">
        <p:random/>
        <p:sndAc>
          <p:stSnd loop="1">
            <p:snd r:embed="rId17" name="YR_100508.wav"/>
          </p:stSnd>
        </p:sndAc>
      </p:transition>
    </mc:Choice>
    <mc:Fallback xmlns="">
      <p:transition spd="slow" advClick="0" advTm="3000">
        <p:random/>
        <p:sndAc>
          <p:stSnd loop="1">
            <p:snd r:embed="rId19" name="YR_100508.wav"/>
          </p:stSnd>
        </p:sndAc>
      </p:transition>
    </mc:Fallback>
  </mc:AlternateConten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p:titleStyle>
    <p:bodyStyle>
      <a:lvl1pPr marL="180975"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000" b="1">
          <a:solidFill>
            <a:schemeClr val="tx1"/>
          </a:solidFill>
          <a:latin typeface="+mn-lt"/>
          <a:ea typeface="+mn-ea"/>
          <a:cs typeface="+mn-cs"/>
        </a:defRPr>
      </a:lvl1pPr>
      <a:lvl2pPr marL="541655"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defRPr>
      </a:lvl2pPr>
      <a:lvl3pPr marL="895350" indent="-17462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600">
          <a:solidFill>
            <a:schemeClr val="tx1"/>
          </a:solidFill>
          <a:latin typeface="+mn-lt"/>
          <a:ea typeface="+mn-ea"/>
        </a:defRPr>
      </a:lvl3pPr>
      <a:lvl4pPr marL="1256030"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defRPr>
      </a:lvl4pPr>
      <a:lvl5pPr marL="1619250"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5pPr>
      <a:lvl6pPr marL="2076450"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6pPr>
      <a:lvl7pPr marL="2533650"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7pPr>
      <a:lvl8pPr marL="2990850"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8pPr>
      <a:lvl9pPr marL="3448050"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advClick="0" advTm="3000">
        <p:random/>
        <p:sndAc>
          <p:stSnd loop="1">
            <p:snd r:embed="rId13" name="YR_100508.wav"/>
          </p:stSnd>
        </p:sndAc>
      </p:transition>
    </mc:Choice>
    <mc:Fallback xmlns="">
      <p:transition spd="slow" advClick="0" advTm="3000">
        <p:random/>
        <p:sndAc>
          <p:stSnd loop="1">
            <p:snd r:embed="rId14" name="YR_100508.wav"/>
          </p:stSnd>
        </p:sndAc>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eg"/><Relationship Id="rId5" Type="http://schemas.openxmlformats.org/officeDocument/2006/relationships/audio" Target="../media/audio1.wav"/><Relationship Id="rId4" Type="http://schemas.openxmlformats.org/officeDocument/2006/relationships/notesSlide" Target="../notesSlides/notesSlide1.xml"/><Relationship Id="rId9"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audio" Target="../media/audio1.wav"/><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audio" Target="../media/audio1.wav"/><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audio" Target="../media/audio1.wav"/><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audio" Target="../media/audio1.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audio" Target="../media/audio1.wav"/><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audio" Target="../media/audio1.wav"/><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 y="-7920"/>
            <a:ext cx="9143998" cy="5145022"/>
          </a:xfrm>
          <a:prstGeom prst="rect">
            <a:avLst/>
          </a:prstGeom>
        </p:spPr>
      </p:pic>
      <p:sp>
        <p:nvSpPr>
          <p:cNvPr id="11" name="TextBox 10"/>
          <p:cNvSpPr txBox="1"/>
          <p:nvPr/>
        </p:nvSpPr>
        <p:spPr>
          <a:xfrm>
            <a:off x="2157864" y="3292624"/>
            <a:ext cx="4772428" cy="646315"/>
          </a:xfrm>
          <a:prstGeom prst="rect">
            <a:avLst/>
          </a:prstGeom>
          <a:noFill/>
        </p:spPr>
        <p:txBody>
          <a:bodyPr wrap="none" lIns="91424" tIns="45712" rIns="91424" bIns="45712"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新闻播报会议动态</a:t>
            </a:r>
            <a:r>
              <a:rPr lang="en-US" altLang="zh-CN" sz="3600" dirty="0">
                <a:solidFill>
                  <a:schemeClr val="bg1"/>
                </a:solidFill>
                <a:latin typeface="微软雅黑" panose="020B0503020204020204" pitchFamily="34" charset="-122"/>
                <a:ea typeface="微软雅黑" panose="020B0503020204020204" pitchFamily="34" charset="-122"/>
              </a:rPr>
              <a:t>PPT</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5" name="文本框 3"/>
          <p:cNvSpPr txBox="1">
            <a:spLocks noChangeArrowheads="1"/>
          </p:cNvSpPr>
          <p:nvPr/>
        </p:nvSpPr>
        <p:spPr bwMode="auto">
          <a:xfrm>
            <a:off x="2604820" y="4012705"/>
            <a:ext cx="4163484" cy="311717"/>
          </a:xfrm>
          <a:prstGeom prst="rect">
            <a:avLst/>
          </a:prstGeom>
        </p:spPr>
        <p:txBody>
          <a:bodyPr wrap="square" lIns="91422" tIns="45711" rIns="91422" bIns="45711">
            <a:spAutoFit/>
          </a:bodyPr>
          <a:lstStyle>
            <a:defPPr>
              <a:defRPr lang="zh-CN"/>
            </a:defPPr>
            <a:lvl1pPr>
              <a:defRPr sz="2000" b="1">
                <a:gradFill>
                  <a:gsLst>
                    <a:gs pos="100000">
                      <a:schemeClr val="tx2"/>
                    </a:gs>
                    <a:gs pos="0">
                      <a:schemeClr val="accent2"/>
                    </a:gs>
                  </a:gsLst>
                  <a:path path="circle">
                    <a:fillToRect l="50000" t="50000" r="50000" b="50000"/>
                  </a:path>
                </a:gradFill>
                <a:latin typeface="微软雅黑" panose="020B0503020204020204" pitchFamily="34" charset="-122"/>
                <a:ea typeface="微软雅黑" panose="020B0503020204020204" pitchFamily="34" charset="-122"/>
              </a:defRPr>
            </a:lvl1pPr>
          </a:lstStyle>
          <a:p>
            <a:r>
              <a:rPr lang="zh-CN" altLang="en-US" sz="1400" b="0" dirty="0">
                <a:solidFill>
                  <a:schemeClr val="bg1"/>
                </a:solidFill>
              </a:rPr>
              <a:t>适用于商务通用新年计划</a:t>
            </a:r>
            <a:r>
              <a:rPr lang="en-US" altLang="zh-CN" sz="1400" b="0" dirty="0">
                <a:solidFill>
                  <a:schemeClr val="bg1"/>
                </a:solidFill>
              </a:rPr>
              <a:t>/</a:t>
            </a:r>
            <a:r>
              <a:rPr lang="zh-CN" altLang="en-US" sz="1400" b="0" dirty="0">
                <a:solidFill>
                  <a:schemeClr val="bg1"/>
                </a:solidFill>
              </a:rPr>
              <a:t>工作汇报</a:t>
            </a:r>
            <a:r>
              <a:rPr lang="en-US" altLang="zh-CN" sz="1400" b="0" dirty="0">
                <a:solidFill>
                  <a:schemeClr val="bg1"/>
                </a:solidFill>
              </a:rPr>
              <a:t>/</a:t>
            </a:r>
            <a:r>
              <a:rPr lang="zh-CN" altLang="en-US" sz="1400" b="0" dirty="0">
                <a:solidFill>
                  <a:schemeClr val="bg1"/>
                </a:solidFill>
              </a:rPr>
              <a:t>述职等模板</a:t>
            </a:r>
            <a:endParaRPr lang="zh-CN" altLang="zh-CN" sz="1400" b="0" dirty="0">
              <a:solidFill>
                <a:schemeClr val="bg1"/>
              </a:solidFill>
            </a:endParaRPr>
          </a:p>
        </p:txBody>
      </p:sp>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9134" y="-64309"/>
            <a:ext cx="3949888" cy="3302284"/>
          </a:xfrm>
          <a:prstGeom prst="rect">
            <a:avLst/>
          </a:prstGeom>
        </p:spPr>
      </p:pic>
      <p:pic>
        <p:nvPicPr>
          <p:cNvPr id="6" name="萨克斯 回家 11111111纯音乐萨克斯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81103" y="-6096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5" name="YR_100508.wav"/>
          </p:stSnd>
        </p:sndAc>
      </p:transition>
    </mc:Choice>
    <mc:Fallback xmlns="">
      <p:transition spd="slow" advClick="0" advTm="3000">
        <p:random/>
        <p:sndAc>
          <p:stSnd loop="1">
            <p:snd r:embed="rId9"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3" presetClass="entr" presetSubtype="528"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 calcmode="lin" valueType="num">
                                      <p:cBhvr>
                                        <p:cTn id="20" dur="500" fill="hold"/>
                                        <p:tgtEl>
                                          <p:spTgt spid="15"/>
                                        </p:tgtEl>
                                        <p:attrNameLst>
                                          <p:attrName>ppt_x</p:attrName>
                                        </p:attrNameLst>
                                      </p:cBhvr>
                                      <p:tavLst>
                                        <p:tav tm="0">
                                          <p:val>
                                            <p:fltVal val="0.5"/>
                                          </p:val>
                                        </p:tav>
                                        <p:tav tm="100000">
                                          <p:val>
                                            <p:strVal val="#ppt_x"/>
                                          </p:val>
                                        </p:tav>
                                      </p:tavLst>
                                    </p:anim>
                                    <p:anim calcmode="lin" valueType="num">
                                      <p:cBhvr>
                                        <p:cTn id="21" dur="500" fill="hold"/>
                                        <p:tgtEl>
                                          <p:spTgt spid="15"/>
                                        </p:tgtEl>
                                        <p:attrNameLst>
                                          <p:attrName>ppt_y</p:attrName>
                                        </p:attrNameLst>
                                      </p:cBhvr>
                                      <p:tavLst>
                                        <p:tav tm="0">
                                          <p:val>
                                            <p:fltVal val="0.5"/>
                                          </p:val>
                                        </p:tav>
                                        <p:tav tm="100000">
                                          <p:val>
                                            <p:strVal val="#ppt_y"/>
                                          </p:val>
                                        </p:tav>
                                      </p:tavLst>
                                    </p:anim>
                                  </p:childTnLst>
                                </p:cTn>
                              </p:par>
                            </p:childTnLst>
                          </p:cTn>
                        </p:par>
                        <p:par>
                          <p:cTn id="22" fill="hold">
                            <p:stCondLst>
                              <p:cond delay="2549"/>
                            </p:stCondLst>
                            <p:childTnLst>
                              <p:par>
                                <p:cTn id="23" presetID="1" presetClass="mediacall" presetSubtype="0" fill="hold" nodeType="afterEffect">
                                  <p:stCondLst>
                                    <p:cond delay="0"/>
                                  </p:stCondLst>
                                  <p:childTnLst>
                                    <p:cmd type="call" cmd="playFrom(0.0)">
                                      <p:cBhvr>
                                        <p:cTn id="24"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hold" display="0">
                  <p:stCondLst>
                    <p:cond delay="indefinite"/>
                  </p:stCondLst>
                  <p:endCondLst>
                    <p:cond evt="onStopAudio" delay="0">
                      <p:tgtEl>
                        <p:sldTgt/>
                      </p:tgtEl>
                    </p:cond>
                  </p:endCondLst>
                </p:cTn>
                <p:tgtEl>
                  <p:spTgt spid="6"/>
                </p:tgtEl>
              </p:cMediaNode>
            </p:audio>
          </p:childTnLst>
        </p:cTn>
      </p:par>
    </p:tnLst>
    <p:bldLst>
      <p:bldP spid="11"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
            <a:ext cx="9144000" cy="5145024"/>
          </a:xfrm>
          <a:prstGeom prst="rect">
            <a:avLst/>
          </a:prstGeom>
        </p:spPr>
      </p:pic>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3969127" y="1813964"/>
            <a:ext cx="4031873" cy="861774"/>
          </a:xfrm>
          <a:prstGeom prst="rect">
            <a:avLst/>
          </a:prstGeom>
          <a:noFill/>
        </p:spPr>
        <p:txBody>
          <a:bodyPr wrap="none" rtlCol="0">
            <a:spAutoFit/>
          </a:bodyPr>
          <a:lstStyle/>
          <a:p>
            <a:r>
              <a:rPr lang="zh-CN" altLang="en-US" sz="5000" dirty="0">
                <a:solidFill>
                  <a:schemeClr val="bg1"/>
                </a:solidFill>
                <a:latin typeface="微软雅黑" panose="020B0503020204020204" pitchFamily="34" charset="-122"/>
                <a:ea typeface="微软雅黑" panose="020B0503020204020204" pitchFamily="34" charset="-122"/>
              </a:rPr>
              <a:t>添加章节标题</a:t>
            </a:r>
          </a:p>
        </p:txBody>
      </p:sp>
      <p:sp>
        <p:nvSpPr>
          <p:cNvPr id="38" name="文本框 20"/>
          <p:cNvSpPr txBox="1"/>
          <p:nvPr/>
        </p:nvSpPr>
        <p:spPr>
          <a:xfrm>
            <a:off x="4343400" y="29582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椭圆 38"/>
          <p:cNvSpPr/>
          <p:nvPr/>
        </p:nvSpPr>
        <p:spPr>
          <a:xfrm>
            <a:off x="4142727" y="30623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0" name="文本框 20"/>
          <p:cNvSpPr txBox="1"/>
          <p:nvPr/>
        </p:nvSpPr>
        <p:spPr>
          <a:xfrm>
            <a:off x="5592856" y="29582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椭圆 41"/>
          <p:cNvSpPr/>
          <p:nvPr/>
        </p:nvSpPr>
        <p:spPr>
          <a:xfrm>
            <a:off x="5392183" y="30623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6" name="文本框 20"/>
          <p:cNvSpPr txBox="1"/>
          <p:nvPr/>
        </p:nvSpPr>
        <p:spPr>
          <a:xfrm>
            <a:off x="4343400" y="31868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椭圆 46"/>
          <p:cNvSpPr/>
          <p:nvPr/>
        </p:nvSpPr>
        <p:spPr>
          <a:xfrm>
            <a:off x="4142727" y="32909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1" name="文本框 20"/>
          <p:cNvSpPr txBox="1"/>
          <p:nvPr/>
        </p:nvSpPr>
        <p:spPr>
          <a:xfrm>
            <a:off x="5592856" y="31868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椭圆 52"/>
          <p:cNvSpPr/>
          <p:nvPr/>
        </p:nvSpPr>
        <p:spPr>
          <a:xfrm>
            <a:off x="5392183" y="32909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nvGrpSpPr>
          <p:cNvPr id="16" name="组合 15"/>
          <p:cNvGrpSpPr/>
          <p:nvPr/>
        </p:nvGrpSpPr>
        <p:grpSpPr>
          <a:xfrm>
            <a:off x="1014950" y="1217398"/>
            <a:ext cx="2860924" cy="2791805"/>
            <a:chOff x="1385310" y="2761540"/>
            <a:chExt cx="2457937" cy="2397814"/>
          </a:xfrm>
        </p:grpSpPr>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415372" y="2731478"/>
              <a:ext cx="2397814" cy="2457937"/>
            </a:xfrm>
            <a:prstGeom prst="rect">
              <a:avLst/>
            </a:prstGeom>
          </p:spPr>
        </p:pic>
        <p:sp>
          <p:nvSpPr>
            <p:cNvPr id="18" name="六边形 17"/>
            <p:cNvSpPr/>
            <p:nvPr/>
          </p:nvSpPr>
          <p:spPr>
            <a:xfrm>
              <a:off x="1723859" y="3139486"/>
              <a:ext cx="1630279" cy="1405413"/>
            </a:xfrm>
            <a:prstGeom prst="hexagon">
              <a:avLst>
                <a:gd name="adj" fmla="val 27212"/>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1655352" y="1867239"/>
            <a:ext cx="1404873" cy="1300356"/>
          </a:xfrm>
          <a:prstGeom prst="rect">
            <a:avLst/>
          </a:prstGeom>
        </p:spPr>
        <p:txBody>
          <a:bodyPr wrap="none" lIns="68580" tIns="34290" rIns="68580" bIns="34290">
            <a:spAutoFit/>
          </a:bodyPr>
          <a:lstStyle/>
          <a:p>
            <a:pPr algn="ctr" fontAlgn="auto">
              <a:spcBef>
                <a:spcPts val="0"/>
              </a:spcBef>
              <a:spcAft>
                <a:spcPts val="0"/>
              </a:spcAft>
              <a:defRPr/>
            </a:pPr>
            <a:r>
              <a:rPr lang="en-US" altLang="zh-CN" sz="8000" dirty="0">
                <a:solidFill>
                  <a:schemeClr val="bg1"/>
                </a:solidFill>
                <a:latin typeface="微软雅黑" panose="020B0503020204020204" pitchFamily="34" charset="-122"/>
                <a:ea typeface="微软雅黑" panose="020B0503020204020204" pitchFamily="34" charset="-122"/>
              </a:rPr>
              <a:t>02</a:t>
            </a:r>
            <a:endParaRPr lang="zh-CN" altLang="en-US" sz="8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6"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randombar(horizontal)">
                                      <p:cBhvr>
                                        <p:cTn id="28" dur="500"/>
                                        <p:tgtEl>
                                          <p:spTgt spid="3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350"/>
                                        <p:tgtEl>
                                          <p:spTgt spid="38"/>
                                        </p:tgtEl>
                                      </p:cBhvr>
                                    </p:animEffect>
                                  </p:childTnLst>
                                </p:cTn>
                              </p:par>
                            </p:childTnLst>
                          </p:cTn>
                        </p:par>
                        <p:par>
                          <p:cTn id="32" fill="hold">
                            <p:stCondLst>
                              <p:cond delay="2500"/>
                            </p:stCondLst>
                            <p:childTnLst>
                              <p:par>
                                <p:cTn id="33" presetID="14" presetClass="entr" presetSubtype="1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randombar(horizontal)">
                                      <p:cBhvr>
                                        <p:cTn id="35" dur="500"/>
                                        <p:tgtEl>
                                          <p:spTgt spid="4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right)">
                                      <p:cBhvr>
                                        <p:cTn id="38" dur="350"/>
                                        <p:tgtEl>
                                          <p:spTgt spid="40"/>
                                        </p:tgtEl>
                                      </p:cBhvr>
                                    </p:animEffect>
                                  </p:childTnLst>
                                </p:cTn>
                              </p:par>
                            </p:childTnLst>
                          </p:cTn>
                        </p:par>
                        <p:par>
                          <p:cTn id="39" fill="hold">
                            <p:stCondLst>
                              <p:cond delay="30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500"/>
                                        <p:tgtEl>
                                          <p:spTgt spid="47"/>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right)">
                                      <p:cBhvr>
                                        <p:cTn id="45" dur="350"/>
                                        <p:tgtEl>
                                          <p:spTgt spid="46"/>
                                        </p:tgtEl>
                                      </p:cBhvr>
                                    </p:animEffect>
                                  </p:childTnLst>
                                </p:cTn>
                              </p:par>
                            </p:childTnLst>
                          </p:cTn>
                        </p:par>
                        <p:par>
                          <p:cTn id="46" fill="hold">
                            <p:stCondLst>
                              <p:cond delay="3500"/>
                            </p:stCondLst>
                            <p:childTnLst>
                              <p:par>
                                <p:cTn id="47" presetID="14" presetClass="entr" presetSubtype="1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randombar(horizontal)">
                                      <p:cBhvr>
                                        <p:cTn id="49" dur="500"/>
                                        <p:tgtEl>
                                          <p:spTgt spid="5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right)">
                                      <p:cBhvr>
                                        <p:cTn id="52" dur="3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7" grpId="0"/>
      <p:bldP spid="38" grpId="0"/>
      <p:bldP spid="39" grpId="0" animBg="1"/>
      <p:bldP spid="40" grpId="0"/>
      <p:bldP spid="42" grpId="0" animBg="1"/>
      <p:bldP spid="46" grpId="0"/>
      <p:bldP spid="47" grpId="0" animBg="1"/>
      <p:bldP spid="51" grpId="0"/>
      <p:bldP spid="53"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等腰三角形 22"/>
          <p:cNvSpPr/>
          <p:nvPr/>
        </p:nvSpPr>
        <p:spPr>
          <a:xfrm>
            <a:off x="5870467" y="3413250"/>
            <a:ext cx="2429875" cy="173183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等腰三角形 23"/>
          <p:cNvSpPr/>
          <p:nvPr/>
        </p:nvSpPr>
        <p:spPr>
          <a:xfrm rot="10800000">
            <a:off x="5452877" y="603979"/>
            <a:ext cx="3265057" cy="2226731"/>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a:p>
        </p:txBody>
      </p:sp>
      <p:grpSp>
        <p:nvGrpSpPr>
          <p:cNvPr id="25" name="组合 24"/>
          <p:cNvGrpSpPr/>
          <p:nvPr/>
        </p:nvGrpSpPr>
        <p:grpSpPr>
          <a:xfrm>
            <a:off x="933079" y="1341424"/>
            <a:ext cx="3474066" cy="141627"/>
            <a:chOff x="4906190" y="1416527"/>
            <a:chExt cx="3933010" cy="166280"/>
          </a:xfrm>
          <a:solidFill>
            <a:srgbClr val="00544A"/>
          </a:solidFill>
        </p:grpSpPr>
        <p:sp>
          <p:nvSpPr>
            <p:cNvPr id="26" name="矩形 25"/>
            <p:cNvSpPr/>
            <p:nvPr/>
          </p:nvSpPr>
          <p:spPr>
            <a:xfrm>
              <a:off x="4906190" y="1416527"/>
              <a:ext cx="166280" cy="166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27" name="直接连接符 26"/>
            <p:cNvCxnSpPr>
              <a:stCxn id="26" idx="3"/>
            </p:cNvCxnSpPr>
            <p:nvPr/>
          </p:nvCxnSpPr>
          <p:spPr>
            <a:xfrm>
              <a:off x="5072470" y="1499667"/>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8" name="组合 27"/>
          <p:cNvGrpSpPr/>
          <p:nvPr/>
        </p:nvGrpSpPr>
        <p:grpSpPr>
          <a:xfrm>
            <a:off x="933079" y="2487571"/>
            <a:ext cx="3474066" cy="141627"/>
            <a:chOff x="4906190" y="2727732"/>
            <a:chExt cx="3933010" cy="166280"/>
          </a:xfrm>
          <a:solidFill>
            <a:schemeClr val="accent1">
              <a:lumMod val="50000"/>
            </a:schemeClr>
          </a:solidFill>
        </p:grpSpPr>
        <p:sp>
          <p:nvSpPr>
            <p:cNvPr id="41" name="矩形 40"/>
            <p:cNvSpPr/>
            <p:nvPr/>
          </p:nvSpPr>
          <p:spPr>
            <a:xfrm>
              <a:off x="4906190" y="2727732"/>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42" name="直接连接符 41"/>
            <p:cNvCxnSpPr>
              <a:stCxn id="41" idx="3"/>
            </p:cNvCxnSpPr>
            <p:nvPr/>
          </p:nvCxnSpPr>
          <p:spPr>
            <a:xfrm>
              <a:off x="5072470" y="28108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44" name="组合 43"/>
          <p:cNvGrpSpPr/>
          <p:nvPr/>
        </p:nvGrpSpPr>
        <p:grpSpPr>
          <a:xfrm>
            <a:off x="933079" y="3516590"/>
            <a:ext cx="3474066" cy="141627"/>
            <a:chOff x="4906190" y="3870732"/>
            <a:chExt cx="3933010" cy="166280"/>
          </a:xfrm>
          <a:solidFill>
            <a:schemeClr val="accent1">
              <a:lumMod val="75000"/>
            </a:schemeClr>
          </a:solidFill>
        </p:grpSpPr>
        <p:sp>
          <p:nvSpPr>
            <p:cNvPr id="45" name="矩形 44"/>
            <p:cNvSpPr/>
            <p:nvPr/>
          </p:nvSpPr>
          <p:spPr>
            <a:xfrm>
              <a:off x="4906190" y="3870732"/>
              <a:ext cx="166280" cy="166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46" name="直接连接符 45"/>
            <p:cNvCxnSpPr/>
            <p:nvPr/>
          </p:nvCxnSpPr>
          <p:spPr>
            <a:xfrm>
              <a:off x="5072470" y="39411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47" name="TextBox 46"/>
          <p:cNvSpPr txBox="1"/>
          <p:nvPr/>
        </p:nvSpPr>
        <p:spPr>
          <a:xfrm>
            <a:off x="1090435" y="1387298"/>
            <a:ext cx="3316710" cy="947842"/>
          </a:xfrm>
          <a:prstGeom prst="rect">
            <a:avLst/>
          </a:prstGeom>
          <a:noFill/>
        </p:spPr>
        <p:txBody>
          <a:bodyPr wrap="square" lIns="91422" tIns="45711" rIns="91422" bIns="45711"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sp>
        <p:nvSpPr>
          <p:cNvPr id="48" name="TextBox 47"/>
          <p:cNvSpPr txBox="1"/>
          <p:nvPr/>
        </p:nvSpPr>
        <p:spPr>
          <a:xfrm>
            <a:off x="1090435" y="2527812"/>
            <a:ext cx="3316710" cy="947842"/>
          </a:xfrm>
          <a:prstGeom prst="rect">
            <a:avLst/>
          </a:prstGeom>
          <a:noFill/>
        </p:spPr>
        <p:txBody>
          <a:bodyPr wrap="square" lIns="91422" tIns="45711" rIns="91422" bIns="45711"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sp>
        <p:nvSpPr>
          <p:cNvPr id="49" name="TextBox 48"/>
          <p:cNvSpPr txBox="1"/>
          <p:nvPr/>
        </p:nvSpPr>
        <p:spPr>
          <a:xfrm>
            <a:off x="1090435" y="3590521"/>
            <a:ext cx="3316710" cy="947842"/>
          </a:xfrm>
          <a:prstGeom prst="rect">
            <a:avLst/>
          </a:prstGeom>
          <a:noFill/>
        </p:spPr>
        <p:txBody>
          <a:bodyPr wrap="square" lIns="91422" tIns="45711" rIns="91422" bIns="45711"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sp>
        <p:nvSpPr>
          <p:cNvPr id="50" name="椭圆 49"/>
          <p:cNvSpPr/>
          <p:nvPr/>
        </p:nvSpPr>
        <p:spPr>
          <a:xfrm>
            <a:off x="5676814" y="1588536"/>
            <a:ext cx="2711610" cy="271244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5"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000"/>
                            </p:stCondLst>
                            <p:childTnLst>
                              <p:par>
                                <p:cTn id="37" presetID="16" presetClass="entr" presetSubtype="21"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arn(inVertical)">
                                      <p:cBhvr>
                                        <p:cTn id="39" dur="500"/>
                                        <p:tgtEl>
                                          <p:spTgt spid="47"/>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barn(inVertical)">
                                      <p:cBhvr>
                                        <p:cTn id="47" dur="500"/>
                                        <p:tgtEl>
                                          <p:spTgt spid="48"/>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5000"/>
                            </p:stCondLst>
                            <p:childTnLst>
                              <p:par>
                                <p:cTn id="53" presetID="16" presetClass="entr" presetSubtype="21"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barn(inVertical)">
                                      <p:cBhvr>
                                        <p:cTn id="55" dur="500"/>
                                        <p:tgtEl>
                                          <p:spTgt spid="49"/>
                                        </p:tgtEl>
                                      </p:cBhvr>
                                    </p:animEffect>
                                  </p:childTnLst>
                                </p:cTn>
                              </p:par>
                            </p:childTnLst>
                          </p:cTn>
                        </p:par>
                        <p:par>
                          <p:cTn id="56" fill="hold">
                            <p:stCondLst>
                              <p:cond delay="5500"/>
                            </p:stCondLst>
                            <p:childTnLst>
                              <p:par>
                                <p:cTn id="57" presetID="14" presetClass="entr" presetSubtype="1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randombar(horizontal)">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23" grpId="0" animBg="1"/>
      <p:bldP spid="24" grpId="0" animBg="1"/>
      <p:bldP spid="47" grpId="0"/>
      <p:bldP spid="48" grpId="0"/>
      <p:bldP spid="49" grpId="0"/>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42555" y="1347288"/>
            <a:ext cx="1724297" cy="1724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文本框 20"/>
          <p:cNvSpPr txBox="1"/>
          <p:nvPr/>
        </p:nvSpPr>
        <p:spPr>
          <a:xfrm>
            <a:off x="660592" y="1632936"/>
            <a:ext cx="1372791" cy="300131"/>
          </a:xfrm>
          <a:prstGeom prst="rect">
            <a:avLst/>
          </a:prstGeom>
          <a:noFill/>
        </p:spPr>
        <p:txBody>
          <a:bodyPr lIns="68574" tIns="34286" rIns="68574" bIns="34286">
            <a:spAutoFit/>
          </a:bodyPr>
          <a:lstStyle/>
          <a:p>
            <a:pPr algn="r" defTabSz="685800">
              <a:defRPr/>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文本框 21"/>
          <p:cNvSpPr txBox="1"/>
          <p:nvPr/>
        </p:nvSpPr>
        <p:spPr>
          <a:xfrm>
            <a:off x="901336" y="1910438"/>
            <a:ext cx="1573768" cy="900516"/>
          </a:xfrm>
          <a:prstGeom prst="rect">
            <a:avLst/>
          </a:prstGeom>
          <a:noFill/>
        </p:spPr>
        <p:txBody>
          <a:bodyPr wrap="square" lIns="68574" tIns="34286" rIns="68574" bIns="34286">
            <a:spAutoFit/>
          </a:bodyPr>
          <a:lstStyle/>
          <a:p>
            <a:pPr algn="r" defTabSz="685800">
              <a:lnSpc>
                <a:spcPct val="120000"/>
              </a:lnSpc>
              <a:defRPr/>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11" name="文本框 22"/>
          <p:cNvSpPr txBox="1"/>
          <p:nvPr/>
        </p:nvSpPr>
        <p:spPr>
          <a:xfrm>
            <a:off x="1988139" y="1551949"/>
            <a:ext cx="490538" cy="438285"/>
          </a:xfrm>
          <a:prstGeom prst="rect">
            <a:avLst/>
          </a:prstGeom>
          <a:noFill/>
          <a:ln>
            <a:noFill/>
          </a:ln>
        </p:spPr>
        <p:txBody>
          <a:bodyPr lIns="68574" tIns="34286" rIns="68574" bIns="34286">
            <a:spAutoFit/>
          </a:bodyPr>
          <a:lstStyle/>
          <a:p>
            <a:pPr algn="r" defTabSz="685800">
              <a:defRPr/>
            </a:pPr>
            <a:r>
              <a:rPr lang="en-US" altLang="zh-CN" sz="3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3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2824025" y="2662961"/>
            <a:ext cx="1724297" cy="17248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13" name="文本框 20"/>
          <p:cNvSpPr txBox="1"/>
          <p:nvPr/>
        </p:nvSpPr>
        <p:spPr>
          <a:xfrm>
            <a:off x="2642062" y="2948608"/>
            <a:ext cx="1372791" cy="300131"/>
          </a:xfrm>
          <a:prstGeom prst="rect">
            <a:avLst/>
          </a:prstGeom>
          <a:noFill/>
        </p:spPr>
        <p:txBody>
          <a:bodyPr lIns="68574" tIns="34286" rIns="68574" bIns="34286">
            <a:spAutoFit/>
          </a:bodyPr>
          <a:lstStyle/>
          <a:p>
            <a:pPr algn="r" defTabSz="685800">
              <a:defRPr/>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21"/>
          <p:cNvSpPr txBox="1"/>
          <p:nvPr/>
        </p:nvSpPr>
        <p:spPr>
          <a:xfrm>
            <a:off x="2882806" y="3226111"/>
            <a:ext cx="1573768" cy="900516"/>
          </a:xfrm>
          <a:prstGeom prst="rect">
            <a:avLst/>
          </a:prstGeom>
          <a:noFill/>
        </p:spPr>
        <p:txBody>
          <a:bodyPr wrap="square" lIns="68574" tIns="34286" rIns="68574" bIns="34286">
            <a:spAutoFit/>
          </a:bodyPr>
          <a:lstStyle/>
          <a:p>
            <a:pPr algn="r" defTabSz="685800">
              <a:lnSpc>
                <a:spcPct val="120000"/>
              </a:lnSpc>
              <a:defRPr/>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16" name="文本框 22"/>
          <p:cNvSpPr txBox="1"/>
          <p:nvPr/>
        </p:nvSpPr>
        <p:spPr>
          <a:xfrm>
            <a:off x="3969609" y="2867621"/>
            <a:ext cx="490538" cy="438285"/>
          </a:xfrm>
          <a:prstGeom prst="rect">
            <a:avLst/>
          </a:prstGeom>
          <a:noFill/>
          <a:ln>
            <a:noFill/>
          </a:ln>
        </p:spPr>
        <p:txBody>
          <a:bodyPr lIns="68574" tIns="34286" rIns="68574" bIns="34286">
            <a:spAutoFit/>
          </a:bodyPr>
          <a:lstStyle/>
          <a:p>
            <a:pPr algn="r" defTabSz="685800">
              <a:defRPr/>
            </a:pPr>
            <a:r>
              <a:rPr lang="en-US" altLang="zh-CN" sz="3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3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矩形 16"/>
          <p:cNvSpPr/>
          <p:nvPr/>
        </p:nvSpPr>
        <p:spPr>
          <a:xfrm>
            <a:off x="1704704" y="3248739"/>
            <a:ext cx="525782" cy="5259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矩形 19"/>
          <p:cNvSpPr/>
          <p:nvPr/>
        </p:nvSpPr>
        <p:spPr>
          <a:xfrm>
            <a:off x="2642062" y="1999028"/>
            <a:ext cx="525782" cy="5259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矩形 20"/>
          <p:cNvSpPr/>
          <p:nvPr/>
        </p:nvSpPr>
        <p:spPr>
          <a:xfrm>
            <a:off x="3372697" y="2007243"/>
            <a:ext cx="276735" cy="2768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zh-CN" altLang="en-US"/>
          </a:p>
        </p:txBody>
      </p:sp>
      <p:sp>
        <p:nvSpPr>
          <p:cNvPr id="22" name="五边形 21"/>
          <p:cNvSpPr/>
          <p:nvPr/>
        </p:nvSpPr>
        <p:spPr>
          <a:xfrm>
            <a:off x="4858183" y="1233735"/>
            <a:ext cx="3727502" cy="568251"/>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TextBox 22"/>
          <p:cNvSpPr txBox="1"/>
          <p:nvPr/>
        </p:nvSpPr>
        <p:spPr>
          <a:xfrm>
            <a:off x="4933881" y="1371315"/>
            <a:ext cx="2448272" cy="369330"/>
          </a:xfrm>
          <a:prstGeom prst="rect">
            <a:avLst/>
          </a:prstGeom>
          <a:noFill/>
        </p:spPr>
        <p:txBody>
          <a:bodyPr wrap="square" lIns="91438" tIns="45719" rIns="91438" bIns="45719"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点击添加标题</a:t>
            </a:r>
          </a:p>
        </p:txBody>
      </p:sp>
      <p:sp>
        <p:nvSpPr>
          <p:cNvPr id="24" name="矩形 47"/>
          <p:cNvSpPr>
            <a:spLocks noChangeArrowheads="1"/>
          </p:cNvSpPr>
          <p:nvPr/>
        </p:nvSpPr>
        <p:spPr bwMode="auto">
          <a:xfrm>
            <a:off x="4799758" y="1824300"/>
            <a:ext cx="3655844" cy="48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25" name="五边形 24"/>
          <p:cNvSpPr/>
          <p:nvPr/>
        </p:nvSpPr>
        <p:spPr>
          <a:xfrm>
            <a:off x="4877887" y="2365291"/>
            <a:ext cx="3727502" cy="56825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TextBox 25"/>
          <p:cNvSpPr txBox="1"/>
          <p:nvPr/>
        </p:nvSpPr>
        <p:spPr>
          <a:xfrm>
            <a:off x="4953585" y="2502871"/>
            <a:ext cx="2448272" cy="369330"/>
          </a:xfrm>
          <a:prstGeom prst="rect">
            <a:avLst/>
          </a:prstGeom>
          <a:noFill/>
        </p:spPr>
        <p:txBody>
          <a:bodyPr wrap="square" lIns="91438" tIns="45719" rIns="91438" bIns="45719"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点击添加标题</a:t>
            </a:r>
          </a:p>
        </p:txBody>
      </p:sp>
      <p:sp>
        <p:nvSpPr>
          <p:cNvPr id="27" name="矩形 47"/>
          <p:cNvSpPr>
            <a:spLocks noChangeArrowheads="1"/>
          </p:cNvSpPr>
          <p:nvPr/>
        </p:nvSpPr>
        <p:spPr bwMode="auto">
          <a:xfrm>
            <a:off x="4819462" y="2955857"/>
            <a:ext cx="3655844" cy="48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28" name="五边形 27"/>
          <p:cNvSpPr/>
          <p:nvPr/>
        </p:nvSpPr>
        <p:spPr>
          <a:xfrm>
            <a:off x="4885766" y="3520504"/>
            <a:ext cx="3727502" cy="568251"/>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TextBox 28"/>
          <p:cNvSpPr txBox="1"/>
          <p:nvPr/>
        </p:nvSpPr>
        <p:spPr>
          <a:xfrm>
            <a:off x="4961464" y="3658084"/>
            <a:ext cx="2448272" cy="369330"/>
          </a:xfrm>
          <a:prstGeom prst="rect">
            <a:avLst/>
          </a:prstGeom>
          <a:noFill/>
        </p:spPr>
        <p:txBody>
          <a:bodyPr wrap="square" lIns="91438" tIns="45719" rIns="91438" bIns="45719"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点击添加标题</a:t>
            </a:r>
          </a:p>
        </p:txBody>
      </p:sp>
      <p:sp>
        <p:nvSpPr>
          <p:cNvPr id="30" name="矩形 47"/>
          <p:cNvSpPr>
            <a:spLocks noChangeArrowheads="1"/>
          </p:cNvSpPr>
          <p:nvPr/>
        </p:nvSpPr>
        <p:spPr bwMode="auto">
          <a:xfrm>
            <a:off x="4827341" y="4111069"/>
            <a:ext cx="3655844" cy="48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22" presetClass="entr" presetSubtype="2" fill="hold" grpId="0" nodeType="with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300"/>
                                        <p:tgtEl>
                                          <p:spTgt spid="11"/>
                                        </p:tgtEl>
                                      </p:cBhvr>
                                    </p:animEffect>
                                  </p:childTnLst>
                                </p:cTn>
                              </p:par>
                              <p:par>
                                <p:cTn id="32" presetID="22" presetClass="entr" presetSubtype="2"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750"/>
                                        <p:tgtEl>
                                          <p:spTgt spid="10"/>
                                        </p:tgtEl>
                                      </p:cBhvr>
                                    </p:animEffect>
                                  </p:childTnLst>
                                </p:cTn>
                              </p:par>
                              <p:par>
                                <p:cTn id="35" presetID="22" presetClass="entr" presetSubtype="2" fill="hold" grpId="0" nodeType="withEffect">
                                  <p:stCondLst>
                                    <p:cond delay="55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350"/>
                                        <p:tgtEl>
                                          <p:spTgt spid="9"/>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22" presetClass="entr" presetSubtype="2" fill="hold" grpId="0" nodeType="withEffect">
                                  <p:stCondLst>
                                    <p:cond delay="25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300"/>
                                        <p:tgtEl>
                                          <p:spTgt spid="16"/>
                                        </p:tgtEl>
                                      </p:cBhvr>
                                    </p:animEffect>
                                  </p:childTnLst>
                                </p:cTn>
                              </p:par>
                              <p:par>
                                <p:cTn id="47" presetID="22" presetClass="entr" presetSubtype="2" fill="hold" grpId="0" nodeType="withEffect">
                                  <p:stCondLst>
                                    <p:cond delay="25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750"/>
                                        <p:tgtEl>
                                          <p:spTgt spid="14"/>
                                        </p:tgtEl>
                                      </p:cBhvr>
                                    </p:animEffect>
                                  </p:childTnLst>
                                </p:cTn>
                              </p:par>
                              <p:par>
                                <p:cTn id="50" presetID="22" presetClass="entr" presetSubtype="2" fill="hold" grpId="0" nodeType="withEffect">
                                  <p:stCondLst>
                                    <p:cond delay="55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350"/>
                                        <p:tgtEl>
                                          <p:spTgt spid="13"/>
                                        </p:tgtEl>
                                      </p:cBhvr>
                                    </p:animEffect>
                                  </p:childTnLst>
                                </p:cTn>
                              </p:par>
                            </p:childTnLst>
                          </p:cTn>
                        </p:par>
                        <p:par>
                          <p:cTn id="53" fill="hold">
                            <p:stCondLst>
                              <p:cond delay="3000"/>
                            </p:stCondLst>
                            <p:childTnLst>
                              <p:par>
                                <p:cTn id="54" presetID="53" presetClass="entr" presetSubtype="16"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left)">
                                      <p:cBhvr>
                                        <p:cTn id="85" dur="500"/>
                                        <p:tgtEl>
                                          <p:spTgt spid="2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8" grpId="0" animBg="1"/>
      <p:bldP spid="9" grpId="0"/>
      <p:bldP spid="10" grpId="0"/>
      <p:bldP spid="11" grpId="0"/>
      <p:bldP spid="12" grpId="0" animBg="1"/>
      <p:bldP spid="13" grpId="0"/>
      <p:bldP spid="14" grpId="0"/>
      <p:bldP spid="16" grpId="0"/>
      <p:bldP spid="17" grpId="0" animBg="1"/>
      <p:bldP spid="20" grpId="0" animBg="1"/>
      <p:bldP spid="21" grpId="0" animBg="1"/>
      <p:bldP spid="22" grpId="0" animBg="1"/>
      <p:bldP spid="24" grpId="0"/>
      <p:bldP spid="25" grpId="0" animBg="1"/>
      <p:bldP spid="27" grpId="0"/>
      <p:bldP spid="28"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弧形 7"/>
          <p:cNvSpPr/>
          <p:nvPr/>
        </p:nvSpPr>
        <p:spPr>
          <a:xfrm rot="17926387">
            <a:off x="-374119" y="1488347"/>
            <a:ext cx="12916573" cy="1377328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椭圆 8"/>
          <p:cNvSpPr/>
          <p:nvPr/>
        </p:nvSpPr>
        <p:spPr>
          <a:xfrm>
            <a:off x="993125" y="3537606"/>
            <a:ext cx="237549" cy="23754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泪滴形 9"/>
          <p:cNvSpPr/>
          <p:nvPr/>
        </p:nvSpPr>
        <p:spPr>
          <a:xfrm rot="8052204">
            <a:off x="641401" y="2385317"/>
            <a:ext cx="936104" cy="936104"/>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4"/>
          <p:cNvSpPr txBox="1"/>
          <p:nvPr/>
        </p:nvSpPr>
        <p:spPr>
          <a:xfrm>
            <a:off x="700916" y="2644552"/>
            <a:ext cx="774740"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327958" y="1973201"/>
            <a:ext cx="1552575" cy="338528"/>
          </a:xfrm>
          <a:prstGeom prst="rect">
            <a:avLst/>
          </a:prstGeom>
          <a:noFill/>
          <a:ln w="9525">
            <a:noFill/>
            <a:miter lim="800000"/>
          </a:ln>
        </p:spPr>
        <p:txBody>
          <a:bodyPr lIns="91412" tIns="45707" rIns="91412" bIns="45707">
            <a:spAutoFit/>
          </a:bodyPr>
          <a:lstStyle/>
          <a:p>
            <a:pPr algn="ctr"/>
            <a:r>
              <a:rPr lang="zh-CN" altLang="en-US" sz="1600" b="1" dirty="0">
                <a:solidFill>
                  <a:srgbClr val="404040"/>
                </a:solidFill>
                <a:latin typeface="微软雅黑" panose="020B0503020204020204" pitchFamily="34" charset="-122"/>
                <a:ea typeface="微软雅黑" panose="020B0503020204020204" pitchFamily="34" charset="-122"/>
              </a:rPr>
              <a:t>添加标题</a:t>
            </a:r>
            <a:endParaRPr lang="en-US" altLang="zh-CN" sz="1600" b="1" dirty="0">
              <a:solidFill>
                <a:srgbClr val="404040"/>
              </a:solidFill>
              <a:latin typeface="微软雅黑" panose="020B0503020204020204" pitchFamily="34" charset="-122"/>
              <a:ea typeface="微软雅黑" panose="020B0503020204020204" pitchFamily="34" charset="-122"/>
            </a:endParaRPr>
          </a:p>
        </p:txBody>
      </p:sp>
      <p:sp>
        <p:nvSpPr>
          <p:cNvPr id="13" name="矩形 47"/>
          <p:cNvSpPr>
            <a:spLocks noChangeArrowheads="1"/>
          </p:cNvSpPr>
          <p:nvPr/>
        </p:nvSpPr>
        <p:spPr bwMode="auto">
          <a:xfrm>
            <a:off x="327958" y="1326896"/>
            <a:ext cx="1643668" cy="646305"/>
          </a:xfrm>
          <a:prstGeom prst="rect">
            <a:avLst/>
          </a:prstGeom>
          <a:noFill/>
          <a:ln>
            <a:noFill/>
          </a:ln>
        </p:spPr>
        <p:txBody>
          <a:bodyPr wrap="square" lIns="91412" tIns="45707" rIns="91412"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20000"/>
              </a:lnSpc>
              <a:spcBef>
                <a:spcPct val="0"/>
              </a:spcBef>
              <a:buNone/>
              <a:defRPr/>
            </a:pPr>
            <a:r>
              <a:rPr lang="zh-CN" altLang="en-US" sz="10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14" name="椭圆 13"/>
          <p:cNvSpPr/>
          <p:nvPr/>
        </p:nvSpPr>
        <p:spPr>
          <a:xfrm>
            <a:off x="2830988" y="2284512"/>
            <a:ext cx="237549" cy="23754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泪滴形 15"/>
          <p:cNvSpPr/>
          <p:nvPr/>
        </p:nvSpPr>
        <p:spPr>
          <a:xfrm rot="18852204">
            <a:off x="2505982" y="2766354"/>
            <a:ext cx="936104" cy="936104"/>
          </a:xfrm>
          <a:prstGeom prst="teardrop">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p:nvSpPr>
          <p:cNvPr id="17" name="文本框 14"/>
          <p:cNvSpPr txBox="1"/>
          <p:nvPr/>
        </p:nvSpPr>
        <p:spPr>
          <a:xfrm>
            <a:off x="2573124" y="2964522"/>
            <a:ext cx="774740"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2208252" y="3744566"/>
            <a:ext cx="1552575" cy="338528"/>
          </a:xfrm>
          <a:prstGeom prst="rect">
            <a:avLst/>
          </a:prstGeom>
          <a:noFill/>
          <a:ln w="9525">
            <a:noFill/>
            <a:miter lim="800000"/>
          </a:ln>
        </p:spPr>
        <p:txBody>
          <a:bodyPr lIns="91412" tIns="45707" rIns="91412" bIns="45707">
            <a:spAutoFit/>
          </a:bodyPr>
          <a:lstStyle/>
          <a:p>
            <a:pPr algn="ctr"/>
            <a:r>
              <a:rPr lang="zh-CN" altLang="en-US" sz="1600" b="1" dirty="0">
                <a:solidFill>
                  <a:srgbClr val="404040"/>
                </a:solidFill>
                <a:latin typeface="微软雅黑" panose="020B0503020204020204" pitchFamily="34" charset="-122"/>
                <a:ea typeface="微软雅黑" panose="020B0503020204020204" pitchFamily="34" charset="-122"/>
              </a:rPr>
              <a:t>添加标题</a:t>
            </a:r>
            <a:endParaRPr lang="en-US" altLang="zh-CN" sz="1600" b="1" dirty="0">
              <a:solidFill>
                <a:srgbClr val="404040"/>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2208252" y="4086479"/>
            <a:ext cx="1643668" cy="646305"/>
          </a:xfrm>
          <a:prstGeom prst="rect">
            <a:avLst/>
          </a:prstGeom>
          <a:noFill/>
          <a:ln>
            <a:noFill/>
          </a:ln>
        </p:spPr>
        <p:txBody>
          <a:bodyPr wrap="square" lIns="91412" tIns="45707" rIns="91412"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20000"/>
              </a:lnSpc>
              <a:spcBef>
                <a:spcPct val="0"/>
              </a:spcBef>
              <a:buNone/>
              <a:defRPr/>
            </a:pPr>
            <a:r>
              <a:rPr lang="zh-CN" altLang="en-US" sz="10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22" name="椭圆 21"/>
          <p:cNvSpPr/>
          <p:nvPr/>
        </p:nvSpPr>
        <p:spPr>
          <a:xfrm>
            <a:off x="4325446" y="1830411"/>
            <a:ext cx="237549" cy="23754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3" name="泪滴形 22"/>
          <p:cNvSpPr/>
          <p:nvPr/>
        </p:nvSpPr>
        <p:spPr>
          <a:xfrm rot="8052204">
            <a:off x="3973722" y="678122"/>
            <a:ext cx="936104" cy="936104"/>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14"/>
          <p:cNvSpPr txBox="1"/>
          <p:nvPr/>
        </p:nvSpPr>
        <p:spPr>
          <a:xfrm>
            <a:off x="4033237" y="937357"/>
            <a:ext cx="774740"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a:spLocks noChangeArrowheads="1"/>
          </p:cNvSpPr>
          <p:nvPr/>
        </p:nvSpPr>
        <p:spPr bwMode="auto">
          <a:xfrm>
            <a:off x="3762837" y="2212504"/>
            <a:ext cx="1552575" cy="338528"/>
          </a:xfrm>
          <a:prstGeom prst="rect">
            <a:avLst/>
          </a:prstGeom>
          <a:noFill/>
          <a:ln w="9525">
            <a:noFill/>
            <a:miter lim="800000"/>
          </a:ln>
        </p:spPr>
        <p:txBody>
          <a:bodyPr lIns="91412" tIns="45707" rIns="91412" bIns="45707">
            <a:spAutoFit/>
          </a:bodyPr>
          <a:lstStyle/>
          <a:p>
            <a:pPr algn="ctr"/>
            <a:r>
              <a:rPr lang="zh-CN" altLang="en-US" sz="1600" b="1" dirty="0">
                <a:solidFill>
                  <a:srgbClr val="404040"/>
                </a:solidFill>
                <a:latin typeface="微软雅黑" panose="020B0503020204020204" pitchFamily="34" charset="-122"/>
                <a:ea typeface="微软雅黑" panose="020B0503020204020204" pitchFamily="34" charset="-122"/>
              </a:rPr>
              <a:t>添加标题</a:t>
            </a:r>
            <a:endParaRPr lang="en-US" altLang="zh-CN" sz="1600" b="1" dirty="0">
              <a:solidFill>
                <a:srgbClr val="404040"/>
              </a:solidFill>
              <a:latin typeface="微软雅黑" panose="020B0503020204020204" pitchFamily="34" charset="-122"/>
              <a:ea typeface="微软雅黑" panose="020B0503020204020204" pitchFamily="34" charset="-122"/>
            </a:endParaRPr>
          </a:p>
        </p:txBody>
      </p:sp>
      <p:sp>
        <p:nvSpPr>
          <p:cNvPr id="26" name="矩形 25"/>
          <p:cNvSpPr>
            <a:spLocks noChangeArrowheads="1"/>
          </p:cNvSpPr>
          <p:nvPr/>
        </p:nvSpPr>
        <p:spPr bwMode="auto">
          <a:xfrm>
            <a:off x="3720420" y="2528070"/>
            <a:ext cx="1643668" cy="646305"/>
          </a:xfrm>
          <a:prstGeom prst="rect">
            <a:avLst/>
          </a:prstGeom>
          <a:noFill/>
          <a:ln>
            <a:noFill/>
          </a:ln>
        </p:spPr>
        <p:txBody>
          <a:bodyPr wrap="square" lIns="91412" tIns="45707" rIns="91412"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20000"/>
              </a:lnSpc>
              <a:spcBef>
                <a:spcPct val="0"/>
              </a:spcBef>
              <a:buNone/>
              <a:defRPr/>
            </a:pPr>
            <a:r>
              <a:rPr lang="zh-CN" altLang="en-US" sz="10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27" name="椭圆 26"/>
          <p:cNvSpPr/>
          <p:nvPr/>
        </p:nvSpPr>
        <p:spPr>
          <a:xfrm>
            <a:off x="5882904" y="1726776"/>
            <a:ext cx="237549" cy="23754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8" name="泪滴形 27"/>
          <p:cNvSpPr/>
          <p:nvPr/>
        </p:nvSpPr>
        <p:spPr>
          <a:xfrm rot="18852204">
            <a:off x="5528308" y="2208618"/>
            <a:ext cx="936104" cy="936104"/>
          </a:xfrm>
          <a:prstGeom prst="teardrop">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p:nvSpPr>
          <p:cNvPr id="29" name="文本框 14"/>
          <p:cNvSpPr txBox="1"/>
          <p:nvPr/>
        </p:nvSpPr>
        <p:spPr>
          <a:xfrm>
            <a:off x="5587823" y="2406786"/>
            <a:ext cx="774740"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a:spLocks noChangeArrowheads="1"/>
          </p:cNvSpPr>
          <p:nvPr/>
        </p:nvSpPr>
        <p:spPr bwMode="auto">
          <a:xfrm>
            <a:off x="5220072" y="3114822"/>
            <a:ext cx="1552575" cy="338528"/>
          </a:xfrm>
          <a:prstGeom prst="rect">
            <a:avLst/>
          </a:prstGeom>
          <a:noFill/>
          <a:ln w="9525">
            <a:noFill/>
            <a:miter lim="800000"/>
          </a:ln>
        </p:spPr>
        <p:txBody>
          <a:bodyPr lIns="91412" tIns="45707" rIns="91412" bIns="45707">
            <a:spAutoFit/>
          </a:bodyPr>
          <a:lstStyle/>
          <a:p>
            <a:pPr algn="ctr"/>
            <a:r>
              <a:rPr lang="zh-CN" altLang="en-US" sz="1600" b="1" dirty="0">
                <a:solidFill>
                  <a:srgbClr val="404040"/>
                </a:solidFill>
                <a:latin typeface="微软雅黑" panose="020B0503020204020204" pitchFamily="34" charset="-122"/>
                <a:ea typeface="微软雅黑" panose="020B0503020204020204" pitchFamily="34" charset="-122"/>
              </a:rPr>
              <a:t>添加标题</a:t>
            </a:r>
            <a:endParaRPr lang="en-US" altLang="zh-CN" sz="1600" b="1" dirty="0">
              <a:solidFill>
                <a:srgbClr val="404040"/>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5220072" y="3456735"/>
            <a:ext cx="1643668" cy="646305"/>
          </a:xfrm>
          <a:prstGeom prst="rect">
            <a:avLst/>
          </a:prstGeom>
          <a:noFill/>
          <a:ln>
            <a:noFill/>
          </a:ln>
        </p:spPr>
        <p:txBody>
          <a:bodyPr wrap="square" lIns="91412" tIns="45707" rIns="91412"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20000"/>
              </a:lnSpc>
              <a:spcBef>
                <a:spcPct val="0"/>
              </a:spcBef>
              <a:buNone/>
              <a:defRPr/>
            </a:pPr>
            <a:r>
              <a:rPr lang="zh-CN" altLang="en-US" sz="10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2" name="椭圆 31"/>
          <p:cNvSpPr/>
          <p:nvPr/>
        </p:nvSpPr>
        <p:spPr>
          <a:xfrm>
            <a:off x="7565806" y="2020668"/>
            <a:ext cx="237549" cy="23754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3" name="泪滴形 32"/>
          <p:cNvSpPr/>
          <p:nvPr/>
        </p:nvSpPr>
        <p:spPr>
          <a:xfrm rot="8052204">
            <a:off x="7214082" y="868379"/>
            <a:ext cx="936104" cy="936104"/>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4"/>
          <p:cNvSpPr txBox="1"/>
          <p:nvPr/>
        </p:nvSpPr>
        <p:spPr>
          <a:xfrm>
            <a:off x="7273597" y="1127614"/>
            <a:ext cx="774740"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7003197" y="2402761"/>
            <a:ext cx="1552575" cy="338528"/>
          </a:xfrm>
          <a:prstGeom prst="rect">
            <a:avLst/>
          </a:prstGeom>
          <a:noFill/>
          <a:ln w="9525">
            <a:noFill/>
            <a:miter lim="800000"/>
          </a:ln>
        </p:spPr>
        <p:txBody>
          <a:bodyPr lIns="91412" tIns="45707" rIns="91412" bIns="45707">
            <a:spAutoFit/>
          </a:bodyPr>
          <a:lstStyle/>
          <a:p>
            <a:pPr algn="ctr"/>
            <a:r>
              <a:rPr lang="zh-CN" altLang="en-US" sz="1600" b="1" dirty="0">
                <a:solidFill>
                  <a:srgbClr val="404040"/>
                </a:solidFill>
                <a:latin typeface="微软雅黑" panose="020B0503020204020204" pitchFamily="34" charset="-122"/>
                <a:ea typeface="微软雅黑" panose="020B0503020204020204" pitchFamily="34" charset="-122"/>
              </a:rPr>
              <a:t>添加标题</a:t>
            </a:r>
            <a:endParaRPr lang="en-US" altLang="zh-CN" sz="1600" b="1" dirty="0">
              <a:solidFill>
                <a:srgbClr val="404040"/>
              </a:solidFill>
              <a:latin typeface="微软雅黑" panose="020B0503020204020204" pitchFamily="34" charset="-122"/>
              <a:ea typeface="微软雅黑" panose="020B0503020204020204" pitchFamily="34" charset="-122"/>
            </a:endParaRPr>
          </a:p>
        </p:txBody>
      </p:sp>
      <p:sp>
        <p:nvSpPr>
          <p:cNvPr id="36" name="矩形 35"/>
          <p:cNvSpPr>
            <a:spLocks noChangeArrowheads="1"/>
          </p:cNvSpPr>
          <p:nvPr/>
        </p:nvSpPr>
        <p:spPr bwMode="auto">
          <a:xfrm>
            <a:off x="6960780" y="2718327"/>
            <a:ext cx="1643668" cy="646305"/>
          </a:xfrm>
          <a:prstGeom prst="rect">
            <a:avLst/>
          </a:prstGeom>
          <a:noFill/>
          <a:ln>
            <a:noFill/>
          </a:ln>
        </p:spPr>
        <p:txBody>
          <a:bodyPr wrap="square" lIns="91412" tIns="45707" rIns="91412"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20000"/>
              </a:lnSpc>
              <a:spcBef>
                <a:spcPct val="0"/>
              </a:spcBef>
              <a:buNone/>
              <a:defRPr/>
            </a:pPr>
            <a:r>
              <a:rPr lang="zh-CN" altLang="en-US" sz="10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6"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750"/>
                                        <p:tgtEl>
                                          <p:spTgt spid="9"/>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4000"/>
                            </p:stCondLst>
                            <p:childTnLst>
                              <p:par>
                                <p:cTn id="36" presetID="2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400"/>
                                        <p:tgtEl>
                                          <p:spTgt spid="12"/>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400"/>
                                        <p:tgtEl>
                                          <p:spTgt spid="13"/>
                                        </p:tgtEl>
                                      </p:cBhvr>
                                    </p:animEffect>
                                  </p:childTnLst>
                                </p:cTn>
                              </p:par>
                            </p:childTnLst>
                          </p:cTn>
                        </p:par>
                        <p:par>
                          <p:cTn id="45" fill="hold">
                            <p:stCondLst>
                              <p:cond delay="4500"/>
                            </p:stCondLst>
                            <p:childTnLst>
                              <p:par>
                                <p:cTn id="46" presetID="6"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750"/>
                                        <p:tgtEl>
                                          <p:spTgt spid="14"/>
                                        </p:tgtEl>
                                      </p:cBhvr>
                                    </p:animEffect>
                                  </p:childTnLst>
                                </p:cTn>
                              </p:par>
                            </p:childTnLst>
                          </p:cTn>
                        </p:par>
                        <p:par>
                          <p:cTn id="49" fill="hold">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horizontal)">
                                      <p:cBhvr>
                                        <p:cTn id="59" dur="400"/>
                                        <p:tgtEl>
                                          <p:spTgt spid="20"/>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400"/>
                                        <p:tgtEl>
                                          <p:spTgt spid="21"/>
                                        </p:tgtEl>
                                      </p:cBhvr>
                                    </p:animEffect>
                                  </p:childTnLst>
                                </p:cTn>
                              </p:par>
                            </p:childTnLst>
                          </p:cTn>
                        </p:par>
                        <p:par>
                          <p:cTn id="63" fill="hold">
                            <p:stCondLst>
                              <p:cond delay="6500"/>
                            </p:stCondLst>
                            <p:childTnLst>
                              <p:par>
                                <p:cTn id="64" presetID="6"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circle(in)">
                                      <p:cBhvr>
                                        <p:cTn id="66" dur="750"/>
                                        <p:tgtEl>
                                          <p:spTgt spid="22"/>
                                        </p:tgtEl>
                                      </p:cBhvr>
                                    </p:animEffect>
                                  </p:childTnLst>
                                </p:cTn>
                              </p:par>
                            </p:childTnLst>
                          </p:cTn>
                        </p:par>
                        <p:par>
                          <p:cTn id="67" fill="hold">
                            <p:stCondLst>
                              <p:cond delay="750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childTnLst>
                          </p:cTn>
                        </p:par>
                        <p:par>
                          <p:cTn id="71" fill="hold">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down)">
                                      <p:cBhvr>
                                        <p:cTn id="74" dur="500"/>
                                        <p:tgtEl>
                                          <p:spTgt spid="24"/>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randombar(horizontal)">
                                      <p:cBhvr>
                                        <p:cTn id="77" dur="400"/>
                                        <p:tgtEl>
                                          <p:spTgt spid="25"/>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randombar(horizontal)">
                                      <p:cBhvr>
                                        <p:cTn id="80" dur="400"/>
                                        <p:tgtEl>
                                          <p:spTgt spid="26"/>
                                        </p:tgtEl>
                                      </p:cBhvr>
                                    </p:animEffect>
                                  </p:childTnLst>
                                </p:cTn>
                              </p:par>
                            </p:childTnLst>
                          </p:cTn>
                        </p:par>
                        <p:par>
                          <p:cTn id="81" fill="hold">
                            <p:stCondLst>
                              <p:cond delay="8500"/>
                            </p:stCondLst>
                            <p:childTnLst>
                              <p:par>
                                <p:cTn id="82" presetID="6"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circle(in)">
                                      <p:cBhvr>
                                        <p:cTn id="84" dur="750"/>
                                        <p:tgtEl>
                                          <p:spTgt spid="27"/>
                                        </p:tgtEl>
                                      </p:cBhvr>
                                    </p:animEffect>
                                  </p:childTnLst>
                                </p:cTn>
                              </p:par>
                            </p:childTnLst>
                          </p:cTn>
                        </p:par>
                        <p:par>
                          <p:cTn id="85" fill="hold">
                            <p:stCondLst>
                              <p:cond delay="9500"/>
                            </p:stCondLst>
                            <p:childTnLst>
                              <p:par>
                                <p:cTn id="86" presetID="2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up)">
                                      <p:cBhvr>
                                        <p:cTn id="88" dur="500"/>
                                        <p:tgtEl>
                                          <p:spTgt spid="28"/>
                                        </p:tgtEl>
                                      </p:cBhvr>
                                    </p:animEffect>
                                  </p:childTnLst>
                                </p:cTn>
                              </p:par>
                            </p:childTnLst>
                          </p:cTn>
                        </p:par>
                        <p:par>
                          <p:cTn id="89" fill="hold">
                            <p:stCondLst>
                              <p:cond delay="10000"/>
                            </p:stCondLst>
                            <p:childTnLst>
                              <p:par>
                                <p:cTn id="90" presetID="22" presetClass="entr" presetSubtype="4"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down)">
                                      <p:cBhvr>
                                        <p:cTn id="92" dur="500"/>
                                        <p:tgtEl>
                                          <p:spTgt spid="29"/>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randombar(horizontal)">
                                      <p:cBhvr>
                                        <p:cTn id="95" dur="400"/>
                                        <p:tgtEl>
                                          <p:spTgt spid="30"/>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randombar(horizontal)">
                                      <p:cBhvr>
                                        <p:cTn id="98" dur="400"/>
                                        <p:tgtEl>
                                          <p:spTgt spid="31"/>
                                        </p:tgtEl>
                                      </p:cBhvr>
                                    </p:animEffect>
                                  </p:childTnLst>
                                </p:cTn>
                              </p:par>
                            </p:childTnLst>
                          </p:cTn>
                        </p:par>
                        <p:par>
                          <p:cTn id="99" fill="hold">
                            <p:stCondLst>
                              <p:cond delay="10500"/>
                            </p:stCondLst>
                            <p:childTnLst>
                              <p:par>
                                <p:cTn id="100" presetID="6" presetClass="entr" presetSubtype="16"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circle(in)">
                                      <p:cBhvr>
                                        <p:cTn id="102" dur="750"/>
                                        <p:tgtEl>
                                          <p:spTgt spid="3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up)">
                                      <p:cBhvr>
                                        <p:cTn id="106" dur="500"/>
                                        <p:tgtEl>
                                          <p:spTgt spid="33"/>
                                        </p:tgtEl>
                                      </p:cBhvr>
                                    </p:animEffect>
                                  </p:childTnLst>
                                </p:cTn>
                              </p:par>
                            </p:childTnLst>
                          </p:cTn>
                        </p:par>
                        <p:par>
                          <p:cTn id="107" fill="hold">
                            <p:stCondLst>
                              <p:cond delay="12000"/>
                            </p:stCondLst>
                            <p:childTnLst>
                              <p:par>
                                <p:cTn id="108" presetID="22" presetClass="entr" presetSubtype="4"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wipe(down)">
                                      <p:cBhvr>
                                        <p:cTn id="110" dur="500"/>
                                        <p:tgtEl>
                                          <p:spTgt spid="34"/>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randombar(horizontal)">
                                      <p:cBhvr>
                                        <p:cTn id="113" dur="400"/>
                                        <p:tgtEl>
                                          <p:spTgt spid="35"/>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randombar(horizontal)">
                                      <p:cBhvr>
                                        <p:cTn id="116" dur="4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8" grpId="0" animBg="1"/>
      <p:bldP spid="9" grpId="0" animBg="1"/>
      <p:bldP spid="10" grpId="0" animBg="1"/>
      <p:bldP spid="11" grpId="0"/>
      <p:bldP spid="12" grpId="0"/>
      <p:bldP spid="13" grpId="0"/>
      <p:bldP spid="14" grpId="0" animBg="1"/>
      <p:bldP spid="16" grpId="0" animBg="1"/>
      <p:bldP spid="17" grpId="0"/>
      <p:bldP spid="20" grpId="0"/>
      <p:bldP spid="21" grpId="0"/>
      <p:bldP spid="22" grpId="0" animBg="1"/>
      <p:bldP spid="23" grpId="0" animBg="1"/>
      <p:bldP spid="24" grpId="0"/>
      <p:bldP spid="25" grpId="0"/>
      <p:bldP spid="26" grpId="0"/>
      <p:bldP spid="27" grpId="0" animBg="1"/>
      <p:bldP spid="28" grpId="0" animBg="1"/>
      <p:bldP spid="29" grpId="0"/>
      <p:bldP spid="30" grpId="0"/>
      <p:bldP spid="31" grpId="0"/>
      <p:bldP spid="32" grpId="0" animBg="1"/>
      <p:bldP spid="33" grpId="0" animBg="1"/>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428400" y="1839342"/>
            <a:ext cx="954524" cy="954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Freeform 33"/>
          <p:cNvSpPr>
            <a:spLocks noEditPoints="1"/>
          </p:cNvSpPr>
          <p:nvPr/>
        </p:nvSpPr>
        <p:spPr bwMode="auto">
          <a:xfrm>
            <a:off x="1600477" y="2108838"/>
            <a:ext cx="610370" cy="415827"/>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68580" tIns="34290" rIns="68580" bIns="3429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4115452" y="1383095"/>
            <a:ext cx="1410629" cy="141106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zh-CN" altLang="en-US"/>
          </a:p>
        </p:txBody>
      </p:sp>
      <p:sp>
        <p:nvSpPr>
          <p:cNvPr id="11" name="矩形 10"/>
          <p:cNvSpPr/>
          <p:nvPr/>
        </p:nvSpPr>
        <p:spPr>
          <a:xfrm>
            <a:off x="2601277" y="1570602"/>
            <a:ext cx="1223268" cy="122364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a:p>
        </p:txBody>
      </p:sp>
      <p:sp>
        <p:nvSpPr>
          <p:cNvPr id="12" name="Freeform 10"/>
          <p:cNvSpPr>
            <a:spLocks noEditPoints="1"/>
          </p:cNvSpPr>
          <p:nvPr/>
        </p:nvSpPr>
        <p:spPr bwMode="auto">
          <a:xfrm>
            <a:off x="4573624" y="1830670"/>
            <a:ext cx="549737" cy="543053"/>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68580" tIns="34290" rIns="68580" bIns="3429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Freeform 11"/>
          <p:cNvSpPr>
            <a:spLocks noEditPoints="1"/>
          </p:cNvSpPr>
          <p:nvPr/>
        </p:nvSpPr>
        <p:spPr bwMode="auto">
          <a:xfrm>
            <a:off x="2970824" y="1914775"/>
            <a:ext cx="532526" cy="473436"/>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68580" tIns="34290" rIns="68580" bIns="3429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5858527" y="923650"/>
            <a:ext cx="1866230" cy="186680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16" name="Freeform 72"/>
          <p:cNvSpPr>
            <a:spLocks noEditPoints="1"/>
          </p:cNvSpPr>
          <p:nvPr/>
        </p:nvSpPr>
        <p:spPr bwMode="auto">
          <a:xfrm>
            <a:off x="6379211" y="1538662"/>
            <a:ext cx="824862" cy="826604"/>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51428" tIns="25715" rIns="51428" bIns="25715"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7" name="椭圆 16"/>
          <p:cNvSpPr/>
          <p:nvPr/>
        </p:nvSpPr>
        <p:spPr>
          <a:xfrm>
            <a:off x="1363412" y="3153132"/>
            <a:ext cx="567063" cy="5672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Box 19"/>
          <p:cNvSpPr txBox="1"/>
          <p:nvPr/>
        </p:nvSpPr>
        <p:spPr>
          <a:xfrm>
            <a:off x="1452164" y="3218904"/>
            <a:ext cx="455894" cy="377026"/>
          </a:xfrm>
          <a:prstGeom prst="rect">
            <a:avLst/>
          </a:prstGeom>
          <a:noFill/>
        </p:spPr>
        <p:txBody>
          <a:bodyPr wrap="none" lIns="68580" tIns="34290" rIns="68580" bIns="34290"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050195" y="3152346"/>
            <a:ext cx="1372791" cy="300131"/>
          </a:xfrm>
          <a:prstGeom prst="rect">
            <a:avLst/>
          </a:prstGeom>
          <a:noFill/>
        </p:spPr>
        <p:txBody>
          <a:bodyPr lIns="68574" tIns="34286" rIns="68574" bIns="34286">
            <a:spAutoFit/>
          </a:bodyPr>
          <a:lstStyle/>
          <a:p>
            <a:pPr defTabSz="685800" fontAlgn="auto">
              <a:spcBef>
                <a:spcPts val="0"/>
              </a:spcBef>
              <a:spcAft>
                <a:spcPts val="0"/>
              </a:spcAft>
              <a:defRPr/>
            </a:pPr>
            <a:r>
              <a:rPr lang="zh-CN" altLang="en-US" sz="1500" dirty="0">
                <a:solidFill>
                  <a:schemeClr val="tx1">
                    <a:lumMod val="65000"/>
                    <a:lumOff val="35000"/>
                  </a:schemeClr>
                </a:solidFill>
                <a:ea typeface="微软雅黑" panose="020B0503020204020204" pitchFamily="34" charset="-122"/>
                <a:cs typeface="Arial" panose="020B0604020202020204" pitchFamily="34" charset="0"/>
              </a:rPr>
              <a:t>添加标题</a:t>
            </a:r>
            <a:endParaRPr lang="zh-CN" altLang="en-US" sz="1500" baseline="-3000" dirty="0">
              <a:solidFill>
                <a:schemeClr val="tx1">
                  <a:lumMod val="65000"/>
                  <a:lumOff val="35000"/>
                </a:schemeClr>
              </a:solidFill>
              <a:ea typeface="微软雅黑" panose="020B0503020204020204" pitchFamily="34" charset="-122"/>
              <a:cs typeface="Arial" panose="020B0604020202020204" pitchFamily="34" charset="0"/>
            </a:endParaRPr>
          </a:p>
        </p:txBody>
      </p:sp>
      <p:sp>
        <p:nvSpPr>
          <p:cNvPr id="22" name="文本框 21"/>
          <p:cNvSpPr txBox="1"/>
          <p:nvPr/>
        </p:nvSpPr>
        <p:spPr>
          <a:xfrm>
            <a:off x="2049066" y="3453531"/>
            <a:ext cx="2712244" cy="484890"/>
          </a:xfrm>
          <a:prstGeom prst="rect">
            <a:avLst/>
          </a:prstGeom>
          <a:noFill/>
        </p:spPr>
        <p:txBody>
          <a:bodyPr lIns="68574" tIns="34286" rIns="68574" bIns="34286">
            <a:spAutoFit/>
          </a:bodyPr>
          <a:lstStyle/>
          <a:p>
            <a:pPr algn="r" defTabSz="685800" fontAlgn="auto">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23" name="椭圆 22"/>
          <p:cNvSpPr/>
          <p:nvPr/>
        </p:nvSpPr>
        <p:spPr>
          <a:xfrm>
            <a:off x="1363412" y="4114773"/>
            <a:ext cx="567063" cy="567238"/>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zh-CN" altLang="en-US"/>
          </a:p>
        </p:txBody>
      </p:sp>
      <p:sp>
        <p:nvSpPr>
          <p:cNvPr id="24" name="TextBox 23"/>
          <p:cNvSpPr txBox="1"/>
          <p:nvPr/>
        </p:nvSpPr>
        <p:spPr>
          <a:xfrm>
            <a:off x="1452164" y="4180545"/>
            <a:ext cx="455894" cy="377026"/>
          </a:xfrm>
          <a:prstGeom prst="rect">
            <a:avLst/>
          </a:prstGeom>
          <a:noFill/>
        </p:spPr>
        <p:txBody>
          <a:bodyPr wrap="none" lIns="68580" tIns="34290" rIns="68580" bIns="34290"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文本框 20"/>
          <p:cNvSpPr txBox="1"/>
          <p:nvPr/>
        </p:nvSpPr>
        <p:spPr>
          <a:xfrm>
            <a:off x="2050195" y="4113987"/>
            <a:ext cx="1372791" cy="300131"/>
          </a:xfrm>
          <a:prstGeom prst="rect">
            <a:avLst/>
          </a:prstGeom>
          <a:noFill/>
        </p:spPr>
        <p:txBody>
          <a:bodyPr lIns="68574" tIns="34286" rIns="68574" bIns="34286">
            <a:spAutoFit/>
          </a:bodyPr>
          <a:lstStyle/>
          <a:p>
            <a:pPr defTabSz="685800" fontAlgn="auto">
              <a:spcBef>
                <a:spcPts val="0"/>
              </a:spcBef>
              <a:spcAft>
                <a:spcPts val="0"/>
              </a:spcAft>
              <a:defRPr/>
            </a:pPr>
            <a:r>
              <a:rPr lang="zh-CN" altLang="en-US" sz="1500" dirty="0">
                <a:solidFill>
                  <a:schemeClr val="tx1">
                    <a:lumMod val="65000"/>
                    <a:lumOff val="35000"/>
                  </a:schemeClr>
                </a:solidFill>
                <a:ea typeface="微软雅黑" panose="020B0503020204020204" pitchFamily="34" charset="-122"/>
                <a:cs typeface="Arial" panose="020B0604020202020204" pitchFamily="34" charset="0"/>
              </a:rPr>
              <a:t>添加标题</a:t>
            </a:r>
            <a:endParaRPr lang="zh-CN" altLang="en-US" sz="1500" baseline="-3000" dirty="0">
              <a:solidFill>
                <a:schemeClr val="tx1">
                  <a:lumMod val="65000"/>
                  <a:lumOff val="35000"/>
                </a:schemeClr>
              </a:solidFill>
              <a:ea typeface="微软雅黑" panose="020B0503020204020204" pitchFamily="34" charset="-122"/>
              <a:cs typeface="Arial" panose="020B0604020202020204" pitchFamily="34" charset="0"/>
            </a:endParaRPr>
          </a:p>
        </p:txBody>
      </p:sp>
      <p:sp>
        <p:nvSpPr>
          <p:cNvPr id="26" name="文本框 21"/>
          <p:cNvSpPr txBox="1"/>
          <p:nvPr/>
        </p:nvSpPr>
        <p:spPr>
          <a:xfrm>
            <a:off x="2049066" y="4415172"/>
            <a:ext cx="2712244" cy="484890"/>
          </a:xfrm>
          <a:prstGeom prst="rect">
            <a:avLst/>
          </a:prstGeom>
          <a:noFill/>
        </p:spPr>
        <p:txBody>
          <a:bodyPr lIns="68574" tIns="34286" rIns="68574" bIns="34286">
            <a:spAutoFit/>
          </a:bodyPr>
          <a:lstStyle/>
          <a:p>
            <a:pPr algn="r" defTabSz="685800" fontAlgn="auto">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27" name="椭圆 26"/>
          <p:cNvSpPr/>
          <p:nvPr/>
        </p:nvSpPr>
        <p:spPr>
          <a:xfrm>
            <a:off x="5021012" y="3156979"/>
            <a:ext cx="567063" cy="56723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a:p>
        </p:txBody>
      </p:sp>
      <p:sp>
        <p:nvSpPr>
          <p:cNvPr id="28" name="TextBox 27"/>
          <p:cNvSpPr txBox="1"/>
          <p:nvPr/>
        </p:nvSpPr>
        <p:spPr>
          <a:xfrm>
            <a:off x="5109764" y="3222751"/>
            <a:ext cx="455894" cy="377026"/>
          </a:xfrm>
          <a:prstGeom prst="rect">
            <a:avLst/>
          </a:prstGeom>
          <a:noFill/>
        </p:spPr>
        <p:txBody>
          <a:bodyPr wrap="none" lIns="68580" tIns="34290" rIns="68580" bIns="34290"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文本框 20"/>
          <p:cNvSpPr txBox="1"/>
          <p:nvPr/>
        </p:nvSpPr>
        <p:spPr>
          <a:xfrm>
            <a:off x="5707795" y="3156193"/>
            <a:ext cx="1372791" cy="300131"/>
          </a:xfrm>
          <a:prstGeom prst="rect">
            <a:avLst/>
          </a:prstGeom>
          <a:noFill/>
        </p:spPr>
        <p:txBody>
          <a:bodyPr lIns="68574" tIns="34286" rIns="68574" bIns="34286">
            <a:spAutoFit/>
          </a:bodyPr>
          <a:lstStyle/>
          <a:p>
            <a:pPr defTabSz="685800" fontAlgn="auto">
              <a:spcBef>
                <a:spcPts val="0"/>
              </a:spcBef>
              <a:spcAft>
                <a:spcPts val="0"/>
              </a:spcAft>
              <a:defRPr/>
            </a:pPr>
            <a:r>
              <a:rPr lang="zh-CN" altLang="en-US" sz="1500" dirty="0">
                <a:solidFill>
                  <a:schemeClr val="tx1">
                    <a:lumMod val="65000"/>
                    <a:lumOff val="35000"/>
                  </a:schemeClr>
                </a:solidFill>
                <a:ea typeface="微软雅黑" panose="020B0503020204020204" pitchFamily="34" charset="-122"/>
                <a:cs typeface="Arial" panose="020B0604020202020204" pitchFamily="34" charset="0"/>
              </a:rPr>
              <a:t>添加标题</a:t>
            </a:r>
            <a:endParaRPr lang="zh-CN" altLang="en-US" sz="1500" baseline="-3000" dirty="0">
              <a:solidFill>
                <a:schemeClr val="tx1">
                  <a:lumMod val="65000"/>
                  <a:lumOff val="35000"/>
                </a:schemeClr>
              </a:solidFill>
              <a:ea typeface="微软雅黑" panose="020B0503020204020204" pitchFamily="34" charset="-122"/>
              <a:cs typeface="Arial" panose="020B0604020202020204" pitchFamily="34" charset="0"/>
            </a:endParaRPr>
          </a:p>
        </p:txBody>
      </p:sp>
      <p:sp>
        <p:nvSpPr>
          <p:cNvPr id="30" name="文本框 21"/>
          <p:cNvSpPr txBox="1"/>
          <p:nvPr/>
        </p:nvSpPr>
        <p:spPr>
          <a:xfrm>
            <a:off x="5706666" y="3457378"/>
            <a:ext cx="2712244" cy="484890"/>
          </a:xfrm>
          <a:prstGeom prst="rect">
            <a:avLst/>
          </a:prstGeom>
          <a:noFill/>
        </p:spPr>
        <p:txBody>
          <a:bodyPr lIns="68574" tIns="34286" rIns="68574" bIns="34286">
            <a:spAutoFit/>
          </a:bodyPr>
          <a:lstStyle/>
          <a:p>
            <a:pPr algn="r" defTabSz="685800" fontAlgn="auto">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31" name="椭圆 30"/>
          <p:cNvSpPr/>
          <p:nvPr/>
        </p:nvSpPr>
        <p:spPr>
          <a:xfrm>
            <a:off x="5021012" y="4118620"/>
            <a:ext cx="567063" cy="56723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2" name="TextBox 31"/>
          <p:cNvSpPr txBox="1"/>
          <p:nvPr/>
        </p:nvSpPr>
        <p:spPr>
          <a:xfrm>
            <a:off x="5109764" y="4184392"/>
            <a:ext cx="455894" cy="377026"/>
          </a:xfrm>
          <a:prstGeom prst="rect">
            <a:avLst/>
          </a:prstGeom>
          <a:noFill/>
        </p:spPr>
        <p:txBody>
          <a:bodyPr wrap="none" lIns="68580" tIns="34290" rIns="68580" bIns="34290"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3" name="文本框 20"/>
          <p:cNvSpPr txBox="1"/>
          <p:nvPr/>
        </p:nvSpPr>
        <p:spPr>
          <a:xfrm>
            <a:off x="5707795" y="4117834"/>
            <a:ext cx="1372791" cy="300131"/>
          </a:xfrm>
          <a:prstGeom prst="rect">
            <a:avLst/>
          </a:prstGeom>
          <a:noFill/>
        </p:spPr>
        <p:txBody>
          <a:bodyPr lIns="68574" tIns="34286" rIns="68574" bIns="34286">
            <a:spAutoFit/>
          </a:bodyPr>
          <a:lstStyle/>
          <a:p>
            <a:pPr defTabSz="685800" fontAlgn="auto">
              <a:spcBef>
                <a:spcPts val="0"/>
              </a:spcBef>
              <a:spcAft>
                <a:spcPts val="0"/>
              </a:spcAft>
              <a:defRPr/>
            </a:pPr>
            <a:r>
              <a:rPr lang="zh-CN" altLang="en-US" sz="1500" dirty="0">
                <a:solidFill>
                  <a:schemeClr val="tx1">
                    <a:lumMod val="65000"/>
                    <a:lumOff val="35000"/>
                  </a:schemeClr>
                </a:solidFill>
                <a:ea typeface="微软雅黑" panose="020B0503020204020204" pitchFamily="34" charset="-122"/>
                <a:cs typeface="Arial" panose="020B0604020202020204" pitchFamily="34" charset="0"/>
              </a:rPr>
              <a:t>添加标题</a:t>
            </a:r>
            <a:endParaRPr lang="zh-CN" altLang="en-US" sz="1500" baseline="-3000" dirty="0">
              <a:solidFill>
                <a:schemeClr val="tx1">
                  <a:lumMod val="65000"/>
                  <a:lumOff val="35000"/>
                </a:schemeClr>
              </a:solidFill>
              <a:ea typeface="微软雅黑" panose="020B0503020204020204" pitchFamily="34" charset="-122"/>
              <a:cs typeface="Arial" panose="020B0604020202020204" pitchFamily="34" charset="0"/>
            </a:endParaRPr>
          </a:p>
        </p:txBody>
      </p:sp>
      <p:sp>
        <p:nvSpPr>
          <p:cNvPr id="34" name="文本框 21"/>
          <p:cNvSpPr txBox="1"/>
          <p:nvPr/>
        </p:nvSpPr>
        <p:spPr>
          <a:xfrm>
            <a:off x="5706666" y="4419019"/>
            <a:ext cx="2712244" cy="484890"/>
          </a:xfrm>
          <a:prstGeom prst="rect">
            <a:avLst/>
          </a:prstGeom>
          <a:noFill/>
        </p:spPr>
        <p:txBody>
          <a:bodyPr lIns="68574" tIns="34286" rIns="68574" bIns="34286">
            <a:spAutoFit/>
          </a:bodyPr>
          <a:lstStyle/>
          <a:p>
            <a:pPr algn="r" defTabSz="685800" fontAlgn="auto">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4000"/>
                            </p:stCondLst>
                            <p:childTnLst>
                              <p:par>
                                <p:cTn id="40" presetID="14" presetClass="entr" presetSubtype="1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par>
                          <p:cTn id="43" fill="hold">
                            <p:stCondLst>
                              <p:cond delay="4500"/>
                            </p:stCondLst>
                            <p:childTnLst>
                              <p:par>
                                <p:cTn id="44" presetID="14" presetClass="entr" presetSubtype="1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par>
                          <p:cTn id="47" fill="hold">
                            <p:stCondLst>
                              <p:cond delay="5000"/>
                            </p:stCondLst>
                            <p:childTnLst>
                              <p:par>
                                <p:cTn id="48" presetID="14" presetClass="entr" presetSubtype="1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par>
                          <p:cTn id="51" fill="hold">
                            <p:stCondLst>
                              <p:cond delay="5500"/>
                            </p:stCondLst>
                            <p:childTnLst>
                              <p:par>
                                <p:cTn id="52" presetID="14" presetClass="entr" presetSubtype="1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randombar(horizontal)">
                                      <p:cBhvr>
                                        <p:cTn id="54" dur="500"/>
                                        <p:tgtEl>
                                          <p:spTgt spid="16"/>
                                        </p:tgtEl>
                                      </p:cBhvr>
                                    </p:animEffect>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22" presetClass="entr" presetSubtype="2" fill="hold" grpId="0" nodeType="withEffect">
                                  <p:stCondLst>
                                    <p:cond delay="250"/>
                                  </p:stCondLst>
                                  <p:childTnLst>
                                    <p:set>
                                      <p:cBhvr>
                                        <p:cTn id="68" dur="1" fill="hold">
                                          <p:stCondLst>
                                            <p:cond delay="0"/>
                                          </p:stCondLst>
                                        </p:cTn>
                                        <p:tgtEl>
                                          <p:spTgt spid="22"/>
                                        </p:tgtEl>
                                        <p:attrNameLst>
                                          <p:attrName>style.visibility</p:attrName>
                                        </p:attrNameLst>
                                      </p:cBhvr>
                                      <p:to>
                                        <p:strVal val="visible"/>
                                      </p:to>
                                    </p:set>
                                    <p:animEffect transition="in" filter="wipe(right)">
                                      <p:cBhvr>
                                        <p:cTn id="69" dur="750"/>
                                        <p:tgtEl>
                                          <p:spTgt spid="22"/>
                                        </p:tgtEl>
                                      </p:cBhvr>
                                    </p:animEffect>
                                  </p:childTnLst>
                                </p:cTn>
                              </p:par>
                              <p:par>
                                <p:cTn id="70" presetID="22" presetClass="entr" presetSubtype="2" fill="hold" grpId="0" nodeType="withEffect">
                                  <p:stCondLst>
                                    <p:cond delay="550"/>
                                  </p:stCondLst>
                                  <p:childTnLst>
                                    <p:set>
                                      <p:cBhvr>
                                        <p:cTn id="71" dur="1" fill="hold">
                                          <p:stCondLst>
                                            <p:cond delay="0"/>
                                          </p:stCondLst>
                                        </p:cTn>
                                        <p:tgtEl>
                                          <p:spTgt spid="21"/>
                                        </p:tgtEl>
                                        <p:attrNameLst>
                                          <p:attrName>style.visibility</p:attrName>
                                        </p:attrNameLst>
                                      </p:cBhvr>
                                      <p:to>
                                        <p:strVal val="visible"/>
                                      </p:to>
                                    </p:set>
                                    <p:animEffect transition="in" filter="wipe(right)">
                                      <p:cBhvr>
                                        <p:cTn id="72" dur="350"/>
                                        <p:tgtEl>
                                          <p:spTgt spid="21"/>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par>
                                <p:cTn id="85" presetID="22" presetClass="entr" presetSubtype="2" fill="hold" grpId="0" nodeType="withEffect">
                                  <p:stCondLst>
                                    <p:cond delay="250"/>
                                  </p:stCondLst>
                                  <p:childTnLst>
                                    <p:set>
                                      <p:cBhvr>
                                        <p:cTn id="86" dur="1" fill="hold">
                                          <p:stCondLst>
                                            <p:cond delay="0"/>
                                          </p:stCondLst>
                                        </p:cTn>
                                        <p:tgtEl>
                                          <p:spTgt spid="26"/>
                                        </p:tgtEl>
                                        <p:attrNameLst>
                                          <p:attrName>style.visibility</p:attrName>
                                        </p:attrNameLst>
                                      </p:cBhvr>
                                      <p:to>
                                        <p:strVal val="visible"/>
                                      </p:to>
                                    </p:set>
                                    <p:animEffect transition="in" filter="wipe(right)">
                                      <p:cBhvr>
                                        <p:cTn id="87" dur="750"/>
                                        <p:tgtEl>
                                          <p:spTgt spid="26"/>
                                        </p:tgtEl>
                                      </p:cBhvr>
                                    </p:animEffect>
                                  </p:childTnLst>
                                </p:cTn>
                              </p:par>
                              <p:par>
                                <p:cTn id="88" presetID="22" presetClass="entr" presetSubtype="2" fill="hold" grpId="0" nodeType="withEffect">
                                  <p:stCondLst>
                                    <p:cond delay="550"/>
                                  </p:stCondLst>
                                  <p:childTnLst>
                                    <p:set>
                                      <p:cBhvr>
                                        <p:cTn id="89" dur="1" fill="hold">
                                          <p:stCondLst>
                                            <p:cond delay="0"/>
                                          </p:stCondLst>
                                        </p:cTn>
                                        <p:tgtEl>
                                          <p:spTgt spid="25"/>
                                        </p:tgtEl>
                                        <p:attrNameLst>
                                          <p:attrName>style.visibility</p:attrName>
                                        </p:attrNameLst>
                                      </p:cBhvr>
                                      <p:to>
                                        <p:strVal val="visible"/>
                                      </p:to>
                                    </p:set>
                                    <p:animEffect transition="in" filter="wipe(right)">
                                      <p:cBhvr>
                                        <p:cTn id="90" dur="350"/>
                                        <p:tgtEl>
                                          <p:spTgt spid="2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500" fill="hold"/>
                                        <p:tgtEl>
                                          <p:spTgt spid="28"/>
                                        </p:tgtEl>
                                        <p:attrNameLst>
                                          <p:attrName>ppt_w</p:attrName>
                                        </p:attrNameLst>
                                      </p:cBhvr>
                                      <p:tavLst>
                                        <p:tav tm="0">
                                          <p:val>
                                            <p:fltVal val="0"/>
                                          </p:val>
                                        </p:tav>
                                        <p:tav tm="100000">
                                          <p:val>
                                            <p:strVal val="#ppt_w"/>
                                          </p:val>
                                        </p:tav>
                                      </p:tavLst>
                                    </p:anim>
                                    <p:anim calcmode="lin" valueType="num">
                                      <p:cBhvr>
                                        <p:cTn id="101" dur="500" fill="hold"/>
                                        <p:tgtEl>
                                          <p:spTgt spid="28"/>
                                        </p:tgtEl>
                                        <p:attrNameLst>
                                          <p:attrName>ppt_h</p:attrName>
                                        </p:attrNameLst>
                                      </p:cBhvr>
                                      <p:tavLst>
                                        <p:tav tm="0">
                                          <p:val>
                                            <p:fltVal val="0"/>
                                          </p:val>
                                        </p:tav>
                                        <p:tav tm="100000">
                                          <p:val>
                                            <p:strVal val="#ppt_h"/>
                                          </p:val>
                                        </p:tav>
                                      </p:tavLst>
                                    </p:anim>
                                    <p:animEffect transition="in" filter="fade">
                                      <p:cBhvr>
                                        <p:cTn id="102" dur="500"/>
                                        <p:tgtEl>
                                          <p:spTgt spid="28"/>
                                        </p:tgtEl>
                                      </p:cBhvr>
                                    </p:animEffect>
                                  </p:childTnLst>
                                </p:cTn>
                              </p:par>
                              <p:par>
                                <p:cTn id="103" presetID="22" presetClass="entr" presetSubtype="2" fill="hold" grpId="0" nodeType="withEffect">
                                  <p:stCondLst>
                                    <p:cond delay="250"/>
                                  </p:stCondLst>
                                  <p:childTnLst>
                                    <p:set>
                                      <p:cBhvr>
                                        <p:cTn id="104" dur="1" fill="hold">
                                          <p:stCondLst>
                                            <p:cond delay="0"/>
                                          </p:stCondLst>
                                        </p:cTn>
                                        <p:tgtEl>
                                          <p:spTgt spid="30"/>
                                        </p:tgtEl>
                                        <p:attrNameLst>
                                          <p:attrName>style.visibility</p:attrName>
                                        </p:attrNameLst>
                                      </p:cBhvr>
                                      <p:to>
                                        <p:strVal val="visible"/>
                                      </p:to>
                                    </p:set>
                                    <p:animEffect transition="in" filter="wipe(right)">
                                      <p:cBhvr>
                                        <p:cTn id="105" dur="750"/>
                                        <p:tgtEl>
                                          <p:spTgt spid="30"/>
                                        </p:tgtEl>
                                      </p:cBhvr>
                                    </p:animEffect>
                                  </p:childTnLst>
                                </p:cTn>
                              </p:par>
                              <p:par>
                                <p:cTn id="106" presetID="22" presetClass="entr" presetSubtype="2" fill="hold" grpId="0" nodeType="withEffect">
                                  <p:stCondLst>
                                    <p:cond delay="550"/>
                                  </p:stCondLst>
                                  <p:childTnLst>
                                    <p:set>
                                      <p:cBhvr>
                                        <p:cTn id="107" dur="1" fill="hold">
                                          <p:stCondLst>
                                            <p:cond delay="0"/>
                                          </p:stCondLst>
                                        </p:cTn>
                                        <p:tgtEl>
                                          <p:spTgt spid="29"/>
                                        </p:tgtEl>
                                        <p:attrNameLst>
                                          <p:attrName>style.visibility</p:attrName>
                                        </p:attrNameLst>
                                      </p:cBhvr>
                                      <p:to>
                                        <p:strVal val="visible"/>
                                      </p:to>
                                    </p:set>
                                    <p:animEffect transition="in" filter="wipe(right)">
                                      <p:cBhvr>
                                        <p:cTn id="108" dur="350"/>
                                        <p:tgtEl>
                                          <p:spTgt spid="29"/>
                                        </p:tgtEl>
                                      </p:cBhvr>
                                    </p:animEffect>
                                  </p:childTnLst>
                                </p:cTn>
                              </p:par>
                            </p:childTnLst>
                          </p:cTn>
                        </p:par>
                        <p:par>
                          <p:cTn id="109" fill="hold">
                            <p:stCondLst>
                              <p:cond delay="9000"/>
                            </p:stCondLst>
                            <p:childTnLst>
                              <p:par>
                                <p:cTn id="110" presetID="53" presetClass="entr" presetSubtype="16" fill="hold" grpId="0" nodeType="after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p:cTn id="112" dur="500" fill="hold"/>
                                        <p:tgtEl>
                                          <p:spTgt spid="31"/>
                                        </p:tgtEl>
                                        <p:attrNameLst>
                                          <p:attrName>ppt_w</p:attrName>
                                        </p:attrNameLst>
                                      </p:cBhvr>
                                      <p:tavLst>
                                        <p:tav tm="0">
                                          <p:val>
                                            <p:fltVal val="0"/>
                                          </p:val>
                                        </p:tav>
                                        <p:tav tm="100000">
                                          <p:val>
                                            <p:strVal val="#ppt_w"/>
                                          </p:val>
                                        </p:tav>
                                      </p:tavLst>
                                    </p:anim>
                                    <p:anim calcmode="lin" valueType="num">
                                      <p:cBhvr>
                                        <p:cTn id="113" dur="500" fill="hold"/>
                                        <p:tgtEl>
                                          <p:spTgt spid="31"/>
                                        </p:tgtEl>
                                        <p:attrNameLst>
                                          <p:attrName>ppt_h</p:attrName>
                                        </p:attrNameLst>
                                      </p:cBhvr>
                                      <p:tavLst>
                                        <p:tav tm="0">
                                          <p:val>
                                            <p:fltVal val="0"/>
                                          </p:val>
                                        </p:tav>
                                        <p:tav tm="100000">
                                          <p:val>
                                            <p:strVal val="#ppt_h"/>
                                          </p:val>
                                        </p:tav>
                                      </p:tavLst>
                                    </p:anim>
                                    <p:animEffect transition="in" filter="fade">
                                      <p:cBhvr>
                                        <p:cTn id="114" dur="500"/>
                                        <p:tgtEl>
                                          <p:spTgt spid="31"/>
                                        </p:tgtEl>
                                      </p:cBhvr>
                                    </p:animEffect>
                                  </p:childTnLst>
                                </p:cTn>
                              </p:par>
                            </p:childTnLst>
                          </p:cTn>
                        </p:par>
                        <p:par>
                          <p:cTn id="115" fill="hold">
                            <p:stCondLst>
                              <p:cond delay="9500"/>
                            </p:stCondLst>
                            <p:childTnLst>
                              <p:par>
                                <p:cTn id="116" presetID="53" presetClass="entr" presetSubtype="16"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 calcmode="lin" valueType="num">
                                      <p:cBhvr>
                                        <p:cTn id="118" dur="500" fill="hold"/>
                                        <p:tgtEl>
                                          <p:spTgt spid="32"/>
                                        </p:tgtEl>
                                        <p:attrNameLst>
                                          <p:attrName>ppt_w</p:attrName>
                                        </p:attrNameLst>
                                      </p:cBhvr>
                                      <p:tavLst>
                                        <p:tav tm="0">
                                          <p:val>
                                            <p:fltVal val="0"/>
                                          </p:val>
                                        </p:tav>
                                        <p:tav tm="100000">
                                          <p:val>
                                            <p:strVal val="#ppt_w"/>
                                          </p:val>
                                        </p:tav>
                                      </p:tavLst>
                                    </p:anim>
                                    <p:anim calcmode="lin" valueType="num">
                                      <p:cBhvr>
                                        <p:cTn id="119" dur="500" fill="hold"/>
                                        <p:tgtEl>
                                          <p:spTgt spid="32"/>
                                        </p:tgtEl>
                                        <p:attrNameLst>
                                          <p:attrName>ppt_h</p:attrName>
                                        </p:attrNameLst>
                                      </p:cBhvr>
                                      <p:tavLst>
                                        <p:tav tm="0">
                                          <p:val>
                                            <p:fltVal val="0"/>
                                          </p:val>
                                        </p:tav>
                                        <p:tav tm="100000">
                                          <p:val>
                                            <p:strVal val="#ppt_h"/>
                                          </p:val>
                                        </p:tav>
                                      </p:tavLst>
                                    </p:anim>
                                    <p:animEffect transition="in" filter="fade">
                                      <p:cBhvr>
                                        <p:cTn id="120" dur="500"/>
                                        <p:tgtEl>
                                          <p:spTgt spid="32"/>
                                        </p:tgtEl>
                                      </p:cBhvr>
                                    </p:animEffect>
                                  </p:childTnLst>
                                </p:cTn>
                              </p:par>
                              <p:par>
                                <p:cTn id="121" presetID="22" presetClass="entr" presetSubtype="2" fill="hold" grpId="0" nodeType="withEffect">
                                  <p:stCondLst>
                                    <p:cond delay="250"/>
                                  </p:stCondLst>
                                  <p:childTnLst>
                                    <p:set>
                                      <p:cBhvr>
                                        <p:cTn id="122" dur="1" fill="hold">
                                          <p:stCondLst>
                                            <p:cond delay="0"/>
                                          </p:stCondLst>
                                        </p:cTn>
                                        <p:tgtEl>
                                          <p:spTgt spid="34"/>
                                        </p:tgtEl>
                                        <p:attrNameLst>
                                          <p:attrName>style.visibility</p:attrName>
                                        </p:attrNameLst>
                                      </p:cBhvr>
                                      <p:to>
                                        <p:strVal val="visible"/>
                                      </p:to>
                                    </p:set>
                                    <p:animEffect transition="in" filter="wipe(right)">
                                      <p:cBhvr>
                                        <p:cTn id="123" dur="750"/>
                                        <p:tgtEl>
                                          <p:spTgt spid="34"/>
                                        </p:tgtEl>
                                      </p:cBhvr>
                                    </p:animEffect>
                                  </p:childTnLst>
                                </p:cTn>
                              </p:par>
                              <p:par>
                                <p:cTn id="124" presetID="22" presetClass="entr" presetSubtype="2" fill="hold" grpId="0" nodeType="withEffect">
                                  <p:stCondLst>
                                    <p:cond delay="550"/>
                                  </p:stCondLst>
                                  <p:childTnLst>
                                    <p:set>
                                      <p:cBhvr>
                                        <p:cTn id="125" dur="1" fill="hold">
                                          <p:stCondLst>
                                            <p:cond delay="0"/>
                                          </p:stCondLst>
                                        </p:cTn>
                                        <p:tgtEl>
                                          <p:spTgt spid="33"/>
                                        </p:tgtEl>
                                        <p:attrNameLst>
                                          <p:attrName>style.visibility</p:attrName>
                                        </p:attrNameLst>
                                      </p:cBhvr>
                                      <p:to>
                                        <p:strVal val="visible"/>
                                      </p:to>
                                    </p:set>
                                    <p:animEffect transition="in" filter="wipe(right)">
                                      <p:cBhvr>
                                        <p:cTn id="126" dur="3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8" grpId="0" animBg="1"/>
      <p:bldP spid="9" grpId="0" animBg="1"/>
      <p:bldP spid="10" grpId="0" animBg="1"/>
      <p:bldP spid="11" grpId="0" animBg="1"/>
      <p:bldP spid="12" grpId="0" animBg="1"/>
      <p:bldP spid="13" grpId="0" animBg="1"/>
      <p:bldP spid="14" grpId="0" animBg="1"/>
      <p:bldP spid="16" grpId="0" animBg="1"/>
      <p:bldP spid="17" grpId="0" animBg="1"/>
      <p:bldP spid="20" grpId="0"/>
      <p:bldP spid="21" grpId="0"/>
      <p:bldP spid="22" grpId="0"/>
      <p:bldP spid="23" grpId="0" animBg="1"/>
      <p:bldP spid="24" grpId="0"/>
      <p:bldP spid="25" grpId="0"/>
      <p:bldP spid="26" grpId="0"/>
      <p:bldP spid="27" grpId="0" animBg="1"/>
      <p:bldP spid="28" grpId="0"/>
      <p:bldP spid="29" grpId="0"/>
      <p:bldP spid="30" grpId="0"/>
      <p:bldP spid="31" grpId="0" animBg="1"/>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空心弧 34"/>
          <p:cNvSpPr/>
          <p:nvPr/>
        </p:nvSpPr>
        <p:spPr>
          <a:xfrm>
            <a:off x="3171845" y="1715325"/>
            <a:ext cx="2800311" cy="2802036"/>
          </a:xfrm>
          <a:prstGeom prst="blockArc">
            <a:avLst>
              <a:gd name="adj1" fmla="val 11691848"/>
              <a:gd name="adj2" fmla="val 20744621"/>
              <a:gd name="adj3" fmla="val 20448"/>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6" name="空心弧 35"/>
          <p:cNvSpPr/>
          <p:nvPr/>
        </p:nvSpPr>
        <p:spPr>
          <a:xfrm flipV="1">
            <a:off x="5372090" y="1249322"/>
            <a:ext cx="2800311" cy="2802036"/>
          </a:xfrm>
          <a:prstGeom prst="blockArc">
            <a:avLst>
              <a:gd name="adj1" fmla="val 11691848"/>
              <a:gd name="adj2" fmla="val 20744621"/>
              <a:gd name="adj3" fmla="val 20448"/>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空心弧 36"/>
          <p:cNvSpPr/>
          <p:nvPr/>
        </p:nvSpPr>
        <p:spPr>
          <a:xfrm flipV="1">
            <a:off x="971601" y="1249322"/>
            <a:ext cx="2800311" cy="2802036"/>
          </a:xfrm>
          <a:prstGeom prst="blockArc">
            <a:avLst>
              <a:gd name="adj1" fmla="val 11691848"/>
              <a:gd name="adj2" fmla="val 20744621"/>
              <a:gd name="adj3" fmla="val 20448"/>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任意多边形 37"/>
          <p:cNvSpPr/>
          <p:nvPr/>
        </p:nvSpPr>
        <p:spPr>
          <a:xfrm>
            <a:off x="4223164" y="2822510"/>
            <a:ext cx="697674" cy="703695"/>
          </a:xfrm>
          <a:custGeom>
            <a:avLst/>
            <a:gdLst>
              <a:gd name="connsiteX0" fmla="*/ 306653 w 617988"/>
              <a:gd name="connsiteY0" fmla="*/ 188483 h 633881"/>
              <a:gd name="connsiteX1" fmla="*/ 175019 w 617988"/>
              <a:gd name="connsiteY1" fmla="*/ 320117 h 633881"/>
              <a:gd name="connsiteX2" fmla="*/ 306653 w 617988"/>
              <a:gd name="connsiteY2" fmla="*/ 451751 h 633881"/>
              <a:gd name="connsiteX3" fmla="*/ 438287 w 617988"/>
              <a:gd name="connsiteY3" fmla="*/ 320117 h 633881"/>
              <a:gd name="connsiteX4" fmla="*/ 306653 w 617988"/>
              <a:gd name="connsiteY4" fmla="*/ 188483 h 633881"/>
              <a:gd name="connsiteX5" fmla="*/ 285953 w 617988"/>
              <a:gd name="connsiteY5" fmla="*/ 0 h 633881"/>
              <a:gd name="connsiteX6" fmla="*/ 459295 w 617988"/>
              <a:gd name="connsiteY6" fmla="*/ 39564 h 633881"/>
              <a:gd name="connsiteX7" fmla="*/ 447529 w 617988"/>
              <a:gd name="connsiteY7" fmla="*/ 91116 h 633881"/>
              <a:gd name="connsiteX8" fmla="*/ 454510 w 617988"/>
              <a:gd name="connsiteY8" fmla="*/ 94905 h 633881"/>
              <a:gd name="connsiteX9" fmla="*/ 492555 w 617988"/>
              <a:gd name="connsiteY9" fmla="*/ 127851 h 633881"/>
              <a:gd name="connsiteX10" fmla="*/ 540843 w 617988"/>
              <a:gd name="connsiteY10" fmla="*/ 104597 h 633881"/>
              <a:gd name="connsiteX11" fmla="*/ 617988 w 617988"/>
              <a:gd name="connsiteY11" fmla="*/ 264789 h 633881"/>
              <a:gd name="connsiteX12" fmla="*/ 568969 w 617988"/>
              <a:gd name="connsiteY12" fmla="*/ 288395 h 633881"/>
              <a:gd name="connsiteX13" fmla="*/ 572565 w 617988"/>
              <a:gd name="connsiteY13" fmla="*/ 316940 h 633881"/>
              <a:gd name="connsiteX14" fmla="*/ 569654 w 617988"/>
              <a:gd name="connsiteY14" fmla="*/ 345815 h 633881"/>
              <a:gd name="connsiteX15" fmla="*/ 617988 w 617988"/>
              <a:gd name="connsiteY15" fmla="*/ 369091 h 633881"/>
              <a:gd name="connsiteX16" fmla="*/ 540843 w 617988"/>
              <a:gd name="connsiteY16" fmla="*/ 529284 h 633881"/>
              <a:gd name="connsiteX17" fmla="*/ 493746 w 617988"/>
              <a:gd name="connsiteY17" fmla="*/ 506603 h 633881"/>
              <a:gd name="connsiteX18" fmla="*/ 454510 w 617988"/>
              <a:gd name="connsiteY18" fmla="*/ 538975 h 633881"/>
              <a:gd name="connsiteX19" fmla="*/ 447440 w 617988"/>
              <a:gd name="connsiteY19" fmla="*/ 542374 h 633881"/>
              <a:gd name="connsiteX20" fmla="*/ 459295 w 617988"/>
              <a:gd name="connsiteY20" fmla="*/ 594316 h 633881"/>
              <a:gd name="connsiteX21" fmla="*/ 285953 w 617988"/>
              <a:gd name="connsiteY21" fmla="*/ 633881 h 633881"/>
              <a:gd name="connsiteX22" fmla="*/ 273654 w 617988"/>
              <a:gd name="connsiteY22" fmla="*/ 579996 h 633881"/>
              <a:gd name="connsiteX23" fmla="*/ 225175 w 617988"/>
              <a:gd name="connsiteY23" fmla="*/ 572667 h 633881"/>
              <a:gd name="connsiteX24" fmla="*/ 217312 w 617988"/>
              <a:gd name="connsiteY24" fmla="*/ 569232 h 633881"/>
              <a:gd name="connsiteX25" fmla="*/ 184266 w 617988"/>
              <a:gd name="connsiteY25" fmla="*/ 610670 h 633881"/>
              <a:gd name="connsiteX26" fmla="*/ 45256 w 617988"/>
              <a:gd name="connsiteY26" fmla="*/ 499814 h 633881"/>
              <a:gd name="connsiteX27" fmla="*/ 78629 w 617988"/>
              <a:gd name="connsiteY27" fmla="*/ 457966 h 633881"/>
              <a:gd name="connsiteX28" fmla="*/ 58077 w 617988"/>
              <a:gd name="connsiteY28" fmla="*/ 421167 h 633881"/>
              <a:gd name="connsiteX29" fmla="*/ 53320 w 617988"/>
              <a:gd name="connsiteY29" fmla="*/ 405840 h 633881"/>
              <a:gd name="connsiteX30" fmla="*/ 0 w 617988"/>
              <a:gd name="connsiteY30" fmla="*/ 405840 h 633881"/>
              <a:gd name="connsiteX31" fmla="*/ 0 w 617988"/>
              <a:gd name="connsiteY31" fmla="*/ 228040 h 633881"/>
              <a:gd name="connsiteX32" fmla="*/ 53320 w 617988"/>
              <a:gd name="connsiteY32" fmla="*/ 228040 h 633881"/>
              <a:gd name="connsiteX33" fmla="*/ 58077 w 617988"/>
              <a:gd name="connsiteY33" fmla="*/ 212714 h 633881"/>
              <a:gd name="connsiteX34" fmla="*/ 79637 w 617988"/>
              <a:gd name="connsiteY34" fmla="*/ 177179 h 633881"/>
              <a:gd name="connsiteX35" fmla="*/ 45255 w 617988"/>
              <a:gd name="connsiteY35" fmla="*/ 134066 h 633881"/>
              <a:gd name="connsiteX36" fmla="*/ 184265 w 617988"/>
              <a:gd name="connsiteY36" fmla="*/ 23210 h 633881"/>
              <a:gd name="connsiteX37" fmla="*/ 217510 w 617988"/>
              <a:gd name="connsiteY37" fmla="*/ 64898 h 633881"/>
              <a:gd name="connsiteX38" fmla="*/ 225175 w 617988"/>
              <a:gd name="connsiteY38" fmla="*/ 61213 h 633881"/>
              <a:gd name="connsiteX39" fmla="*/ 273654 w 617988"/>
              <a:gd name="connsiteY39" fmla="*/ 53884 h 6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17988" h="633881">
                <a:moveTo>
                  <a:pt x="306653" y="188483"/>
                </a:moveTo>
                <a:cubicBezTo>
                  <a:pt x="233954" y="188483"/>
                  <a:pt x="175019" y="247418"/>
                  <a:pt x="175019" y="320117"/>
                </a:cubicBezTo>
                <a:cubicBezTo>
                  <a:pt x="175019" y="392816"/>
                  <a:pt x="233954" y="451751"/>
                  <a:pt x="306653" y="451751"/>
                </a:cubicBezTo>
                <a:cubicBezTo>
                  <a:pt x="379352" y="451751"/>
                  <a:pt x="438287" y="392816"/>
                  <a:pt x="438287" y="320117"/>
                </a:cubicBezTo>
                <a:cubicBezTo>
                  <a:pt x="438287" y="247418"/>
                  <a:pt x="379352" y="188483"/>
                  <a:pt x="306653" y="188483"/>
                </a:cubicBezTo>
                <a:close/>
                <a:moveTo>
                  <a:pt x="285953" y="0"/>
                </a:moveTo>
                <a:lnTo>
                  <a:pt x="459295" y="39564"/>
                </a:lnTo>
                <a:lnTo>
                  <a:pt x="447529" y="91116"/>
                </a:lnTo>
                <a:lnTo>
                  <a:pt x="454510" y="94905"/>
                </a:lnTo>
                <a:lnTo>
                  <a:pt x="492555" y="127851"/>
                </a:lnTo>
                <a:lnTo>
                  <a:pt x="540843" y="104597"/>
                </a:lnTo>
                <a:lnTo>
                  <a:pt x="617988" y="264789"/>
                </a:lnTo>
                <a:lnTo>
                  <a:pt x="568969" y="288395"/>
                </a:lnTo>
                <a:lnTo>
                  <a:pt x="572565" y="316940"/>
                </a:lnTo>
                <a:lnTo>
                  <a:pt x="569654" y="345815"/>
                </a:lnTo>
                <a:lnTo>
                  <a:pt x="617988" y="369091"/>
                </a:lnTo>
                <a:lnTo>
                  <a:pt x="540843" y="529284"/>
                </a:lnTo>
                <a:lnTo>
                  <a:pt x="493746" y="506603"/>
                </a:lnTo>
                <a:lnTo>
                  <a:pt x="454510" y="538975"/>
                </a:lnTo>
                <a:lnTo>
                  <a:pt x="447440" y="542374"/>
                </a:lnTo>
                <a:lnTo>
                  <a:pt x="459295" y="594316"/>
                </a:lnTo>
                <a:lnTo>
                  <a:pt x="285953" y="633881"/>
                </a:lnTo>
                <a:lnTo>
                  <a:pt x="273654" y="579996"/>
                </a:lnTo>
                <a:lnTo>
                  <a:pt x="225175" y="572667"/>
                </a:lnTo>
                <a:lnTo>
                  <a:pt x="217312" y="569232"/>
                </a:lnTo>
                <a:lnTo>
                  <a:pt x="184266" y="610670"/>
                </a:lnTo>
                <a:lnTo>
                  <a:pt x="45256" y="499814"/>
                </a:lnTo>
                <a:lnTo>
                  <a:pt x="78629" y="457966"/>
                </a:lnTo>
                <a:lnTo>
                  <a:pt x="58077" y="421167"/>
                </a:lnTo>
                <a:lnTo>
                  <a:pt x="53320" y="405840"/>
                </a:lnTo>
                <a:lnTo>
                  <a:pt x="0" y="405840"/>
                </a:lnTo>
                <a:lnTo>
                  <a:pt x="0" y="228040"/>
                </a:lnTo>
                <a:lnTo>
                  <a:pt x="53320" y="228040"/>
                </a:lnTo>
                <a:lnTo>
                  <a:pt x="58077" y="212714"/>
                </a:lnTo>
                <a:lnTo>
                  <a:pt x="79637" y="177179"/>
                </a:lnTo>
                <a:lnTo>
                  <a:pt x="45255" y="134066"/>
                </a:lnTo>
                <a:lnTo>
                  <a:pt x="184265" y="23210"/>
                </a:lnTo>
                <a:lnTo>
                  <a:pt x="217510" y="64898"/>
                </a:lnTo>
                <a:lnTo>
                  <a:pt x="225175" y="61213"/>
                </a:lnTo>
                <a:lnTo>
                  <a:pt x="273654" y="53884"/>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9" name="任意多边形 38"/>
          <p:cNvSpPr/>
          <p:nvPr/>
        </p:nvSpPr>
        <p:spPr>
          <a:xfrm rot="19800796">
            <a:off x="2070491" y="2356235"/>
            <a:ext cx="697784" cy="708431"/>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759687" y="3558333"/>
            <a:ext cx="1224136" cy="369446"/>
          </a:xfrm>
          <a:prstGeom prst="rect">
            <a:avLst/>
          </a:prstGeom>
          <a:noFill/>
          <a:ln>
            <a:noFill/>
          </a:ln>
        </p:spPr>
        <p:txBody>
          <a:bodyPr wrap="square">
            <a:spAutoFit/>
          </a:bodyPr>
          <a:lstStyle/>
          <a:p>
            <a:pPr algn="dist"/>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41" name="矩形 40"/>
          <p:cNvSpPr/>
          <p:nvPr/>
        </p:nvSpPr>
        <p:spPr>
          <a:xfrm>
            <a:off x="6160176" y="3558333"/>
            <a:ext cx="1224136" cy="369446"/>
          </a:xfrm>
          <a:prstGeom prst="rect">
            <a:avLst/>
          </a:prstGeom>
          <a:noFill/>
          <a:ln>
            <a:noFill/>
          </a:ln>
        </p:spPr>
        <p:txBody>
          <a:bodyPr wrap="square">
            <a:spAutoFit/>
          </a:bodyPr>
          <a:lstStyle/>
          <a:p>
            <a:pPr algn="dist"/>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42" name="矩形 41"/>
          <p:cNvSpPr/>
          <p:nvPr/>
        </p:nvSpPr>
        <p:spPr>
          <a:xfrm>
            <a:off x="3959931" y="1838903"/>
            <a:ext cx="1224136" cy="369446"/>
          </a:xfrm>
          <a:prstGeom prst="rect">
            <a:avLst/>
          </a:prstGeom>
          <a:noFill/>
          <a:ln>
            <a:noFill/>
          </a:ln>
        </p:spPr>
        <p:txBody>
          <a:bodyPr wrap="square">
            <a:spAutoFit/>
          </a:bodyPr>
          <a:lstStyle/>
          <a:p>
            <a:pPr algn="dist"/>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43" name="TextBox 42"/>
          <p:cNvSpPr txBox="1"/>
          <p:nvPr/>
        </p:nvSpPr>
        <p:spPr>
          <a:xfrm>
            <a:off x="5652121" y="1478752"/>
            <a:ext cx="2182101" cy="6465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44" name="TextBox 43"/>
          <p:cNvSpPr txBox="1"/>
          <p:nvPr/>
        </p:nvSpPr>
        <p:spPr>
          <a:xfrm>
            <a:off x="1280705" y="1478752"/>
            <a:ext cx="2182101" cy="6465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
        <p:nvSpPr>
          <p:cNvPr id="45" name="任意多边形 44"/>
          <p:cNvSpPr/>
          <p:nvPr/>
        </p:nvSpPr>
        <p:spPr>
          <a:xfrm rot="1799204" flipH="1">
            <a:off x="6394278" y="2356235"/>
            <a:ext cx="697784" cy="708431"/>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3462806" y="3797058"/>
            <a:ext cx="2182101" cy="6465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6" presetClass="entr" presetSubtype="37" fill="hold" grpId="0" nodeType="withEffect">
                                  <p:stCondLst>
                                    <p:cond delay="750"/>
                                  </p:stCondLst>
                                  <p:childTnLst>
                                    <p:set>
                                      <p:cBhvr>
                                        <p:cTn id="24" dur="1" fill="hold">
                                          <p:stCondLst>
                                            <p:cond delay="0"/>
                                          </p:stCondLst>
                                        </p:cTn>
                                        <p:tgtEl>
                                          <p:spTgt spid="35"/>
                                        </p:tgtEl>
                                        <p:attrNameLst>
                                          <p:attrName>style.visibility</p:attrName>
                                        </p:attrNameLst>
                                      </p:cBhvr>
                                      <p:to>
                                        <p:strVal val="visible"/>
                                      </p:to>
                                    </p:set>
                                    <p:animEffect transition="in" filter="barn(outVertical)">
                                      <p:cBhvr>
                                        <p:cTn id="25" dur="750"/>
                                        <p:tgtEl>
                                          <p:spTgt spid="35"/>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750"/>
                                        <p:tgtEl>
                                          <p:spTgt spid="36"/>
                                        </p:tgtEl>
                                      </p:cBhvr>
                                    </p:animEffect>
                                  </p:childTnLst>
                                </p:cTn>
                              </p:par>
                              <p:par>
                                <p:cTn id="29" presetID="22" presetClass="entr" presetSubtype="2" fill="hold" grpId="0" nodeType="withEffect">
                                  <p:stCondLst>
                                    <p:cond delay="150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750"/>
                                        <p:tgtEl>
                                          <p:spTgt spid="37"/>
                                        </p:tgtEl>
                                      </p:cBhvr>
                                    </p:animEffect>
                                  </p:childTnLst>
                                </p:cTn>
                              </p:par>
                              <p:par>
                                <p:cTn id="32" presetID="53" presetClass="entr" presetSubtype="16" fill="hold" grpId="0" nodeType="withEffect">
                                  <p:stCondLst>
                                    <p:cond delay="200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par>
                                <p:cTn id="37" presetID="53" presetClass="entr" presetSubtype="16" fill="hold" grpId="0" nodeType="withEffect">
                                  <p:stCondLst>
                                    <p:cond delay="200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par>
                                <p:cTn id="42" presetID="53" presetClass="entr" presetSubtype="16" fill="hold" grpId="0" nodeType="withEffect">
                                  <p:stCondLst>
                                    <p:cond delay="200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par>
                                <p:cTn id="47" presetID="42" presetClass="entr" presetSubtype="0" fill="hold" grpId="0" nodeType="withEffect">
                                  <p:stCondLst>
                                    <p:cond delay="250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750"/>
                                        <p:tgtEl>
                                          <p:spTgt spid="45"/>
                                        </p:tgtEl>
                                      </p:cBhvr>
                                    </p:animEffect>
                                    <p:anim calcmode="lin" valueType="num">
                                      <p:cBhvr>
                                        <p:cTn id="50" dur="750" fill="hold"/>
                                        <p:tgtEl>
                                          <p:spTgt spid="45"/>
                                        </p:tgtEl>
                                        <p:attrNameLst>
                                          <p:attrName>ppt_x</p:attrName>
                                        </p:attrNameLst>
                                      </p:cBhvr>
                                      <p:tavLst>
                                        <p:tav tm="0">
                                          <p:val>
                                            <p:strVal val="#ppt_x"/>
                                          </p:val>
                                        </p:tav>
                                        <p:tav tm="100000">
                                          <p:val>
                                            <p:strVal val="#ppt_x"/>
                                          </p:val>
                                        </p:tav>
                                      </p:tavLst>
                                    </p:anim>
                                    <p:anim calcmode="lin" valueType="num">
                                      <p:cBhvr>
                                        <p:cTn id="51" dur="750" fill="hold"/>
                                        <p:tgtEl>
                                          <p:spTgt spid="4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50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750"/>
                                        <p:tgtEl>
                                          <p:spTgt spid="38"/>
                                        </p:tgtEl>
                                      </p:cBhvr>
                                    </p:animEffect>
                                    <p:anim calcmode="lin" valueType="num">
                                      <p:cBhvr>
                                        <p:cTn id="55" dur="750" fill="hold"/>
                                        <p:tgtEl>
                                          <p:spTgt spid="38"/>
                                        </p:tgtEl>
                                        <p:attrNameLst>
                                          <p:attrName>ppt_x</p:attrName>
                                        </p:attrNameLst>
                                      </p:cBhvr>
                                      <p:tavLst>
                                        <p:tav tm="0">
                                          <p:val>
                                            <p:strVal val="#ppt_x"/>
                                          </p:val>
                                        </p:tav>
                                        <p:tav tm="100000">
                                          <p:val>
                                            <p:strVal val="#ppt_x"/>
                                          </p:val>
                                        </p:tav>
                                      </p:tavLst>
                                    </p:anim>
                                    <p:anim calcmode="lin" valueType="num">
                                      <p:cBhvr>
                                        <p:cTn id="56" dur="75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750"/>
                                        <p:tgtEl>
                                          <p:spTgt spid="39"/>
                                        </p:tgtEl>
                                      </p:cBhvr>
                                    </p:animEffect>
                                    <p:anim calcmode="lin" valueType="num">
                                      <p:cBhvr>
                                        <p:cTn id="60" dur="750" fill="hold"/>
                                        <p:tgtEl>
                                          <p:spTgt spid="39"/>
                                        </p:tgtEl>
                                        <p:attrNameLst>
                                          <p:attrName>ppt_x</p:attrName>
                                        </p:attrNameLst>
                                      </p:cBhvr>
                                      <p:tavLst>
                                        <p:tav tm="0">
                                          <p:val>
                                            <p:strVal val="#ppt_x"/>
                                          </p:val>
                                        </p:tav>
                                        <p:tav tm="100000">
                                          <p:val>
                                            <p:strVal val="#ppt_x"/>
                                          </p:val>
                                        </p:tav>
                                      </p:tavLst>
                                    </p:anim>
                                    <p:anim calcmode="lin" valueType="num">
                                      <p:cBhvr>
                                        <p:cTn id="61" dur="750" fill="hold"/>
                                        <p:tgtEl>
                                          <p:spTgt spid="39"/>
                                        </p:tgtEl>
                                        <p:attrNameLst>
                                          <p:attrName>ppt_y</p:attrName>
                                        </p:attrNameLst>
                                      </p:cBhvr>
                                      <p:tavLst>
                                        <p:tav tm="0">
                                          <p:val>
                                            <p:strVal val="#ppt_y+.1"/>
                                          </p:val>
                                        </p:tav>
                                        <p:tav tm="100000">
                                          <p:val>
                                            <p:strVal val="#ppt_y"/>
                                          </p:val>
                                        </p:tav>
                                      </p:tavLst>
                                    </p:anim>
                                  </p:childTnLst>
                                </p:cTn>
                              </p:par>
                              <p:par>
                                <p:cTn id="62" presetID="53" presetClass="entr" presetSubtype="16" fill="hold" grpId="0" nodeType="withEffect">
                                  <p:stCondLst>
                                    <p:cond delay="325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par>
                                <p:cTn id="67" presetID="53" presetClass="entr" presetSubtype="16" fill="hold" grpId="0" nodeType="withEffect">
                                  <p:stCondLst>
                                    <p:cond delay="325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par>
                                <p:cTn id="72" presetID="53" presetClass="entr" presetSubtype="16" fill="hold" grpId="0" nodeType="withEffect">
                                  <p:stCondLst>
                                    <p:cond delay="325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35" grpId="0" animBg="1"/>
      <p:bldP spid="36" grpId="0" animBg="1"/>
      <p:bldP spid="37" grpId="0" animBg="1"/>
      <p:bldP spid="38" grpId="0" animBg="1"/>
      <p:bldP spid="39" grpId="0" animBg="1"/>
      <p:bldP spid="40" grpId="0"/>
      <p:bldP spid="41" grpId="0"/>
      <p:bldP spid="42" grpId="0"/>
      <p:bldP spid="43" grpId="0"/>
      <p:bldP spid="44" grpId="0"/>
      <p:bldP spid="45" grpId="0" animBg="1"/>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187948" y="2267488"/>
            <a:ext cx="1038028" cy="827892"/>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30397" y="3540634"/>
            <a:ext cx="2358008" cy="831254"/>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 输入你的文字</a:t>
            </a:r>
          </a:p>
        </p:txBody>
      </p:sp>
      <p:sp>
        <p:nvSpPr>
          <p:cNvPr id="10" name="矩形 9"/>
          <p:cNvSpPr/>
          <p:nvPr/>
        </p:nvSpPr>
        <p:spPr>
          <a:xfrm>
            <a:off x="8478670" y="3540633"/>
            <a:ext cx="53771" cy="831254"/>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rot="21376982">
            <a:off x="4775967" y="909057"/>
            <a:ext cx="3395512" cy="2923628"/>
            <a:chOff x="4509788" y="699542"/>
            <a:chExt cx="3395512" cy="2922726"/>
          </a:xfrm>
        </p:grpSpPr>
        <p:sp>
          <p:nvSpPr>
            <p:cNvPr id="12" name="等腰三角形 11"/>
            <p:cNvSpPr/>
            <p:nvPr/>
          </p:nvSpPr>
          <p:spPr>
            <a:xfrm rot="20832195">
              <a:off x="4909528" y="1193093"/>
              <a:ext cx="2338448" cy="1595052"/>
            </a:xfrm>
            <a:prstGeom prst="triangle">
              <a:avLst>
                <a:gd name="adj" fmla="val 62927"/>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5722715" y="699542"/>
              <a:ext cx="937516" cy="937516"/>
              <a:chOff x="5722715" y="952973"/>
              <a:chExt cx="937516" cy="937516"/>
            </a:xfrm>
          </p:grpSpPr>
          <p:sp>
            <p:nvSpPr>
              <p:cNvPr id="23" name="椭圆 22"/>
              <p:cNvSpPr/>
              <p:nvPr/>
            </p:nvSpPr>
            <p:spPr>
              <a:xfrm>
                <a:off x="5722715" y="952973"/>
                <a:ext cx="937516" cy="937516"/>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4" name="椭圆 23"/>
              <p:cNvSpPr/>
              <p:nvPr/>
            </p:nvSpPr>
            <p:spPr>
              <a:xfrm>
                <a:off x="5829324" y="1059582"/>
                <a:ext cx="724298" cy="724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509788" y="2302732"/>
              <a:ext cx="1319536" cy="1319536"/>
              <a:chOff x="5722715" y="952973"/>
              <a:chExt cx="937516" cy="937516"/>
            </a:xfrm>
          </p:grpSpPr>
          <p:sp>
            <p:nvSpPr>
              <p:cNvPr id="21" name="椭圆 20"/>
              <p:cNvSpPr/>
              <p:nvPr/>
            </p:nvSpPr>
            <p:spPr>
              <a:xfrm>
                <a:off x="5722715" y="952973"/>
                <a:ext cx="937516" cy="937516"/>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2" name="椭圆 21"/>
              <p:cNvSpPr/>
              <p:nvPr/>
            </p:nvSpPr>
            <p:spPr>
              <a:xfrm>
                <a:off x="5829324" y="1059582"/>
                <a:ext cx="724298" cy="724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6885864" y="1943064"/>
              <a:ext cx="1019436" cy="1019436"/>
              <a:chOff x="5722715" y="952973"/>
              <a:chExt cx="937516" cy="937516"/>
            </a:xfrm>
          </p:grpSpPr>
          <p:sp>
            <p:nvSpPr>
              <p:cNvPr id="17" name="椭圆 16"/>
              <p:cNvSpPr/>
              <p:nvPr/>
            </p:nvSpPr>
            <p:spPr>
              <a:xfrm>
                <a:off x="5722715" y="952973"/>
                <a:ext cx="937516" cy="937516"/>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0" name="椭圆 19"/>
              <p:cNvSpPr/>
              <p:nvPr/>
            </p:nvSpPr>
            <p:spPr>
              <a:xfrm>
                <a:off x="5829324" y="1059582"/>
                <a:ext cx="724298" cy="724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5" name="组合 24"/>
          <p:cNvGrpSpPr/>
          <p:nvPr/>
        </p:nvGrpSpPr>
        <p:grpSpPr>
          <a:xfrm flipH="1" flipV="1">
            <a:off x="1061845" y="1672348"/>
            <a:ext cx="3395512" cy="2845012"/>
            <a:chOff x="563347" y="1352664"/>
            <a:chExt cx="3395512" cy="2844134"/>
          </a:xfrm>
        </p:grpSpPr>
        <p:sp>
          <p:nvSpPr>
            <p:cNvPr id="26" name="等腰三角形 25"/>
            <p:cNvSpPr/>
            <p:nvPr/>
          </p:nvSpPr>
          <p:spPr>
            <a:xfrm rot="20553846">
              <a:off x="963087" y="1767623"/>
              <a:ext cx="2338448" cy="1595052"/>
            </a:xfrm>
            <a:prstGeom prst="triangle">
              <a:avLst>
                <a:gd name="adj" fmla="val 62927"/>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1726611" y="1352664"/>
              <a:ext cx="937516" cy="937516"/>
              <a:chOff x="5673052" y="1031565"/>
              <a:chExt cx="937516" cy="937516"/>
            </a:xfrm>
          </p:grpSpPr>
          <p:sp>
            <p:nvSpPr>
              <p:cNvPr id="34" name="椭圆 33"/>
              <p:cNvSpPr/>
              <p:nvPr/>
            </p:nvSpPr>
            <p:spPr>
              <a:xfrm>
                <a:off x="5673052" y="1031565"/>
                <a:ext cx="937516" cy="9375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779661" y="1138174"/>
                <a:ext cx="724298" cy="724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563347" y="2877262"/>
              <a:ext cx="1319536" cy="1319536"/>
              <a:chOff x="5722715" y="952973"/>
              <a:chExt cx="937516" cy="937516"/>
            </a:xfrm>
          </p:grpSpPr>
          <p:sp>
            <p:nvSpPr>
              <p:cNvPr id="32" name="椭圆 31"/>
              <p:cNvSpPr/>
              <p:nvPr/>
            </p:nvSpPr>
            <p:spPr>
              <a:xfrm>
                <a:off x="5722715" y="952973"/>
                <a:ext cx="937516" cy="9375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829324" y="1059582"/>
                <a:ext cx="724298" cy="724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939423" y="2517594"/>
              <a:ext cx="1019436" cy="1019436"/>
              <a:chOff x="5722715" y="952973"/>
              <a:chExt cx="937516" cy="937516"/>
            </a:xfrm>
          </p:grpSpPr>
          <p:sp>
            <p:nvSpPr>
              <p:cNvPr id="30" name="椭圆 29"/>
              <p:cNvSpPr/>
              <p:nvPr/>
            </p:nvSpPr>
            <p:spPr>
              <a:xfrm>
                <a:off x="5722715" y="952973"/>
                <a:ext cx="937516" cy="9375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829324" y="1059582"/>
                <a:ext cx="724298" cy="724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6" name="TextBox 35"/>
          <p:cNvSpPr txBox="1"/>
          <p:nvPr/>
        </p:nvSpPr>
        <p:spPr>
          <a:xfrm>
            <a:off x="786352" y="1432835"/>
            <a:ext cx="2358008" cy="831254"/>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输入你的文字 输入你的文字 输入你的文字</a:t>
            </a:r>
          </a:p>
        </p:txBody>
      </p:sp>
      <p:sp>
        <p:nvSpPr>
          <p:cNvPr id="37" name="Freeform 375"/>
          <p:cNvSpPr>
            <a:spLocks noEditPoints="1"/>
          </p:cNvSpPr>
          <p:nvPr/>
        </p:nvSpPr>
        <p:spPr bwMode="auto">
          <a:xfrm>
            <a:off x="3490804" y="1995838"/>
            <a:ext cx="613569" cy="589368"/>
          </a:xfrm>
          <a:custGeom>
            <a:avLst/>
            <a:gdLst>
              <a:gd name="T0" fmla="*/ 32 w 64"/>
              <a:gd name="T1" fmla="*/ 9 h 61"/>
              <a:gd name="T2" fmla="*/ 22 w 64"/>
              <a:gd name="T3" fmla="*/ 20 h 61"/>
              <a:gd name="T4" fmla="*/ 21 w 64"/>
              <a:gd name="T5" fmla="*/ 46 h 61"/>
              <a:gd name="T6" fmla="*/ 29 w 64"/>
              <a:gd name="T7" fmla="*/ 46 h 61"/>
              <a:gd name="T8" fmla="*/ 29 w 64"/>
              <a:gd name="T9" fmla="*/ 36 h 61"/>
              <a:gd name="T10" fmla="*/ 34 w 64"/>
              <a:gd name="T11" fmla="*/ 36 h 61"/>
              <a:gd name="T12" fmla="*/ 35 w 64"/>
              <a:gd name="T13" fmla="*/ 46 h 61"/>
              <a:gd name="T14" fmla="*/ 42 w 64"/>
              <a:gd name="T15" fmla="*/ 46 h 61"/>
              <a:gd name="T16" fmla="*/ 41 w 64"/>
              <a:gd name="T17" fmla="*/ 20 h 61"/>
              <a:gd name="T18" fmla="*/ 32 w 64"/>
              <a:gd name="T19" fmla="*/ 9 h 61"/>
              <a:gd name="T20" fmla="*/ 35 w 64"/>
              <a:gd name="T21" fmla="*/ 54 h 61"/>
              <a:gd name="T22" fmla="*/ 35 w 64"/>
              <a:gd name="T23" fmla="*/ 61 h 61"/>
              <a:gd name="T24" fmla="*/ 28 w 64"/>
              <a:gd name="T25" fmla="*/ 61 h 61"/>
              <a:gd name="T26" fmla="*/ 28 w 64"/>
              <a:gd name="T27" fmla="*/ 54 h 61"/>
              <a:gd name="T28" fmla="*/ 18 w 64"/>
              <a:gd name="T29" fmla="*/ 54 h 61"/>
              <a:gd name="T30" fmla="*/ 19 w 64"/>
              <a:gd name="T31" fmla="*/ 59 h 61"/>
              <a:gd name="T32" fmla="*/ 19 w 64"/>
              <a:gd name="T33" fmla="*/ 61 h 61"/>
              <a:gd name="T34" fmla="*/ 17 w 64"/>
              <a:gd name="T35" fmla="*/ 61 h 61"/>
              <a:gd name="T36" fmla="*/ 3 w 64"/>
              <a:gd name="T37" fmla="*/ 61 h 61"/>
              <a:gd name="T38" fmla="*/ 1 w 64"/>
              <a:gd name="T39" fmla="*/ 61 h 61"/>
              <a:gd name="T40" fmla="*/ 1 w 64"/>
              <a:gd name="T41" fmla="*/ 59 h 61"/>
              <a:gd name="T42" fmla="*/ 3 w 64"/>
              <a:gd name="T43" fmla="*/ 45 h 61"/>
              <a:gd name="T44" fmla="*/ 12 w 64"/>
              <a:gd name="T45" fmla="*/ 37 h 61"/>
              <a:gd name="T46" fmla="*/ 15 w 64"/>
              <a:gd name="T47" fmla="*/ 18 h 61"/>
              <a:gd name="T48" fmla="*/ 30 w 64"/>
              <a:gd name="T49" fmla="*/ 1 h 61"/>
              <a:gd name="T50" fmla="*/ 32 w 64"/>
              <a:gd name="T51" fmla="*/ 0 h 61"/>
              <a:gd name="T52" fmla="*/ 33 w 64"/>
              <a:gd name="T53" fmla="*/ 1 h 61"/>
              <a:gd name="T54" fmla="*/ 49 w 64"/>
              <a:gd name="T55" fmla="*/ 18 h 61"/>
              <a:gd name="T56" fmla="*/ 51 w 64"/>
              <a:gd name="T57" fmla="*/ 37 h 61"/>
              <a:gd name="T58" fmla="*/ 61 w 64"/>
              <a:gd name="T59" fmla="*/ 45 h 61"/>
              <a:gd name="T60" fmla="*/ 63 w 64"/>
              <a:gd name="T61" fmla="*/ 59 h 61"/>
              <a:gd name="T62" fmla="*/ 63 w 64"/>
              <a:gd name="T63" fmla="*/ 61 h 61"/>
              <a:gd name="T64" fmla="*/ 61 w 64"/>
              <a:gd name="T65" fmla="*/ 61 h 61"/>
              <a:gd name="T66" fmla="*/ 47 w 64"/>
              <a:gd name="T67" fmla="*/ 61 h 61"/>
              <a:gd name="T68" fmla="*/ 45 w 64"/>
              <a:gd name="T69" fmla="*/ 61 h 61"/>
              <a:gd name="T70" fmla="*/ 45 w 64"/>
              <a:gd name="T71" fmla="*/ 59 h 61"/>
              <a:gd name="T72" fmla="*/ 45 w 64"/>
              <a:gd name="T73" fmla="*/ 54 h 61"/>
              <a:gd name="T74" fmla="*/ 35 w 64"/>
              <a:gd name="T75" fmla="*/ 54 h 61"/>
              <a:gd name="T76" fmla="*/ 50 w 64"/>
              <a:gd name="T77" fmla="*/ 47 h 61"/>
              <a:gd name="T78" fmla="*/ 49 w 64"/>
              <a:gd name="T79" fmla="*/ 57 h 61"/>
              <a:gd name="T80" fmla="*/ 59 w 64"/>
              <a:gd name="T81" fmla="*/ 57 h 61"/>
              <a:gd name="T82" fmla="*/ 57 w 64"/>
              <a:gd name="T83" fmla="*/ 47 h 61"/>
              <a:gd name="T84" fmla="*/ 51 w 64"/>
              <a:gd name="T85" fmla="*/ 41 h 61"/>
              <a:gd name="T86" fmla="*/ 50 w 64"/>
              <a:gd name="T87" fmla="*/ 47 h 61"/>
              <a:gd name="T88" fmla="*/ 15 w 64"/>
              <a:gd name="T89" fmla="*/ 57 h 61"/>
              <a:gd name="T90" fmla="*/ 14 w 64"/>
              <a:gd name="T91" fmla="*/ 49 h 61"/>
              <a:gd name="T92" fmla="*/ 13 w 64"/>
              <a:gd name="T93" fmla="*/ 41 h 61"/>
              <a:gd name="T94" fmla="*/ 6 w 64"/>
              <a:gd name="T95" fmla="*/ 47 h 61"/>
              <a:gd name="T96" fmla="*/ 4 w 64"/>
              <a:gd name="T97" fmla="*/ 57 h 61"/>
              <a:gd name="T98" fmla="*/ 15 w 64"/>
              <a:gd name="T99" fmla="*/ 57 h 61"/>
              <a:gd name="T100" fmla="*/ 32 w 64"/>
              <a:gd name="T101" fmla="*/ 22 h 61"/>
              <a:gd name="T102" fmla="*/ 37 w 64"/>
              <a:gd name="T103" fmla="*/ 27 h 61"/>
              <a:gd name="T104" fmla="*/ 32 w 64"/>
              <a:gd name="T105" fmla="*/ 32 h 61"/>
              <a:gd name="T106" fmla="*/ 27 w 64"/>
              <a:gd name="T107" fmla="*/ 27 h 61"/>
              <a:gd name="T108" fmla="*/ 32 w 64"/>
              <a:gd name="T109"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61">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solidFill>
                <a:schemeClr val="tx1"/>
              </a:solidFill>
            </a:endParaRPr>
          </a:p>
        </p:txBody>
      </p:sp>
      <p:sp>
        <p:nvSpPr>
          <p:cNvPr id="38" name="矩形 37"/>
          <p:cNvSpPr/>
          <p:nvPr/>
        </p:nvSpPr>
        <p:spPr>
          <a:xfrm>
            <a:off x="701806" y="1436235"/>
            <a:ext cx="53771" cy="831254"/>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1799204" flipH="1">
            <a:off x="5142333" y="2884122"/>
            <a:ext cx="697784" cy="708431"/>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0" name="TextBox 39"/>
          <p:cNvSpPr txBox="1"/>
          <p:nvPr/>
        </p:nvSpPr>
        <p:spPr>
          <a:xfrm>
            <a:off x="6063823" y="1211761"/>
            <a:ext cx="631247" cy="338659"/>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标签</a:t>
            </a:r>
          </a:p>
        </p:txBody>
      </p:sp>
      <p:sp>
        <p:nvSpPr>
          <p:cNvPr id="41" name="TextBox 40"/>
          <p:cNvSpPr txBox="1"/>
          <p:nvPr/>
        </p:nvSpPr>
        <p:spPr>
          <a:xfrm>
            <a:off x="7362560" y="2415851"/>
            <a:ext cx="631247" cy="338659"/>
          </a:xfrm>
          <a:prstGeom prst="rect">
            <a:avLst/>
          </a:prstGeom>
          <a:noFill/>
        </p:spPr>
        <p:txBody>
          <a:bodyPr wrap="square" rtlCol="0">
            <a:spAutoFit/>
          </a:bodyPr>
          <a:lstStyle/>
          <a:p>
            <a:pPr algn="dist"/>
            <a:r>
              <a:rPr lang="zh-CN" altLang="en-US" sz="1600">
                <a:latin typeface="微软雅黑" panose="020B0503020204020204" pitchFamily="34" charset="-122"/>
                <a:ea typeface="微软雅黑" panose="020B0503020204020204" pitchFamily="34" charset="-122"/>
              </a:rPr>
              <a:t>标签</a:t>
            </a:r>
          </a:p>
        </p:txBody>
      </p:sp>
      <p:sp>
        <p:nvSpPr>
          <p:cNvPr id="42" name="TextBox 41"/>
          <p:cNvSpPr txBox="1"/>
          <p:nvPr/>
        </p:nvSpPr>
        <p:spPr>
          <a:xfrm>
            <a:off x="2506575" y="3879128"/>
            <a:ext cx="631247" cy="338659"/>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标签</a:t>
            </a:r>
          </a:p>
        </p:txBody>
      </p:sp>
      <p:sp>
        <p:nvSpPr>
          <p:cNvPr id="43" name="TextBox 42"/>
          <p:cNvSpPr txBox="1"/>
          <p:nvPr/>
        </p:nvSpPr>
        <p:spPr>
          <a:xfrm>
            <a:off x="1255940" y="2653633"/>
            <a:ext cx="631247" cy="338659"/>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标签</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49" presetClass="entr" presetSubtype="0" decel="100000" fill="hold" nodeType="withEffect">
                                  <p:stCondLst>
                                    <p:cond delay="5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49" presetClass="entr" presetSubtype="0" decel="100000" fill="hold" nodeType="withEffect">
                                  <p:stCondLst>
                                    <p:cond delay="50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360"/>
                                          </p:val>
                                        </p:tav>
                                        <p:tav tm="100000">
                                          <p:val>
                                            <p:fltVal val="0"/>
                                          </p:val>
                                        </p:tav>
                                      </p:tavLst>
                                    </p:anim>
                                    <p:animEffect transition="in" filter="fade">
                                      <p:cBhvr>
                                        <p:cTn id="34" dur="500"/>
                                        <p:tgtEl>
                                          <p:spTgt spid="25"/>
                                        </p:tgtEl>
                                      </p:cBhvr>
                                    </p:animEffect>
                                  </p:childTnLst>
                                </p:cTn>
                              </p:par>
                              <p:par>
                                <p:cTn id="35" presetID="16" presetClass="entr" presetSubtype="21" fill="hold" nodeType="withEffect">
                                  <p:stCondLst>
                                    <p:cond delay="100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par>
                                <p:cTn id="38" presetID="53" presetClass="entr" presetSubtype="16" fill="hold" grpId="0" nodeType="withEffect">
                                  <p:stCondLst>
                                    <p:cond delay="125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53" presetClass="entr" presetSubtype="16" fill="hold" grpId="0" nodeType="withEffect">
                                  <p:stCondLst>
                                    <p:cond delay="125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par>
                                <p:cTn id="48" presetID="53" presetClass="entr" presetSubtype="16" fill="hold" grpId="0" nodeType="withEffect">
                                  <p:stCondLst>
                                    <p:cond delay="125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par>
                                <p:cTn id="53" presetID="53" presetClass="entr" presetSubtype="16" fill="hold" grpId="0" nodeType="withEffect">
                                  <p:stCondLst>
                                    <p:cond delay="125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par>
                                <p:cTn id="58" presetID="53" presetClass="entr" presetSubtype="16" fill="hold" grpId="0" nodeType="withEffect">
                                  <p:stCondLst>
                                    <p:cond delay="125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fltVal val="0"/>
                                          </p:val>
                                        </p:tav>
                                        <p:tav tm="100000">
                                          <p:val>
                                            <p:strVal val="#ppt_h"/>
                                          </p:val>
                                        </p:tav>
                                      </p:tavLst>
                                    </p:anim>
                                    <p:animEffect transition="in" filter="fade">
                                      <p:cBhvr>
                                        <p:cTn id="62" dur="500"/>
                                        <p:tgtEl>
                                          <p:spTgt spid="40"/>
                                        </p:tgtEl>
                                      </p:cBhvr>
                                    </p:animEffect>
                                  </p:childTnLst>
                                </p:cTn>
                              </p:par>
                              <p:par>
                                <p:cTn id="63" presetID="53" presetClass="entr" presetSubtype="16" fill="hold" grpId="0" nodeType="withEffect">
                                  <p:stCondLst>
                                    <p:cond delay="1250"/>
                                  </p:stCondLst>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fltVal val="0"/>
                                          </p:val>
                                        </p:tav>
                                        <p:tav tm="100000">
                                          <p:val>
                                            <p:strVal val="#ppt_h"/>
                                          </p:val>
                                        </p:tav>
                                      </p:tavLst>
                                    </p:anim>
                                    <p:animEffect transition="in" filter="fade">
                                      <p:cBhvr>
                                        <p:cTn id="67" dur="500"/>
                                        <p:tgtEl>
                                          <p:spTgt spid="41"/>
                                        </p:tgtEl>
                                      </p:cBhvr>
                                    </p:animEffect>
                                  </p:childTnLst>
                                </p:cTn>
                              </p:par>
                              <p:par>
                                <p:cTn id="68" presetID="53" presetClass="entr" presetSubtype="16" fill="hold" grpId="0" nodeType="withEffect">
                                  <p:stCondLst>
                                    <p:cond delay="200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animEffect transition="in" filter="fade">
                                      <p:cBhvr>
                                        <p:cTn id="72" dur="500"/>
                                        <p:tgtEl>
                                          <p:spTgt spid="9"/>
                                        </p:tgtEl>
                                      </p:cBhvr>
                                    </p:animEffect>
                                  </p:childTnLst>
                                </p:cTn>
                              </p:par>
                              <p:par>
                                <p:cTn id="73" presetID="53" presetClass="entr" presetSubtype="16" fill="hold" grpId="0" nodeType="withEffect">
                                  <p:stCondLst>
                                    <p:cond delay="20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22" presetClass="entr" presetSubtype="4" fill="hold" grpId="0" nodeType="withEffect">
                                  <p:stCondLst>
                                    <p:cond delay="2500"/>
                                  </p:stCondLst>
                                  <p:childTnLst>
                                    <p:set>
                                      <p:cBhvr>
                                        <p:cTn id="79" dur="1" fill="hold">
                                          <p:stCondLst>
                                            <p:cond delay="0"/>
                                          </p:stCondLst>
                                        </p:cTn>
                                        <p:tgtEl>
                                          <p:spTgt spid="10"/>
                                        </p:tgtEl>
                                        <p:attrNameLst>
                                          <p:attrName>style.visibility</p:attrName>
                                        </p:attrNameLst>
                                      </p:cBhvr>
                                      <p:to>
                                        <p:strVal val="visible"/>
                                      </p:to>
                                    </p:set>
                                    <p:animEffect transition="in" filter="wipe(down)">
                                      <p:cBhvr>
                                        <p:cTn id="80" dur="500"/>
                                        <p:tgtEl>
                                          <p:spTgt spid="10"/>
                                        </p:tgtEl>
                                      </p:cBhvr>
                                    </p:animEffect>
                                  </p:childTnLst>
                                </p:cTn>
                              </p:par>
                              <p:par>
                                <p:cTn id="81" presetID="22" presetClass="entr" presetSubtype="4" fill="hold" grpId="0" nodeType="withEffect">
                                  <p:stCondLst>
                                    <p:cond delay="2500"/>
                                  </p:stCondLst>
                                  <p:childTnLst>
                                    <p:set>
                                      <p:cBhvr>
                                        <p:cTn id="82" dur="1" fill="hold">
                                          <p:stCondLst>
                                            <p:cond delay="0"/>
                                          </p:stCondLst>
                                        </p:cTn>
                                        <p:tgtEl>
                                          <p:spTgt spid="38"/>
                                        </p:tgtEl>
                                        <p:attrNameLst>
                                          <p:attrName>style.visibility</p:attrName>
                                        </p:attrNameLst>
                                      </p:cBhvr>
                                      <p:to>
                                        <p:strVal val="visible"/>
                                      </p:to>
                                    </p:set>
                                    <p:animEffect transition="in" filter="wipe(down)">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9" grpId="0"/>
      <p:bldP spid="10" grpId="0" animBg="1"/>
      <p:bldP spid="36" grpId="0"/>
      <p:bldP spid="37" grpId="0" animBg="1"/>
      <p:bldP spid="38" grpId="0" animBg="1"/>
      <p:bldP spid="39" grpId="0" animBg="1"/>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
            <a:ext cx="9144000" cy="5145024"/>
          </a:xfrm>
          <a:prstGeom prst="rect">
            <a:avLst/>
          </a:prstGeom>
        </p:spPr>
      </p:pic>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3969127" y="1813964"/>
            <a:ext cx="4031873" cy="861774"/>
          </a:xfrm>
          <a:prstGeom prst="rect">
            <a:avLst/>
          </a:prstGeom>
          <a:noFill/>
        </p:spPr>
        <p:txBody>
          <a:bodyPr wrap="none" rtlCol="0">
            <a:spAutoFit/>
          </a:bodyPr>
          <a:lstStyle/>
          <a:p>
            <a:r>
              <a:rPr lang="zh-CN" altLang="en-US" sz="5000" dirty="0">
                <a:solidFill>
                  <a:schemeClr val="bg1"/>
                </a:solidFill>
                <a:latin typeface="微软雅黑" panose="020B0503020204020204" pitchFamily="34" charset="-122"/>
                <a:ea typeface="微软雅黑" panose="020B0503020204020204" pitchFamily="34" charset="-122"/>
              </a:rPr>
              <a:t>添加章节标题</a:t>
            </a:r>
          </a:p>
        </p:txBody>
      </p:sp>
      <p:sp>
        <p:nvSpPr>
          <p:cNvPr id="38" name="文本框 20"/>
          <p:cNvSpPr txBox="1"/>
          <p:nvPr/>
        </p:nvSpPr>
        <p:spPr>
          <a:xfrm>
            <a:off x="4343400" y="29582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椭圆 38"/>
          <p:cNvSpPr/>
          <p:nvPr/>
        </p:nvSpPr>
        <p:spPr>
          <a:xfrm>
            <a:off x="4142727" y="30623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0" name="文本框 20"/>
          <p:cNvSpPr txBox="1"/>
          <p:nvPr/>
        </p:nvSpPr>
        <p:spPr>
          <a:xfrm>
            <a:off x="5592856" y="29582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椭圆 41"/>
          <p:cNvSpPr/>
          <p:nvPr/>
        </p:nvSpPr>
        <p:spPr>
          <a:xfrm>
            <a:off x="5392183" y="30623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6" name="文本框 20"/>
          <p:cNvSpPr txBox="1"/>
          <p:nvPr/>
        </p:nvSpPr>
        <p:spPr>
          <a:xfrm>
            <a:off x="4343400" y="31868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椭圆 46"/>
          <p:cNvSpPr/>
          <p:nvPr/>
        </p:nvSpPr>
        <p:spPr>
          <a:xfrm>
            <a:off x="4142727" y="32909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1" name="文本框 20"/>
          <p:cNvSpPr txBox="1"/>
          <p:nvPr/>
        </p:nvSpPr>
        <p:spPr>
          <a:xfrm>
            <a:off x="5592856" y="31868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椭圆 52"/>
          <p:cNvSpPr/>
          <p:nvPr/>
        </p:nvSpPr>
        <p:spPr>
          <a:xfrm>
            <a:off x="5392183" y="32909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nvGrpSpPr>
          <p:cNvPr id="16" name="组合 15"/>
          <p:cNvGrpSpPr/>
          <p:nvPr/>
        </p:nvGrpSpPr>
        <p:grpSpPr>
          <a:xfrm>
            <a:off x="1014950" y="1217398"/>
            <a:ext cx="2860924" cy="2791805"/>
            <a:chOff x="1385310" y="2761540"/>
            <a:chExt cx="2457937" cy="2397814"/>
          </a:xfrm>
        </p:grpSpPr>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415372" y="2731478"/>
              <a:ext cx="2397814" cy="2457937"/>
            </a:xfrm>
            <a:prstGeom prst="rect">
              <a:avLst/>
            </a:prstGeom>
          </p:spPr>
        </p:pic>
        <p:sp>
          <p:nvSpPr>
            <p:cNvPr id="18" name="六边形 17"/>
            <p:cNvSpPr/>
            <p:nvPr/>
          </p:nvSpPr>
          <p:spPr>
            <a:xfrm>
              <a:off x="1723859" y="3139486"/>
              <a:ext cx="1630279" cy="1405413"/>
            </a:xfrm>
            <a:prstGeom prst="hexagon">
              <a:avLst>
                <a:gd name="adj" fmla="val 27212"/>
                <a:gd name="vf" fmla="val 11547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sp>
        <p:nvSpPr>
          <p:cNvPr id="21" name="矩形 20"/>
          <p:cNvSpPr/>
          <p:nvPr/>
        </p:nvSpPr>
        <p:spPr>
          <a:xfrm>
            <a:off x="1655352" y="1867239"/>
            <a:ext cx="1404873" cy="1300356"/>
          </a:xfrm>
          <a:prstGeom prst="rect">
            <a:avLst/>
          </a:prstGeom>
        </p:spPr>
        <p:txBody>
          <a:bodyPr wrap="none" lIns="68580" tIns="34290" rIns="68580" bIns="34290">
            <a:spAutoFit/>
          </a:bodyPr>
          <a:lstStyle/>
          <a:p>
            <a:pPr algn="ctr" fontAlgn="auto">
              <a:spcBef>
                <a:spcPts val="0"/>
              </a:spcBef>
              <a:spcAft>
                <a:spcPts val="0"/>
              </a:spcAft>
              <a:defRPr/>
            </a:pPr>
            <a:r>
              <a:rPr lang="en-US" altLang="zh-CN" sz="8000" dirty="0">
                <a:solidFill>
                  <a:schemeClr val="bg1"/>
                </a:solidFill>
                <a:latin typeface="微软雅黑" panose="020B0503020204020204" pitchFamily="34" charset="-122"/>
                <a:ea typeface="微软雅黑" panose="020B0503020204020204" pitchFamily="34" charset="-122"/>
              </a:rPr>
              <a:t>03</a:t>
            </a:r>
            <a:endParaRPr lang="zh-CN" altLang="en-US" sz="8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6"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randombar(horizontal)">
                                      <p:cBhvr>
                                        <p:cTn id="28" dur="500"/>
                                        <p:tgtEl>
                                          <p:spTgt spid="3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350"/>
                                        <p:tgtEl>
                                          <p:spTgt spid="38"/>
                                        </p:tgtEl>
                                      </p:cBhvr>
                                    </p:animEffect>
                                  </p:childTnLst>
                                </p:cTn>
                              </p:par>
                            </p:childTnLst>
                          </p:cTn>
                        </p:par>
                        <p:par>
                          <p:cTn id="32" fill="hold">
                            <p:stCondLst>
                              <p:cond delay="2500"/>
                            </p:stCondLst>
                            <p:childTnLst>
                              <p:par>
                                <p:cTn id="33" presetID="14" presetClass="entr" presetSubtype="1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randombar(horizontal)">
                                      <p:cBhvr>
                                        <p:cTn id="35" dur="500"/>
                                        <p:tgtEl>
                                          <p:spTgt spid="4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right)">
                                      <p:cBhvr>
                                        <p:cTn id="38" dur="350"/>
                                        <p:tgtEl>
                                          <p:spTgt spid="40"/>
                                        </p:tgtEl>
                                      </p:cBhvr>
                                    </p:animEffect>
                                  </p:childTnLst>
                                </p:cTn>
                              </p:par>
                            </p:childTnLst>
                          </p:cTn>
                        </p:par>
                        <p:par>
                          <p:cTn id="39" fill="hold">
                            <p:stCondLst>
                              <p:cond delay="30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500"/>
                                        <p:tgtEl>
                                          <p:spTgt spid="47"/>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right)">
                                      <p:cBhvr>
                                        <p:cTn id="45" dur="350"/>
                                        <p:tgtEl>
                                          <p:spTgt spid="46"/>
                                        </p:tgtEl>
                                      </p:cBhvr>
                                    </p:animEffect>
                                  </p:childTnLst>
                                </p:cTn>
                              </p:par>
                            </p:childTnLst>
                          </p:cTn>
                        </p:par>
                        <p:par>
                          <p:cTn id="46" fill="hold">
                            <p:stCondLst>
                              <p:cond delay="3500"/>
                            </p:stCondLst>
                            <p:childTnLst>
                              <p:par>
                                <p:cTn id="47" presetID="14" presetClass="entr" presetSubtype="1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randombar(horizontal)">
                                      <p:cBhvr>
                                        <p:cTn id="49" dur="500"/>
                                        <p:tgtEl>
                                          <p:spTgt spid="5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right)">
                                      <p:cBhvr>
                                        <p:cTn id="52" dur="3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7" grpId="0"/>
      <p:bldP spid="38" grpId="0"/>
      <p:bldP spid="39" grpId="0" animBg="1"/>
      <p:bldP spid="40" grpId="0"/>
      <p:bldP spid="42" grpId="0" animBg="1"/>
      <p:bldP spid="46" grpId="0"/>
      <p:bldP spid="47" grpId="0" animBg="1"/>
      <p:bldP spid="51" grpId="0"/>
      <p:bldP spid="53"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图片 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04431" y="1512063"/>
            <a:ext cx="4179379" cy="290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47"/>
          <p:cNvSpPr>
            <a:spLocks noChangeArrowheads="1"/>
          </p:cNvSpPr>
          <p:nvPr/>
        </p:nvSpPr>
        <p:spPr bwMode="auto">
          <a:xfrm>
            <a:off x="7437832" y="1105082"/>
            <a:ext cx="1232297" cy="12314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endParaRPr>
          </a:p>
        </p:txBody>
      </p:sp>
      <p:cxnSp>
        <p:nvCxnSpPr>
          <p:cNvPr id="32" name="直接连接符 31"/>
          <p:cNvCxnSpPr/>
          <p:nvPr/>
        </p:nvCxnSpPr>
        <p:spPr>
          <a:xfrm>
            <a:off x="3733800" y="1247854"/>
            <a:ext cx="0" cy="31710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824622" y="1249773"/>
            <a:ext cx="1023339" cy="334803"/>
          </a:xfrm>
          <a:prstGeom prst="rect">
            <a:avLst/>
          </a:prstGeom>
        </p:spPr>
        <p:txBody>
          <a:bodyPr wrap="none" lIns="68571" tIns="34286" rIns="68571" bIns="34286">
            <a:spAutoFit/>
          </a:bodyPr>
          <a:lstStyle/>
          <a:p>
            <a:r>
              <a:rPr lang="zh-CN" altLang="en-US" sz="1700" dirty="0">
                <a:solidFill>
                  <a:srgbClr val="333333"/>
                </a:solidFill>
                <a:latin typeface="微软雅黑" panose="020B0503020204020204" pitchFamily="34" charset="-122"/>
                <a:ea typeface="微软雅黑" panose="020B0503020204020204" pitchFamily="34" charset="-122"/>
              </a:rPr>
              <a:t>添加标题</a:t>
            </a:r>
            <a:endParaRPr lang="en-US" altLang="zh-CN" sz="1700" dirty="0">
              <a:solidFill>
                <a:srgbClr val="333333"/>
              </a:solidFill>
              <a:latin typeface="微软雅黑" panose="020B0503020204020204" pitchFamily="34" charset="-122"/>
              <a:ea typeface="微软雅黑" panose="020B0503020204020204" pitchFamily="34" charset="-122"/>
            </a:endParaRPr>
          </a:p>
        </p:txBody>
      </p:sp>
      <p:sp>
        <p:nvSpPr>
          <p:cNvPr id="34" name="矩形 47"/>
          <p:cNvSpPr>
            <a:spLocks noChangeArrowheads="1"/>
          </p:cNvSpPr>
          <p:nvPr/>
        </p:nvSpPr>
        <p:spPr bwMode="auto">
          <a:xfrm>
            <a:off x="824623" y="1541088"/>
            <a:ext cx="2716517" cy="69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35" name="矩形 34"/>
          <p:cNvSpPr/>
          <p:nvPr/>
        </p:nvSpPr>
        <p:spPr>
          <a:xfrm>
            <a:off x="824622" y="2393071"/>
            <a:ext cx="1023339" cy="334803"/>
          </a:xfrm>
          <a:prstGeom prst="rect">
            <a:avLst/>
          </a:prstGeom>
        </p:spPr>
        <p:txBody>
          <a:bodyPr wrap="none" lIns="68571" tIns="34286" rIns="68571" bIns="34286">
            <a:spAutoFit/>
          </a:bodyPr>
          <a:lstStyle/>
          <a:p>
            <a:r>
              <a:rPr lang="zh-CN" altLang="en-US" sz="1700" dirty="0">
                <a:solidFill>
                  <a:srgbClr val="333333"/>
                </a:solidFill>
                <a:latin typeface="微软雅黑" panose="020B0503020204020204" pitchFamily="34" charset="-122"/>
                <a:ea typeface="微软雅黑" panose="020B0503020204020204" pitchFamily="34" charset="-122"/>
              </a:rPr>
              <a:t>添加标题</a:t>
            </a:r>
            <a:endParaRPr lang="en-US" altLang="zh-CN" sz="1700" dirty="0">
              <a:solidFill>
                <a:srgbClr val="333333"/>
              </a:solidFill>
              <a:latin typeface="微软雅黑" panose="020B0503020204020204" pitchFamily="34" charset="-122"/>
              <a:ea typeface="微软雅黑" panose="020B0503020204020204" pitchFamily="34" charset="-122"/>
            </a:endParaRPr>
          </a:p>
        </p:txBody>
      </p:sp>
      <p:sp>
        <p:nvSpPr>
          <p:cNvPr id="36" name="矩形 35"/>
          <p:cNvSpPr>
            <a:spLocks noChangeArrowheads="1"/>
          </p:cNvSpPr>
          <p:nvPr/>
        </p:nvSpPr>
        <p:spPr bwMode="auto">
          <a:xfrm>
            <a:off x="824623" y="2684384"/>
            <a:ext cx="2716517" cy="69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37" name="矩形 36"/>
          <p:cNvSpPr/>
          <p:nvPr/>
        </p:nvSpPr>
        <p:spPr>
          <a:xfrm>
            <a:off x="824622" y="3536367"/>
            <a:ext cx="1023339" cy="334803"/>
          </a:xfrm>
          <a:prstGeom prst="rect">
            <a:avLst/>
          </a:prstGeom>
        </p:spPr>
        <p:txBody>
          <a:bodyPr wrap="none" lIns="68571" tIns="34286" rIns="68571" bIns="34286">
            <a:spAutoFit/>
          </a:bodyPr>
          <a:lstStyle/>
          <a:p>
            <a:r>
              <a:rPr lang="zh-CN" altLang="en-US" sz="1700" dirty="0">
                <a:solidFill>
                  <a:srgbClr val="333333"/>
                </a:solidFill>
                <a:latin typeface="微软雅黑" panose="020B0503020204020204" pitchFamily="34" charset="-122"/>
                <a:ea typeface="微软雅黑" panose="020B0503020204020204" pitchFamily="34" charset="-122"/>
              </a:rPr>
              <a:t>添加标题</a:t>
            </a:r>
            <a:endParaRPr lang="en-US" altLang="zh-CN" sz="1700" dirty="0">
              <a:solidFill>
                <a:srgbClr val="333333"/>
              </a:solidFill>
              <a:latin typeface="微软雅黑" panose="020B0503020204020204" pitchFamily="34" charset="-122"/>
              <a:ea typeface="微软雅黑" panose="020B0503020204020204" pitchFamily="34" charset="-122"/>
            </a:endParaRPr>
          </a:p>
        </p:txBody>
      </p:sp>
      <p:sp>
        <p:nvSpPr>
          <p:cNvPr id="38" name="矩形 47"/>
          <p:cNvSpPr>
            <a:spLocks noChangeArrowheads="1"/>
          </p:cNvSpPr>
          <p:nvPr/>
        </p:nvSpPr>
        <p:spPr bwMode="auto">
          <a:xfrm>
            <a:off x="824623" y="3827679"/>
            <a:ext cx="2716517" cy="69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在此录入上述图表的综合描述说明，在此录入上述图表的综合描述说明，在此录入上述图表的描述说明。</a:t>
            </a:r>
          </a:p>
        </p:txBody>
      </p:sp>
      <p:grpSp>
        <p:nvGrpSpPr>
          <p:cNvPr id="39" name="Group 37"/>
          <p:cNvGrpSpPr/>
          <p:nvPr/>
        </p:nvGrpSpPr>
        <p:grpSpPr>
          <a:xfrm>
            <a:off x="7803134" y="1512063"/>
            <a:ext cx="387172" cy="405134"/>
            <a:chOff x="8385175" y="3870325"/>
            <a:chExt cx="473075" cy="473075"/>
          </a:xfrm>
          <a:solidFill>
            <a:schemeClr val="bg1"/>
          </a:solidFill>
        </p:grpSpPr>
        <p:sp>
          <p:nvSpPr>
            <p:cNvPr id="40" name="Freeform 38"/>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41" name="Freeform 39"/>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5"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41" presetClass="entr" presetSubtype="0" fill="hold" grpId="0" nodeType="afterEffect" nodePh="1">
                                  <p:stCondLst>
                                    <p:cond delay="0"/>
                                  </p:stCondLst>
                                  <p:endCondLst>
                                    <p:cond evt="begin" delay="0">
                                      <p:tn val="24"/>
                                    </p:cond>
                                  </p:end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500"/>
                            </p:stCondLst>
                            <p:childTnLst>
                              <p:par>
                                <p:cTn id="32" presetID="16" presetClass="entr" presetSubtype="26"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Horizontal)">
                                      <p:cBhvr>
                                        <p:cTn id="34" dur="250"/>
                                        <p:tgtEl>
                                          <p:spTgt spid="32"/>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childTnLst>
                          </p:cTn>
                        </p:par>
                        <p:par>
                          <p:cTn id="62" fill="hold">
                            <p:stCondLst>
                              <p:cond delay="5000"/>
                            </p:stCondLst>
                            <p:childTnLst>
                              <p:par>
                                <p:cTn id="63" presetID="14" presetClass="entr" presetSubtype="1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randombar(horizontal)">
                                      <p:cBhvr>
                                        <p:cTn id="65" dur="500"/>
                                        <p:tgtEl>
                                          <p:spTgt spid="27"/>
                                        </p:tgtEl>
                                      </p:cBhvr>
                                    </p:animEffect>
                                  </p:childTnLst>
                                </p:cTn>
                              </p:par>
                            </p:childTnLst>
                          </p:cTn>
                        </p:par>
                        <p:par>
                          <p:cTn id="66" fill="hold">
                            <p:stCondLst>
                              <p:cond delay="5500"/>
                            </p:stCondLst>
                            <p:childTnLst>
                              <p:par>
                                <p:cTn id="67" presetID="14" presetClass="entr" presetSubtype="10" fill="hold"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randombar(horizontal)">
                                      <p:cBhvr>
                                        <p:cTn id="6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3" grpId="0"/>
      <p:bldP spid="27" grpId="0" animBg="1"/>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32" name="矩形 31"/>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3" name="矩形 32"/>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4" name="TextBox 33"/>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35" name="直接连接符 34"/>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29044" y="2420144"/>
            <a:ext cx="8110156" cy="236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457200" y="1404585"/>
            <a:ext cx="2160748" cy="2031117"/>
            <a:chOff x="1789658" y="1426075"/>
            <a:chExt cx="2533398" cy="2380675"/>
          </a:xfrm>
        </p:grpSpPr>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9658" y="1426075"/>
              <a:ext cx="2533398" cy="2380675"/>
            </a:xfrm>
            <a:prstGeom prst="rect">
              <a:avLst/>
            </a:prstGeom>
          </p:spPr>
        </p:pic>
        <p:sp>
          <p:nvSpPr>
            <p:cNvPr id="38" name="椭圆 37"/>
            <p:cNvSpPr/>
            <p:nvPr/>
          </p:nvSpPr>
          <p:spPr bwMode="auto">
            <a:xfrm>
              <a:off x="2656486" y="1915927"/>
              <a:ext cx="1179841" cy="1179840"/>
            </a:xfrm>
            <a:prstGeom prst="ellipse">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lstStyle/>
            <a:p>
              <a:pPr defTabSz="685800"/>
              <a:endParaRPr lang="zh-CN" altLang="en-US" sz="1400">
                <a:solidFill>
                  <a:schemeClr val="bg1"/>
                </a:solidFill>
                <a:latin typeface="Arial" panose="020B0604020202020204" pitchFamily="34" charset="0"/>
                <a:ea typeface="微软雅黑" panose="020B0503020204020204" pitchFamily="34" charset="-122"/>
              </a:endParaRPr>
            </a:p>
          </p:txBody>
        </p:sp>
      </p:grpSp>
      <p:grpSp>
        <p:nvGrpSpPr>
          <p:cNvPr id="39" name="组合 38"/>
          <p:cNvGrpSpPr/>
          <p:nvPr/>
        </p:nvGrpSpPr>
        <p:grpSpPr>
          <a:xfrm>
            <a:off x="1432287" y="2115344"/>
            <a:ext cx="439757" cy="437036"/>
            <a:chOff x="5504178" y="419260"/>
            <a:chExt cx="366713" cy="364444"/>
          </a:xfrm>
          <a:solidFill>
            <a:schemeClr val="bg1">
              <a:lumMod val="95000"/>
            </a:schemeClr>
          </a:solidFill>
        </p:grpSpPr>
        <p:sp>
          <p:nvSpPr>
            <p:cNvPr id="40" name="AutoShape 84"/>
            <p:cNvSpPr/>
            <p:nvPr/>
          </p:nvSpPr>
          <p:spPr bwMode="auto">
            <a:xfrm>
              <a:off x="5504178" y="419260"/>
              <a:ext cx="366713" cy="364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41" name="AutoShape 85"/>
            <p:cNvSpPr/>
            <p:nvPr/>
          </p:nvSpPr>
          <p:spPr bwMode="auto">
            <a:xfrm>
              <a:off x="5722064" y="555033"/>
              <a:ext cx="102394" cy="119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42" name="AutoShape 86"/>
            <p:cNvSpPr/>
            <p:nvPr/>
          </p:nvSpPr>
          <p:spPr bwMode="auto">
            <a:xfrm>
              <a:off x="5722064" y="521686"/>
              <a:ext cx="102394" cy="119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43" name="AutoShape 87"/>
            <p:cNvSpPr/>
            <p:nvPr/>
          </p:nvSpPr>
          <p:spPr bwMode="auto">
            <a:xfrm>
              <a:off x="5722064" y="485956"/>
              <a:ext cx="102394" cy="119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44" name="AutoShape 88"/>
            <p:cNvSpPr/>
            <p:nvPr/>
          </p:nvSpPr>
          <p:spPr bwMode="auto">
            <a:xfrm>
              <a:off x="5595857" y="726536"/>
              <a:ext cx="102394" cy="119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45" name="AutoShape 89"/>
            <p:cNvSpPr/>
            <p:nvPr/>
          </p:nvSpPr>
          <p:spPr bwMode="auto">
            <a:xfrm>
              <a:off x="5595857" y="693189"/>
              <a:ext cx="102394" cy="119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46" name="AutoShape 90"/>
            <p:cNvSpPr/>
            <p:nvPr/>
          </p:nvSpPr>
          <p:spPr bwMode="auto">
            <a:xfrm>
              <a:off x="5595857" y="659840"/>
              <a:ext cx="102394" cy="95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55" name="AutoShape 91"/>
            <p:cNvSpPr/>
            <p:nvPr/>
          </p:nvSpPr>
          <p:spPr bwMode="auto">
            <a:xfrm>
              <a:off x="5722064" y="726536"/>
              <a:ext cx="102394" cy="119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56" name="AutoShape 92"/>
            <p:cNvSpPr/>
            <p:nvPr/>
          </p:nvSpPr>
          <p:spPr bwMode="auto">
            <a:xfrm>
              <a:off x="5722064" y="693189"/>
              <a:ext cx="102394" cy="119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57" name="AutoShape 93"/>
            <p:cNvSpPr/>
            <p:nvPr/>
          </p:nvSpPr>
          <p:spPr bwMode="auto">
            <a:xfrm>
              <a:off x="5722064" y="659840"/>
              <a:ext cx="102394" cy="95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58" name="AutoShape 94"/>
            <p:cNvSpPr/>
            <p:nvPr/>
          </p:nvSpPr>
          <p:spPr bwMode="auto">
            <a:xfrm>
              <a:off x="5595857" y="590763"/>
              <a:ext cx="228600" cy="95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59" name="AutoShape 95"/>
            <p:cNvSpPr/>
            <p:nvPr/>
          </p:nvSpPr>
          <p:spPr bwMode="auto">
            <a:xfrm>
              <a:off x="5595857" y="624111"/>
              <a:ext cx="228600" cy="119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60" name="AutoShape 96"/>
            <p:cNvSpPr/>
            <p:nvPr/>
          </p:nvSpPr>
          <p:spPr bwMode="auto">
            <a:xfrm>
              <a:off x="5595857" y="464518"/>
              <a:ext cx="102394" cy="102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grpSp>
      <p:pic>
        <p:nvPicPr>
          <p:cNvPr id="61" name="图片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0290" y="1398101"/>
            <a:ext cx="820757" cy="771516"/>
          </a:xfrm>
          <a:prstGeom prst="rect">
            <a:avLst/>
          </a:prstGeom>
        </p:spPr>
      </p:pic>
      <p:sp>
        <p:nvSpPr>
          <p:cNvPr id="62" name="矩形 61"/>
          <p:cNvSpPr/>
          <p:nvPr/>
        </p:nvSpPr>
        <p:spPr>
          <a:xfrm>
            <a:off x="2028897" y="1581944"/>
            <a:ext cx="376547" cy="300175"/>
          </a:xfrm>
          <a:prstGeom prst="rect">
            <a:avLst/>
          </a:prstGeom>
        </p:spPr>
        <p:txBody>
          <a:bodyPr wrap="none" lIns="68580" tIns="34290" rIns="68580" bIns="34290">
            <a:spAutoFit/>
          </a:bodyPr>
          <a:lstStyle/>
          <a:p>
            <a:pPr algn="ctr" fontAlgn="auto">
              <a:spcBef>
                <a:spcPts val="0"/>
              </a:spcBef>
              <a:spcAft>
                <a:spcPts val="0"/>
              </a:spcAft>
              <a:defRPr/>
            </a:pPr>
            <a:r>
              <a:rPr lang="en-US" altLang="zh-CN" sz="1500" dirty="0">
                <a:solidFill>
                  <a:schemeClr val="accent1"/>
                </a:solidFill>
                <a:latin typeface="微软雅黑" panose="020B0503020204020204" pitchFamily="34" charset="-122"/>
                <a:ea typeface="微软雅黑" panose="020B0503020204020204" pitchFamily="34" charset="-122"/>
              </a:rPr>
              <a:t>01</a:t>
            </a:r>
            <a:endParaRPr lang="zh-CN" altLang="en-US" sz="1500" dirty="0">
              <a:solidFill>
                <a:schemeClr val="accent1"/>
              </a:solidFill>
              <a:latin typeface="微软雅黑" panose="020B0503020204020204" pitchFamily="34" charset="-122"/>
              <a:ea typeface="微软雅黑" panose="020B0503020204020204" pitchFamily="34" charset="-122"/>
            </a:endParaRPr>
          </a:p>
        </p:txBody>
      </p:sp>
      <p:sp>
        <p:nvSpPr>
          <p:cNvPr id="63" name="矩形 62"/>
          <p:cNvSpPr/>
          <p:nvPr/>
        </p:nvSpPr>
        <p:spPr>
          <a:xfrm>
            <a:off x="1273639" y="3100899"/>
            <a:ext cx="1023339" cy="334803"/>
          </a:xfrm>
          <a:prstGeom prst="rect">
            <a:avLst/>
          </a:prstGeom>
        </p:spPr>
        <p:txBody>
          <a:bodyPr wrap="none" lIns="68559" tIns="34280" rIns="68559" bIns="34280">
            <a:spAutoFit/>
          </a:bodyPr>
          <a:lstStyle/>
          <a:p>
            <a:r>
              <a:rPr lang="zh-CN" altLang="en-US" sz="1700" dirty="0">
                <a:solidFill>
                  <a:srgbClr val="333333"/>
                </a:solidFill>
                <a:latin typeface="微软雅黑" panose="020B0503020204020204" pitchFamily="34" charset="-122"/>
                <a:ea typeface="微软雅黑" panose="020B0503020204020204" pitchFamily="34" charset="-122"/>
              </a:rPr>
              <a:t>添加标题</a:t>
            </a:r>
            <a:endParaRPr lang="en-US" altLang="zh-CN" sz="1700" dirty="0">
              <a:solidFill>
                <a:srgbClr val="333333"/>
              </a:solidFill>
              <a:latin typeface="微软雅黑" panose="020B0503020204020204" pitchFamily="34" charset="-122"/>
              <a:ea typeface="微软雅黑" panose="020B0503020204020204" pitchFamily="34" charset="-122"/>
            </a:endParaRPr>
          </a:p>
        </p:txBody>
      </p:sp>
      <p:sp>
        <p:nvSpPr>
          <p:cNvPr id="64" name="矩形 47"/>
          <p:cNvSpPr>
            <a:spLocks noChangeArrowheads="1"/>
          </p:cNvSpPr>
          <p:nvPr/>
        </p:nvSpPr>
        <p:spPr bwMode="auto">
          <a:xfrm>
            <a:off x="843218" y="3435702"/>
            <a:ext cx="1643595" cy="62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9" tIns="34280" rIns="68559" bIns="342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333333"/>
                </a:solidFill>
                <a:sym typeface="微软雅黑" panose="020B0503020204020204" pitchFamily="34" charset="-122"/>
              </a:rPr>
              <a:t>在此录入上述图表的综合描述说明，在此录入上述图表的综合描述说明，</a:t>
            </a:r>
          </a:p>
        </p:txBody>
      </p:sp>
      <p:grpSp>
        <p:nvGrpSpPr>
          <p:cNvPr id="66" name="组合 65"/>
          <p:cNvGrpSpPr/>
          <p:nvPr/>
        </p:nvGrpSpPr>
        <p:grpSpPr>
          <a:xfrm>
            <a:off x="2329244" y="1359828"/>
            <a:ext cx="2160748" cy="2031117"/>
            <a:chOff x="1789658" y="1426075"/>
            <a:chExt cx="2533398" cy="2380675"/>
          </a:xfrm>
        </p:grpSpPr>
        <p:pic>
          <p:nvPicPr>
            <p:cNvPr id="67" name="图片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9658" y="1426075"/>
              <a:ext cx="2533398" cy="2380675"/>
            </a:xfrm>
            <a:prstGeom prst="rect">
              <a:avLst/>
            </a:prstGeom>
          </p:spPr>
        </p:pic>
        <p:sp>
          <p:nvSpPr>
            <p:cNvPr id="68" name="椭圆 67"/>
            <p:cNvSpPr/>
            <p:nvPr/>
          </p:nvSpPr>
          <p:spPr bwMode="auto">
            <a:xfrm>
              <a:off x="2656486" y="1915927"/>
              <a:ext cx="1179841" cy="117984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defTabSz="685800"/>
              <a:endParaRPr lang="zh-CN" altLang="en-US" sz="1400">
                <a:solidFill>
                  <a:schemeClr val="bg1"/>
                </a:solidFill>
                <a:latin typeface="Arial" panose="020B0604020202020204" pitchFamily="34" charset="0"/>
                <a:ea typeface="微软雅黑" panose="020B0503020204020204" pitchFamily="34" charset="-122"/>
              </a:endParaRPr>
            </a:p>
          </p:txBody>
        </p:sp>
      </p:grpSp>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2334" y="1353344"/>
            <a:ext cx="820757" cy="771516"/>
          </a:xfrm>
          <a:prstGeom prst="rect">
            <a:avLst/>
          </a:prstGeom>
        </p:spPr>
      </p:pic>
      <p:sp>
        <p:nvSpPr>
          <p:cNvPr id="83" name="矩形 82"/>
          <p:cNvSpPr/>
          <p:nvPr/>
        </p:nvSpPr>
        <p:spPr>
          <a:xfrm>
            <a:off x="3901342" y="1537187"/>
            <a:ext cx="375744" cy="300082"/>
          </a:xfrm>
          <a:prstGeom prst="rect">
            <a:avLst/>
          </a:prstGeom>
        </p:spPr>
        <p:txBody>
          <a:bodyPr wrap="none" lIns="68580" tIns="34290" rIns="68580" bIns="34290">
            <a:spAutoFit/>
          </a:bodyPr>
          <a:lstStyle/>
          <a:p>
            <a:pPr algn="ctr" fontAlgn="auto">
              <a:spcBef>
                <a:spcPts val="0"/>
              </a:spcBef>
              <a:spcAft>
                <a:spcPts val="0"/>
              </a:spcAft>
              <a:defRPr/>
            </a:pPr>
            <a:r>
              <a:rPr lang="en-US" altLang="zh-CN" sz="1500" dirty="0">
                <a:solidFill>
                  <a:schemeClr val="accent1"/>
                </a:solidFill>
                <a:latin typeface="微软雅黑" panose="020B0503020204020204" pitchFamily="34" charset="-122"/>
                <a:ea typeface="微软雅黑" panose="020B0503020204020204" pitchFamily="34" charset="-122"/>
              </a:rPr>
              <a:t>02</a:t>
            </a:r>
            <a:endParaRPr lang="zh-CN" altLang="en-US" sz="1500" dirty="0">
              <a:solidFill>
                <a:schemeClr val="accent1"/>
              </a:solidFill>
              <a:latin typeface="微软雅黑" panose="020B0503020204020204" pitchFamily="34" charset="-122"/>
              <a:ea typeface="微软雅黑" panose="020B0503020204020204" pitchFamily="34" charset="-122"/>
            </a:endParaRPr>
          </a:p>
        </p:txBody>
      </p:sp>
      <p:sp>
        <p:nvSpPr>
          <p:cNvPr id="84" name="矩形 83"/>
          <p:cNvSpPr/>
          <p:nvPr/>
        </p:nvSpPr>
        <p:spPr>
          <a:xfrm>
            <a:off x="3145683" y="3105944"/>
            <a:ext cx="1023339" cy="334803"/>
          </a:xfrm>
          <a:prstGeom prst="rect">
            <a:avLst/>
          </a:prstGeom>
        </p:spPr>
        <p:txBody>
          <a:bodyPr wrap="none" lIns="68559" tIns="34280" rIns="68559" bIns="34280">
            <a:spAutoFit/>
          </a:bodyPr>
          <a:lstStyle/>
          <a:p>
            <a:r>
              <a:rPr lang="zh-CN" altLang="en-US" sz="1700" dirty="0">
                <a:solidFill>
                  <a:srgbClr val="333333"/>
                </a:solidFill>
                <a:latin typeface="微软雅黑" panose="020B0503020204020204" pitchFamily="34" charset="-122"/>
                <a:ea typeface="微软雅黑" panose="020B0503020204020204" pitchFamily="34" charset="-122"/>
              </a:rPr>
              <a:t>添加标题</a:t>
            </a:r>
            <a:endParaRPr lang="en-US" altLang="zh-CN" sz="1700" dirty="0">
              <a:solidFill>
                <a:srgbClr val="333333"/>
              </a:solidFill>
              <a:latin typeface="微软雅黑" panose="020B0503020204020204" pitchFamily="34" charset="-122"/>
              <a:ea typeface="微软雅黑" panose="020B0503020204020204" pitchFamily="34" charset="-122"/>
            </a:endParaRPr>
          </a:p>
        </p:txBody>
      </p:sp>
      <p:sp>
        <p:nvSpPr>
          <p:cNvPr id="85" name="矩形 47"/>
          <p:cNvSpPr>
            <a:spLocks noChangeArrowheads="1"/>
          </p:cNvSpPr>
          <p:nvPr/>
        </p:nvSpPr>
        <p:spPr bwMode="auto">
          <a:xfrm>
            <a:off x="2715262" y="3440747"/>
            <a:ext cx="1643595" cy="62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9" tIns="34280" rIns="68559" bIns="342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333333"/>
                </a:solidFill>
                <a:sym typeface="微软雅黑" panose="020B0503020204020204" pitchFamily="34" charset="-122"/>
              </a:rPr>
              <a:t>在此录入上述图表的综合描述说明，在此录入上述图表的综合描述说明，</a:t>
            </a:r>
          </a:p>
        </p:txBody>
      </p:sp>
      <p:sp>
        <p:nvSpPr>
          <p:cNvPr id="86" name="AutoShape 83"/>
          <p:cNvSpPr/>
          <p:nvPr/>
        </p:nvSpPr>
        <p:spPr bwMode="auto">
          <a:xfrm>
            <a:off x="3319844" y="2105803"/>
            <a:ext cx="483935" cy="314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7"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lumMod val="95000"/>
            </a:schemeClr>
          </a:solid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grpSp>
        <p:nvGrpSpPr>
          <p:cNvPr id="87" name="组合 86"/>
          <p:cNvGrpSpPr/>
          <p:nvPr/>
        </p:nvGrpSpPr>
        <p:grpSpPr>
          <a:xfrm>
            <a:off x="4044408" y="1404585"/>
            <a:ext cx="2160748" cy="2031117"/>
            <a:chOff x="1789658" y="1426075"/>
            <a:chExt cx="2533398" cy="2380675"/>
          </a:xfrm>
        </p:grpSpPr>
        <p:pic>
          <p:nvPicPr>
            <p:cNvPr id="88" name="图片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9658" y="1426075"/>
              <a:ext cx="2533398" cy="2380675"/>
            </a:xfrm>
            <a:prstGeom prst="rect">
              <a:avLst/>
            </a:prstGeom>
          </p:spPr>
        </p:pic>
        <p:sp>
          <p:nvSpPr>
            <p:cNvPr id="89" name="椭圆 88"/>
            <p:cNvSpPr/>
            <p:nvPr/>
          </p:nvSpPr>
          <p:spPr bwMode="auto">
            <a:xfrm>
              <a:off x="2656486" y="1915927"/>
              <a:ext cx="1179841" cy="1179840"/>
            </a:xfrm>
            <a:prstGeom prst="ellipse">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lstStyle/>
            <a:p>
              <a:pPr defTabSz="685800"/>
              <a:endParaRPr lang="zh-CN" altLang="en-US" sz="1400">
                <a:solidFill>
                  <a:schemeClr val="bg1"/>
                </a:solidFill>
                <a:latin typeface="Arial" panose="020B0604020202020204" pitchFamily="34" charset="0"/>
                <a:ea typeface="微软雅黑" panose="020B0503020204020204" pitchFamily="34" charset="-122"/>
              </a:endParaRPr>
            </a:p>
          </p:txBody>
        </p:sp>
      </p:grpSp>
      <p:pic>
        <p:nvPicPr>
          <p:cNvPr id="90" name="图片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7498" y="1398101"/>
            <a:ext cx="820757" cy="771516"/>
          </a:xfrm>
          <a:prstGeom prst="rect">
            <a:avLst/>
          </a:prstGeom>
        </p:spPr>
      </p:pic>
      <p:sp>
        <p:nvSpPr>
          <p:cNvPr id="91" name="矩形 90"/>
          <p:cNvSpPr/>
          <p:nvPr/>
        </p:nvSpPr>
        <p:spPr>
          <a:xfrm>
            <a:off x="5616506" y="1581944"/>
            <a:ext cx="375744" cy="300082"/>
          </a:xfrm>
          <a:prstGeom prst="rect">
            <a:avLst/>
          </a:prstGeom>
        </p:spPr>
        <p:txBody>
          <a:bodyPr wrap="none" lIns="68580" tIns="34290" rIns="68580" bIns="34290">
            <a:spAutoFit/>
          </a:bodyPr>
          <a:lstStyle/>
          <a:p>
            <a:pPr algn="ctr" fontAlgn="auto">
              <a:spcBef>
                <a:spcPts val="0"/>
              </a:spcBef>
              <a:spcAft>
                <a:spcPts val="0"/>
              </a:spcAft>
              <a:defRPr/>
            </a:pPr>
            <a:r>
              <a:rPr lang="en-US" altLang="zh-CN" sz="1500" dirty="0">
                <a:solidFill>
                  <a:schemeClr val="accent1"/>
                </a:solidFill>
                <a:latin typeface="微软雅黑" panose="020B0503020204020204" pitchFamily="34" charset="-122"/>
                <a:ea typeface="微软雅黑" panose="020B0503020204020204" pitchFamily="34" charset="-122"/>
              </a:rPr>
              <a:t>03</a:t>
            </a:r>
            <a:endParaRPr lang="zh-CN" altLang="en-US" sz="1500" dirty="0">
              <a:solidFill>
                <a:schemeClr val="accent1"/>
              </a:solidFill>
              <a:latin typeface="微软雅黑" panose="020B0503020204020204" pitchFamily="34" charset="-122"/>
              <a:ea typeface="微软雅黑" panose="020B0503020204020204" pitchFamily="34" charset="-122"/>
            </a:endParaRPr>
          </a:p>
        </p:txBody>
      </p:sp>
      <p:sp>
        <p:nvSpPr>
          <p:cNvPr id="92" name="矩形 91"/>
          <p:cNvSpPr/>
          <p:nvPr/>
        </p:nvSpPr>
        <p:spPr>
          <a:xfrm>
            <a:off x="4860847" y="3100899"/>
            <a:ext cx="1023339" cy="334803"/>
          </a:xfrm>
          <a:prstGeom prst="rect">
            <a:avLst/>
          </a:prstGeom>
        </p:spPr>
        <p:txBody>
          <a:bodyPr wrap="none" lIns="68559" tIns="34280" rIns="68559" bIns="34280">
            <a:spAutoFit/>
          </a:bodyPr>
          <a:lstStyle/>
          <a:p>
            <a:r>
              <a:rPr lang="zh-CN" altLang="en-US" sz="1700" dirty="0">
                <a:solidFill>
                  <a:srgbClr val="333333"/>
                </a:solidFill>
                <a:latin typeface="微软雅黑" panose="020B0503020204020204" pitchFamily="34" charset="-122"/>
                <a:ea typeface="微软雅黑" panose="020B0503020204020204" pitchFamily="34" charset="-122"/>
              </a:rPr>
              <a:t>添加标题</a:t>
            </a:r>
            <a:endParaRPr lang="en-US" altLang="zh-CN" sz="1700" dirty="0">
              <a:solidFill>
                <a:srgbClr val="333333"/>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4430426" y="3435702"/>
            <a:ext cx="1643595" cy="62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9" tIns="34280" rIns="68559" bIns="342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333333"/>
                </a:solidFill>
                <a:sym typeface="微软雅黑" panose="020B0503020204020204" pitchFamily="34" charset="-122"/>
              </a:rPr>
              <a:t>在此录入上述图表的综合描述说明，在此录入上述图表的综合描述说明，</a:t>
            </a:r>
          </a:p>
        </p:txBody>
      </p:sp>
      <p:grpSp>
        <p:nvGrpSpPr>
          <p:cNvPr id="95" name="组合 94"/>
          <p:cNvGrpSpPr/>
          <p:nvPr/>
        </p:nvGrpSpPr>
        <p:grpSpPr>
          <a:xfrm>
            <a:off x="5916452" y="1359828"/>
            <a:ext cx="2160748" cy="2031117"/>
            <a:chOff x="1789658" y="1426075"/>
            <a:chExt cx="2533398" cy="2380675"/>
          </a:xfrm>
        </p:grpSpPr>
        <p:pic>
          <p:nvPicPr>
            <p:cNvPr id="96" name="图片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9658" y="1426075"/>
              <a:ext cx="2533398" cy="2380675"/>
            </a:xfrm>
            <a:prstGeom prst="rect">
              <a:avLst/>
            </a:prstGeom>
          </p:spPr>
        </p:pic>
        <p:sp>
          <p:nvSpPr>
            <p:cNvPr id="97" name="椭圆 96"/>
            <p:cNvSpPr/>
            <p:nvPr/>
          </p:nvSpPr>
          <p:spPr bwMode="auto">
            <a:xfrm>
              <a:off x="2656486" y="1915927"/>
              <a:ext cx="1179841" cy="117984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defTabSz="685800"/>
              <a:endParaRPr lang="zh-CN" altLang="en-US" sz="1400">
                <a:solidFill>
                  <a:schemeClr val="bg1"/>
                </a:solidFill>
                <a:latin typeface="Arial" panose="020B0604020202020204" pitchFamily="34" charset="0"/>
                <a:ea typeface="微软雅黑" panose="020B0503020204020204" pitchFamily="34" charset="-122"/>
              </a:endParaRPr>
            </a:p>
          </p:txBody>
        </p:sp>
      </p:grpSp>
      <p:pic>
        <p:nvPicPr>
          <p:cNvPr id="98"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9542" y="1353344"/>
            <a:ext cx="820757" cy="771516"/>
          </a:xfrm>
          <a:prstGeom prst="rect">
            <a:avLst/>
          </a:prstGeom>
        </p:spPr>
      </p:pic>
      <p:sp>
        <p:nvSpPr>
          <p:cNvPr id="99" name="矩形 98"/>
          <p:cNvSpPr/>
          <p:nvPr/>
        </p:nvSpPr>
        <p:spPr>
          <a:xfrm>
            <a:off x="7488550" y="1537187"/>
            <a:ext cx="375744" cy="300082"/>
          </a:xfrm>
          <a:prstGeom prst="rect">
            <a:avLst/>
          </a:prstGeom>
        </p:spPr>
        <p:txBody>
          <a:bodyPr wrap="none" lIns="68580" tIns="34290" rIns="68580" bIns="34290">
            <a:spAutoFit/>
          </a:bodyPr>
          <a:lstStyle/>
          <a:p>
            <a:pPr algn="ctr" fontAlgn="auto">
              <a:spcBef>
                <a:spcPts val="0"/>
              </a:spcBef>
              <a:spcAft>
                <a:spcPts val="0"/>
              </a:spcAft>
              <a:defRPr/>
            </a:pPr>
            <a:r>
              <a:rPr lang="en-US" altLang="zh-CN" sz="1500" dirty="0">
                <a:solidFill>
                  <a:schemeClr val="accent1"/>
                </a:solidFill>
                <a:latin typeface="微软雅黑" panose="020B0503020204020204" pitchFamily="34" charset="-122"/>
                <a:ea typeface="微软雅黑" panose="020B0503020204020204" pitchFamily="34" charset="-122"/>
              </a:rPr>
              <a:t>04</a:t>
            </a:r>
            <a:endParaRPr lang="zh-CN" altLang="en-US" sz="1500" dirty="0">
              <a:solidFill>
                <a:schemeClr val="accent1"/>
              </a:solidFill>
              <a:latin typeface="微软雅黑" panose="020B0503020204020204" pitchFamily="34" charset="-122"/>
              <a:ea typeface="微软雅黑" panose="020B0503020204020204" pitchFamily="34" charset="-122"/>
            </a:endParaRPr>
          </a:p>
        </p:txBody>
      </p:sp>
      <p:sp>
        <p:nvSpPr>
          <p:cNvPr id="100" name="矩形 99"/>
          <p:cNvSpPr/>
          <p:nvPr/>
        </p:nvSpPr>
        <p:spPr>
          <a:xfrm>
            <a:off x="6732891" y="3105944"/>
            <a:ext cx="1023339" cy="334803"/>
          </a:xfrm>
          <a:prstGeom prst="rect">
            <a:avLst/>
          </a:prstGeom>
        </p:spPr>
        <p:txBody>
          <a:bodyPr wrap="none" lIns="68559" tIns="34280" rIns="68559" bIns="34280">
            <a:spAutoFit/>
          </a:bodyPr>
          <a:lstStyle/>
          <a:p>
            <a:r>
              <a:rPr lang="zh-CN" altLang="en-US" sz="1700" dirty="0">
                <a:solidFill>
                  <a:srgbClr val="333333"/>
                </a:solidFill>
                <a:latin typeface="微软雅黑" panose="020B0503020204020204" pitchFamily="34" charset="-122"/>
                <a:ea typeface="微软雅黑" panose="020B0503020204020204" pitchFamily="34" charset="-122"/>
              </a:rPr>
              <a:t>添加标题</a:t>
            </a:r>
            <a:endParaRPr lang="en-US" altLang="zh-CN" sz="1700" dirty="0">
              <a:solidFill>
                <a:srgbClr val="333333"/>
              </a:solidFill>
              <a:latin typeface="微软雅黑" panose="020B0503020204020204" pitchFamily="34" charset="-122"/>
              <a:ea typeface="微软雅黑" panose="020B0503020204020204" pitchFamily="34" charset="-122"/>
            </a:endParaRPr>
          </a:p>
        </p:txBody>
      </p:sp>
      <p:sp>
        <p:nvSpPr>
          <p:cNvPr id="101" name="矩形 47"/>
          <p:cNvSpPr>
            <a:spLocks noChangeArrowheads="1"/>
          </p:cNvSpPr>
          <p:nvPr/>
        </p:nvSpPr>
        <p:spPr bwMode="auto">
          <a:xfrm>
            <a:off x="6302470" y="3440747"/>
            <a:ext cx="1643595" cy="62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9" tIns="34280" rIns="68559" bIns="342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333333"/>
                </a:solidFill>
                <a:sym typeface="微软雅黑" panose="020B0503020204020204" pitchFamily="34" charset="-122"/>
              </a:rPr>
              <a:t>在此录入上述图表的综合描述说明，在此录入上述图表的综合描述说明，</a:t>
            </a:r>
          </a:p>
        </p:txBody>
      </p:sp>
      <p:sp>
        <p:nvSpPr>
          <p:cNvPr id="102" name="AutoShape 81"/>
          <p:cNvSpPr/>
          <p:nvPr/>
        </p:nvSpPr>
        <p:spPr bwMode="auto">
          <a:xfrm>
            <a:off x="5049353" y="2029249"/>
            <a:ext cx="470003" cy="467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lumMod val="95000"/>
            </a:schemeClr>
          </a:solid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grpSp>
        <p:nvGrpSpPr>
          <p:cNvPr id="103" name="组合 102"/>
          <p:cNvGrpSpPr/>
          <p:nvPr/>
        </p:nvGrpSpPr>
        <p:grpSpPr>
          <a:xfrm>
            <a:off x="6893962" y="2009374"/>
            <a:ext cx="505795" cy="537573"/>
            <a:chOff x="7712788" y="419260"/>
            <a:chExt cx="342900" cy="364444"/>
          </a:xfrm>
          <a:solidFill>
            <a:schemeClr val="bg1">
              <a:lumMod val="95000"/>
            </a:schemeClr>
          </a:solidFill>
        </p:grpSpPr>
        <p:sp>
          <p:nvSpPr>
            <p:cNvPr id="104" name="AutoShape 78"/>
            <p:cNvSpPr/>
            <p:nvPr/>
          </p:nvSpPr>
          <p:spPr bwMode="auto">
            <a:xfrm>
              <a:off x="7712788" y="419260"/>
              <a:ext cx="342900" cy="364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70" y="18900"/>
                  </a:moveTo>
                  <a:cubicBezTo>
                    <a:pt x="2017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70" y="1955"/>
                    <a:pt x="20170" y="2700"/>
                  </a:cubicBezTo>
                  <a:cubicBezTo>
                    <a:pt x="20170" y="2700"/>
                    <a:pt x="20170" y="18900"/>
                    <a:pt x="2017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105" name="AutoShape 79"/>
            <p:cNvSpPr/>
            <p:nvPr/>
          </p:nvSpPr>
          <p:spPr bwMode="auto">
            <a:xfrm>
              <a:off x="7758032" y="464518"/>
              <a:ext cx="252413"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sp>
          <p:nvSpPr>
            <p:cNvPr id="106" name="AutoShape 80"/>
            <p:cNvSpPr/>
            <p:nvPr/>
          </p:nvSpPr>
          <p:spPr bwMode="auto">
            <a:xfrm>
              <a:off x="7896145" y="497866"/>
              <a:ext cx="67865" cy="690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ea"/>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6"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0-#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par>
                          <p:cTn id="23" fill="hold">
                            <p:stCondLst>
                              <p:cond delay="2000"/>
                            </p:stCondLst>
                            <p:childTnLst>
                              <p:par>
                                <p:cTn id="24" presetID="41" presetClass="entr" presetSubtype="0" fill="hold" grpId="0" nodeType="afterEffect" nodePh="1">
                                  <p:stCondLst>
                                    <p:cond delay="0"/>
                                  </p:stCondLst>
                                  <p:endCondLst>
                                    <p:cond evt="begin" delay="0">
                                      <p:tn val="24"/>
                                    </p:cond>
                                  </p:end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500"/>
                                        <p:tgtEl>
                                          <p:spTgt spid="31"/>
                                        </p:tgtEl>
                                      </p:cBhvr>
                                    </p:animEffect>
                                  </p:childTnLst>
                                </p:cTn>
                              </p:par>
                            </p:childTnLst>
                          </p:cTn>
                        </p:par>
                        <p:par>
                          <p:cTn id="41" fill="hold">
                            <p:stCondLst>
                              <p:cond delay="3500"/>
                            </p:stCondLst>
                            <p:childTnLst>
                              <p:par>
                                <p:cTn id="42" presetID="14" presetClass="entr" presetSubtype="10"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randombar(horizontal)">
                                      <p:cBhvr>
                                        <p:cTn id="44" dur="500"/>
                                        <p:tgtEl>
                                          <p:spTgt spid="61"/>
                                        </p:tgtEl>
                                      </p:cBhvr>
                                    </p:animEffect>
                                  </p:childTnLst>
                                </p:cTn>
                              </p:par>
                            </p:childTnLst>
                          </p:cTn>
                        </p:par>
                        <p:par>
                          <p:cTn id="45" fill="hold">
                            <p:stCondLst>
                              <p:cond delay="4000"/>
                            </p:stCondLst>
                            <p:childTnLst>
                              <p:par>
                                <p:cTn id="46" presetID="14" presetClass="entr" presetSubtype="10"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randombar(horizontal)">
                                      <p:cBhvr>
                                        <p:cTn id="48" dur="500"/>
                                        <p:tgtEl>
                                          <p:spTgt spid="62"/>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p:cTn id="59" dur="500" fill="hold"/>
                                        <p:tgtEl>
                                          <p:spTgt spid="66"/>
                                        </p:tgtEl>
                                        <p:attrNameLst>
                                          <p:attrName>ppt_w</p:attrName>
                                        </p:attrNameLst>
                                      </p:cBhvr>
                                      <p:tavLst>
                                        <p:tav tm="0">
                                          <p:val>
                                            <p:fltVal val="0"/>
                                          </p:val>
                                        </p:tav>
                                        <p:tav tm="100000">
                                          <p:val>
                                            <p:strVal val="#ppt_w"/>
                                          </p:val>
                                        </p:tav>
                                      </p:tavLst>
                                    </p:anim>
                                    <p:anim calcmode="lin" valueType="num">
                                      <p:cBhvr>
                                        <p:cTn id="60" dur="500" fill="hold"/>
                                        <p:tgtEl>
                                          <p:spTgt spid="66"/>
                                        </p:tgtEl>
                                        <p:attrNameLst>
                                          <p:attrName>ppt_h</p:attrName>
                                        </p:attrNameLst>
                                      </p:cBhvr>
                                      <p:tavLst>
                                        <p:tav tm="0">
                                          <p:val>
                                            <p:fltVal val="0"/>
                                          </p:val>
                                        </p:tav>
                                        <p:tav tm="100000">
                                          <p:val>
                                            <p:strVal val="#ppt_h"/>
                                          </p:val>
                                        </p:tav>
                                      </p:tavLst>
                                    </p:anim>
                                    <p:animEffect transition="in" filter="fade">
                                      <p:cBhvr>
                                        <p:cTn id="61" dur="500"/>
                                        <p:tgtEl>
                                          <p:spTgt spid="66"/>
                                        </p:tgtEl>
                                      </p:cBhvr>
                                    </p:animEffect>
                                  </p:childTnLst>
                                </p:cTn>
                              </p:par>
                            </p:childTnLst>
                          </p:cTn>
                        </p:par>
                        <p:par>
                          <p:cTn id="62" fill="hold">
                            <p:stCondLst>
                              <p:cond delay="5500"/>
                            </p:stCondLst>
                            <p:childTnLst>
                              <p:par>
                                <p:cTn id="63" presetID="14" presetClass="entr" presetSubtype="10" fill="hold" nodeType="after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randombar(horizontal)">
                                      <p:cBhvr>
                                        <p:cTn id="65" dur="500"/>
                                        <p:tgtEl>
                                          <p:spTgt spid="82"/>
                                        </p:tgtEl>
                                      </p:cBhvr>
                                    </p:animEffect>
                                  </p:childTnLst>
                                </p:cTn>
                              </p:par>
                            </p:childTnLst>
                          </p:cTn>
                        </p:par>
                        <p:par>
                          <p:cTn id="66" fill="hold">
                            <p:stCondLst>
                              <p:cond delay="6000"/>
                            </p:stCondLst>
                            <p:childTnLst>
                              <p:par>
                                <p:cTn id="67" presetID="14" presetClass="entr" presetSubtype="10"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randombar(horizontal)">
                                      <p:cBhvr>
                                        <p:cTn id="69" dur="500"/>
                                        <p:tgtEl>
                                          <p:spTgt spid="83"/>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fade">
                                      <p:cBhvr>
                                        <p:cTn id="73" dur="500"/>
                                        <p:tgtEl>
                                          <p:spTgt spid="8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500"/>
                                        <p:tgtEl>
                                          <p:spTgt spid="85"/>
                                        </p:tgtEl>
                                      </p:cBhvr>
                                    </p:animEffect>
                                  </p:childTnLst>
                                </p:cTn>
                              </p:par>
                            </p:childTnLst>
                          </p:cTn>
                        </p:par>
                        <p:par>
                          <p:cTn id="77" fill="hold">
                            <p:stCondLst>
                              <p:cond delay="7000"/>
                            </p:stCondLst>
                            <p:childTnLst>
                              <p:par>
                                <p:cTn id="78" presetID="53" presetClass="entr" presetSubtype="16"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 calcmode="lin" valueType="num">
                                      <p:cBhvr>
                                        <p:cTn id="80" dur="500" fill="hold"/>
                                        <p:tgtEl>
                                          <p:spTgt spid="87"/>
                                        </p:tgtEl>
                                        <p:attrNameLst>
                                          <p:attrName>ppt_w</p:attrName>
                                        </p:attrNameLst>
                                      </p:cBhvr>
                                      <p:tavLst>
                                        <p:tav tm="0">
                                          <p:val>
                                            <p:fltVal val="0"/>
                                          </p:val>
                                        </p:tav>
                                        <p:tav tm="100000">
                                          <p:val>
                                            <p:strVal val="#ppt_w"/>
                                          </p:val>
                                        </p:tav>
                                      </p:tavLst>
                                    </p:anim>
                                    <p:anim calcmode="lin" valueType="num">
                                      <p:cBhvr>
                                        <p:cTn id="81" dur="500" fill="hold"/>
                                        <p:tgtEl>
                                          <p:spTgt spid="87"/>
                                        </p:tgtEl>
                                        <p:attrNameLst>
                                          <p:attrName>ppt_h</p:attrName>
                                        </p:attrNameLst>
                                      </p:cBhvr>
                                      <p:tavLst>
                                        <p:tav tm="0">
                                          <p:val>
                                            <p:fltVal val="0"/>
                                          </p:val>
                                        </p:tav>
                                        <p:tav tm="100000">
                                          <p:val>
                                            <p:strVal val="#ppt_h"/>
                                          </p:val>
                                        </p:tav>
                                      </p:tavLst>
                                    </p:anim>
                                    <p:animEffect transition="in" filter="fade">
                                      <p:cBhvr>
                                        <p:cTn id="82" dur="500"/>
                                        <p:tgtEl>
                                          <p:spTgt spid="87"/>
                                        </p:tgtEl>
                                      </p:cBhvr>
                                    </p:animEffect>
                                  </p:childTnLst>
                                </p:cTn>
                              </p:par>
                            </p:childTnLst>
                          </p:cTn>
                        </p:par>
                        <p:par>
                          <p:cTn id="83" fill="hold">
                            <p:stCondLst>
                              <p:cond delay="7500"/>
                            </p:stCondLst>
                            <p:childTnLst>
                              <p:par>
                                <p:cTn id="84" presetID="14" presetClass="entr" presetSubtype="10" fill="hold" grpId="0" nodeType="afterEffect">
                                  <p:stCondLst>
                                    <p:cond delay="0"/>
                                  </p:stCondLst>
                                  <p:childTnLst>
                                    <p:set>
                                      <p:cBhvr>
                                        <p:cTn id="85" dur="1" fill="hold">
                                          <p:stCondLst>
                                            <p:cond delay="0"/>
                                          </p:stCondLst>
                                        </p:cTn>
                                        <p:tgtEl>
                                          <p:spTgt spid="102"/>
                                        </p:tgtEl>
                                        <p:attrNameLst>
                                          <p:attrName>style.visibility</p:attrName>
                                        </p:attrNameLst>
                                      </p:cBhvr>
                                      <p:to>
                                        <p:strVal val="visible"/>
                                      </p:to>
                                    </p:set>
                                    <p:animEffect transition="in" filter="randombar(horizontal)">
                                      <p:cBhvr>
                                        <p:cTn id="86" dur="500"/>
                                        <p:tgtEl>
                                          <p:spTgt spid="102"/>
                                        </p:tgtEl>
                                      </p:cBhvr>
                                    </p:animEffect>
                                  </p:childTnLst>
                                </p:cTn>
                              </p:par>
                            </p:childTnLst>
                          </p:cTn>
                        </p:par>
                        <p:par>
                          <p:cTn id="87" fill="hold">
                            <p:stCondLst>
                              <p:cond delay="8000"/>
                            </p:stCondLst>
                            <p:childTnLst>
                              <p:par>
                                <p:cTn id="88" presetID="14" presetClass="entr" presetSubtype="10" fill="hold" nodeType="after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randombar(horizontal)">
                                      <p:cBhvr>
                                        <p:cTn id="90" dur="500"/>
                                        <p:tgtEl>
                                          <p:spTgt spid="90"/>
                                        </p:tgtEl>
                                      </p:cBhvr>
                                    </p:animEffect>
                                  </p:childTnLst>
                                </p:cTn>
                              </p:par>
                            </p:childTnLst>
                          </p:cTn>
                        </p:par>
                        <p:par>
                          <p:cTn id="91" fill="hold">
                            <p:stCondLst>
                              <p:cond delay="8500"/>
                            </p:stCondLst>
                            <p:childTnLst>
                              <p:par>
                                <p:cTn id="92" presetID="14" presetClass="entr" presetSubtype="10" fill="hold" grpId="0" nodeType="after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randombar(horizontal)">
                                      <p:cBhvr>
                                        <p:cTn id="94" dur="500"/>
                                        <p:tgtEl>
                                          <p:spTgt spid="91"/>
                                        </p:tgtEl>
                                      </p:cBhvr>
                                    </p:animEffect>
                                  </p:childTnLst>
                                </p:cTn>
                              </p:par>
                            </p:childTnLst>
                          </p:cTn>
                        </p:par>
                        <p:par>
                          <p:cTn id="95" fill="hold">
                            <p:stCondLst>
                              <p:cond delay="9000"/>
                            </p:stCondLst>
                            <p:childTnLst>
                              <p:par>
                                <p:cTn id="96" presetID="10" presetClass="entr" presetSubtype="0" fill="hold" grpId="0"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fade">
                                      <p:cBhvr>
                                        <p:cTn id="98" dur="500"/>
                                        <p:tgtEl>
                                          <p:spTgt spid="9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animEffect transition="in" filter="fade">
                                      <p:cBhvr>
                                        <p:cTn id="101" dur="500"/>
                                        <p:tgtEl>
                                          <p:spTgt spid="94"/>
                                        </p:tgtEl>
                                      </p:cBhvr>
                                    </p:animEffect>
                                  </p:childTnLst>
                                </p:cTn>
                              </p:par>
                            </p:childTnLst>
                          </p:cTn>
                        </p:par>
                        <p:par>
                          <p:cTn id="102" fill="hold">
                            <p:stCondLst>
                              <p:cond delay="9500"/>
                            </p:stCondLst>
                            <p:childTnLst>
                              <p:par>
                                <p:cTn id="103" presetID="53" presetClass="entr" presetSubtype="16" fill="hold" nodeType="afterEffect">
                                  <p:stCondLst>
                                    <p:cond delay="0"/>
                                  </p:stCondLst>
                                  <p:childTnLst>
                                    <p:set>
                                      <p:cBhvr>
                                        <p:cTn id="104" dur="1" fill="hold">
                                          <p:stCondLst>
                                            <p:cond delay="0"/>
                                          </p:stCondLst>
                                        </p:cTn>
                                        <p:tgtEl>
                                          <p:spTgt spid="95"/>
                                        </p:tgtEl>
                                        <p:attrNameLst>
                                          <p:attrName>style.visibility</p:attrName>
                                        </p:attrNameLst>
                                      </p:cBhvr>
                                      <p:to>
                                        <p:strVal val="visible"/>
                                      </p:to>
                                    </p:set>
                                    <p:anim calcmode="lin" valueType="num">
                                      <p:cBhvr>
                                        <p:cTn id="105" dur="500" fill="hold"/>
                                        <p:tgtEl>
                                          <p:spTgt spid="95"/>
                                        </p:tgtEl>
                                        <p:attrNameLst>
                                          <p:attrName>ppt_w</p:attrName>
                                        </p:attrNameLst>
                                      </p:cBhvr>
                                      <p:tavLst>
                                        <p:tav tm="0">
                                          <p:val>
                                            <p:fltVal val="0"/>
                                          </p:val>
                                        </p:tav>
                                        <p:tav tm="100000">
                                          <p:val>
                                            <p:strVal val="#ppt_w"/>
                                          </p:val>
                                        </p:tav>
                                      </p:tavLst>
                                    </p:anim>
                                    <p:anim calcmode="lin" valueType="num">
                                      <p:cBhvr>
                                        <p:cTn id="106" dur="500" fill="hold"/>
                                        <p:tgtEl>
                                          <p:spTgt spid="95"/>
                                        </p:tgtEl>
                                        <p:attrNameLst>
                                          <p:attrName>ppt_h</p:attrName>
                                        </p:attrNameLst>
                                      </p:cBhvr>
                                      <p:tavLst>
                                        <p:tav tm="0">
                                          <p:val>
                                            <p:fltVal val="0"/>
                                          </p:val>
                                        </p:tav>
                                        <p:tav tm="100000">
                                          <p:val>
                                            <p:strVal val="#ppt_h"/>
                                          </p:val>
                                        </p:tav>
                                      </p:tavLst>
                                    </p:anim>
                                    <p:animEffect transition="in" filter="fade">
                                      <p:cBhvr>
                                        <p:cTn id="107" dur="500"/>
                                        <p:tgtEl>
                                          <p:spTgt spid="95"/>
                                        </p:tgtEl>
                                      </p:cBhvr>
                                    </p:animEffect>
                                  </p:childTnLst>
                                </p:cTn>
                              </p:par>
                            </p:childTnLst>
                          </p:cTn>
                        </p:par>
                        <p:par>
                          <p:cTn id="108" fill="hold">
                            <p:stCondLst>
                              <p:cond delay="10000"/>
                            </p:stCondLst>
                            <p:childTnLst>
                              <p:par>
                                <p:cTn id="109" presetID="14" presetClass="entr" presetSubtype="10" fill="hold" nodeType="afterEffect">
                                  <p:stCondLst>
                                    <p:cond delay="0"/>
                                  </p:stCondLst>
                                  <p:childTnLst>
                                    <p:set>
                                      <p:cBhvr>
                                        <p:cTn id="110" dur="1" fill="hold">
                                          <p:stCondLst>
                                            <p:cond delay="0"/>
                                          </p:stCondLst>
                                        </p:cTn>
                                        <p:tgtEl>
                                          <p:spTgt spid="103"/>
                                        </p:tgtEl>
                                        <p:attrNameLst>
                                          <p:attrName>style.visibility</p:attrName>
                                        </p:attrNameLst>
                                      </p:cBhvr>
                                      <p:to>
                                        <p:strVal val="visible"/>
                                      </p:to>
                                    </p:set>
                                    <p:animEffect transition="in" filter="randombar(horizontal)">
                                      <p:cBhvr>
                                        <p:cTn id="111" dur="500"/>
                                        <p:tgtEl>
                                          <p:spTgt spid="103"/>
                                        </p:tgtEl>
                                      </p:cBhvr>
                                    </p:animEffect>
                                  </p:childTnLst>
                                </p:cTn>
                              </p:par>
                            </p:childTnLst>
                          </p:cTn>
                        </p:par>
                        <p:par>
                          <p:cTn id="112" fill="hold">
                            <p:stCondLst>
                              <p:cond delay="10500"/>
                            </p:stCondLst>
                            <p:childTnLst>
                              <p:par>
                                <p:cTn id="113" presetID="14" presetClass="entr" presetSubtype="10" fill="hold" nodeType="afterEffect">
                                  <p:stCondLst>
                                    <p:cond delay="0"/>
                                  </p:stCondLst>
                                  <p:childTnLst>
                                    <p:set>
                                      <p:cBhvr>
                                        <p:cTn id="114" dur="1" fill="hold">
                                          <p:stCondLst>
                                            <p:cond delay="0"/>
                                          </p:stCondLst>
                                        </p:cTn>
                                        <p:tgtEl>
                                          <p:spTgt spid="98"/>
                                        </p:tgtEl>
                                        <p:attrNameLst>
                                          <p:attrName>style.visibility</p:attrName>
                                        </p:attrNameLst>
                                      </p:cBhvr>
                                      <p:to>
                                        <p:strVal val="visible"/>
                                      </p:to>
                                    </p:set>
                                    <p:animEffect transition="in" filter="randombar(horizontal)">
                                      <p:cBhvr>
                                        <p:cTn id="115" dur="500"/>
                                        <p:tgtEl>
                                          <p:spTgt spid="98"/>
                                        </p:tgtEl>
                                      </p:cBhvr>
                                    </p:animEffect>
                                  </p:childTnLst>
                                </p:cTn>
                              </p:par>
                            </p:childTnLst>
                          </p:cTn>
                        </p:par>
                        <p:par>
                          <p:cTn id="116" fill="hold">
                            <p:stCondLst>
                              <p:cond delay="11000"/>
                            </p:stCondLst>
                            <p:childTnLst>
                              <p:par>
                                <p:cTn id="117" presetID="14" presetClass="entr" presetSubtype="10" fill="hold" grpId="0" nodeType="after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randombar(horizontal)">
                                      <p:cBhvr>
                                        <p:cTn id="119" dur="500"/>
                                        <p:tgtEl>
                                          <p:spTgt spid="99"/>
                                        </p:tgtEl>
                                      </p:cBhvr>
                                    </p:animEffect>
                                  </p:childTnLst>
                                </p:cTn>
                              </p:par>
                            </p:childTnLst>
                          </p:cTn>
                        </p:par>
                        <p:par>
                          <p:cTn id="120" fill="hold">
                            <p:stCondLst>
                              <p:cond delay="11500"/>
                            </p:stCondLst>
                            <p:childTnLst>
                              <p:par>
                                <p:cTn id="121" presetID="10" presetClass="entr" presetSubtype="0" fill="hold" grpId="0" nodeType="afterEffect">
                                  <p:stCondLst>
                                    <p:cond delay="0"/>
                                  </p:stCondLst>
                                  <p:childTnLst>
                                    <p:set>
                                      <p:cBhvr>
                                        <p:cTn id="122" dur="1" fill="hold">
                                          <p:stCondLst>
                                            <p:cond delay="0"/>
                                          </p:stCondLst>
                                        </p:cTn>
                                        <p:tgtEl>
                                          <p:spTgt spid="100"/>
                                        </p:tgtEl>
                                        <p:attrNameLst>
                                          <p:attrName>style.visibility</p:attrName>
                                        </p:attrNameLst>
                                      </p:cBhvr>
                                      <p:to>
                                        <p:strVal val="visible"/>
                                      </p:to>
                                    </p:set>
                                    <p:animEffect transition="in" filter="fade">
                                      <p:cBhvr>
                                        <p:cTn id="123" dur="500"/>
                                        <p:tgtEl>
                                          <p:spTgt spid="10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01"/>
                                        </p:tgtEl>
                                        <p:attrNameLst>
                                          <p:attrName>style.visibility</p:attrName>
                                        </p:attrNameLst>
                                      </p:cBhvr>
                                      <p:to>
                                        <p:strVal val="visible"/>
                                      </p:to>
                                    </p:set>
                                    <p:animEffect transition="in" filter="fade">
                                      <p:cBhvr>
                                        <p:cTn id="12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P spid="33" grpId="0" animBg="1"/>
      <p:bldP spid="34" grpId="0"/>
      <p:bldP spid="62" grpId="0"/>
      <p:bldP spid="63" grpId="0"/>
      <p:bldP spid="64" grpId="0"/>
      <p:bldP spid="83" grpId="0"/>
      <p:bldP spid="84" grpId="0"/>
      <p:bldP spid="85" grpId="0"/>
      <p:bldP spid="91" grpId="0"/>
      <p:bldP spid="92" grpId="0"/>
      <p:bldP spid="94" grpId="0"/>
      <p:bldP spid="99" grpId="0"/>
      <p:bldP spid="100" grpId="0"/>
      <p:bldP spid="101" grpId="0"/>
      <p:bldP spid="1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33" name="矩形 32"/>
          <p:cNvSpPr/>
          <p:nvPr/>
        </p:nvSpPr>
        <p:spPr>
          <a:xfrm>
            <a:off x="0" y="8463"/>
            <a:ext cx="9144000" cy="5136625"/>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zh-CN" altLang="en-US"/>
          </a:p>
        </p:txBody>
      </p:sp>
      <p:sp>
        <p:nvSpPr>
          <p:cNvPr id="35" name="六边形 34"/>
          <p:cNvSpPr/>
          <p:nvPr/>
        </p:nvSpPr>
        <p:spPr>
          <a:xfrm>
            <a:off x="1017634" y="1665035"/>
            <a:ext cx="2272352" cy="195952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36" name="前言"/>
          <p:cNvSpPr>
            <a:spLocks noChangeArrowheads="1"/>
          </p:cNvSpPr>
          <p:nvPr/>
        </p:nvSpPr>
        <p:spPr bwMode="auto">
          <a:xfrm>
            <a:off x="1354560" y="2088352"/>
            <a:ext cx="1598503" cy="109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8" tIns="45709" rIns="91418" bIns="4570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500" dirty="0">
                <a:solidFill>
                  <a:schemeClr val="bg1"/>
                </a:solidFill>
              </a:rPr>
              <a:t>目录</a:t>
            </a:r>
            <a:endParaRPr lang="en-US" altLang="zh-CN" sz="4500" dirty="0">
              <a:solidFill>
                <a:schemeClr val="bg1"/>
              </a:solidFill>
            </a:endParaRPr>
          </a:p>
          <a:p>
            <a:pPr algn="ctr">
              <a:spcBef>
                <a:spcPct val="0"/>
              </a:spcBef>
              <a:buNone/>
            </a:pPr>
            <a:r>
              <a:rPr lang="en-US" altLang="zh-CN" sz="2000" dirty="0">
                <a:solidFill>
                  <a:schemeClr val="bg1"/>
                </a:solidFill>
                <a:latin typeface="Impact MT Std" pitchFamily="34" charset="0"/>
              </a:rPr>
              <a:t>CONTENTS</a:t>
            </a:r>
            <a:endParaRPr lang="zh-CN" altLang="en-US" sz="2000" dirty="0">
              <a:solidFill>
                <a:schemeClr val="bg1"/>
              </a:solidFill>
              <a:latin typeface="Impact MT Std" pitchFamily="34" charset="0"/>
              <a:sym typeface="Impact" panose="020B0806030902050204" pitchFamily="34" charset="0"/>
            </a:endParaRPr>
          </a:p>
        </p:txBody>
      </p:sp>
      <p:sp>
        <p:nvSpPr>
          <p:cNvPr id="37" name="六边形 36"/>
          <p:cNvSpPr/>
          <p:nvPr/>
        </p:nvSpPr>
        <p:spPr>
          <a:xfrm rot="16200000">
            <a:off x="3754006" y="556010"/>
            <a:ext cx="797612" cy="75046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solidFill>
                <a:schemeClr val="bg1"/>
              </a:solidFill>
            </a:endParaRPr>
          </a:p>
        </p:txBody>
      </p:sp>
      <p:sp>
        <p:nvSpPr>
          <p:cNvPr id="42" name="TextBox 41"/>
          <p:cNvSpPr txBox="1"/>
          <p:nvPr/>
        </p:nvSpPr>
        <p:spPr>
          <a:xfrm>
            <a:off x="3833819" y="667785"/>
            <a:ext cx="691179" cy="584757"/>
          </a:xfrm>
          <a:prstGeom prst="rect">
            <a:avLst/>
          </a:prstGeom>
          <a:noFill/>
          <a:ln>
            <a:noFill/>
          </a:ln>
        </p:spPr>
        <p:txBody>
          <a:bodyPr wrap="none" lIns="91422" tIns="45711" rIns="91422" bIns="45711"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bwMode="auto">
          <a:xfrm>
            <a:off x="4621205" y="867863"/>
            <a:ext cx="2952328" cy="646527"/>
          </a:xfrm>
          <a:prstGeom prst="rect">
            <a:avLst/>
          </a:prstGeom>
          <a:noFill/>
          <a:ln>
            <a:noFill/>
          </a:ln>
        </p:spPr>
        <p:txBody>
          <a:bodyPr wrap="square" lIns="91422" tIns="45711" rIns="91422" bIns="45711">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zh-CN" altLang="en-US" sz="1200" dirty="0">
              <a:solidFill>
                <a:schemeClr val="tx1">
                  <a:lumMod val="95000"/>
                  <a:lumOff val="5000"/>
                </a:schemeClr>
              </a:solidFill>
              <a:latin typeface="Calibri" panose="020F0502020204030204" pitchFamily="34" charset="0"/>
            </a:endParaRPr>
          </a:p>
        </p:txBody>
      </p:sp>
      <p:sp>
        <p:nvSpPr>
          <p:cNvPr id="44" name="矩形 43"/>
          <p:cNvSpPr/>
          <p:nvPr/>
        </p:nvSpPr>
        <p:spPr bwMode="auto">
          <a:xfrm>
            <a:off x="4641677" y="592773"/>
            <a:ext cx="2020887" cy="369314"/>
          </a:xfrm>
          <a:prstGeom prst="rect">
            <a:avLst/>
          </a:prstGeom>
          <a:ln>
            <a:noFill/>
          </a:ln>
        </p:spPr>
        <p:txBody>
          <a:bodyPr lIns="91422" tIns="45711" rIns="91422" bIns="45711">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45" name="六边形 44"/>
          <p:cNvSpPr/>
          <p:nvPr/>
        </p:nvSpPr>
        <p:spPr>
          <a:xfrm rot="16200000">
            <a:off x="3754006" y="2669966"/>
            <a:ext cx="797612" cy="75046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solidFill>
                <a:schemeClr val="bg1"/>
              </a:solidFill>
            </a:endParaRPr>
          </a:p>
        </p:txBody>
      </p:sp>
      <p:sp>
        <p:nvSpPr>
          <p:cNvPr id="46" name="TextBox 45"/>
          <p:cNvSpPr txBox="1"/>
          <p:nvPr/>
        </p:nvSpPr>
        <p:spPr>
          <a:xfrm>
            <a:off x="3833819" y="2781739"/>
            <a:ext cx="691179" cy="584757"/>
          </a:xfrm>
          <a:prstGeom prst="rect">
            <a:avLst/>
          </a:prstGeom>
          <a:noFill/>
          <a:ln>
            <a:noFill/>
          </a:ln>
        </p:spPr>
        <p:txBody>
          <a:bodyPr wrap="none" lIns="91422" tIns="45711" rIns="91422" bIns="45711"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bwMode="auto">
          <a:xfrm>
            <a:off x="4621206" y="3033014"/>
            <a:ext cx="2952328" cy="646527"/>
          </a:xfrm>
          <a:prstGeom prst="rect">
            <a:avLst/>
          </a:prstGeom>
          <a:noFill/>
          <a:ln>
            <a:noFill/>
          </a:ln>
        </p:spPr>
        <p:txBody>
          <a:bodyPr wrap="square" lIns="91422" tIns="45711" rIns="91422" bIns="45711">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zh-CN" altLang="en-US" sz="1200" dirty="0">
              <a:solidFill>
                <a:schemeClr val="tx1">
                  <a:lumMod val="95000"/>
                  <a:lumOff val="5000"/>
                </a:schemeClr>
              </a:solidFill>
              <a:latin typeface="Calibri" panose="020F0502020204030204" pitchFamily="34" charset="0"/>
            </a:endParaRPr>
          </a:p>
        </p:txBody>
      </p:sp>
      <p:sp>
        <p:nvSpPr>
          <p:cNvPr id="48" name="矩形 47"/>
          <p:cNvSpPr/>
          <p:nvPr/>
        </p:nvSpPr>
        <p:spPr bwMode="auto">
          <a:xfrm>
            <a:off x="4641677" y="2757924"/>
            <a:ext cx="2020887" cy="369314"/>
          </a:xfrm>
          <a:prstGeom prst="rect">
            <a:avLst/>
          </a:prstGeom>
          <a:ln>
            <a:noFill/>
          </a:ln>
        </p:spPr>
        <p:txBody>
          <a:bodyPr lIns="91422" tIns="45711" rIns="91422" bIns="45711">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49" name="六边形 48"/>
          <p:cNvSpPr/>
          <p:nvPr/>
        </p:nvSpPr>
        <p:spPr>
          <a:xfrm rot="16200000">
            <a:off x="3722260" y="1592876"/>
            <a:ext cx="797612" cy="750462"/>
          </a:xfrm>
          <a:prstGeom prst="hexagon">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422" tIns="45711" rIns="91422" bIns="45711" rtlCol="0" anchor="ctr"/>
          <a:lstStyle/>
          <a:p>
            <a:pPr algn="ctr"/>
            <a:endParaRPr lang="zh-CN" altLang="en-US">
              <a:solidFill>
                <a:schemeClr val="tx1">
                  <a:lumMod val="85000"/>
                  <a:lumOff val="15000"/>
                </a:schemeClr>
              </a:solidFill>
            </a:endParaRPr>
          </a:p>
        </p:txBody>
      </p:sp>
      <p:sp>
        <p:nvSpPr>
          <p:cNvPr id="50" name="TextBox 49"/>
          <p:cNvSpPr txBox="1"/>
          <p:nvPr/>
        </p:nvSpPr>
        <p:spPr>
          <a:xfrm>
            <a:off x="3802073" y="1704650"/>
            <a:ext cx="691179" cy="584757"/>
          </a:xfrm>
          <a:prstGeom prst="rect">
            <a:avLst/>
          </a:prstGeom>
          <a:noFill/>
          <a:ln>
            <a:noFill/>
          </a:ln>
        </p:spPr>
        <p:txBody>
          <a:bodyPr wrap="none" lIns="91422" tIns="45711" rIns="91422" bIns="45711"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bwMode="auto">
          <a:xfrm>
            <a:off x="4589460" y="1904728"/>
            <a:ext cx="2952328" cy="646527"/>
          </a:xfrm>
          <a:prstGeom prst="rect">
            <a:avLst/>
          </a:prstGeom>
          <a:noFill/>
        </p:spPr>
        <p:txBody>
          <a:bodyPr wrap="square" lIns="91422" tIns="45711" rIns="91422" bIns="45711">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zh-CN" altLang="en-US" sz="1200" dirty="0">
              <a:solidFill>
                <a:schemeClr val="tx1">
                  <a:lumMod val="95000"/>
                  <a:lumOff val="5000"/>
                </a:schemeClr>
              </a:solidFill>
              <a:latin typeface="Calibri" panose="020F0502020204030204" pitchFamily="34" charset="0"/>
            </a:endParaRPr>
          </a:p>
        </p:txBody>
      </p:sp>
      <p:sp>
        <p:nvSpPr>
          <p:cNvPr id="52" name="矩形 51"/>
          <p:cNvSpPr/>
          <p:nvPr/>
        </p:nvSpPr>
        <p:spPr bwMode="auto">
          <a:xfrm>
            <a:off x="4609931" y="1629639"/>
            <a:ext cx="2020887" cy="369314"/>
          </a:xfrm>
          <a:prstGeom prst="rect">
            <a:avLst/>
          </a:prstGeom>
        </p:spPr>
        <p:txBody>
          <a:bodyPr lIns="91422" tIns="45711" rIns="91422" bIns="45711">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
        <p:nvSpPr>
          <p:cNvPr id="53" name="六边形 52"/>
          <p:cNvSpPr/>
          <p:nvPr/>
        </p:nvSpPr>
        <p:spPr>
          <a:xfrm rot="16200000">
            <a:off x="3732496" y="3742001"/>
            <a:ext cx="797612" cy="750462"/>
          </a:xfrm>
          <a:prstGeom prst="hexagon">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91422" tIns="45711" rIns="91422" bIns="45711" rtlCol="0" anchor="ctr"/>
          <a:lstStyle/>
          <a:p>
            <a:pPr algn="ctr"/>
            <a:endParaRPr lang="zh-CN" altLang="en-US">
              <a:solidFill>
                <a:schemeClr val="tx1">
                  <a:lumMod val="85000"/>
                  <a:lumOff val="15000"/>
                </a:schemeClr>
              </a:solidFill>
            </a:endParaRPr>
          </a:p>
        </p:txBody>
      </p:sp>
      <p:sp>
        <p:nvSpPr>
          <p:cNvPr id="54" name="TextBox 53"/>
          <p:cNvSpPr txBox="1"/>
          <p:nvPr/>
        </p:nvSpPr>
        <p:spPr>
          <a:xfrm>
            <a:off x="3781601" y="3853773"/>
            <a:ext cx="691179" cy="584757"/>
          </a:xfrm>
          <a:prstGeom prst="rect">
            <a:avLst/>
          </a:prstGeom>
          <a:noFill/>
          <a:ln>
            <a:noFill/>
          </a:ln>
        </p:spPr>
        <p:txBody>
          <a:bodyPr wrap="none" lIns="91422" tIns="45711" rIns="91422" bIns="45711"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55" name="TextBox 54"/>
          <p:cNvSpPr txBox="1"/>
          <p:nvPr/>
        </p:nvSpPr>
        <p:spPr bwMode="auto">
          <a:xfrm>
            <a:off x="4589460" y="4176722"/>
            <a:ext cx="2952328" cy="646527"/>
          </a:xfrm>
          <a:prstGeom prst="rect">
            <a:avLst/>
          </a:prstGeom>
          <a:noFill/>
        </p:spPr>
        <p:txBody>
          <a:bodyPr wrap="square" lIns="91422" tIns="45711" rIns="91422" bIns="45711">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zh-CN" altLang="en-US" sz="1200" dirty="0">
              <a:solidFill>
                <a:schemeClr val="tx1">
                  <a:lumMod val="95000"/>
                  <a:lumOff val="5000"/>
                </a:schemeClr>
              </a:solidFill>
              <a:latin typeface="Calibri" panose="020F0502020204030204" pitchFamily="34" charset="0"/>
            </a:endParaRPr>
          </a:p>
        </p:txBody>
      </p:sp>
      <p:sp>
        <p:nvSpPr>
          <p:cNvPr id="56" name="矩形 55"/>
          <p:cNvSpPr/>
          <p:nvPr/>
        </p:nvSpPr>
        <p:spPr bwMode="auto">
          <a:xfrm>
            <a:off x="4589459" y="3829957"/>
            <a:ext cx="2020887" cy="369314"/>
          </a:xfrm>
          <a:prstGeom prst="rect">
            <a:avLst/>
          </a:prstGeom>
        </p:spPr>
        <p:txBody>
          <a:bodyPr lIns="91422" tIns="45711" rIns="91422" bIns="45711">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0-#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additive="base">
                                        <p:cTn id="48" dur="500" fill="hold"/>
                                        <p:tgtEl>
                                          <p:spTgt spid="50"/>
                                        </p:tgtEl>
                                        <p:attrNameLst>
                                          <p:attrName>ppt_x</p:attrName>
                                        </p:attrNameLst>
                                      </p:cBhvr>
                                      <p:tavLst>
                                        <p:tav tm="0">
                                          <p:val>
                                            <p:strVal val="0-#ppt_w/2"/>
                                          </p:val>
                                        </p:tav>
                                        <p:tav tm="100000">
                                          <p:val>
                                            <p:strVal val="#ppt_x"/>
                                          </p:val>
                                        </p:tav>
                                      </p:tavLst>
                                    </p:anim>
                                    <p:anim calcmode="lin" valueType="num">
                                      <p:cBhvr additive="base">
                                        <p:cTn id="49" dur="500" fill="hold"/>
                                        <p:tgtEl>
                                          <p:spTgt spid="50"/>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fill="hold"/>
                                        <p:tgtEl>
                                          <p:spTgt spid="49"/>
                                        </p:tgtEl>
                                        <p:attrNameLst>
                                          <p:attrName>ppt_x</p:attrName>
                                        </p:attrNameLst>
                                      </p:cBhvr>
                                      <p:tavLst>
                                        <p:tav tm="0">
                                          <p:val>
                                            <p:strVal val="0-#ppt_w/2"/>
                                          </p:val>
                                        </p:tav>
                                        <p:tav tm="100000">
                                          <p:val>
                                            <p:strVal val="#ppt_x"/>
                                          </p:val>
                                        </p:tav>
                                      </p:tavLst>
                                    </p:anim>
                                    <p:anim calcmode="lin" valueType="num">
                                      <p:cBhvr additive="base">
                                        <p:cTn id="53" dur="500" fill="hold"/>
                                        <p:tgtEl>
                                          <p:spTgt spid="49"/>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anim calcmode="lin" valueType="num">
                                      <p:cBhvr>
                                        <p:cTn id="58" dur="1000" fill="hold"/>
                                        <p:tgtEl>
                                          <p:spTgt spid="52"/>
                                        </p:tgtEl>
                                        <p:attrNameLst>
                                          <p:attrName>ppt_x</p:attrName>
                                        </p:attrNameLst>
                                      </p:cBhvr>
                                      <p:tavLst>
                                        <p:tav tm="0">
                                          <p:val>
                                            <p:strVal val="#ppt_x"/>
                                          </p:val>
                                        </p:tav>
                                        <p:tav tm="100000">
                                          <p:val>
                                            <p:strVal val="#ppt_x"/>
                                          </p:val>
                                        </p:tav>
                                      </p:tavLst>
                                    </p:anim>
                                    <p:anim calcmode="lin" valueType="num">
                                      <p:cBhvr>
                                        <p:cTn id="59" dur="1000" fill="hold"/>
                                        <p:tgtEl>
                                          <p:spTgt spid="5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additive="base">
                                        <p:cTn id="68" dur="500" fill="hold"/>
                                        <p:tgtEl>
                                          <p:spTgt spid="46"/>
                                        </p:tgtEl>
                                        <p:attrNameLst>
                                          <p:attrName>ppt_x</p:attrName>
                                        </p:attrNameLst>
                                      </p:cBhvr>
                                      <p:tavLst>
                                        <p:tav tm="0">
                                          <p:val>
                                            <p:strVal val="0-#ppt_w/2"/>
                                          </p:val>
                                        </p:tav>
                                        <p:tav tm="100000">
                                          <p:val>
                                            <p:strVal val="#ppt_x"/>
                                          </p:val>
                                        </p:tav>
                                      </p:tavLst>
                                    </p:anim>
                                    <p:anim calcmode="lin" valueType="num">
                                      <p:cBhvr additive="base">
                                        <p:cTn id="69" dur="500" fill="hold"/>
                                        <p:tgtEl>
                                          <p:spTgt spid="46"/>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0-#ppt_w/2"/>
                                          </p:val>
                                        </p:tav>
                                        <p:tav tm="100000">
                                          <p:val>
                                            <p:strVal val="#ppt_x"/>
                                          </p:val>
                                        </p:tav>
                                      </p:tavLst>
                                    </p:anim>
                                    <p:anim calcmode="lin" valueType="num">
                                      <p:cBhvr additive="base">
                                        <p:cTn id="73" dur="500" fill="hold"/>
                                        <p:tgtEl>
                                          <p:spTgt spid="45"/>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42"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par>
                          <p:cTn id="85" fill="hold">
                            <p:stCondLst>
                              <p:cond delay="6000"/>
                            </p:stCondLst>
                            <p:childTnLst>
                              <p:par>
                                <p:cTn id="86" presetID="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additive="base">
                                        <p:cTn id="88" dur="500" fill="hold"/>
                                        <p:tgtEl>
                                          <p:spTgt spid="54"/>
                                        </p:tgtEl>
                                        <p:attrNameLst>
                                          <p:attrName>ppt_x</p:attrName>
                                        </p:attrNameLst>
                                      </p:cBhvr>
                                      <p:tavLst>
                                        <p:tav tm="0">
                                          <p:val>
                                            <p:strVal val="0-#ppt_w/2"/>
                                          </p:val>
                                        </p:tav>
                                        <p:tav tm="100000">
                                          <p:val>
                                            <p:strVal val="#ppt_x"/>
                                          </p:val>
                                        </p:tav>
                                      </p:tavLst>
                                    </p:anim>
                                    <p:anim calcmode="lin" valueType="num">
                                      <p:cBhvr additive="base">
                                        <p:cTn id="89" dur="500" fill="hold"/>
                                        <p:tgtEl>
                                          <p:spTgt spid="54"/>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53"/>
                                        </p:tgtEl>
                                        <p:attrNameLst>
                                          <p:attrName>style.visibility</p:attrName>
                                        </p:attrNameLst>
                                      </p:cBhvr>
                                      <p:to>
                                        <p:strVal val="visible"/>
                                      </p:to>
                                    </p:set>
                                    <p:anim calcmode="lin" valueType="num">
                                      <p:cBhvr additive="base">
                                        <p:cTn id="92" dur="500" fill="hold"/>
                                        <p:tgtEl>
                                          <p:spTgt spid="53"/>
                                        </p:tgtEl>
                                        <p:attrNameLst>
                                          <p:attrName>ppt_x</p:attrName>
                                        </p:attrNameLst>
                                      </p:cBhvr>
                                      <p:tavLst>
                                        <p:tav tm="0">
                                          <p:val>
                                            <p:strVal val="0-#ppt_w/2"/>
                                          </p:val>
                                        </p:tav>
                                        <p:tav tm="100000">
                                          <p:val>
                                            <p:strVal val="#ppt_x"/>
                                          </p:val>
                                        </p:tav>
                                      </p:tavLst>
                                    </p:anim>
                                    <p:anim calcmode="lin" valueType="num">
                                      <p:cBhvr additive="base">
                                        <p:cTn id="93" dur="500" fill="hold"/>
                                        <p:tgtEl>
                                          <p:spTgt spid="53"/>
                                        </p:tgtEl>
                                        <p:attrNameLst>
                                          <p:attrName>ppt_y</p:attrName>
                                        </p:attrNameLst>
                                      </p:cBhvr>
                                      <p:tavLst>
                                        <p:tav tm="0">
                                          <p:val>
                                            <p:strVal val="#ppt_y"/>
                                          </p:val>
                                        </p:tav>
                                        <p:tav tm="100000">
                                          <p:val>
                                            <p:strVal val="#ppt_y"/>
                                          </p:val>
                                        </p:tav>
                                      </p:tavLst>
                                    </p:anim>
                                  </p:childTnLst>
                                </p:cTn>
                              </p:par>
                            </p:childTnLst>
                          </p:cTn>
                        </p:par>
                        <p:par>
                          <p:cTn id="94" fill="hold">
                            <p:stCondLst>
                              <p:cond delay="6500"/>
                            </p:stCondLst>
                            <p:childTnLst>
                              <p:par>
                                <p:cTn id="95" presetID="42" presetClass="entr" presetSubtype="0"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1000"/>
                                        <p:tgtEl>
                                          <p:spTgt spid="56"/>
                                        </p:tgtEl>
                                      </p:cBhvr>
                                    </p:animEffect>
                                    <p:anim calcmode="lin" valueType="num">
                                      <p:cBhvr>
                                        <p:cTn id="98" dur="1000" fill="hold"/>
                                        <p:tgtEl>
                                          <p:spTgt spid="56"/>
                                        </p:tgtEl>
                                        <p:attrNameLst>
                                          <p:attrName>ppt_x</p:attrName>
                                        </p:attrNameLst>
                                      </p:cBhvr>
                                      <p:tavLst>
                                        <p:tav tm="0">
                                          <p:val>
                                            <p:strVal val="#ppt_x"/>
                                          </p:val>
                                        </p:tav>
                                        <p:tav tm="100000">
                                          <p:val>
                                            <p:strVal val="#ppt_x"/>
                                          </p:val>
                                        </p:tav>
                                      </p:tavLst>
                                    </p:anim>
                                    <p:anim calcmode="lin" valueType="num">
                                      <p:cBhvr>
                                        <p:cTn id="99" dur="1000" fill="hold"/>
                                        <p:tgtEl>
                                          <p:spTgt spid="5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1000"/>
                                        <p:tgtEl>
                                          <p:spTgt spid="55"/>
                                        </p:tgtEl>
                                      </p:cBhvr>
                                    </p:animEffect>
                                    <p:anim calcmode="lin" valueType="num">
                                      <p:cBhvr>
                                        <p:cTn id="103" dur="1000" fill="hold"/>
                                        <p:tgtEl>
                                          <p:spTgt spid="55"/>
                                        </p:tgtEl>
                                        <p:attrNameLst>
                                          <p:attrName>ppt_x</p:attrName>
                                        </p:attrNameLst>
                                      </p:cBhvr>
                                      <p:tavLst>
                                        <p:tav tm="0">
                                          <p:val>
                                            <p:strVal val="#ppt_x"/>
                                          </p:val>
                                        </p:tav>
                                        <p:tav tm="100000">
                                          <p:val>
                                            <p:strVal val="#ppt_x"/>
                                          </p:val>
                                        </p:tav>
                                      </p:tavLst>
                                    </p:anim>
                                    <p:anim calcmode="lin" valueType="num">
                                      <p:cBhvr>
                                        <p:cTn id="10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animBg="1"/>
      <p:bldP spid="35" grpId="0" animBg="1"/>
      <p:bldP spid="36" grpId="0"/>
      <p:bldP spid="37" grpId="0" animBg="1"/>
      <p:bldP spid="42" grpId="0"/>
      <p:bldP spid="43" grpId="0"/>
      <p:bldP spid="44" grpId="0"/>
      <p:bldP spid="45" grpId="0" animBg="1"/>
      <p:bldP spid="46" grpId="0"/>
      <p:bldP spid="47" grpId="0"/>
      <p:bldP spid="48" grpId="0"/>
      <p:bldP spid="49" grpId="0" animBg="1"/>
      <p:bldP spid="50" grpId="0"/>
      <p:bldP spid="51" grpId="0"/>
      <p:bldP spid="52" grpId="0"/>
      <p:bldP spid="53" grpId="0" animBg="1"/>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空心弧 7"/>
          <p:cNvSpPr/>
          <p:nvPr/>
        </p:nvSpPr>
        <p:spPr>
          <a:xfrm rot="7956460">
            <a:off x="2515367" y="3000567"/>
            <a:ext cx="1608579" cy="1596258"/>
          </a:xfrm>
          <a:prstGeom prst="blockArc">
            <a:avLst>
              <a:gd name="adj1" fmla="val 10800000"/>
              <a:gd name="adj2" fmla="val 3447342"/>
              <a:gd name="adj3" fmla="val 16979"/>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9" name="空心弧 8"/>
          <p:cNvSpPr/>
          <p:nvPr/>
        </p:nvSpPr>
        <p:spPr>
          <a:xfrm rot="9609746">
            <a:off x="4674535" y="2511439"/>
            <a:ext cx="1608083" cy="1596751"/>
          </a:xfrm>
          <a:prstGeom prst="blockArc">
            <a:avLst>
              <a:gd name="adj1" fmla="val 10800000"/>
              <a:gd name="adj2" fmla="val 3447342"/>
              <a:gd name="adj3" fmla="val 16979"/>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0" name="空心弧 9"/>
          <p:cNvSpPr/>
          <p:nvPr/>
        </p:nvSpPr>
        <p:spPr>
          <a:xfrm rot="18711358">
            <a:off x="3456276" y="2041587"/>
            <a:ext cx="1608579" cy="1596258"/>
          </a:xfrm>
          <a:prstGeom prst="blockArc">
            <a:avLst>
              <a:gd name="adj1" fmla="val 10800000"/>
              <a:gd name="adj2" fmla="val 3447342"/>
              <a:gd name="adj3" fmla="val 1697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grpSp>
        <p:nvGrpSpPr>
          <p:cNvPr id="11" name="组合 10"/>
          <p:cNvGrpSpPr/>
          <p:nvPr/>
        </p:nvGrpSpPr>
        <p:grpSpPr>
          <a:xfrm>
            <a:off x="2981541" y="3414288"/>
            <a:ext cx="667678" cy="667884"/>
            <a:chOff x="3995936" y="1495374"/>
            <a:chExt cx="720080" cy="720080"/>
          </a:xfrm>
        </p:grpSpPr>
        <p:sp>
          <p:nvSpPr>
            <p:cNvPr id="12" name="椭圆 11"/>
            <p:cNvSpPr/>
            <p:nvPr/>
          </p:nvSpPr>
          <p:spPr>
            <a:xfrm>
              <a:off x="3995936" y="1495374"/>
              <a:ext cx="720080" cy="72008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900">
                <a:solidFill>
                  <a:schemeClr val="bg1"/>
                </a:solidFill>
              </a:endParaRPr>
            </a:p>
          </p:txBody>
        </p:sp>
        <p:sp>
          <p:nvSpPr>
            <p:cNvPr id="13" name="TextBox 12"/>
            <p:cNvSpPr txBox="1"/>
            <p:nvPr/>
          </p:nvSpPr>
          <p:spPr>
            <a:xfrm>
              <a:off x="4084325" y="1659772"/>
              <a:ext cx="506887" cy="414787"/>
            </a:xfrm>
            <a:prstGeom prst="rect">
              <a:avLst/>
            </a:prstGeom>
            <a:noFill/>
            <a:ln>
              <a:noFill/>
            </a:ln>
          </p:spPr>
          <p:txBody>
            <a:bodyPr wrap="none"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01</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p:nvSpPr>
        <p:spPr bwMode="auto">
          <a:xfrm>
            <a:off x="1298429" y="2839716"/>
            <a:ext cx="2137297" cy="565711"/>
          </a:xfrm>
          <a:prstGeom prst="rect">
            <a:avLst/>
          </a:prstGeom>
        </p:spPr>
        <p:txBody>
          <a:bodyPr wrap="square" lIns="91438" tIns="45719" rIns="91438" bIns="45719">
            <a:spAutoFit/>
          </a:bodyPr>
          <a:lstStyle/>
          <a:p>
            <a:pPr>
              <a:defRPr/>
            </a:pPr>
            <a:r>
              <a:rPr lang="zh-CN" altLang="en-US" sz="19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en-US" altLang="zh-CN" sz="1900" b="1" dirty="0">
              <a:solidFill>
                <a:schemeClr val="tx1">
                  <a:lumMod val="95000"/>
                  <a:lumOff val="5000"/>
                </a:schemeClr>
              </a:solidFill>
              <a:latin typeface="微软雅黑" panose="020B0503020204020204" pitchFamily="34" charset="-122"/>
              <a:ea typeface="微软雅黑" panose="020B0503020204020204" pitchFamily="34" charset="-122"/>
            </a:endParaRPr>
          </a:p>
          <a:p>
            <a:pPr>
              <a:defRPr/>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添加您的文字添加您的文字</a:t>
            </a:r>
            <a:endParaRPr lang="zh-CN" altLang="en-US" sz="1200" dirty="0">
              <a:solidFill>
                <a:schemeClr val="tx1">
                  <a:lumMod val="95000"/>
                  <a:lumOff val="5000"/>
                </a:schemeClr>
              </a:solidFill>
            </a:endParaRPr>
          </a:p>
        </p:txBody>
      </p:sp>
      <p:grpSp>
        <p:nvGrpSpPr>
          <p:cNvPr id="16" name="组合 15"/>
          <p:cNvGrpSpPr/>
          <p:nvPr/>
        </p:nvGrpSpPr>
        <p:grpSpPr>
          <a:xfrm>
            <a:off x="3934119" y="2438032"/>
            <a:ext cx="667678" cy="667884"/>
            <a:chOff x="3995936" y="1495374"/>
            <a:chExt cx="720080" cy="720080"/>
          </a:xfrm>
        </p:grpSpPr>
        <p:sp>
          <p:nvSpPr>
            <p:cNvPr id="17" name="椭圆 16"/>
            <p:cNvSpPr/>
            <p:nvPr/>
          </p:nvSpPr>
          <p:spPr>
            <a:xfrm>
              <a:off x="3995936" y="1495374"/>
              <a:ext cx="720080" cy="72008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900">
                <a:solidFill>
                  <a:schemeClr val="bg1"/>
                </a:solidFill>
              </a:endParaRPr>
            </a:p>
          </p:txBody>
        </p:sp>
        <p:sp>
          <p:nvSpPr>
            <p:cNvPr id="20" name="TextBox 19"/>
            <p:cNvSpPr txBox="1"/>
            <p:nvPr/>
          </p:nvSpPr>
          <p:spPr>
            <a:xfrm>
              <a:off x="4109830" y="1659772"/>
              <a:ext cx="506887" cy="414787"/>
            </a:xfrm>
            <a:prstGeom prst="rect">
              <a:avLst/>
            </a:prstGeom>
            <a:noFill/>
            <a:ln>
              <a:noFill/>
            </a:ln>
          </p:spPr>
          <p:txBody>
            <a:bodyPr wrap="none"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02</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sp>
        <p:nvSpPr>
          <p:cNvPr id="21" name="矩形 20"/>
          <p:cNvSpPr/>
          <p:nvPr/>
        </p:nvSpPr>
        <p:spPr bwMode="auto">
          <a:xfrm>
            <a:off x="3191917" y="1425081"/>
            <a:ext cx="2137297" cy="565711"/>
          </a:xfrm>
          <a:prstGeom prst="rect">
            <a:avLst/>
          </a:prstGeom>
        </p:spPr>
        <p:txBody>
          <a:bodyPr wrap="square" lIns="91438" tIns="45719" rIns="91438" bIns="45719">
            <a:spAutoFit/>
          </a:bodyPr>
          <a:lstStyle/>
          <a:p>
            <a:pPr>
              <a:defRPr/>
            </a:pPr>
            <a:r>
              <a:rPr lang="zh-CN" altLang="en-US" sz="19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en-US" altLang="zh-CN" sz="1900" b="1" dirty="0">
              <a:solidFill>
                <a:schemeClr val="tx1">
                  <a:lumMod val="95000"/>
                  <a:lumOff val="5000"/>
                </a:schemeClr>
              </a:solidFill>
              <a:latin typeface="微软雅黑" panose="020B0503020204020204" pitchFamily="34" charset="-122"/>
              <a:ea typeface="微软雅黑" panose="020B0503020204020204" pitchFamily="34" charset="-122"/>
            </a:endParaRPr>
          </a:p>
          <a:p>
            <a:pPr>
              <a:defRPr/>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添加您的文字添加您的文字</a:t>
            </a:r>
            <a:endParaRPr lang="zh-CN" altLang="en-US" sz="1200" dirty="0">
              <a:solidFill>
                <a:schemeClr val="tx1">
                  <a:lumMod val="95000"/>
                  <a:lumOff val="5000"/>
                </a:schemeClr>
              </a:solidFill>
            </a:endParaRPr>
          </a:p>
        </p:txBody>
      </p:sp>
      <p:grpSp>
        <p:nvGrpSpPr>
          <p:cNvPr id="22" name="组合 21"/>
          <p:cNvGrpSpPr/>
          <p:nvPr/>
        </p:nvGrpSpPr>
        <p:grpSpPr>
          <a:xfrm>
            <a:off x="5144738" y="2975873"/>
            <a:ext cx="667678" cy="667884"/>
            <a:chOff x="3995936" y="1495374"/>
            <a:chExt cx="720080" cy="720080"/>
          </a:xfrm>
        </p:grpSpPr>
        <p:sp>
          <p:nvSpPr>
            <p:cNvPr id="23" name="椭圆 22"/>
            <p:cNvSpPr/>
            <p:nvPr/>
          </p:nvSpPr>
          <p:spPr>
            <a:xfrm>
              <a:off x="3995936" y="1495374"/>
              <a:ext cx="720080" cy="72008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900">
                <a:solidFill>
                  <a:schemeClr val="bg1"/>
                </a:solidFill>
              </a:endParaRPr>
            </a:p>
          </p:txBody>
        </p:sp>
        <p:sp>
          <p:nvSpPr>
            <p:cNvPr id="24" name="TextBox 23"/>
            <p:cNvSpPr txBox="1"/>
            <p:nvPr/>
          </p:nvSpPr>
          <p:spPr>
            <a:xfrm>
              <a:off x="4084325" y="1659772"/>
              <a:ext cx="506887" cy="414787"/>
            </a:xfrm>
            <a:prstGeom prst="rect">
              <a:avLst/>
            </a:prstGeom>
            <a:noFill/>
            <a:ln>
              <a:noFill/>
            </a:ln>
          </p:spPr>
          <p:txBody>
            <a:bodyPr wrap="none" rtlCol="0">
              <a:spAutoFit/>
            </a:bodyPr>
            <a:lstStyle/>
            <a:p>
              <a:r>
                <a:rPr lang="en-US" altLang="zh-CN" sz="1900" dirty="0">
                  <a:solidFill>
                    <a:schemeClr val="bg1"/>
                  </a:solidFill>
                  <a:latin typeface="微软雅黑" panose="020B0503020204020204" pitchFamily="34" charset="-122"/>
                  <a:ea typeface="微软雅黑" panose="020B0503020204020204" pitchFamily="34" charset="-122"/>
                </a:rPr>
                <a:t>03</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sp>
        <p:nvSpPr>
          <p:cNvPr id="25" name="矩形 24"/>
          <p:cNvSpPr/>
          <p:nvPr/>
        </p:nvSpPr>
        <p:spPr bwMode="auto">
          <a:xfrm>
            <a:off x="5478577" y="2307657"/>
            <a:ext cx="2137297" cy="565711"/>
          </a:xfrm>
          <a:prstGeom prst="rect">
            <a:avLst/>
          </a:prstGeom>
        </p:spPr>
        <p:txBody>
          <a:bodyPr wrap="square" lIns="91438" tIns="45719" rIns="91438" bIns="45719">
            <a:spAutoFit/>
          </a:bodyPr>
          <a:lstStyle/>
          <a:p>
            <a:pPr>
              <a:defRPr/>
            </a:pPr>
            <a:r>
              <a:rPr lang="zh-CN" altLang="en-US" sz="19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en-US" altLang="zh-CN" sz="1900" b="1" dirty="0">
              <a:solidFill>
                <a:schemeClr val="tx1">
                  <a:lumMod val="95000"/>
                  <a:lumOff val="5000"/>
                </a:schemeClr>
              </a:solidFill>
              <a:latin typeface="微软雅黑" panose="020B0503020204020204" pitchFamily="34" charset="-122"/>
              <a:ea typeface="微软雅黑" panose="020B0503020204020204" pitchFamily="34" charset="-122"/>
            </a:endParaRPr>
          </a:p>
          <a:p>
            <a:pPr>
              <a:defRPr/>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添加您的文字添加您的文字</a:t>
            </a:r>
            <a:endParaRPr lang="zh-CN" altLang="en-US" sz="1200" dirty="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3500"/>
                            </p:stCondLst>
                            <p:childTnLst>
                              <p:par>
                                <p:cTn id="36" presetID="21" presetClass="entr" presetSubtype="1"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750"/>
                                        <p:tgtEl>
                                          <p:spTgt spid="11"/>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21" presetClass="entr" presetSubtype="1"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750"/>
                                        <p:tgtEl>
                                          <p:spTgt spid="16"/>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21"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heel(1)">
                                      <p:cBhvr>
                                        <p:cTn id="56" dur="750"/>
                                        <p:tgtEl>
                                          <p:spTgt spid="22"/>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8" grpId="0" animBg="1"/>
      <p:bldP spid="9" grpId="0" animBg="1"/>
      <p:bldP spid="10" grpId="0" animBg="1"/>
      <p:bldP spid="14" grpId="0"/>
      <p:bldP spid="21"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AutoShape 4"/>
          <p:cNvSpPr>
            <a:spLocks noChangeAspect="1" noChangeArrowheads="1" noTextEdit="1"/>
          </p:cNvSpPr>
          <p:nvPr/>
        </p:nvSpPr>
        <p:spPr bwMode="auto">
          <a:xfrm>
            <a:off x="2978150" y="1363663"/>
            <a:ext cx="3113088"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lstStyle/>
          <a:p>
            <a:endParaRPr lang="zh-CN" altLang="en-US"/>
          </a:p>
        </p:txBody>
      </p:sp>
      <p:sp>
        <p:nvSpPr>
          <p:cNvPr id="9" name="Freeform 6"/>
          <p:cNvSpPr/>
          <p:nvPr/>
        </p:nvSpPr>
        <p:spPr bwMode="auto">
          <a:xfrm>
            <a:off x="4583113" y="1376364"/>
            <a:ext cx="771525" cy="760413"/>
          </a:xfrm>
          <a:custGeom>
            <a:avLst/>
            <a:gdLst>
              <a:gd name="T0" fmla="*/ 0 w 64"/>
              <a:gd name="T1" fmla="*/ 63 h 63"/>
              <a:gd name="T2" fmla="*/ 64 w 64"/>
              <a:gd name="T3" fmla="*/ 0 h 63"/>
              <a:gd name="T4" fmla="*/ 64 w 64"/>
              <a:gd name="T5" fmla="*/ 0 h 63"/>
              <a:gd name="T6" fmla="*/ 0 w 64"/>
              <a:gd name="T7" fmla="*/ 63 h 63"/>
            </a:gdLst>
            <a:ahLst/>
            <a:cxnLst>
              <a:cxn ang="0">
                <a:pos x="T0" y="T1"/>
              </a:cxn>
              <a:cxn ang="0">
                <a:pos x="T2" y="T3"/>
              </a:cxn>
              <a:cxn ang="0">
                <a:pos x="T4" y="T5"/>
              </a:cxn>
              <a:cxn ang="0">
                <a:pos x="T6" y="T7"/>
              </a:cxn>
            </a:cxnLst>
            <a:rect l="0" t="0" r="r" b="b"/>
            <a:pathLst>
              <a:path w="64" h="63">
                <a:moveTo>
                  <a:pt x="0" y="63"/>
                </a:moveTo>
                <a:cubicBezTo>
                  <a:pt x="51" y="63"/>
                  <a:pt x="64" y="0"/>
                  <a:pt x="64" y="0"/>
                </a:cubicBezTo>
                <a:cubicBezTo>
                  <a:pt x="64" y="0"/>
                  <a:pt x="64" y="0"/>
                  <a:pt x="64" y="0"/>
                </a:cubicBezTo>
                <a:cubicBezTo>
                  <a:pt x="64" y="0"/>
                  <a:pt x="0" y="13"/>
                  <a:pt x="0" y="63"/>
                </a:cubicBezTo>
                <a:close/>
              </a:path>
            </a:pathLst>
          </a:custGeom>
          <a:solidFill>
            <a:srgbClr val="6C5735"/>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10" name="Freeform 7"/>
          <p:cNvSpPr/>
          <p:nvPr/>
        </p:nvSpPr>
        <p:spPr bwMode="auto">
          <a:xfrm>
            <a:off x="3822701" y="1376364"/>
            <a:ext cx="771525" cy="760413"/>
          </a:xfrm>
          <a:custGeom>
            <a:avLst/>
            <a:gdLst>
              <a:gd name="T0" fmla="*/ 64 w 64"/>
              <a:gd name="T1" fmla="*/ 63 h 63"/>
              <a:gd name="T2" fmla="*/ 0 w 64"/>
              <a:gd name="T3" fmla="*/ 0 h 63"/>
              <a:gd name="T4" fmla="*/ 0 w 64"/>
              <a:gd name="T5" fmla="*/ 0 h 63"/>
              <a:gd name="T6" fmla="*/ 63 w 64"/>
              <a:gd name="T7" fmla="*/ 63 h 63"/>
              <a:gd name="T8" fmla="*/ 64 w 64"/>
              <a:gd name="T9" fmla="*/ 63 h 63"/>
            </a:gdLst>
            <a:ahLst/>
            <a:cxnLst>
              <a:cxn ang="0">
                <a:pos x="T0" y="T1"/>
              </a:cxn>
              <a:cxn ang="0">
                <a:pos x="T2" y="T3"/>
              </a:cxn>
              <a:cxn ang="0">
                <a:pos x="T4" y="T5"/>
              </a:cxn>
              <a:cxn ang="0">
                <a:pos x="T6" y="T7"/>
              </a:cxn>
              <a:cxn ang="0">
                <a:pos x="T8" y="T9"/>
              </a:cxn>
            </a:cxnLst>
            <a:rect l="0" t="0" r="r" b="b"/>
            <a:pathLst>
              <a:path w="64" h="63">
                <a:moveTo>
                  <a:pt x="64" y="63"/>
                </a:moveTo>
                <a:cubicBezTo>
                  <a:pt x="64" y="13"/>
                  <a:pt x="0" y="0"/>
                  <a:pt x="0" y="0"/>
                </a:cubicBezTo>
                <a:cubicBezTo>
                  <a:pt x="0" y="0"/>
                  <a:pt x="0" y="0"/>
                  <a:pt x="0" y="0"/>
                </a:cubicBezTo>
                <a:cubicBezTo>
                  <a:pt x="0" y="0"/>
                  <a:pt x="13" y="63"/>
                  <a:pt x="63" y="63"/>
                </a:cubicBezTo>
                <a:lnTo>
                  <a:pt x="64" y="63"/>
                </a:lnTo>
                <a:close/>
              </a:path>
            </a:pathLst>
          </a:custGeom>
          <a:solidFill>
            <a:srgbClr val="6C5735"/>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11" name="Freeform 8"/>
          <p:cNvSpPr/>
          <p:nvPr/>
        </p:nvSpPr>
        <p:spPr bwMode="auto">
          <a:xfrm>
            <a:off x="5137151" y="2462214"/>
            <a:ext cx="954088" cy="773113"/>
          </a:xfrm>
          <a:custGeom>
            <a:avLst/>
            <a:gdLst>
              <a:gd name="T0" fmla="*/ 0 w 79"/>
              <a:gd name="T1" fmla="*/ 15 h 64"/>
              <a:gd name="T2" fmla="*/ 79 w 79"/>
              <a:gd name="T3" fmla="*/ 56 h 64"/>
              <a:gd name="T4" fmla="*/ 79 w 79"/>
              <a:gd name="T5" fmla="*/ 56 h 64"/>
              <a:gd name="T6" fmla="*/ 0 w 79"/>
              <a:gd name="T7" fmla="*/ 15 h 64"/>
            </a:gdLst>
            <a:ahLst/>
            <a:cxnLst>
              <a:cxn ang="0">
                <a:pos x="T0" y="T1"/>
              </a:cxn>
              <a:cxn ang="0">
                <a:pos x="T2" y="T3"/>
              </a:cxn>
              <a:cxn ang="0">
                <a:pos x="T4" y="T5"/>
              </a:cxn>
              <a:cxn ang="0">
                <a:pos x="T6" y="T7"/>
              </a:cxn>
            </a:cxnLst>
            <a:rect l="0" t="0" r="r" b="b"/>
            <a:pathLst>
              <a:path w="79" h="64">
                <a:moveTo>
                  <a:pt x="0" y="15"/>
                </a:moveTo>
                <a:cubicBezTo>
                  <a:pt x="15" y="64"/>
                  <a:pt x="79" y="56"/>
                  <a:pt x="79" y="56"/>
                </a:cubicBezTo>
                <a:cubicBezTo>
                  <a:pt x="79" y="56"/>
                  <a:pt x="79" y="56"/>
                  <a:pt x="79" y="56"/>
                </a:cubicBezTo>
                <a:cubicBezTo>
                  <a:pt x="79" y="56"/>
                  <a:pt x="48" y="0"/>
                  <a:pt x="0" y="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24" tIns="45712" rIns="91424" bIns="45712" numCol="1" anchor="t" anchorCtr="0" compatLnSpc="1"/>
          <a:lstStyle/>
          <a:p>
            <a:endParaRPr lang="zh-CN" altLang="en-US"/>
          </a:p>
        </p:txBody>
      </p:sp>
      <p:sp>
        <p:nvSpPr>
          <p:cNvPr id="12" name="Freeform 9"/>
          <p:cNvSpPr/>
          <p:nvPr/>
        </p:nvSpPr>
        <p:spPr bwMode="auto">
          <a:xfrm>
            <a:off x="4945064" y="1690688"/>
            <a:ext cx="771525" cy="952500"/>
          </a:xfrm>
          <a:custGeom>
            <a:avLst/>
            <a:gdLst>
              <a:gd name="T0" fmla="*/ 16 w 64"/>
              <a:gd name="T1" fmla="*/ 79 h 79"/>
              <a:gd name="T2" fmla="*/ 56 w 64"/>
              <a:gd name="T3" fmla="*/ 0 h 79"/>
              <a:gd name="T4" fmla="*/ 56 w 64"/>
              <a:gd name="T5" fmla="*/ 0 h 79"/>
              <a:gd name="T6" fmla="*/ 16 w 64"/>
              <a:gd name="T7" fmla="*/ 79 h 79"/>
            </a:gdLst>
            <a:ahLst/>
            <a:cxnLst>
              <a:cxn ang="0">
                <a:pos x="T0" y="T1"/>
              </a:cxn>
              <a:cxn ang="0">
                <a:pos x="T2" y="T3"/>
              </a:cxn>
              <a:cxn ang="0">
                <a:pos x="T4" y="T5"/>
              </a:cxn>
              <a:cxn ang="0">
                <a:pos x="T6" y="T7"/>
              </a:cxn>
            </a:cxnLst>
            <a:rect l="0" t="0" r="r" b="b"/>
            <a:pathLst>
              <a:path w="64" h="79">
                <a:moveTo>
                  <a:pt x="16" y="79"/>
                </a:moveTo>
                <a:cubicBezTo>
                  <a:pt x="64" y="64"/>
                  <a:pt x="56" y="0"/>
                  <a:pt x="56" y="0"/>
                </a:cubicBezTo>
                <a:cubicBezTo>
                  <a:pt x="56" y="0"/>
                  <a:pt x="56" y="0"/>
                  <a:pt x="56" y="0"/>
                </a:cubicBezTo>
                <a:cubicBezTo>
                  <a:pt x="56" y="0"/>
                  <a:pt x="0" y="31"/>
                  <a:pt x="16" y="7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24" tIns="45712" rIns="91424" bIns="45712" numCol="1" anchor="t" anchorCtr="0" compatLnSpc="1"/>
          <a:lstStyle/>
          <a:p>
            <a:endParaRPr lang="zh-CN" altLang="en-US"/>
          </a:p>
        </p:txBody>
      </p:sp>
      <p:sp>
        <p:nvSpPr>
          <p:cNvPr id="13" name="Freeform 10"/>
          <p:cNvSpPr/>
          <p:nvPr/>
        </p:nvSpPr>
        <p:spPr bwMode="auto">
          <a:xfrm>
            <a:off x="4329113" y="3332163"/>
            <a:ext cx="857250" cy="1062038"/>
          </a:xfrm>
          <a:custGeom>
            <a:avLst/>
            <a:gdLst>
              <a:gd name="T0" fmla="*/ 41 w 71"/>
              <a:gd name="T1" fmla="*/ 0 h 88"/>
              <a:gd name="T2" fmla="*/ 27 w 71"/>
              <a:gd name="T3" fmla="*/ 88 h 88"/>
              <a:gd name="T4" fmla="*/ 27 w 71"/>
              <a:gd name="T5" fmla="*/ 88 h 88"/>
              <a:gd name="T6" fmla="*/ 41 w 71"/>
              <a:gd name="T7" fmla="*/ 0 h 88"/>
            </a:gdLst>
            <a:ahLst/>
            <a:cxnLst>
              <a:cxn ang="0">
                <a:pos x="T0" y="T1"/>
              </a:cxn>
              <a:cxn ang="0">
                <a:pos x="T2" y="T3"/>
              </a:cxn>
              <a:cxn ang="0">
                <a:pos x="T4" y="T5"/>
              </a:cxn>
              <a:cxn ang="0">
                <a:pos x="T6" y="T7"/>
              </a:cxn>
            </a:cxnLst>
            <a:rect l="0" t="0" r="r" b="b"/>
            <a:pathLst>
              <a:path w="71" h="88">
                <a:moveTo>
                  <a:pt x="41" y="0"/>
                </a:moveTo>
                <a:cubicBezTo>
                  <a:pt x="0" y="29"/>
                  <a:pt x="27" y="88"/>
                  <a:pt x="27" y="88"/>
                </a:cubicBezTo>
                <a:cubicBezTo>
                  <a:pt x="27" y="88"/>
                  <a:pt x="27" y="88"/>
                  <a:pt x="27" y="88"/>
                </a:cubicBezTo>
                <a:cubicBezTo>
                  <a:pt x="27" y="88"/>
                  <a:pt x="71" y="41"/>
                  <a:pt x="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24" tIns="45712" rIns="91424" bIns="45712" numCol="1" anchor="t" anchorCtr="0" compatLnSpc="1"/>
          <a:lstStyle/>
          <a:p>
            <a:endParaRPr lang="zh-CN" altLang="en-US"/>
          </a:p>
        </p:txBody>
      </p:sp>
      <p:sp>
        <p:nvSpPr>
          <p:cNvPr id="14" name="Freeform 11"/>
          <p:cNvSpPr/>
          <p:nvPr/>
        </p:nvSpPr>
        <p:spPr bwMode="auto">
          <a:xfrm>
            <a:off x="4824414" y="2970213"/>
            <a:ext cx="1062038" cy="855663"/>
          </a:xfrm>
          <a:custGeom>
            <a:avLst/>
            <a:gdLst>
              <a:gd name="T0" fmla="*/ 0 w 88"/>
              <a:gd name="T1" fmla="*/ 30 h 71"/>
              <a:gd name="T2" fmla="*/ 88 w 88"/>
              <a:gd name="T3" fmla="*/ 44 h 71"/>
              <a:gd name="T4" fmla="*/ 88 w 88"/>
              <a:gd name="T5" fmla="*/ 44 h 71"/>
              <a:gd name="T6" fmla="*/ 0 w 88"/>
              <a:gd name="T7" fmla="*/ 30 h 71"/>
            </a:gdLst>
            <a:ahLst/>
            <a:cxnLst>
              <a:cxn ang="0">
                <a:pos x="T0" y="T1"/>
              </a:cxn>
              <a:cxn ang="0">
                <a:pos x="T2" y="T3"/>
              </a:cxn>
              <a:cxn ang="0">
                <a:pos x="T4" y="T5"/>
              </a:cxn>
              <a:cxn ang="0">
                <a:pos x="T6" y="T7"/>
              </a:cxn>
            </a:cxnLst>
            <a:rect l="0" t="0" r="r" b="b"/>
            <a:pathLst>
              <a:path w="88" h="71">
                <a:moveTo>
                  <a:pt x="0" y="30"/>
                </a:moveTo>
                <a:cubicBezTo>
                  <a:pt x="30" y="71"/>
                  <a:pt x="88" y="44"/>
                  <a:pt x="88" y="44"/>
                </a:cubicBezTo>
                <a:cubicBezTo>
                  <a:pt x="88" y="44"/>
                  <a:pt x="88" y="44"/>
                  <a:pt x="88" y="44"/>
                </a:cubicBezTo>
                <a:cubicBezTo>
                  <a:pt x="88" y="44"/>
                  <a:pt x="41" y="0"/>
                  <a:pt x="0" y="3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24" tIns="45712" rIns="91424" bIns="45712" numCol="1" anchor="t" anchorCtr="0" compatLnSpc="1"/>
          <a:lstStyle/>
          <a:p>
            <a:endParaRPr lang="zh-CN" altLang="en-US"/>
          </a:p>
        </p:txBody>
      </p:sp>
      <p:sp>
        <p:nvSpPr>
          <p:cNvPr id="16" name="Freeform 12"/>
          <p:cNvSpPr/>
          <p:nvPr/>
        </p:nvSpPr>
        <p:spPr bwMode="auto">
          <a:xfrm>
            <a:off x="3013075" y="2873377"/>
            <a:ext cx="1062038" cy="857250"/>
          </a:xfrm>
          <a:custGeom>
            <a:avLst/>
            <a:gdLst>
              <a:gd name="T0" fmla="*/ 88 w 88"/>
              <a:gd name="T1" fmla="*/ 30 h 71"/>
              <a:gd name="T2" fmla="*/ 0 w 88"/>
              <a:gd name="T3" fmla="*/ 44 h 71"/>
              <a:gd name="T4" fmla="*/ 0 w 88"/>
              <a:gd name="T5" fmla="*/ 44 h 71"/>
              <a:gd name="T6" fmla="*/ 88 w 88"/>
              <a:gd name="T7" fmla="*/ 30 h 71"/>
            </a:gdLst>
            <a:ahLst/>
            <a:cxnLst>
              <a:cxn ang="0">
                <a:pos x="T0" y="T1"/>
              </a:cxn>
              <a:cxn ang="0">
                <a:pos x="T2" y="T3"/>
              </a:cxn>
              <a:cxn ang="0">
                <a:pos x="T4" y="T5"/>
              </a:cxn>
              <a:cxn ang="0">
                <a:pos x="T6" y="T7"/>
              </a:cxn>
            </a:cxnLst>
            <a:rect l="0" t="0" r="r" b="b"/>
            <a:pathLst>
              <a:path w="88" h="71">
                <a:moveTo>
                  <a:pt x="88" y="30"/>
                </a:moveTo>
                <a:cubicBezTo>
                  <a:pt x="47" y="0"/>
                  <a:pt x="0" y="44"/>
                  <a:pt x="0" y="44"/>
                </a:cubicBezTo>
                <a:cubicBezTo>
                  <a:pt x="0" y="44"/>
                  <a:pt x="0" y="44"/>
                  <a:pt x="0" y="44"/>
                </a:cubicBezTo>
                <a:cubicBezTo>
                  <a:pt x="0" y="44"/>
                  <a:pt x="59" y="71"/>
                  <a:pt x="88" y="3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24" tIns="45712" rIns="91424" bIns="45712" numCol="1" anchor="t" anchorCtr="0" compatLnSpc="1"/>
          <a:lstStyle/>
          <a:p>
            <a:endParaRPr lang="zh-CN" altLang="en-US"/>
          </a:p>
        </p:txBody>
      </p:sp>
      <p:sp>
        <p:nvSpPr>
          <p:cNvPr id="17" name="Freeform 13"/>
          <p:cNvSpPr/>
          <p:nvPr/>
        </p:nvSpPr>
        <p:spPr bwMode="auto">
          <a:xfrm>
            <a:off x="3725863" y="3235326"/>
            <a:ext cx="844550" cy="1062038"/>
          </a:xfrm>
          <a:custGeom>
            <a:avLst/>
            <a:gdLst>
              <a:gd name="T0" fmla="*/ 29 w 70"/>
              <a:gd name="T1" fmla="*/ 0 h 88"/>
              <a:gd name="T2" fmla="*/ 43 w 70"/>
              <a:gd name="T3" fmla="*/ 88 h 88"/>
              <a:gd name="T4" fmla="*/ 43 w 70"/>
              <a:gd name="T5" fmla="*/ 88 h 88"/>
              <a:gd name="T6" fmla="*/ 29 w 70"/>
              <a:gd name="T7" fmla="*/ 0 h 88"/>
            </a:gdLst>
            <a:ahLst/>
            <a:cxnLst>
              <a:cxn ang="0">
                <a:pos x="T0" y="T1"/>
              </a:cxn>
              <a:cxn ang="0">
                <a:pos x="T2" y="T3"/>
              </a:cxn>
              <a:cxn ang="0">
                <a:pos x="T4" y="T5"/>
              </a:cxn>
              <a:cxn ang="0">
                <a:pos x="T6" y="T7"/>
              </a:cxn>
            </a:cxnLst>
            <a:rect l="0" t="0" r="r" b="b"/>
            <a:pathLst>
              <a:path w="70" h="88">
                <a:moveTo>
                  <a:pt x="29" y="0"/>
                </a:moveTo>
                <a:cubicBezTo>
                  <a:pt x="0" y="41"/>
                  <a:pt x="43" y="88"/>
                  <a:pt x="43" y="88"/>
                </a:cubicBezTo>
                <a:cubicBezTo>
                  <a:pt x="43" y="88"/>
                  <a:pt x="43" y="88"/>
                  <a:pt x="43" y="88"/>
                </a:cubicBezTo>
                <a:cubicBezTo>
                  <a:pt x="43" y="88"/>
                  <a:pt x="70" y="30"/>
                  <a:pt x="2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24" tIns="45712" rIns="91424" bIns="45712" numCol="1" anchor="t" anchorCtr="0" compatLnSpc="1"/>
          <a:lstStyle/>
          <a:p>
            <a:endParaRPr lang="zh-CN" altLang="en-US"/>
          </a:p>
        </p:txBody>
      </p:sp>
      <p:sp>
        <p:nvSpPr>
          <p:cNvPr id="20" name="Freeform 14"/>
          <p:cNvSpPr/>
          <p:nvPr/>
        </p:nvSpPr>
        <p:spPr bwMode="auto">
          <a:xfrm>
            <a:off x="3351214" y="1544639"/>
            <a:ext cx="773113" cy="954088"/>
          </a:xfrm>
          <a:custGeom>
            <a:avLst/>
            <a:gdLst>
              <a:gd name="T0" fmla="*/ 48 w 64"/>
              <a:gd name="T1" fmla="*/ 79 h 79"/>
              <a:gd name="T2" fmla="*/ 8 w 64"/>
              <a:gd name="T3" fmla="*/ 0 h 79"/>
              <a:gd name="T4" fmla="*/ 8 w 64"/>
              <a:gd name="T5" fmla="*/ 0 h 79"/>
              <a:gd name="T6" fmla="*/ 48 w 64"/>
              <a:gd name="T7" fmla="*/ 79 h 79"/>
            </a:gdLst>
            <a:ahLst/>
            <a:cxnLst>
              <a:cxn ang="0">
                <a:pos x="T0" y="T1"/>
              </a:cxn>
              <a:cxn ang="0">
                <a:pos x="T2" y="T3"/>
              </a:cxn>
              <a:cxn ang="0">
                <a:pos x="T4" y="T5"/>
              </a:cxn>
              <a:cxn ang="0">
                <a:pos x="T6" y="T7"/>
              </a:cxn>
            </a:cxnLst>
            <a:rect l="0" t="0" r="r" b="b"/>
            <a:pathLst>
              <a:path w="64" h="79">
                <a:moveTo>
                  <a:pt x="48" y="79"/>
                </a:moveTo>
                <a:cubicBezTo>
                  <a:pt x="64" y="31"/>
                  <a:pt x="8" y="0"/>
                  <a:pt x="8" y="0"/>
                </a:cubicBezTo>
                <a:cubicBezTo>
                  <a:pt x="8" y="0"/>
                  <a:pt x="8" y="0"/>
                  <a:pt x="8" y="0"/>
                </a:cubicBezTo>
                <a:cubicBezTo>
                  <a:pt x="8" y="0"/>
                  <a:pt x="0" y="64"/>
                  <a:pt x="48" y="7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24" tIns="45712" rIns="91424" bIns="45712" numCol="1" anchor="t" anchorCtr="0" compatLnSpc="1"/>
          <a:lstStyle/>
          <a:p>
            <a:endParaRPr lang="zh-CN" altLang="en-US"/>
          </a:p>
        </p:txBody>
      </p:sp>
      <p:sp>
        <p:nvSpPr>
          <p:cNvPr id="21" name="Freeform 15"/>
          <p:cNvSpPr/>
          <p:nvPr/>
        </p:nvSpPr>
        <p:spPr bwMode="auto">
          <a:xfrm>
            <a:off x="2978150" y="2317752"/>
            <a:ext cx="952500" cy="773113"/>
          </a:xfrm>
          <a:custGeom>
            <a:avLst/>
            <a:gdLst>
              <a:gd name="T0" fmla="*/ 79 w 79"/>
              <a:gd name="T1" fmla="*/ 15 h 64"/>
              <a:gd name="T2" fmla="*/ 0 w 79"/>
              <a:gd name="T3" fmla="*/ 56 h 64"/>
              <a:gd name="T4" fmla="*/ 0 w 79"/>
              <a:gd name="T5" fmla="*/ 56 h 64"/>
              <a:gd name="T6" fmla="*/ 79 w 79"/>
              <a:gd name="T7" fmla="*/ 15 h 64"/>
            </a:gdLst>
            <a:ahLst/>
            <a:cxnLst>
              <a:cxn ang="0">
                <a:pos x="T0" y="T1"/>
              </a:cxn>
              <a:cxn ang="0">
                <a:pos x="T2" y="T3"/>
              </a:cxn>
              <a:cxn ang="0">
                <a:pos x="T4" y="T5"/>
              </a:cxn>
              <a:cxn ang="0">
                <a:pos x="T6" y="T7"/>
              </a:cxn>
            </a:cxnLst>
            <a:rect l="0" t="0" r="r" b="b"/>
            <a:pathLst>
              <a:path w="79" h="64">
                <a:moveTo>
                  <a:pt x="79" y="15"/>
                </a:moveTo>
                <a:cubicBezTo>
                  <a:pt x="31" y="0"/>
                  <a:pt x="0" y="56"/>
                  <a:pt x="0" y="56"/>
                </a:cubicBezTo>
                <a:cubicBezTo>
                  <a:pt x="0" y="56"/>
                  <a:pt x="0" y="56"/>
                  <a:pt x="0" y="56"/>
                </a:cubicBezTo>
                <a:cubicBezTo>
                  <a:pt x="0" y="56"/>
                  <a:pt x="64" y="64"/>
                  <a:pt x="79" y="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24" tIns="45712" rIns="91424" bIns="45712" numCol="1" anchor="t" anchorCtr="0" compatLnSpc="1"/>
          <a:lstStyle/>
          <a:p>
            <a:endParaRPr lang="zh-CN" altLang="en-US"/>
          </a:p>
        </p:txBody>
      </p:sp>
      <p:sp>
        <p:nvSpPr>
          <p:cNvPr id="22" name="Freeform 16"/>
          <p:cNvSpPr/>
          <p:nvPr/>
        </p:nvSpPr>
        <p:spPr bwMode="auto">
          <a:xfrm>
            <a:off x="4583113" y="1376364"/>
            <a:ext cx="771525" cy="760413"/>
          </a:xfrm>
          <a:custGeom>
            <a:avLst/>
            <a:gdLst>
              <a:gd name="T0" fmla="*/ 0 w 64"/>
              <a:gd name="T1" fmla="*/ 63 h 63"/>
              <a:gd name="T2" fmla="*/ 64 w 64"/>
              <a:gd name="T3" fmla="*/ 0 h 63"/>
              <a:gd name="T4" fmla="*/ 64 w 64"/>
              <a:gd name="T5" fmla="*/ 0 h 63"/>
              <a:gd name="T6" fmla="*/ 0 w 64"/>
              <a:gd name="T7" fmla="*/ 63 h 63"/>
            </a:gdLst>
            <a:ahLst/>
            <a:cxnLst>
              <a:cxn ang="0">
                <a:pos x="T0" y="T1"/>
              </a:cxn>
              <a:cxn ang="0">
                <a:pos x="T2" y="T3"/>
              </a:cxn>
              <a:cxn ang="0">
                <a:pos x="T4" y="T5"/>
              </a:cxn>
              <a:cxn ang="0">
                <a:pos x="T6" y="T7"/>
              </a:cxn>
            </a:cxnLst>
            <a:rect l="0" t="0" r="r" b="b"/>
            <a:pathLst>
              <a:path w="64" h="63">
                <a:moveTo>
                  <a:pt x="0" y="63"/>
                </a:moveTo>
                <a:cubicBezTo>
                  <a:pt x="51" y="63"/>
                  <a:pt x="64" y="0"/>
                  <a:pt x="64" y="0"/>
                </a:cubicBezTo>
                <a:cubicBezTo>
                  <a:pt x="64" y="0"/>
                  <a:pt x="64" y="0"/>
                  <a:pt x="64" y="0"/>
                </a:cubicBezTo>
                <a:cubicBezTo>
                  <a:pt x="64" y="0"/>
                  <a:pt x="0" y="13"/>
                  <a:pt x="0" y="63"/>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24" tIns="45712" rIns="91424" bIns="45712" numCol="1" anchor="t" anchorCtr="0" compatLnSpc="1"/>
          <a:lstStyle/>
          <a:p>
            <a:endParaRPr lang="zh-CN" altLang="en-US"/>
          </a:p>
        </p:txBody>
      </p:sp>
      <p:sp>
        <p:nvSpPr>
          <p:cNvPr id="23" name="Freeform 17"/>
          <p:cNvSpPr/>
          <p:nvPr/>
        </p:nvSpPr>
        <p:spPr bwMode="auto">
          <a:xfrm>
            <a:off x="3822701" y="1376364"/>
            <a:ext cx="771525" cy="760413"/>
          </a:xfrm>
          <a:custGeom>
            <a:avLst/>
            <a:gdLst>
              <a:gd name="T0" fmla="*/ 64 w 64"/>
              <a:gd name="T1" fmla="*/ 63 h 63"/>
              <a:gd name="T2" fmla="*/ 0 w 64"/>
              <a:gd name="T3" fmla="*/ 0 h 63"/>
              <a:gd name="T4" fmla="*/ 0 w 64"/>
              <a:gd name="T5" fmla="*/ 0 h 63"/>
              <a:gd name="T6" fmla="*/ 63 w 64"/>
              <a:gd name="T7" fmla="*/ 63 h 63"/>
              <a:gd name="T8" fmla="*/ 64 w 64"/>
              <a:gd name="T9" fmla="*/ 63 h 63"/>
            </a:gdLst>
            <a:ahLst/>
            <a:cxnLst>
              <a:cxn ang="0">
                <a:pos x="T0" y="T1"/>
              </a:cxn>
              <a:cxn ang="0">
                <a:pos x="T2" y="T3"/>
              </a:cxn>
              <a:cxn ang="0">
                <a:pos x="T4" y="T5"/>
              </a:cxn>
              <a:cxn ang="0">
                <a:pos x="T6" y="T7"/>
              </a:cxn>
              <a:cxn ang="0">
                <a:pos x="T8" y="T9"/>
              </a:cxn>
            </a:cxnLst>
            <a:rect l="0" t="0" r="r" b="b"/>
            <a:pathLst>
              <a:path w="64" h="63">
                <a:moveTo>
                  <a:pt x="64" y="63"/>
                </a:moveTo>
                <a:cubicBezTo>
                  <a:pt x="64" y="13"/>
                  <a:pt x="0" y="0"/>
                  <a:pt x="0" y="0"/>
                </a:cubicBezTo>
                <a:cubicBezTo>
                  <a:pt x="0" y="0"/>
                  <a:pt x="0" y="0"/>
                  <a:pt x="0" y="0"/>
                </a:cubicBezTo>
                <a:cubicBezTo>
                  <a:pt x="0" y="0"/>
                  <a:pt x="13" y="63"/>
                  <a:pt x="63" y="63"/>
                </a:cubicBezTo>
                <a:lnTo>
                  <a:pt x="64" y="63"/>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24" tIns="45712" rIns="91424" bIns="45712" numCol="1" anchor="t" anchorCtr="0" compatLnSpc="1"/>
          <a:lstStyle/>
          <a:p>
            <a:endParaRPr lang="zh-CN" altLang="en-US"/>
          </a:p>
        </p:txBody>
      </p:sp>
      <p:sp>
        <p:nvSpPr>
          <p:cNvPr id="24" name="矩形 23"/>
          <p:cNvSpPr/>
          <p:nvPr/>
        </p:nvSpPr>
        <p:spPr>
          <a:xfrm>
            <a:off x="1547665" y="1395268"/>
            <a:ext cx="1023339" cy="334803"/>
          </a:xfrm>
          <a:prstGeom prst="rect">
            <a:avLst/>
          </a:prstGeom>
        </p:spPr>
        <p:txBody>
          <a:bodyPr wrap="none" lIns="68559" tIns="34280" rIns="68559" bIns="34280">
            <a:spAutoFit/>
          </a:bodyPr>
          <a:lstStyle/>
          <a:p>
            <a:r>
              <a:rPr lang="zh-CN" altLang="en-US" sz="1700" dirty="0">
                <a:solidFill>
                  <a:srgbClr val="333333"/>
                </a:solidFill>
                <a:latin typeface="微软雅黑" panose="020B0503020204020204" pitchFamily="34" charset="-122"/>
                <a:ea typeface="微软雅黑" panose="020B0503020204020204" pitchFamily="34" charset="-122"/>
              </a:rPr>
              <a:t>添加标题</a:t>
            </a:r>
            <a:endParaRPr lang="en-US" altLang="zh-CN" sz="1700" dirty="0">
              <a:solidFill>
                <a:srgbClr val="333333"/>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1299572" y="1713081"/>
            <a:ext cx="1791249" cy="110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9" tIns="34280" rIns="68559" bIns="342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26" name="矩形 25"/>
          <p:cNvSpPr/>
          <p:nvPr/>
        </p:nvSpPr>
        <p:spPr>
          <a:xfrm>
            <a:off x="1627841" y="3332164"/>
            <a:ext cx="1023339" cy="334803"/>
          </a:xfrm>
          <a:prstGeom prst="rect">
            <a:avLst/>
          </a:prstGeom>
        </p:spPr>
        <p:txBody>
          <a:bodyPr wrap="none" lIns="68559" tIns="34280" rIns="68559" bIns="34280">
            <a:spAutoFit/>
          </a:bodyPr>
          <a:lstStyle/>
          <a:p>
            <a:r>
              <a:rPr lang="zh-CN" altLang="en-US" sz="1700" dirty="0">
                <a:solidFill>
                  <a:srgbClr val="333333"/>
                </a:solidFill>
                <a:latin typeface="微软雅黑" panose="020B0503020204020204" pitchFamily="34" charset="-122"/>
                <a:ea typeface="微软雅黑" panose="020B0503020204020204" pitchFamily="34" charset="-122"/>
              </a:rPr>
              <a:t>添加标题</a:t>
            </a:r>
            <a:endParaRPr lang="en-US" altLang="zh-CN" sz="1700" dirty="0">
              <a:solidFill>
                <a:srgbClr val="333333"/>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326140" y="3643651"/>
            <a:ext cx="1791249" cy="110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9" tIns="34280" rIns="68559" bIns="342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28" name="矩形 27"/>
          <p:cNvSpPr/>
          <p:nvPr/>
        </p:nvSpPr>
        <p:spPr>
          <a:xfrm>
            <a:off x="6588224" y="1421247"/>
            <a:ext cx="1023339" cy="334803"/>
          </a:xfrm>
          <a:prstGeom prst="rect">
            <a:avLst/>
          </a:prstGeom>
        </p:spPr>
        <p:txBody>
          <a:bodyPr wrap="none" lIns="68559" tIns="34280" rIns="68559" bIns="34280">
            <a:spAutoFit/>
          </a:bodyPr>
          <a:lstStyle/>
          <a:p>
            <a:r>
              <a:rPr lang="zh-CN" altLang="en-US" sz="1700" dirty="0">
                <a:solidFill>
                  <a:srgbClr val="333333"/>
                </a:solidFill>
                <a:latin typeface="微软雅黑" panose="020B0503020204020204" pitchFamily="34" charset="-122"/>
                <a:ea typeface="微软雅黑" panose="020B0503020204020204" pitchFamily="34" charset="-122"/>
              </a:rPr>
              <a:t>添加标题</a:t>
            </a:r>
            <a:endParaRPr lang="en-US" altLang="zh-CN" sz="1700" dirty="0">
              <a:solidFill>
                <a:srgbClr val="333333"/>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6300194" y="1712561"/>
            <a:ext cx="1791249" cy="110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9" tIns="34280" rIns="68559" bIns="342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30" name="矩形 29"/>
          <p:cNvSpPr/>
          <p:nvPr/>
        </p:nvSpPr>
        <p:spPr>
          <a:xfrm>
            <a:off x="6588224" y="3294745"/>
            <a:ext cx="1023339" cy="334803"/>
          </a:xfrm>
          <a:prstGeom prst="rect">
            <a:avLst/>
          </a:prstGeom>
        </p:spPr>
        <p:txBody>
          <a:bodyPr wrap="none" lIns="68559" tIns="34280" rIns="68559" bIns="34280">
            <a:spAutoFit/>
          </a:bodyPr>
          <a:lstStyle/>
          <a:p>
            <a:r>
              <a:rPr lang="zh-CN" altLang="en-US" sz="1700" dirty="0">
                <a:solidFill>
                  <a:srgbClr val="333333"/>
                </a:solidFill>
                <a:latin typeface="微软雅黑" panose="020B0503020204020204" pitchFamily="34" charset="-122"/>
                <a:ea typeface="微软雅黑" panose="020B0503020204020204" pitchFamily="34" charset="-122"/>
              </a:rPr>
              <a:t>添加标题</a:t>
            </a:r>
            <a:endParaRPr lang="en-US" altLang="zh-CN" sz="1700" dirty="0">
              <a:solidFill>
                <a:srgbClr val="333333"/>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6324880" y="3593316"/>
            <a:ext cx="1791249" cy="110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9" tIns="34280" rIns="68559" bIns="342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32" name="Oval 213"/>
          <p:cNvSpPr>
            <a:spLocks noChangeArrowheads="1"/>
          </p:cNvSpPr>
          <p:nvPr/>
        </p:nvSpPr>
        <p:spPr bwMode="auto">
          <a:xfrm>
            <a:off x="4031683" y="2368624"/>
            <a:ext cx="895350" cy="89535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24" tIns="45712" rIns="91424" bIns="45712" numCol="1" anchor="t" anchorCtr="0" compatLnSpc="1"/>
          <a:lstStyle/>
          <a:p>
            <a:endParaRPr lang="zh-CN" altLang="en-US"/>
          </a:p>
        </p:txBody>
      </p:sp>
      <p:sp>
        <p:nvSpPr>
          <p:cNvPr id="33" name="矩形 32"/>
          <p:cNvSpPr/>
          <p:nvPr/>
        </p:nvSpPr>
        <p:spPr bwMode="auto">
          <a:xfrm>
            <a:off x="4195593" y="2486768"/>
            <a:ext cx="690446" cy="56169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68568" tIns="34284" rIns="68568" bIns="34284">
            <a:spAutoFit/>
          </a:bodyPr>
          <a:lstStyle/>
          <a:p>
            <a:pPr>
              <a:defRPr/>
            </a:pPr>
            <a:r>
              <a:rPr lang="zh-CN" altLang="en-US" sz="1600" dirty="0">
                <a:solidFill>
                  <a:schemeClr val="bg1"/>
                </a:solidFill>
                <a:latin typeface="微软雅黑" panose="020B0503020204020204" pitchFamily="34" charset="-122"/>
                <a:ea typeface="微软雅黑" panose="020B0503020204020204" pitchFamily="34" charset="-122"/>
              </a:rPr>
              <a:t>输入标题</a:t>
            </a:r>
            <a:endParaRPr lang="zh-CN" alt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childTnLst>
                          </p:cTn>
                        </p:par>
                        <p:par>
                          <p:cTn id="35" fill="hold">
                            <p:stCondLst>
                              <p:cond delay="3000"/>
                            </p:stCondLst>
                            <p:childTnLst>
                              <p:par>
                                <p:cTn id="36" presetID="53" presetClass="entr" presetSubtype="16" fill="hold" grpId="0" nodeType="afterEffect" nodePh="1">
                                  <p:stCondLst>
                                    <p:cond delay="0"/>
                                  </p:stCondLst>
                                  <p:endCondLst>
                                    <p:cond evt="begin" delay="0">
                                      <p:tn val="36"/>
                                    </p:cond>
                                  </p:end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childTnLst>
                          </p:cTn>
                        </p:par>
                        <p:par>
                          <p:cTn id="101" fill="hold">
                            <p:stCondLst>
                              <p:cond delay="3500"/>
                            </p:stCondLst>
                            <p:childTnLst>
                              <p:par>
                                <p:cTn id="102" presetID="10" presetClass="entr" presetSubtype="0"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par>
                          <p:cTn id="108" fill="hold">
                            <p:stCondLst>
                              <p:cond delay="4000"/>
                            </p:stCondLst>
                            <p:childTnLst>
                              <p:par>
                                <p:cTn id="109" presetID="10" presetClass="entr" presetSubtype="0"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500"/>
                                        <p:tgtEl>
                                          <p:spTgt spid="27"/>
                                        </p:tgtEl>
                                      </p:cBhvr>
                                    </p:animEffect>
                                  </p:childTnLst>
                                </p:cTn>
                              </p:par>
                            </p:childTnLst>
                          </p:cTn>
                        </p:par>
                        <p:par>
                          <p:cTn id="115" fill="hold">
                            <p:stCondLst>
                              <p:cond delay="4500"/>
                            </p:stCondLst>
                            <p:childTnLst>
                              <p:par>
                                <p:cTn id="116" presetID="10" presetClass="entr" presetSubtype="0"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500"/>
                                        <p:tgtEl>
                                          <p:spTgt spid="2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8" grpId="0"/>
      <p:bldP spid="9" grpId="0" animBg="1"/>
      <p:bldP spid="10" grpId="0" animBg="1"/>
      <p:bldP spid="11" grpId="0" animBg="1"/>
      <p:bldP spid="12" grpId="0" animBg="1"/>
      <p:bldP spid="13" grpId="0" animBg="1"/>
      <p:bldP spid="14" grpId="0" animBg="1"/>
      <p:bldP spid="16" grpId="0" animBg="1"/>
      <p:bldP spid="17"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燕尾形 7"/>
          <p:cNvSpPr/>
          <p:nvPr/>
        </p:nvSpPr>
        <p:spPr>
          <a:xfrm>
            <a:off x="3765735" y="2416060"/>
            <a:ext cx="635124" cy="635320"/>
          </a:xfrm>
          <a:prstGeom prst="chevron">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endParaRPr lang="zh-CN" altLang="en-US"/>
          </a:p>
        </p:txBody>
      </p:sp>
      <p:sp>
        <p:nvSpPr>
          <p:cNvPr id="9" name="燕尾形 8"/>
          <p:cNvSpPr/>
          <p:nvPr/>
        </p:nvSpPr>
        <p:spPr>
          <a:xfrm>
            <a:off x="3333687" y="2417573"/>
            <a:ext cx="635124" cy="635320"/>
          </a:xfrm>
          <a:prstGeom prst="chevron">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anchor="ctr"/>
          <a:lstStyle/>
          <a:p>
            <a:pPr algn="ctr"/>
            <a:endParaRPr lang="zh-CN" altLang="en-US"/>
          </a:p>
        </p:txBody>
      </p:sp>
      <p:sp>
        <p:nvSpPr>
          <p:cNvPr id="10" name="燕尾形 9"/>
          <p:cNvSpPr/>
          <p:nvPr/>
        </p:nvSpPr>
        <p:spPr>
          <a:xfrm>
            <a:off x="2901639" y="2419484"/>
            <a:ext cx="635124" cy="6353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endParaRPr lang="zh-CN" altLang="en-US"/>
          </a:p>
        </p:txBody>
      </p:sp>
      <p:sp>
        <p:nvSpPr>
          <p:cNvPr id="11" name="圆角矩形 31"/>
          <p:cNvSpPr/>
          <p:nvPr/>
        </p:nvSpPr>
        <p:spPr>
          <a:xfrm rot="19005917">
            <a:off x="665070" y="1872800"/>
            <a:ext cx="2386138" cy="2364012"/>
          </a:xfrm>
          <a:custGeom>
            <a:avLst/>
            <a:gdLst/>
            <a:ahLst/>
            <a:cxnLst/>
            <a:rect l="l" t="t" r="r" b="b"/>
            <a:pathLst>
              <a:path w="1734279" h="1717667">
                <a:moveTo>
                  <a:pt x="1212420" y="152024"/>
                </a:moveTo>
                <a:cubicBezTo>
                  <a:pt x="1217532" y="156660"/>
                  <a:pt x="1221756" y="162122"/>
                  <a:pt x="1224582" y="168319"/>
                </a:cubicBezTo>
                <a:cubicBezTo>
                  <a:pt x="1229663" y="170804"/>
                  <a:pt x="1233819" y="174749"/>
                  <a:pt x="1237416" y="179383"/>
                </a:cubicBezTo>
                <a:lnTo>
                  <a:pt x="1380858" y="364166"/>
                </a:lnTo>
                <a:cubicBezTo>
                  <a:pt x="1390204" y="376205"/>
                  <a:pt x="1394109" y="390745"/>
                  <a:pt x="1392514" y="404790"/>
                </a:cubicBezTo>
                <a:cubicBezTo>
                  <a:pt x="1394443" y="408362"/>
                  <a:pt x="1394844" y="412299"/>
                  <a:pt x="1394844" y="416330"/>
                </a:cubicBezTo>
                <a:lnTo>
                  <a:pt x="1394843" y="674381"/>
                </a:lnTo>
                <a:cubicBezTo>
                  <a:pt x="1489202" y="693926"/>
                  <a:pt x="1583561" y="713471"/>
                  <a:pt x="1677919" y="733015"/>
                </a:cubicBezTo>
                <a:cubicBezTo>
                  <a:pt x="1710064" y="739673"/>
                  <a:pt x="1730725" y="771129"/>
                  <a:pt x="1724067" y="803273"/>
                </a:cubicBezTo>
                <a:lnTo>
                  <a:pt x="1724066" y="803272"/>
                </a:lnTo>
                <a:cubicBezTo>
                  <a:pt x="1717408" y="835417"/>
                  <a:pt x="1685952" y="856077"/>
                  <a:pt x="1653808" y="849419"/>
                </a:cubicBezTo>
                <a:lnTo>
                  <a:pt x="1334656" y="783314"/>
                </a:lnTo>
                <a:cubicBezTo>
                  <a:pt x="1317603" y="779782"/>
                  <a:pt x="1303782" y="769271"/>
                  <a:pt x="1295965" y="755140"/>
                </a:cubicBezTo>
                <a:cubicBezTo>
                  <a:pt x="1283553" y="744645"/>
                  <a:pt x="1275968" y="728891"/>
                  <a:pt x="1275968" y="711366"/>
                </a:cubicBezTo>
                <a:lnTo>
                  <a:pt x="1275968" y="519624"/>
                </a:lnTo>
                <a:lnTo>
                  <a:pt x="906856" y="806156"/>
                </a:lnTo>
                <a:lnTo>
                  <a:pt x="1065815" y="1141673"/>
                </a:lnTo>
                <a:cubicBezTo>
                  <a:pt x="1072320" y="1155404"/>
                  <a:pt x="1074348" y="1170104"/>
                  <a:pt x="1071105" y="1183939"/>
                </a:cubicBezTo>
                <a:cubicBezTo>
                  <a:pt x="1072773" y="1191573"/>
                  <a:pt x="1072227" y="1199522"/>
                  <a:pt x="1070359" y="1207468"/>
                </a:cubicBezTo>
                <a:lnTo>
                  <a:pt x="964177" y="1659082"/>
                </a:lnTo>
                <a:cubicBezTo>
                  <a:pt x="954576" y="1699916"/>
                  <a:pt x="913692" y="1725234"/>
                  <a:pt x="872859" y="1715634"/>
                </a:cubicBezTo>
                <a:cubicBezTo>
                  <a:pt x="832025" y="1706033"/>
                  <a:pt x="806707" y="1665149"/>
                  <a:pt x="816307" y="1624316"/>
                </a:cubicBezTo>
                <a:lnTo>
                  <a:pt x="919152" y="1186894"/>
                </a:lnTo>
                <a:lnTo>
                  <a:pt x="694543" y="712807"/>
                </a:lnTo>
                <a:lnTo>
                  <a:pt x="206298" y="912259"/>
                </a:lnTo>
                <a:lnTo>
                  <a:pt x="205161" y="912476"/>
                </a:lnTo>
                <a:cubicBezTo>
                  <a:pt x="201770" y="915619"/>
                  <a:pt x="197179" y="917026"/>
                  <a:pt x="192600" y="918039"/>
                </a:cubicBezTo>
                <a:cubicBezTo>
                  <a:pt x="151643" y="927102"/>
                  <a:pt x="111096" y="901247"/>
                  <a:pt x="102034" y="860290"/>
                </a:cubicBezTo>
                <a:lnTo>
                  <a:pt x="1810" y="407318"/>
                </a:lnTo>
                <a:cubicBezTo>
                  <a:pt x="-7253" y="366361"/>
                  <a:pt x="18602" y="325814"/>
                  <a:pt x="59559" y="316752"/>
                </a:cubicBezTo>
                <a:cubicBezTo>
                  <a:pt x="100515" y="307690"/>
                  <a:pt x="141062" y="333545"/>
                  <a:pt x="150124" y="374501"/>
                </a:cubicBezTo>
                <a:lnTo>
                  <a:pt x="230606" y="738241"/>
                </a:lnTo>
                <a:lnTo>
                  <a:pt x="645176" y="568886"/>
                </a:lnTo>
                <a:cubicBezTo>
                  <a:pt x="647355" y="564266"/>
                  <a:pt x="650942" y="560611"/>
                  <a:pt x="655077" y="557402"/>
                </a:cubicBezTo>
                <a:lnTo>
                  <a:pt x="1080746" y="226967"/>
                </a:lnTo>
                <a:lnTo>
                  <a:pt x="799166" y="128506"/>
                </a:lnTo>
                <a:lnTo>
                  <a:pt x="795830" y="126527"/>
                </a:lnTo>
                <a:cubicBezTo>
                  <a:pt x="715067" y="196803"/>
                  <a:pt x="634305" y="267079"/>
                  <a:pt x="553543" y="337355"/>
                </a:cubicBezTo>
                <a:cubicBezTo>
                  <a:pt x="528779" y="358904"/>
                  <a:pt x="491236" y="356298"/>
                  <a:pt x="469687" y="331533"/>
                </a:cubicBezTo>
                <a:lnTo>
                  <a:pt x="469688" y="331534"/>
                </a:lnTo>
                <a:cubicBezTo>
                  <a:pt x="448139" y="306770"/>
                  <a:pt x="450746" y="269226"/>
                  <a:pt x="475510" y="247677"/>
                </a:cubicBezTo>
                <a:lnTo>
                  <a:pt x="743505" y="14477"/>
                </a:lnTo>
                <a:cubicBezTo>
                  <a:pt x="765419" y="-4592"/>
                  <a:pt x="797339" y="-4746"/>
                  <a:pt x="818596" y="13559"/>
                </a:cubicBezTo>
                <a:cubicBezTo>
                  <a:pt x="825164" y="12925"/>
                  <a:pt x="831849" y="14001"/>
                  <a:pt x="838403" y="16293"/>
                </a:cubicBezTo>
                <a:cubicBezTo>
                  <a:pt x="956310" y="57521"/>
                  <a:pt x="1074215" y="98750"/>
                  <a:pt x="1192122" y="139979"/>
                </a:cubicBezTo>
                <a:cubicBezTo>
                  <a:pt x="1199869" y="142688"/>
                  <a:pt x="1206700" y="146838"/>
                  <a:pt x="1212420" y="152024"/>
                </a:cubicBezTo>
                <a:close/>
                <a:moveTo>
                  <a:pt x="1681771" y="50445"/>
                </a:moveTo>
                <a:cubicBezTo>
                  <a:pt x="1748841" y="113504"/>
                  <a:pt x="1752092" y="218996"/>
                  <a:pt x="1689033" y="286066"/>
                </a:cubicBezTo>
                <a:cubicBezTo>
                  <a:pt x="1625973" y="353135"/>
                  <a:pt x="1520482" y="356387"/>
                  <a:pt x="1453412" y="293327"/>
                </a:cubicBezTo>
                <a:cubicBezTo>
                  <a:pt x="1386342" y="230268"/>
                  <a:pt x="1383091" y="124777"/>
                  <a:pt x="1446150" y="57707"/>
                </a:cubicBezTo>
                <a:cubicBezTo>
                  <a:pt x="1509210" y="-9363"/>
                  <a:pt x="1614701" y="-12614"/>
                  <a:pt x="1681771" y="50445"/>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anchor="ctr"/>
          <a:lstStyle/>
          <a:p>
            <a:pPr algn="ctr"/>
            <a:endParaRPr lang="zh-CN" altLang="en-US"/>
          </a:p>
        </p:txBody>
      </p:sp>
      <p:sp>
        <p:nvSpPr>
          <p:cNvPr id="12" name="TextBox 11"/>
          <p:cNvSpPr txBox="1"/>
          <p:nvPr/>
        </p:nvSpPr>
        <p:spPr>
          <a:xfrm>
            <a:off x="5511324" y="1348031"/>
            <a:ext cx="2779807" cy="677317"/>
          </a:xfrm>
          <a:prstGeom prst="rect">
            <a:avLst/>
          </a:prstGeom>
          <a:noFill/>
        </p:spPr>
        <p:txBody>
          <a:bodyPr wrap="square" lIns="91438" tIns="45719" rIns="91438" bIns="45719" rtlCol="0">
            <a:spAutoFit/>
          </a:bodyPr>
          <a:lstStyle/>
          <a:p>
            <a:r>
              <a:rPr lang="en-US" altLang="zh-CN" sz="1400" dirty="0">
                <a:solidFill>
                  <a:schemeClr val="accent2"/>
                </a:solidFill>
                <a:latin typeface="微软雅黑" panose="020B0503020204020204" pitchFamily="34" charset="-122"/>
                <a:ea typeface="微软雅黑" panose="020B0503020204020204" pitchFamily="34" charset="-122"/>
              </a:rPr>
              <a:t>01</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513226" y="2442153"/>
            <a:ext cx="2779807" cy="677317"/>
          </a:xfrm>
          <a:prstGeom prst="rect">
            <a:avLst/>
          </a:prstGeom>
          <a:noFill/>
        </p:spPr>
        <p:txBody>
          <a:bodyPr wrap="square" lIns="91438" tIns="45719" rIns="91438" bIns="45719" rtlCol="0">
            <a:spAutoFit/>
          </a:bodyPr>
          <a:lstStyle/>
          <a:p>
            <a:r>
              <a:rPr lang="en-US" altLang="zh-CN" sz="1400" dirty="0">
                <a:solidFill>
                  <a:schemeClr val="accent1"/>
                </a:solidFill>
                <a:latin typeface="微软雅黑" panose="020B0503020204020204" pitchFamily="34" charset="-122"/>
                <a:ea typeface="微软雅黑" panose="020B0503020204020204" pitchFamily="34" charset="-122"/>
              </a:rPr>
              <a:t>02</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513226" y="3501079"/>
            <a:ext cx="2779807" cy="677317"/>
          </a:xfrm>
          <a:prstGeom prst="rect">
            <a:avLst/>
          </a:prstGeom>
          <a:noFill/>
        </p:spPr>
        <p:txBody>
          <a:bodyPr wrap="square" lIns="91438" tIns="45719" rIns="91438" bIns="45719" rtlCol="0">
            <a:spAutoFit/>
          </a:bodyPr>
          <a:lstStyle/>
          <a:p>
            <a:r>
              <a:rPr lang="en-US" altLang="zh-CN" sz="1400" dirty="0">
                <a:solidFill>
                  <a:srgbClr val="E95332"/>
                </a:solidFill>
                <a:latin typeface="微软雅黑" panose="020B0503020204020204" pitchFamily="34" charset="-122"/>
                <a:ea typeface="微软雅黑" panose="020B0503020204020204" pitchFamily="34" charset="-122"/>
              </a:rPr>
              <a:t>03</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829837" y="2201128"/>
            <a:ext cx="3319180" cy="0"/>
          </a:xfrm>
          <a:prstGeom prst="line">
            <a:avLst/>
          </a:prstGeom>
          <a:noFill/>
          <a:ln w="9525" cap="flat" cmpd="sng" algn="ctr">
            <a:solidFill>
              <a:schemeClr val="tx1">
                <a:lumMod val="50000"/>
                <a:lumOff val="50000"/>
              </a:schemeClr>
            </a:solidFill>
            <a:prstDash val="dash"/>
          </a:ln>
          <a:effectLst/>
        </p:spPr>
      </p:cxnSp>
      <p:cxnSp>
        <p:nvCxnSpPr>
          <p:cNvPr id="17" name="直接连接符 16"/>
          <p:cNvCxnSpPr/>
          <p:nvPr/>
        </p:nvCxnSpPr>
        <p:spPr>
          <a:xfrm>
            <a:off x="4829225" y="3356171"/>
            <a:ext cx="3319791" cy="0"/>
          </a:xfrm>
          <a:prstGeom prst="line">
            <a:avLst/>
          </a:prstGeom>
          <a:noFill/>
          <a:ln w="9525" cap="flat" cmpd="sng" algn="ctr">
            <a:solidFill>
              <a:schemeClr val="tx1">
                <a:lumMod val="50000"/>
                <a:lumOff val="50000"/>
              </a:schemeClr>
            </a:solidFill>
            <a:prstDash val="dash"/>
          </a:ln>
          <a:effectLst/>
        </p:spPr>
      </p:cxnSp>
      <p:grpSp>
        <p:nvGrpSpPr>
          <p:cNvPr id="20" name="组合 19"/>
          <p:cNvGrpSpPr/>
          <p:nvPr/>
        </p:nvGrpSpPr>
        <p:grpSpPr>
          <a:xfrm>
            <a:off x="4788024" y="1385984"/>
            <a:ext cx="599448" cy="599633"/>
            <a:chOff x="4499992" y="267494"/>
            <a:chExt cx="599448" cy="599448"/>
          </a:xfrm>
        </p:grpSpPr>
        <p:grpSp>
          <p:nvGrpSpPr>
            <p:cNvPr id="21" name="组合 20"/>
            <p:cNvGrpSpPr/>
            <p:nvPr/>
          </p:nvGrpSpPr>
          <p:grpSpPr>
            <a:xfrm>
              <a:off x="4499992" y="267494"/>
              <a:ext cx="599448" cy="599448"/>
              <a:chOff x="4131160" y="713581"/>
              <a:chExt cx="881684" cy="881684"/>
            </a:xfrm>
          </p:grpSpPr>
          <p:sp>
            <p:nvSpPr>
              <p:cNvPr id="23" name="椭圆 2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no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4237176" y="819597"/>
                <a:ext cx="669652" cy="66965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2"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803454" y="2442153"/>
            <a:ext cx="599448" cy="599633"/>
            <a:chOff x="5418452" y="307702"/>
            <a:chExt cx="599448" cy="599448"/>
          </a:xfrm>
        </p:grpSpPr>
        <p:grpSp>
          <p:nvGrpSpPr>
            <p:cNvPr id="26" name="组合 25"/>
            <p:cNvGrpSpPr/>
            <p:nvPr/>
          </p:nvGrpSpPr>
          <p:grpSpPr>
            <a:xfrm>
              <a:off x="5418452" y="307702"/>
              <a:ext cx="599448" cy="599448"/>
              <a:chOff x="4131160" y="713581"/>
              <a:chExt cx="881684" cy="881684"/>
            </a:xfrm>
          </p:grpSpPr>
          <p:sp>
            <p:nvSpPr>
              <p:cNvPr id="28" name="椭圆 2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no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椭圆 28"/>
              <p:cNvSpPr/>
              <p:nvPr/>
            </p:nvSpPr>
            <p:spPr>
              <a:xfrm>
                <a:off x="4237176" y="819597"/>
                <a:ext cx="669652" cy="66965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821209" y="3480128"/>
            <a:ext cx="599448" cy="599633"/>
            <a:chOff x="6516216" y="334289"/>
            <a:chExt cx="599448" cy="599448"/>
          </a:xfrm>
        </p:grpSpPr>
        <p:grpSp>
          <p:nvGrpSpPr>
            <p:cNvPr id="31" name="组合 30"/>
            <p:cNvGrpSpPr/>
            <p:nvPr/>
          </p:nvGrpSpPr>
          <p:grpSpPr>
            <a:xfrm>
              <a:off x="6516216" y="334289"/>
              <a:ext cx="599448" cy="599448"/>
              <a:chOff x="4131160" y="713581"/>
              <a:chExt cx="881684" cy="881684"/>
            </a:xfrm>
          </p:grpSpPr>
          <p:sp>
            <p:nvSpPr>
              <p:cNvPr id="33" name="椭圆 3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no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椭圆 33"/>
              <p:cNvSpPr/>
              <p:nvPr/>
            </p:nvSpPr>
            <p:spPr>
              <a:xfrm>
                <a:off x="4237176" y="819597"/>
                <a:ext cx="669652" cy="66965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22" presetClass="entr" presetSubtype="8" fill="hold" nodeType="withEffect">
                                  <p:stCondLst>
                                    <p:cond delay="50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10" presetClass="entr" presetSubtype="0" fill="hold" nodeType="withEffect">
                                  <p:stCondLst>
                                    <p:cond delay="50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22" presetClass="entr" presetSubtype="8" fill="hold" nodeType="withEffect">
                                  <p:stCondLst>
                                    <p:cond delay="100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10" presetClass="entr" presetSubtype="0" fill="hold" nodeType="withEffect">
                                  <p:stCondLst>
                                    <p:cond delay="100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150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0" presetClass="entr" presetSubtype="0" fill="hold" nodeType="withEffect">
                                  <p:stCondLst>
                                    <p:cond delay="15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8" grpId="0" animBg="1"/>
      <p:bldP spid="9" grpId="0" animBg="1"/>
      <p:bldP spid="10" grpId="0" animBg="1"/>
      <p:bldP spid="11" grpId="0" animBg="1"/>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118"/>
          <p:cNvSpPr/>
          <p:nvPr/>
        </p:nvSpPr>
        <p:spPr>
          <a:xfrm>
            <a:off x="0" y="3695512"/>
            <a:ext cx="9144000" cy="1134389"/>
          </a:xfrm>
          <a:prstGeom prst="rect">
            <a:avLst/>
          </a:prstGeom>
          <a:solidFill>
            <a:sysClr val="window" lastClr="FFFFFF">
              <a:lumMod val="85000"/>
            </a:sysClr>
          </a:solidFill>
          <a:ln w="12700" cap="flat" cmpd="sng" algn="ctr">
            <a:noFill/>
            <a:prstDash val="solid"/>
            <a:miter lim="800000"/>
          </a:ln>
          <a:effectLst/>
        </p:spPr>
        <p:txBody>
          <a:bodyPr lIns="72576" tIns="36288" rIns="72576" bIns="36288" rtlCol="0" anchor="ctr"/>
          <a:lstStyle/>
          <a:p>
            <a:pPr algn="ctr" defTabSz="725805" fontAlgn="auto">
              <a:spcBef>
                <a:spcPts val="0"/>
              </a:spcBef>
              <a:spcAft>
                <a:spcPts val="0"/>
              </a:spcAft>
              <a:defRPr/>
            </a:pPr>
            <a:endParaRPr lang="en-US" sz="1400" b="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9" name="Group 62"/>
          <p:cNvGrpSpPr/>
          <p:nvPr/>
        </p:nvGrpSpPr>
        <p:grpSpPr>
          <a:xfrm rot="20675447">
            <a:off x="-793969" y="1605427"/>
            <a:ext cx="5445840" cy="2686992"/>
            <a:chOff x="812493" y="1298947"/>
            <a:chExt cx="6862137" cy="3384233"/>
          </a:xfrm>
        </p:grpSpPr>
        <p:sp>
          <p:nvSpPr>
            <p:cNvPr id="10" name="Freeform 13"/>
            <p:cNvSpPr>
              <a:spLocks noEditPoints="1"/>
            </p:cNvSpPr>
            <p:nvPr/>
          </p:nvSpPr>
          <p:spPr bwMode="auto">
            <a:xfrm rot="1715850">
              <a:off x="812493" y="376435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grpSp>
          <p:nvGrpSpPr>
            <p:cNvPr id="11" name="Group 64"/>
            <p:cNvGrpSpPr/>
            <p:nvPr/>
          </p:nvGrpSpPr>
          <p:grpSpPr>
            <a:xfrm>
              <a:off x="4378607" y="1298947"/>
              <a:ext cx="3296023" cy="3382760"/>
              <a:chOff x="4516324" y="1568450"/>
              <a:chExt cx="3559176" cy="3652838"/>
            </a:xfrm>
          </p:grpSpPr>
          <p:sp>
            <p:nvSpPr>
              <p:cNvPr id="12" name="Freeform 18"/>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13" name="Freeform 19"/>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14" name="Freeform 20"/>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16" name="Freeform 21"/>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17" name="Freeform 22"/>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20" name="Freeform 23"/>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21" name="Freeform 24"/>
              <p:cNvSpPr/>
              <p:nvPr/>
            </p:nvSpPr>
            <p:spPr bwMode="auto">
              <a:xfrm>
                <a:off x="5090999"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22" name="Freeform 25"/>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23" name="Freeform 26"/>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24" name="Freeform 27"/>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25" name="Freeform 28"/>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26" name="Freeform 29"/>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27" name="Freeform 30"/>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ysClr val="window" lastClr="FFFFFF">
                  <a:alpha val="20000"/>
                </a:sysClr>
              </a:solidFill>
              <a:ln>
                <a:noFill/>
              </a:ln>
            </p:spPr>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28" name="Freeform 31"/>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ysClr val="window" lastClr="FFFFFF">
                  <a:alpha val="20000"/>
                </a:sysClr>
              </a:solidFill>
              <a:ln>
                <a:noFill/>
              </a:ln>
            </p:spPr>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sp>
            <p:nvSpPr>
              <p:cNvPr id="29" name="Freeform 32"/>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ysClr val="window" lastClr="FFFFFF">
                  <a:alpha val="20000"/>
                </a:sysClr>
              </a:solidFill>
              <a:ln>
                <a:noFill/>
              </a:ln>
            </p:spPr>
            <p:txBody>
              <a:bodyPr vert="horz" wrap="square" lIns="68580" tIns="34290" rIns="68580" bIns="34290" numCol="1" anchor="t" anchorCtr="0" compatLnSpc="1"/>
              <a:lstStyle/>
              <a:p>
                <a:pPr defTabSz="725805" fontAlgn="auto">
                  <a:spcBef>
                    <a:spcPts val="0"/>
                  </a:spcBef>
                  <a:spcAft>
                    <a:spcPts val="0"/>
                  </a:spcAft>
                  <a:defRPr/>
                </a:pPr>
                <a:endParaRPr lang="id-ID" sz="1100" b="0" kern="0" dirty="0">
                  <a:solidFill>
                    <a:sysClr val="windowText" lastClr="000000"/>
                  </a:solidFill>
                  <a:latin typeface="微软雅黑" panose="020B0503020204020204" pitchFamily="34" charset="-122"/>
                </a:endParaRPr>
              </a:p>
            </p:txBody>
          </p:sp>
        </p:grpSp>
      </p:grpSp>
      <p:grpSp>
        <p:nvGrpSpPr>
          <p:cNvPr id="30" name="Group 119"/>
          <p:cNvGrpSpPr/>
          <p:nvPr/>
        </p:nvGrpSpPr>
        <p:grpSpPr>
          <a:xfrm>
            <a:off x="3758805" y="4025623"/>
            <a:ext cx="5271709" cy="578049"/>
            <a:chOff x="2502913" y="3957697"/>
            <a:chExt cx="4988694" cy="728046"/>
          </a:xfrm>
        </p:grpSpPr>
        <p:sp>
          <p:nvSpPr>
            <p:cNvPr id="31" name="Content Placeholder 2"/>
            <p:cNvSpPr txBox="1"/>
            <p:nvPr/>
          </p:nvSpPr>
          <p:spPr>
            <a:xfrm>
              <a:off x="2624919" y="4193771"/>
              <a:ext cx="4866688" cy="4919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725805" fontAlgn="auto">
                <a:spcAft>
                  <a:spcPts val="0"/>
                </a:spcAft>
                <a:buNone/>
                <a:defRPr/>
              </a:pPr>
              <a:r>
                <a:rPr lang="zh-CN" altLang="en-US" sz="900" b="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b="0" dirty="0">
                  <a:latin typeface="微软雅黑" panose="020B0503020204020204" pitchFamily="34" charset="-122"/>
                  <a:ea typeface="微软雅黑" panose="020B0503020204020204" pitchFamily="34" charset="-122"/>
                </a:rPr>
                <a:t>200</a:t>
              </a:r>
              <a:r>
                <a:rPr lang="zh-CN" altLang="en-US" sz="900" b="0" dirty="0">
                  <a:latin typeface="微软雅黑" panose="020B0503020204020204" pitchFamily="34" charset="-122"/>
                  <a:ea typeface="微软雅黑" panose="020B0503020204020204" pitchFamily="34" charset="-122"/>
                </a:rPr>
                <a:t>字以内，据统计每页幻灯片的最好控制在</a:t>
              </a:r>
              <a:r>
                <a:rPr lang="en-US" altLang="zh-CN" sz="900" b="0" dirty="0">
                  <a:latin typeface="微软雅黑" panose="020B0503020204020204" pitchFamily="34" charset="-122"/>
                  <a:ea typeface="微软雅黑" panose="020B0503020204020204" pitchFamily="34" charset="-122"/>
                </a:rPr>
                <a:t>5</a:t>
              </a:r>
              <a:r>
                <a:rPr lang="zh-CN" altLang="en-US" sz="900" b="0" dirty="0">
                  <a:latin typeface="微软雅黑" panose="020B0503020204020204" pitchFamily="34" charset="-122"/>
                  <a:ea typeface="微软雅黑" panose="020B0503020204020204" pitchFamily="34" charset="-122"/>
                </a:rPr>
                <a:t>分钟之内。</a:t>
              </a:r>
            </a:p>
          </p:txBody>
        </p:sp>
        <p:sp>
          <p:nvSpPr>
            <p:cNvPr id="32" name="Content Placeholder 2"/>
            <p:cNvSpPr txBox="1"/>
            <p:nvPr/>
          </p:nvSpPr>
          <p:spPr>
            <a:xfrm>
              <a:off x="2624920" y="3957697"/>
              <a:ext cx="4744680" cy="312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725805" fontAlgn="auto">
                <a:spcAft>
                  <a:spcPts val="0"/>
                </a:spcAft>
                <a:buNone/>
                <a:defRPr/>
              </a:pPr>
              <a:r>
                <a:rPr lang="zh-CN" altLang="en-US" sz="1100" dirty="0">
                  <a:solidFill>
                    <a:srgbClr val="E7E6E6">
                      <a:lumMod val="25000"/>
                    </a:srgbClr>
                  </a:solidFill>
                  <a:latin typeface="微软雅黑" panose="020B0503020204020204" pitchFamily="34" charset="-122"/>
                  <a:ea typeface="微软雅黑" panose="020B0503020204020204" pitchFamily="34" charset="-122"/>
                </a:rPr>
                <a:t>单击此处添加标题</a:t>
              </a:r>
            </a:p>
          </p:txBody>
        </p:sp>
        <p:sp>
          <p:nvSpPr>
            <p:cNvPr id="33" name="Isosceles Triangle 122"/>
            <p:cNvSpPr/>
            <p:nvPr/>
          </p:nvSpPr>
          <p:spPr>
            <a:xfrm rot="5400000">
              <a:off x="2492403" y="4048144"/>
              <a:ext cx="152399" cy="131379"/>
            </a:xfrm>
            <a:prstGeom prst="triangle">
              <a:avLst/>
            </a:prstGeom>
            <a:solidFill>
              <a:srgbClr val="E7E6E6">
                <a:lumMod val="25000"/>
              </a:srgbClr>
            </a:solidFill>
            <a:ln w="12700" cap="flat" cmpd="sng" algn="ctr">
              <a:noFill/>
              <a:prstDash val="solid"/>
              <a:miter lim="800000"/>
            </a:ln>
            <a:effectLst/>
          </p:spPr>
          <p:txBody>
            <a:bodyPr rtlCol="0" anchor="ctr"/>
            <a:lstStyle/>
            <a:p>
              <a:pPr algn="ctr" defTabSz="725805" fontAlgn="auto">
                <a:spcBef>
                  <a:spcPts val="0"/>
                </a:spcBef>
                <a:spcAft>
                  <a:spcPts val="0"/>
                </a:spcAft>
                <a:defRPr/>
              </a:pPr>
              <a:endParaRPr lang="en-US" sz="1400" b="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4669492" y="1983556"/>
            <a:ext cx="3352800" cy="1492714"/>
          </a:xfrm>
          <a:prstGeom prst="rect">
            <a:avLst/>
          </a:prstGeom>
          <a:noFill/>
        </p:spPr>
        <p:txBody>
          <a:bodyPr wrap="square" lIns="91438" tIns="45719" rIns="91438" bIns="45719"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Vertical)">
                                      <p:cBhvr>
                                        <p:cTn id="26" dur="300"/>
                                        <p:tgtEl>
                                          <p:spTgt spid="8"/>
                                        </p:tgtEl>
                                      </p:cBhvr>
                                    </p:animEffect>
                                  </p:childTnLst>
                                </p:cTn>
                              </p:par>
                              <p:par>
                                <p:cTn id="27" presetID="22" presetClass="entr" presetSubtype="8"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300"/>
                                        <p:tgtEl>
                                          <p:spTgt spid="3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strips(downRight)">
                                      <p:cBhvr>
                                        <p:cTn id="37"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8"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6"/>
          <p:cNvSpPr>
            <a:spLocks noChangeArrowheads="1"/>
          </p:cNvSpPr>
          <p:nvPr/>
        </p:nvSpPr>
        <p:spPr bwMode="auto">
          <a:xfrm>
            <a:off x="4613276" y="990602"/>
            <a:ext cx="1014413" cy="101282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24" tIns="45712" rIns="91424" bIns="45712" numCol="1" anchor="t" anchorCtr="0" compatLnSpc="1"/>
          <a:lstStyle/>
          <a:p>
            <a:endParaRPr lang="zh-CN" altLang="en-US"/>
          </a:p>
        </p:txBody>
      </p:sp>
      <p:sp>
        <p:nvSpPr>
          <p:cNvPr id="9" name="Oval 7"/>
          <p:cNvSpPr>
            <a:spLocks noChangeArrowheads="1"/>
          </p:cNvSpPr>
          <p:nvPr/>
        </p:nvSpPr>
        <p:spPr bwMode="auto">
          <a:xfrm>
            <a:off x="3905251" y="2003427"/>
            <a:ext cx="688975" cy="68897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24" tIns="45712" rIns="91424" bIns="45712" numCol="1" anchor="t" anchorCtr="0" compatLnSpc="1"/>
          <a:lstStyle/>
          <a:p>
            <a:endParaRPr lang="zh-CN" altLang="en-US"/>
          </a:p>
        </p:txBody>
      </p:sp>
      <p:sp>
        <p:nvSpPr>
          <p:cNvPr id="10" name="Freeform 8"/>
          <p:cNvSpPr/>
          <p:nvPr/>
        </p:nvSpPr>
        <p:spPr bwMode="auto">
          <a:xfrm>
            <a:off x="4230689" y="1525588"/>
            <a:ext cx="850900" cy="849313"/>
          </a:xfrm>
          <a:custGeom>
            <a:avLst/>
            <a:gdLst>
              <a:gd name="T0" fmla="*/ 849 w 849"/>
              <a:gd name="T1" fmla="*/ 477 h 849"/>
              <a:gd name="T2" fmla="*/ 362 w 849"/>
              <a:gd name="T3" fmla="*/ 849 h 849"/>
              <a:gd name="T4" fmla="*/ 0 w 849"/>
              <a:gd name="T5" fmla="*/ 479 h 849"/>
              <a:gd name="T6" fmla="*/ 383 w 849"/>
              <a:gd name="T7" fmla="*/ 0 h 849"/>
              <a:gd name="T8" fmla="*/ 849 w 849"/>
              <a:gd name="T9" fmla="*/ 477 h 849"/>
            </a:gdLst>
            <a:ahLst/>
            <a:cxnLst>
              <a:cxn ang="0">
                <a:pos x="T0" y="T1"/>
              </a:cxn>
              <a:cxn ang="0">
                <a:pos x="T2" y="T3"/>
              </a:cxn>
              <a:cxn ang="0">
                <a:pos x="T4" y="T5"/>
              </a:cxn>
              <a:cxn ang="0">
                <a:pos x="T6" y="T7"/>
              </a:cxn>
              <a:cxn ang="0">
                <a:pos x="T8" y="T9"/>
              </a:cxn>
            </a:cxnLst>
            <a:rect l="0" t="0" r="r" b="b"/>
            <a:pathLst>
              <a:path w="849" h="849">
                <a:moveTo>
                  <a:pt x="849" y="477"/>
                </a:moveTo>
                <a:cubicBezTo>
                  <a:pt x="485" y="448"/>
                  <a:pt x="381" y="602"/>
                  <a:pt x="362" y="849"/>
                </a:cubicBezTo>
                <a:cubicBezTo>
                  <a:pt x="0" y="479"/>
                  <a:pt x="0" y="479"/>
                  <a:pt x="0" y="479"/>
                </a:cubicBezTo>
                <a:cubicBezTo>
                  <a:pt x="248" y="465"/>
                  <a:pt x="403" y="365"/>
                  <a:pt x="383" y="0"/>
                </a:cubicBezTo>
                <a:lnTo>
                  <a:pt x="849" y="477"/>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24" tIns="45712" rIns="91424" bIns="45712" numCol="1" anchor="t" anchorCtr="0" compatLnSpc="1"/>
          <a:lstStyle/>
          <a:p>
            <a:endParaRPr lang="zh-CN" altLang="en-US"/>
          </a:p>
        </p:txBody>
      </p:sp>
      <p:sp>
        <p:nvSpPr>
          <p:cNvPr id="11" name="Oval 9"/>
          <p:cNvSpPr>
            <a:spLocks noChangeArrowheads="1"/>
          </p:cNvSpPr>
          <p:nvPr/>
        </p:nvSpPr>
        <p:spPr bwMode="auto">
          <a:xfrm>
            <a:off x="2751139" y="1766889"/>
            <a:ext cx="1012825" cy="1012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24" tIns="45712" rIns="91424" bIns="45712" numCol="1" anchor="t" anchorCtr="0" compatLnSpc="1"/>
          <a:lstStyle/>
          <a:p>
            <a:endParaRPr lang="zh-CN" altLang="en-US"/>
          </a:p>
        </p:txBody>
      </p:sp>
      <p:sp>
        <p:nvSpPr>
          <p:cNvPr id="12" name="Oval 10"/>
          <p:cNvSpPr>
            <a:spLocks noChangeArrowheads="1"/>
          </p:cNvSpPr>
          <p:nvPr/>
        </p:nvSpPr>
        <p:spPr bwMode="auto">
          <a:xfrm>
            <a:off x="3763964" y="2800351"/>
            <a:ext cx="687388" cy="688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24" tIns="45712" rIns="91424" bIns="45712" numCol="1" anchor="t" anchorCtr="0" compatLnSpc="1"/>
          <a:lstStyle/>
          <a:p>
            <a:endParaRPr lang="zh-CN" altLang="en-US"/>
          </a:p>
        </p:txBody>
      </p:sp>
      <p:sp>
        <p:nvSpPr>
          <p:cNvPr id="13" name="Freeform 11"/>
          <p:cNvSpPr/>
          <p:nvPr/>
        </p:nvSpPr>
        <p:spPr bwMode="auto">
          <a:xfrm>
            <a:off x="3286126" y="2312988"/>
            <a:ext cx="849313" cy="850900"/>
          </a:xfrm>
          <a:custGeom>
            <a:avLst/>
            <a:gdLst>
              <a:gd name="T0" fmla="*/ 476 w 848"/>
              <a:gd name="T1" fmla="*/ 0 h 849"/>
              <a:gd name="T2" fmla="*/ 848 w 848"/>
              <a:gd name="T3" fmla="*/ 487 h 849"/>
              <a:gd name="T4" fmla="*/ 478 w 848"/>
              <a:gd name="T5" fmla="*/ 849 h 849"/>
              <a:gd name="T6" fmla="*/ 0 w 848"/>
              <a:gd name="T7" fmla="*/ 466 h 849"/>
              <a:gd name="T8" fmla="*/ 476 w 848"/>
              <a:gd name="T9" fmla="*/ 0 h 849"/>
            </a:gdLst>
            <a:ahLst/>
            <a:cxnLst>
              <a:cxn ang="0">
                <a:pos x="T0" y="T1"/>
              </a:cxn>
              <a:cxn ang="0">
                <a:pos x="T2" y="T3"/>
              </a:cxn>
              <a:cxn ang="0">
                <a:pos x="T4" y="T5"/>
              </a:cxn>
              <a:cxn ang="0">
                <a:pos x="T6" y="T7"/>
              </a:cxn>
              <a:cxn ang="0">
                <a:pos x="T8" y="T9"/>
              </a:cxn>
            </a:cxnLst>
            <a:rect l="0" t="0" r="r" b="b"/>
            <a:pathLst>
              <a:path w="848" h="849">
                <a:moveTo>
                  <a:pt x="476" y="0"/>
                </a:moveTo>
                <a:cubicBezTo>
                  <a:pt x="447" y="364"/>
                  <a:pt x="601" y="468"/>
                  <a:pt x="848" y="487"/>
                </a:cubicBezTo>
                <a:cubicBezTo>
                  <a:pt x="478" y="849"/>
                  <a:pt x="478" y="849"/>
                  <a:pt x="478" y="849"/>
                </a:cubicBezTo>
                <a:cubicBezTo>
                  <a:pt x="464" y="601"/>
                  <a:pt x="364" y="445"/>
                  <a:pt x="0" y="466"/>
                </a:cubicBezTo>
                <a:lnTo>
                  <a:pt x="47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24" tIns="45712" rIns="91424" bIns="45712" numCol="1" anchor="t" anchorCtr="0" compatLnSpc="1"/>
          <a:lstStyle/>
          <a:p>
            <a:endParaRPr lang="zh-CN" altLang="en-US"/>
          </a:p>
        </p:txBody>
      </p:sp>
      <p:sp>
        <p:nvSpPr>
          <p:cNvPr id="14" name="Oval 12"/>
          <p:cNvSpPr>
            <a:spLocks noChangeArrowheads="1"/>
          </p:cNvSpPr>
          <p:nvPr/>
        </p:nvSpPr>
        <p:spPr bwMode="auto">
          <a:xfrm>
            <a:off x="3657601" y="3608389"/>
            <a:ext cx="1012825" cy="1014413"/>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24" tIns="45712" rIns="91424" bIns="45712" numCol="1" anchor="t" anchorCtr="0" compatLnSpc="1"/>
          <a:lstStyle/>
          <a:p>
            <a:endParaRPr lang="zh-CN" altLang="en-US"/>
          </a:p>
        </p:txBody>
      </p:sp>
      <p:sp>
        <p:nvSpPr>
          <p:cNvPr id="16" name="Oval 13"/>
          <p:cNvSpPr>
            <a:spLocks noChangeArrowheads="1"/>
          </p:cNvSpPr>
          <p:nvPr/>
        </p:nvSpPr>
        <p:spPr bwMode="auto">
          <a:xfrm>
            <a:off x="4691064" y="2919414"/>
            <a:ext cx="687388" cy="68897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24" tIns="45712" rIns="91424" bIns="45712" numCol="1" anchor="t" anchorCtr="0" compatLnSpc="1"/>
          <a:lstStyle/>
          <a:p>
            <a:endParaRPr lang="zh-CN" altLang="en-US"/>
          </a:p>
        </p:txBody>
      </p:sp>
      <p:sp>
        <p:nvSpPr>
          <p:cNvPr id="17" name="Freeform 14"/>
          <p:cNvSpPr/>
          <p:nvPr/>
        </p:nvSpPr>
        <p:spPr bwMode="auto">
          <a:xfrm>
            <a:off x="4202114" y="3236913"/>
            <a:ext cx="850900" cy="850900"/>
          </a:xfrm>
          <a:custGeom>
            <a:avLst/>
            <a:gdLst>
              <a:gd name="T0" fmla="*/ 0 w 849"/>
              <a:gd name="T1" fmla="*/ 372 h 849"/>
              <a:gd name="T2" fmla="*/ 488 w 849"/>
              <a:gd name="T3" fmla="*/ 0 h 849"/>
              <a:gd name="T4" fmla="*/ 849 w 849"/>
              <a:gd name="T5" fmla="*/ 370 h 849"/>
              <a:gd name="T6" fmla="*/ 466 w 849"/>
              <a:gd name="T7" fmla="*/ 849 h 849"/>
              <a:gd name="T8" fmla="*/ 0 w 849"/>
              <a:gd name="T9" fmla="*/ 372 h 849"/>
            </a:gdLst>
            <a:ahLst/>
            <a:cxnLst>
              <a:cxn ang="0">
                <a:pos x="T0" y="T1"/>
              </a:cxn>
              <a:cxn ang="0">
                <a:pos x="T2" y="T3"/>
              </a:cxn>
              <a:cxn ang="0">
                <a:pos x="T4" y="T5"/>
              </a:cxn>
              <a:cxn ang="0">
                <a:pos x="T6" y="T7"/>
              </a:cxn>
              <a:cxn ang="0">
                <a:pos x="T8" y="T9"/>
              </a:cxn>
            </a:cxnLst>
            <a:rect l="0" t="0" r="r" b="b"/>
            <a:pathLst>
              <a:path w="849" h="849">
                <a:moveTo>
                  <a:pt x="0" y="372"/>
                </a:moveTo>
                <a:cubicBezTo>
                  <a:pt x="364" y="401"/>
                  <a:pt x="468" y="247"/>
                  <a:pt x="488" y="0"/>
                </a:cubicBezTo>
                <a:cubicBezTo>
                  <a:pt x="849" y="370"/>
                  <a:pt x="849" y="370"/>
                  <a:pt x="849" y="370"/>
                </a:cubicBezTo>
                <a:cubicBezTo>
                  <a:pt x="602" y="384"/>
                  <a:pt x="446" y="484"/>
                  <a:pt x="466" y="849"/>
                </a:cubicBezTo>
                <a:lnTo>
                  <a:pt x="0" y="372"/>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24" tIns="45712" rIns="91424" bIns="45712" numCol="1" anchor="t" anchorCtr="0" compatLnSpc="1"/>
          <a:lstStyle/>
          <a:p>
            <a:endParaRPr lang="zh-CN" altLang="en-US"/>
          </a:p>
        </p:txBody>
      </p:sp>
      <p:sp>
        <p:nvSpPr>
          <p:cNvPr id="20" name="Oval 15"/>
          <p:cNvSpPr>
            <a:spLocks noChangeArrowheads="1"/>
          </p:cNvSpPr>
          <p:nvPr/>
        </p:nvSpPr>
        <p:spPr bwMode="auto">
          <a:xfrm>
            <a:off x="5459414" y="2808289"/>
            <a:ext cx="1014413" cy="1014413"/>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24" tIns="45712" rIns="91424" bIns="45712" numCol="1" anchor="t" anchorCtr="0" compatLnSpc="1"/>
          <a:lstStyle/>
          <a:p>
            <a:endParaRPr lang="zh-CN" altLang="en-US"/>
          </a:p>
        </p:txBody>
      </p:sp>
      <p:sp>
        <p:nvSpPr>
          <p:cNvPr id="21" name="Oval 16"/>
          <p:cNvSpPr>
            <a:spLocks noChangeArrowheads="1"/>
          </p:cNvSpPr>
          <p:nvPr/>
        </p:nvSpPr>
        <p:spPr bwMode="auto">
          <a:xfrm>
            <a:off x="4770439" y="2100264"/>
            <a:ext cx="688975" cy="688975"/>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24" tIns="45712" rIns="91424" bIns="45712" numCol="1" anchor="t" anchorCtr="0" compatLnSpc="1"/>
          <a:lstStyle/>
          <a:p>
            <a:endParaRPr lang="zh-CN" altLang="en-US"/>
          </a:p>
        </p:txBody>
      </p:sp>
      <p:sp>
        <p:nvSpPr>
          <p:cNvPr id="22" name="Freeform 17"/>
          <p:cNvSpPr/>
          <p:nvPr/>
        </p:nvSpPr>
        <p:spPr bwMode="auto">
          <a:xfrm>
            <a:off x="5087939" y="2425701"/>
            <a:ext cx="850900" cy="849313"/>
          </a:xfrm>
          <a:custGeom>
            <a:avLst/>
            <a:gdLst>
              <a:gd name="T0" fmla="*/ 373 w 849"/>
              <a:gd name="T1" fmla="*/ 849 h 849"/>
              <a:gd name="T2" fmla="*/ 0 w 849"/>
              <a:gd name="T3" fmla="*/ 362 h 849"/>
              <a:gd name="T4" fmla="*/ 371 w 849"/>
              <a:gd name="T5" fmla="*/ 0 h 849"/>
              <a:gd name="T6" fmla="*/ 849 w 849"/>
              <a:gd name="T7" fmla="*/ 384 h 849"/>
              <a:gd name="T8" fmla="*/ 373 w 849"/>
              <a:gd name="T9" fmla="*/ 849 h 849"/>
            </a:gdLst>
            <a:ahLst/>
            <a:cxnLst>
              <a:cxn ang="0">
                <a:pos x="T0" y="T1"/>
              </a:cxn>
              <a:cxn ang="0">
                <a:pos x="T2" y="T3"/>
              </a:cxn>
              <a:cxn ang="0">
                <a:pos x="T4" y="T5"/>
              </a:cxn>
              <a:cxn ang="0">
                <a:pos x="T6" y="T7"/>
              </a:cxn>
              <a:cxn ang="0">
                <a:pos x="T8" y="T9"/>
              </a:cxn>
            </a:cxnLst>
            <a:rect l="0" t="0" r="r" b="b"/>
            <a:pathLst>
              <a:path w="849" h="849">
                <a:moveTo>
                  <a:pt x="373" y="849"/>
                </a:moveTo>
                <a:cubicBezTo>
                  <a:pt x="401" y="485"/>
                  <a:pt x="248" y="382"/>
                  <a:pt x="0" y="362"/>
                </a:cubicBezTo>
                <a:cubicBezTo>
                  <a:pt x="371" y="0"/>
                  <a:pt x="371" y="0"/>
                  <a:pt x="371" y="0"/>
                </a:cubicBezTo>
                <a:cubicBezTo>
                  <a:pt x="384" y="248"/>
                  <a:pt x="485" y="404"/>
                  <a:pt x="849" y="384"/>
                </a:cubicBezTo>
                <a:lnTo>
                  <a:pt x="373" y="849"/>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24" tIns="45712" rIns="91424" bIns="45712" numCol="1" anchor="t" anchorCtr="0" compatLnSpc="1"/>
          <a:lstStyle/>
          <a:p>
            <a:endParaRPr lang="zh-CN" altLang="en-US"/>
          </a:p>
        </p:txBody>
      </p:sp>
      <p:grpSp>
        <p:nvGrpSpPr>
          <p:cNvPr id="23" name="组合 22"/>
          <p:cNvGrpSpPr/>
          <p:nvPr/>
        </p:nvGrpSpPr>
        <p:grpSpPr>
          <a:xfrm>
            <a:off x="-756592" y="1238955"/>
            <a:ext cx="3401031" cy="1449311"/>
            <a:chOff x="774833" y="1286447"/>
            <a:chExt cx="3401031" cy="1449309"/>
          </a:xfrm>
        </p:grpSpPr>
        <p:sp>
          <p:nvSpPr>
            <p:cNvPr id="24" name="文本框 45"/>
            <p:cNvSpPr txBox="1"/>
            <p:nvPr/>
          </p:nvSpPr>
          <p:spPr>
            <a:xfrm>
              <a:off x="774833" y="1286447"/>
              <a:ext cx="3063474" cy="341632"/>
            </a:xfrm>
            <a:prstGeom prst="rect">
              <a:avLst/>
            </a:prstGeom>
            <a:noFill/>
          </p:spPr>
          <p:txBody>
            <a:bodyPr wrap="square" rtlCol="0">
              <a:spAutoFit/>
            </a:bodyPr>
            <a:lstStyle/>
            <a:p>
              <a:pPr algn="r">
                <a:lnSpc>
                  <a:spcPct val="90000"/>
                </a:lnSpc>
                <a:spcBef>
                  <a:spcPts val="1000"/>
                </a:spcBef>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5" name="文本框 48"/>
            <p:cNvSpPr txBox="1"/>
            <p:nvPr/>
          </p:nvSpPr>
          <p:spPr>
            <a:xfrm>
              <a:off x="1988922" y="1743178"/>
              <a:ext cx="2186942" cy="992578"/>
            </a:xfrm>
            <a:prstGeom prst="rect">
              <a:avLst/>
            </a:prstGeom>
            <a:noFill/>
          </p:spPr>
          <p:txBody>
            <a:bodyPr wrap="square" rtlCol="0">
              <a:spAutoFit/>
            </a:bodyPr>
            <a:lstStyle/>
            <a:p>
              <a:pPr algn="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32622" y="3011696"/>
            <a:ext cx="3401031" cy="1449311"/>
            <a:chOff x="774833" y="1286447"/>
            <a:chExt cx="3401031" cy="1449309"/>
          </a:xfrm>
        </p:grpSpPr>
        <p:sp>
          <p:nvSpPr>
            <p:cNvPr id="27" name="文本框 45"/>
            <p:cNvSpPr txBox="1"/>
            <p:nvPr/>
          </p:nvSpPr>
          <p:spPr>
            <a:xfrm>
              <a:off x="774833" y="1286447"/>
              <a:ext cx="3063474" cy="341632"/>
            </a:xfrm>
            <a:prstGeom prst="rect">
              <a:avLst/>
            </a:prstGeom>
            <a:noFill/>
          </p:spPr>
          <p:txBody>
            <a:bodyPr wrap="square" rtlCol="0">
              <a:spAutoFit/>
            </a:bodyPr>
            <a:lstStyle/>
            <a:p>
              <a:pPr algn="r">
                <a:lnSpc>
                  <a:spcPct val="90000"/>
                </a:lnSpc>
                <a:spcBef>
                  <a:spcPts val="1000"/>
                </a:spcBef>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8" name="文本框 48"/>
            <p:cNvSpPr txBox="1"/>
            <p:nvPr/>
          </p:nvSpPr>
          <p:spPr>
            <a:xfrm>
              <a:off x="1988922" y="1743178"/>
              <a:ext cx="2186942" cy="992578"/>
            </a:xfrm>
            <a:prstGeom prst="rect">
              <a:avLst/>
            </a:prstGeom>
            <a:noFill/>
          </p:spPr>
          <p:txBody>
            <a:bodyPr wrap="square" rtlCol="0">
              <a:spAutoFit/>
            </a:bodyPr>
            <a:lstStyle/>
            <a:p>
              <a:pPr algn="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476566" y="1132385"/>
            <a:ext cx="3544617" cy="1382837"/>
            <a:chOff x="-108848" y="1264163"/>
            <a:chExt cx="3544617" cy="1382835"/>
          </a:xfrm>
        </p:grpSpPr>
        <p:sp>
          <p:nvSpPr>
            <p:cNvPr id="30" name="文本框 45"/>
            <p:cNvSpPr txBox="1"/>
            <p:nvPr/>
          </p:nvSpPr>
          <p:spPr>
            <a:xfrm>
              <a:off x="-108848" y="1264163"/>
              <a:ext cx="3063474" cy="341632"/>
            </a:xfrm>
            <a:prstGeom prst="rect">
              <a:avLst/>
            </a:prstGeom>
            <a:noFill/>
          </p:spPr>
          <p:txBody>
            <a:bodyPr wrap="square" rtlCol="0">
              <a:spAutoFit/>
            </a:bodyPr>
            <a:lstStyle/>
            <a:p>
              <a:pPr algn="r">
                <a:lnSpc>
                  <a:spcPct val="90000"/>
                </a:lnSpc>
                <a:spcBef>
                  <a:spcPts val="1000"/>
                </a:spcBef>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1" name="文本框 48"/>
            <p:cNvSpPr txBox="1"/>
            <p:nvPr/>
          </p:nvSpPr>
          <p:spPr>
            <a:xfrm>
              <a:off x="1248827" y="1654420"/>
              <a:ext cx="2186942" cy="992578"/>
            </a:xfrm>
            <a:prstGeom prst="rect">
              <a:avLst/>
            </a:prstGeom>
            <a:noFill/>
          </p:spPr>
          <p:txBody>
            <a:bodyPr wrap="square" rtlCol="0">
              <a:spAutoFit/>
            </a:bodyPr>
            <a:lstStyle/>
            <a:p>
              <a:pPr algn="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987393" y="3067449"/>
            <a:ext cx="3401031" cy="1449311"/>
            <a:chOff x="188836" y="1225003"/>
            <a:chExt cx="3401031" cy="1449309"/>
          </a:xfrm>
        </p:grpSpPr>
        <p:sp>
          <p:nvSpPr>
            <p:cNvPr id="33" name="文本框 45"/>
            <p:cNvSpPr txBox="1"/>
            <p:nvPr/>
          </p:nvSpPr>
          <p:spPr>
            <a:xfrm>
              <a:off x="188836" y="1225003"/>
              <a:ext cx="3063474" cy="341632"/>
            </a:xfrm>
            <a:prstGeom prst="rect">
              <a:avLst/>
            </a:prstGeom>
            <a:noFill/>
          </p:spPr>
          <p:txBody>
            <a:bodyPr wrap="square" rtlCol="0">
              <a:spAutoFit/>
            </a:bodyPr>
            <a:lstStyle/>
            <a:p>
              <a:pPr algn="r">
                <a:lnSpc>
                  <a:spcPct val="90000"/>
                </a:lnSpc>
                <a:spcBef>
                  <a:spcPts val="1000"/>
                </a:spcBef>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文本框 48"/>
            <p:cNvSpPr txBox="1"/>
            <p:nvPr/>
          </p:nvSpPr>
          <p:spPr>
            <a:xfrm>
              <a:off x="1402925" y="1681734"/>
              <a:ext cx="2186942" cy="992578"/>
            </a:xfrm>
            <a:prstGeom prst="rect">
              <a:avLst/>
            </a:prstGeom>
            <a:noFill/>
          </p:spPr>
          <p:txBody>
            <a:bodyPr wrap="square" rtlCol="0">
              <a:spAutoFit/>
            </a:bodyPr>
            <a:lstStyle/>
            <a:p>
              <a:pPr algn="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2751139" y="1950245"/>
            <a:ext cx="1078628" cy="404050"/>
          </a:xfrm>
          <a:prstGeom prst="rect">
            <a:avLst/>
          </a:prstGeom>
        </p:spPr>
        <p:txBody>
          <a:bodyPr wrap="square" lIns="91408" tIns="45704" rIns="91408" bIns="45704">
            <a:spAutoFit/>
          </a:bodyPr>
          <a:lstStyle/>
          <a:p>
            <a:pPr algn="ctr">
              <a:defRPr/>
            </a:pPr>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4575611" y="1294445"/>
            <a:ext cx="1078628" cy="404050"/>
          </a:xfrm>
          <a:prstGeom prst="rect">
            <a:avLst/>
          </a:prstGeom>
        </p:spPr>
        <p:txBody>
          <a:bodyPr wrap="square" lIns="91408" tIns="45704" rIns="91408" bIns="45704">
            <a:spAutoFit/>
          </a:bodyPr>
          <a:lstStyle/>
          <a:p>
            <a:pPr algn="ctr">
              <a:defRPr/>
            </a:pPr>
            <a:r>
              <a:rPr lang="en-US" altLang="zh-CN" sz="2000" b="1" dirty="0">
                <a:solidFill>
                  <a:schemeClr val="bg1"/>
                </a:solidFill>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3642718" y="3803379"/>
            <a:ext cx="1078628" cy="404050"/>
          </a:xfrm>
          <a:prstGeom prst="rect">
            <a:avLst/>
          </a:prstGeom>
        </p:spPr>
        <p:txBody>
          <a:bodyPr wrap="square" lIns="91408" tIns="45704" rIns="91408" bIns="45704">
            <a:spAutoFit/>
          </a:bodyPr>
          <a:lstStyle/>
          <a:p>
            <a:pPr algn="ctr">
              <a:defRPr/>
            </a:pPr>
            <a:r>
              <a:rPr lang="en-US" altLang="zh-CN" sz="2000" b="1" dirty="0">
                <a:solidFill>
                  <a:schemeClr val="bg1"/>
                </a:solidFill>
                <a:latin typeface="微软雅黑" panose="020B0503020204020204" pitchFamily="34" charset="-122"/>
                <a:ea typeface="微软雅黑" panose="020B0503020204020204" pitchFamily="34" charset="-122"/>
              </a:rPr>
              <a:t>04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5468989" y="2999393"/>
            <a:ext cx="1078628" cy="404050"/>
          </a:xfrm>
          <a:prstGeom prst="rect">
            <a:avLst/>
          </a:prstGeom>
        </p:spPr>
        <p:txBody>
          <a:bodyPr wrap="square" lIns="91408" tIns="45704" rIns="91408" bIns="45704">
            <a:spAutoFit/>
          </a:bodyPr>
          <a:lstStyle/>
          <a:p>
            <a:pPr algn="ctr">
              <a:defRPr/>
            </a:pPr>
            <a:r>
              <a:rPr lang="en-US" altLang="zh-CN" sz="2000" b="1" dirty="0">
                <a:solidFill>
                  <a:schemeClr val="bg1"/>
                </a:solidFill>
                <a:latin typeface="微软雅黑" panose="020B0503020204020204" pitchFamily="34" charset="-122"/>
                <a:ea typeface="微软雅黑" panose="020B0503020204020204" pitchFamily="34" charset="-122"/>
              </a:rPr>
              <a:t>03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250" fill="hold"/>
                                        <p:tgtEl>
                                          <p:spTgt spid="10"/>
                                        </p:tgtEl>
                                        <p:attrNameLst>
                                          <p:attrName>ppt_w</p:attrName>
                                        </p:attrNameLst>
                                      </p:cBhvr>
                                      <p:tavLst>
                                        <p:tav tm="0">
                                          <p:val>
                                            <p:fltVal val="0"/>
                                          </p:val>
                                        </p:tav>
                                        <p:tav tm="100000">
                                          <p:val>
                                            <p:strVal val="#ppt_w"/>
                                          </p:val>
                                        </p:tav>
                                      </p:tavLst>
                                    </p:anim>
                                    <p:anim calcmode="lin" valueType="num">
                                      <p:cBhvr>
                                        <p:cTn id="37" dur="250" fill="hold"/>
                                        <p:tgtEl>
                                          <p:spTgt spid="10"/>
                                        </p:tgtEl>
                                        <p:attrNameLst>
                                          <p:attrName>ppt_h</p:attrName>
                                        </p:attrNameLst>
                                      </p:cBhvr>
                                      <p:tavLst>
                                        <p:tav tm="0">
                                          <p:val>
                                            <p:fltVal val="0"/>
                                          </p:val>
                                        </p:tav>
                                        <p:tav tm="100000">
                                          <p:val>
                                            <p:strVal val="#ppt_h"/>
                                          </p:val>
                                        </p:tav>
                                      </p:tavLst>
                                    </p:anim>
                                    <p:animEffect transition="in" filter="fade">
                                      <p:cBhvr>
                                        <p:cTn id="38" dur="25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250" fill="hold"/>
                                        <p:tgtEl>
                                          <p:spTgt spid="11"/>
                                        </p:tgtEl>
                                        <p:attrNameLst>
                                          <p:attrName>ppt_w</p:attrName>
                                        </p:attrNameLst>
                                      </p:cBhvr>
                                      <p:tavLst>
                                        <p:tav tm="0">
                                          <p:val>
                                            <p:fltVal val="0"/>
                                          </p:val>
                                        </p:tav>
                                        <p:tav tm="100000">
                                          <p:val>
                                            <p:strVal val="#ppt_w"/>
                                          </p:val>
                                        </p:tav>
                                      </p:tavLst>
                                    </p:anim>
                                    <p:anim calcmode="lin" valueType="num">
                                      <p:cBhvr>
                                        <p:cTn id="42" dur="250" fill="hold"/>
                                        <p:tgtEl>
                                          <p:spTgt spid="11"/>
                                        </p:tgtEl>
                                        <p:attrNameLst>
                                          <p:attrName>ppt_h</p:attrName>
                                        </p:attrNameLst>
                                      </p:cBhvr>
                                      <p:tavLst>
                                        <p:tav tm="0">
                                          <p:val>
                                            <p:fltVal val="0"/>
                                          </p:val>
                                        </p:tav>
                                        <p:tav tm="100000">
                                          <p:val>
                                            <p:strVal val="#ppt_h"/>
                                          </p:val>
                                        </p:tav>
                                      </p:tavLst>
                                    </p:anim>
                                    <p:animEffect transition="in" filter="fade">
                                      <p:cBhvr>
                                        <p:cTn id="43" dur="25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250" fill="hold"/>
                                        <p:tgtEl>
                                          <p:spTgt spid="12"/>
                                        </p:tgtEl>
                                        <p:attrNameLst>
                                          <p:attrName>ppt_w</p:attrName>
                                        </p:attrNameLst>
                                      </p:cBhvr>
                                      <p:tavLst>
                                        <p:tav tm="0">
                                          <p:val>
                                            <p:fltVal val="0"/>
                                          </p:val>
                                        </p:tav>
                                        <p:tav tm="100000">
                                          <p:val>
                                            <p:strVal val="#ppt_w"/>
                                          </p:val>
                                        </p:tav>
                                      </p:tavLst>
                                    </p:anim>
                                    <p:anim calcmode="lin" valueType="num">
                                      <p:cBhvr>
                                        <p:cTn id="47" dur="250" fill="hold"/>
                                        <p:tgtEl>
                                          <p:spTgt spid="12"/>
                                        </p:tgtEl>
                                        <p:attrNameLst>
                                          <p:attrName>ppt_h</p:attrName>
                                        </p:attrNameLst>
                                      </p:cBhvr>
                                      <p:tavLst>
                                        <p:tav tm="0">
                                          <p:val>
                                            <p:fltVal val="0"/>
                                          </p:val>
                                        </p:tav>
                                        <p:tav tm="100000">
                                          <p:val>
                                            <p:strVal val="#ppt_h"/>
                                          </p:val>
                                        </p:tav>
                                      </p:tavLst>
                                    </p:anim>
                                    <p:animEffect transition="in" filter="fade">
                                      <p:cBhvr>
                                        <p:cTn id="48" dur="25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fltVal val="0"/>
                                          </p:val>
                                        </p:tav>
                                        <p:tav tm="100000">
                                          <p:val>
                                            <p:strVal val="#ppt_w"/>
                                          </p:val>
                                        </p:tav>
                                      </p:tavLst>
                                    </p:anim>
                                    <p:anim calcmode="lin" valueType="num">
                                      <p:cBhvr>
                                        <p:cTn id="52" dur="250" fill="hold"/>
                                        <p:tgtEl>
                                          <p:spTgt spid="13"/>
                                        </p:tgtEl>
                                        <p:attrNameLst>
                                          <p:attrName>ppt_h</p:attrName>
                                        </p:attrNameLst>
                                      </p:cBhvr>
                                      <p:tavLst>
                                        <p:tav tm="0">
                                          <p:val>
                                            <p:fltVal val="0"/>
                                          </p:val>
                                        </p:tav>
                                        <p:tav tm="100000">
                                          <p:val>
                                            <p:strVal val="#ppt_h"/>
                                          </p:val>
                                        </p:tav>
                                      </p:tavLst>
                                    </p:anim>
                                    <p:animEffect transition="in" filter="fade">
                                      <p:cBhvr>
                                        <p:cTn id="53" dur="250"/>
                                        <p:tgtEl>
                                          <p:spTgt spid="1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250" fill="hold"/>
                                        <p:tgtEl>
                                          <p:spTgt spid="14"/>
                                        </p:tgtEl>
                                        <p:attrNameLst>
                                          <p:attrName>ppt_w</p:attrName>
                                        </p:attrNameLst>
                                      </p:cBhvr>
                                      <p:tavLst>
                                        <p:tav tm="0">
                                          <p:val>
                                            <p:fltVal val="0"/>
                                          </p:val>
                                        </p:tav>
                                        <p:tav tm="100000">
                                          <p:val>
                                            <p:strVal val="#ppt_w"/>
                                          </p:val>
                                        </p:tav>
                                      </p:tavLst>
                                    </p:anim>
                                    <p:anim calcmode="lin" valueType="num">
                                      <p:cBhvr>
                                        <p:cTn id="57" dur="250" fill="hold"/>
                                        <p:tgtEl>
                                          <p:spTgt spid="14"/>
                                        </p:tgtEl>
                                        <p:attrNameLst>
                                          <p:attrName>ppt_h</p:attrName>
                                        </p:attrNameLst>
                                      </p:cBhvr>
                                      <p:tavLst>
                                        <p:tav tm="0">
                                          <p:val>
                                            <p:fltVal val="0"/>
                                          </p:val>
                                        </p:tav>
                                        <p:tav tm="100000">
                                          <p:val>
                                            <p:strVal val="#ppt_h"/>
                                          </p:val>
                                        </p:tav>
                                      </p:tavLst>
                                    </p:anim>
                                    <p:animEffect transition="in" filter="fade">
                                      <p:cBhvr>
                                        <p:cTn id="58" dur="250"/>
                                        <p:tgtEl>
                                          <p:spTgt spid="1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250" fill="hold"/>
                                        <p:tgtEl>
                                          <p:spTgt spid="16"/>
                                        </p:tgtEl>
                                        <p:attrNameLst>
                                          <p:attrName>ppt_w</p:attrName>
                                        </p:attrNameLst>
                                      </p:cBhvr>
                                      <p:tavLst>
                                        <p:tav tm="0">
                                          <p:val>
                                            <p:fltVal val="0"/>
                                          </p:val>
                                        </p:tav>
                                        <p:tav tm="100000">
                                          <p:val>
                                            <p:strVal val="#ppt_w"/>
                                          </p:val>
                                        </p:tav>
                                      </p:tavLst>
                                    </p:anim>
                                    <p:anim calcmode="lin" valueType="num">
                                      <p:cBhvr>
                                        <p:cTn id="62" dur="250" fill="hold"/>
                                        <p:tgtEl>
                                          <p:spTgt spid="16"/>
                                        </p:tgtEl>
                                        <p:attrNameLst>
                                          <p:attrName>ppt_h</p:attrName>
                                        </p:attrNameLst>
                                      </p:cBhvr>
                                      <p:tavLst>
                                        <p:tav tm="0">
                                          <p:val>
                                            <p:fltVal val="0"/>
                                          </p:val>
                                        </p:tav>
                                        <p:tav tm="100000">
                                          <p:val>
                                            <p:strVal val="#ppt_h"/>
                                          </p:val>
                                        </p:tav>
                                      </p:tavLst>
                                    </p:anim>
                                    <p:animEffect transition="in" filter="fade">
                                      <p:cBhvr>
                                        <p:cTn id="63" dur="25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250" fill="hold"/>
                                        <p:tgtEl>
                                          <p:spTgt spid="17"/>
                                        </p:tgtEl>
                                        <p:attrNameLst>
                                          <p:attrName>ppt_w</p:attrName>
                                        </p:attrNameLst>
                                      </p:cBhvr>
                                      <p:tavLst>
                                        <p:tav tm="0">
                                          <p:val>
                                            <p:fltVal val="0"/>
                                          </p:val>
                                        </p:tav>
                                        <p:tav tm="100000">
                                          <p:val>
                                            <p:strVal val="#ppt_w"/>
                                          </p:val>
                                        </p:tav>
                                      </p:tavLst>
                                    </p:anim>
                                    <p:anim calcmode="lin" valueType="num">
                                      <p:cBhvr>
                                        <p:cTn id="67" dur="250" fill="hold"/>
                                        <p:tgtEl>
                                          <p:spTgt spid="17"/>
                                        </p:tgtEl>
                                        <p:attrNameLst>
                                          <p:attrName>ppt_h</p:attrName>
                                        </p:attrNameLst>
                                      </p:cBhvr>
                                      <p:tavLst>
                                        <p:tav tm="0">
                                          <p:val>
                                            <p:fltVal val="0"/>
                                          </p:val>
                                        </p:tav>
                                        <p:tav tm="100000">
                                          <p:val>
                                            <p:strVal val="#ppt_h"/>
                                          </p:val>
                                        </p:tav>
                                      </p:tavLst>
                                    </p:anim>
                                    <p:animEffect transition="in" filter="fade">
                                      <p:cBhvr>
                                        <p:cTn id="68" dur="250"/>
                                        <p:tgtEl>
                                          <p:spTgt spid="1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250" fill="hold"/>
                                        <p:tgtEl>
                                          <p:spTgt spid="20"/>
                                        </p:tgtEl>
                                        <p:attrNameLst>
                                          <p:attrName>ppt_w</p:attrName>
                                        </p:attrNameLst>
                                      </p:cBhvr>
                                      <p:tavLst>
                                        <p:tav tm="0">
                                          <p:val>
                                            <p:fltVal val="0"/>
                                          </p:val>
                                        </p:tav>
                                        <p:tav tm="100000">
                                          <p:val>
                                            <p:strVal val="#ppt_w"/>
                                          </p:val>
                                        </p:tav>
                                      </p:tavLst>
                                    </p:anim>
                                    <p:anim calcmode="lin" valueType="num">
                                      <p:cBhvr>
                                        <p:cTn id="72" dur="250" fill="hold"/>
                                        <p:tgtEl>
                                          <p:spTgt spid="20"/>
                                        </p:tgtEl>
                                        <p:attrNameLst>
                                          <p:attrName>ppt_h</p:attrName>
                                        </p:attrNameLst>
                                      </p:cBhvr>
                                      <p:tavLst>
                                        <p:tav tm="0">
                                          <p:val>
                                            <p:fltVal val="0"/>
                                          </p:val>
                                        </p:tav>
                                        <p:tav tm="100000">
                                          <p:val>
                                            <p:strVal val="#ppt_h"/>
                                          </p:val>
                                        </p:tav>
                                      </p:tavLst>
                                    </p:anim>
                                    <p:animEffect transition="in" filter="fade">
                                      <p:cBhvr>
                                        <p:cTn id="73" dur="250"/>
                                        <p:tgtEl>
                                          <p:spTgt spid="2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250" fill="hold"/>
                                        <p:tgtEl>
                                          <p:spTgt spid="21"/>
                                        </p:tgtEl>
                                        <p:attrNameLst>
                                          <p:attrName>ppt_w</p:attrName>
                                        </p:attrNameLst>
                                      </p:cBhvr>
                                      <p:tavLst>
                                        <p:tav tm="0">
                                          <p:val>
                                            <p:fltVal val="0"/>
                                          </p:val>
                                        </p:tav>
                                        <p:tav tm="100000">
                                          <p:val>
                                            <p:strVal val="#ppt_w"/>
                                          </p:val>
                                        </p:tav>
                                      </p:tavLst>
                                    </p:anim>
                                    <p:anim calcmode="lin" valueType="num">
                                      <p:cBhvr>
                                        <p:cTn id="77" dur="250" fill="hold"/>
                                        <p:tgtEl>
                                          <p:spTgt spid="21"/>
                                        </p:tgtEl>
                                        <p:attrNameLst>
                                          <p:attrName>ppt_h</p:attrName>
                                        </p:attrNameLst>
                                      </p:cBhvr>
                                      <p:tavLst>
                                        <p:tav tm="0">
                                          <p:val>
                                            <p:fltVal val="0"/>
                                          </p:val>
                                        </p:tav>
                                        <p:tav tm="100000">
                                          <p:val>
                                            <p:strVal val="#ppt_h"/>
                                          </p:val>
                                        </p:tav>
                                      </p:tavLst>
                                    </p:anim>
                                    <p:animEffect transition="in" filter="fade">
                                      <p:cBhvr>
                                        <p:cTn id="78" dur="250"/>
                                        <p:tgtEl>
                                          <p:spTgt spid="2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250" fill="hold"/>
                                        <p:tgtEl>
                                          <p:spTgt spid="22"/>
                                        </p:tgtEl>
                                        <p:attrNameLst>
                                          <p:attrName>ppt_w</p:attrName>
                                        </p:attrNameLst>
                                      </p:cBhvr>
                                      <p:tavLst>
                                        <p:tav tm="0">
                                          <p:val>
                                            <p:fltVal val="0"/>
                                          </p:val>
                                        </p:tav>
                                        <p:tav tm="100000">
                                          <p:val>
                                            <p:strVal val="#ppt_w"/>
                                          </p:val>
                                        </p:tav>
                                      </p:tavLst>
                                    </p:anim>
                                    <p:anim calcmode="lin" valueType="num">
                                      <p:cBhvr>
                                        <p:cTn id="82" dur="250" fill="hold"/>
                                        <p:tgtEl>
                                          <p:spTgt spid="22"/>
                                        </p:tgtEl>
                                        <p:attrNameLst>
                                          <p:attrName>ppt_h</p:attrName>
                                        </p:attrNameLst>
                                      </p:cBhvr>
                                      <p:tavLst>
                                        <p:tav tm="0">
                                          <p:val>
                                            <p:fltVal val="0"/>
                                          </p:val>
                                        </p:tav>
                                        <p:tav tm="100000">
                                          <p:val>
                                            <p:strVal val="#ppt_h"/>
                                          </p:val>
                                        </p:tav>
                                      </p:tavLst>
                                    </p:anim>
                                    <p:animEffect transition="in" filter="fade">
                                      <p:cBhvr>
                                        <p:cTn id="83" dur="250"/>
                                        <p:tgtEl>
                                          <p:spTgt spid="22"/>
                                        </p:tgtEl>
                                      </p:cBhvr>
                                    </p:animEffect>
                                  </p:childTnLst>
                                </p:cTn>
                              </p:par>
                            </p:childTnLst>
                          </p:cTn>
                        </p:par>
                        <p:par>
                          <p:cTn id="84" fill="hold">
                            <p:stCondLst>
                              <p:cond delay="2500"/>
                            </p:stCondLst>
                            <p:childTnLst>
                              <p:par>
                                <p:cTn id="85" presetID="14" presetClass="entr" presetSubtype="1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randombar(horizontal)">
                                      <p:cBhvr>
                                        <p:cTn id="87" dur="500"/>
                                        <p:tgtEl>
                                          <p:spTgt spid="35"/>
                                        </p:tgtEl>
                                      </p:cBhvr>
                                    </p:animEffect>
                                  </p:childTnLst>
                                </p:cTn>
                              </p:par>
                            </p:childTnLst>
                          </p:cTn>
                        </p:par>
                        <p:par>
                          <p:cTn id="88" fill="hold">
                            <p:stCondLst>
                              <p:cond delay="3000"/>
                            </p:stCondLst>
                            <p:childTnLst>
                              <p:par>
                                <p:cTn id="89" presetID="14" presetClass="entr" presetSubtype="1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randombar(horizontal)">
                                      <p:cBhvr>
                                        <p:cTn id="91" dur="500"/>
                                        <p:tgtEl>
                                          <p:spTgt spid="36"/>
                                        </p:tgtEl>
                                      </p:cBhvr>
                                    </p:animEffect>
                                  </p:childTnLst>
                                </p:cTn>
                              </p:par>
                            </p:childTnLst>
                          </p:cTn>
                        </p:par>
                        <p:par>
                          <p:cTn id="92" fill="hold">
                            <p:stCondLst>
                              <p:cond delay="3500"/>
                            </p:stCondLst>
                            <p:childTnLst>
                              <p:par>
                                <p:cTn id="93" presetID="14" presetClass="entr" presetSubtype="1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randombar(horizontal)">
                                      <p:cBhvr>
                                        <p:cTn id="95" dur="500"/>
                                        <p:tgtEl>
                                          <p:spTgt spid="37"/>
                                        </p:tgtEl>
                                      </p:cBhvr>
                                    </p:animEffect>
                                  </p:childTnLst>
                                </p:cTn>
                              </p:par>
                            </p:childTnLst>
                          </p:cTn>
                        </p:par>
                        <p:par>
                          <p:cTn id="96" fill="hold">
                            <p:stCondLst>
                              <p:cond delay="4000"/>
                            </p:stCondLst>
                            <p:childTnLst>
                              <p:par>
                                <p:cTn id="97" presetID="14" presetClass="entr" presetSubtype="10"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randombar(horizontal)">
                                      <p:cBhvr>
                                        <p:cTn id="99" dur="500"/>
                                        <p:tgtEl>
                                          <p:spTgt spid="38"/>
                                        </p:tgtEl>
                                      </p:cBhvr>
                                    </p:animEffect>
                                  </p:childTnLst>
                                </p:cTn>
                              </p:par>
                              <p:par>
                                <p:cTn id="100" presetID="1" presetClass="entr" presetSubtype="0" fill="hold" nodeType="withEffect">
                                  <p:stCondLst>
                                    <p:cond delay="250"/>
                                  </p:stCondLst>
                                  <p:childTnLst>
                                    <p:set>
                                      <p:cBhvr>
                                        <p:cTn id="101" dur="1" fill="hold">
                                          <p:stCondLst>
                                            <p:cond delay="0"/>
                                          </p:stCondLst>
                                        </p:cTn>
                                        <p:tgtEl>
                                          <p:spTgt spid="23"/>
                                        </p:tgtEl>
                                        <p:attrNameLst>
                                          <p:attrName>style.visibility</p:attrName>
                                        </p:attrNameLst>
                                      </p:cBhvr>
                                      <p:to>
                                        <p:strVal val="visible"/>
                                      </p:to>
                                    </p:set>
                                  </p:childTnLst>
                                </p:cTn>
                              </p:par>
                              <p:par>
                                <p:cTn id="102" presetID="26" presetClass="emph" presetSubtype="0" fill="hold" nodeType="withEffect">
                                  <p:stCondLst>
                                    <p:cond delay="250"/>
                                  </p:stCondLst>
                                  <p:childTnLst>
                                    <p:animEffect transition="out" filter="fade">
                                      <p:cBhvr>
                                        <p:cTn id="103" dur="500" tmFilter="0, 0; .2, .5; .8, .5; 1, 0"/>
                                        <p:tgtEl>
                                          <p:spTgt spid="23"/>
                                        </p:tgtEl>
                                      </p:cBhvr>
                                    </p:animEffect>
                                    <p:animScale>
                                      <p:cBhvr>
                                        <p:cTn id="104" dur="250" autoRev="1" fill="hold"/>
                                        <p:tgtEl>
                                          <p:spTgt spid="23"/>
                                        </p:tgtEl>
                                      </p:cBhvr>
                                      <p:by x="105000" y="105000"/>
                                    </p:animScale>
                                  </p:childTnLst>
                                </p:cTn>
                              </p:par>
                              <p:par>
                                <p:cTn id="105" presetID="1" presetClass="entr" presetSubtype="0" fill="hold" nodeType="withEffect">
                                  <p:stCondLst>
                                    <p:cond delay="250"/>
                                  </p:stCondLst>
                                  <p:childTnLst>
                                    <p:set>
                                      <p:cBhvr>
                                        <p:cTn id="106" dur="1" fill="hold">
                                          <p:stCondLst>
                                            <p:cond delay="0"/>
                                          </p:stCondLst>
                                        </p:cTn>
                                        <p:tgtEl>
                                          <p:spTgt spid="26"/>
                                        </p:tgtEl>
                                        <p:attrNameLst>
                                          <p:attrName>style.visibility</p:attrName>
                                        </p:attrNameLst>
                                      </p:cBhvr>
                                      <p:to>
                                        <p:strVal val="visible"/>
                                      </p:to>
                                    </p:set>
                                  </p:childTnLst>
                                </p:cTn>
                              </p:par>
                              <p:par>
                                <p:cTn id="107" presetID="26" presetClass="emph" presetSubtype="0" fill="hold" nodeType="withEffect">
                                  <p:stCondLst>
                                    <p:cond delay="250"/>
                                  </p:stCondLst>
                                  <p:childTnLst>
                                    <p:animEffect transition="out" filter="fade">
                                      <p:cBhvr>
                                        <p:cTn id="108" dur="500" tmFilter="0, 0; .2, .5; .8, .5; 1, 0"/>
                                        <p:tgtEl>
                                          <p:spTgt spid="26"/>
                                        </p:tgtEl>
                                      </p:cBhvr>
                                    </p:animEffect>
                                    <p:animScale>
                                      <p:cBhvr>
                                        <p:cTn id="109" dur="250" autoRev="1" fill="hold"/>
                                        <p:tgtEl>
                                          <p:spTgt spid="26"/>
                                        </p:tgtEl>
                                      </p:cBhvr>
                                      <p:by x="105000" y="105000"/>
                                    </p:animScale>
                                  </p:childTnLst>
                                </p:cTn>
                              </p:par>
                              <p:par>
                                <p:cTn id="110" presetID="1" presetClass="entr" presetSubtype="0" fill="hold" nodeType="withEffect">
                                  <p:stCondLst>
                                    <p:cond delay="250"/>
                                  </p:stCondLst>
                                  <p:childTnLst>
                                    <p:set>
                                      <p:cBhvr>
                                        <p:cTn id="111" dur="1" fill="hold">
                                          <p:stCondLst>
                                            <p:cond delay="0"/>
                                          </p:stCondLst>
                                        </p:cTn>
                                        <p:tgtEl>
                                          <p:spTgt spid="29"/>
                                        </p:tgtEl>
                                        <p:attrNameLst>
                                          <p:attrName>style.visibility</p:attrName>
                                        </p:attrNameLst>
                                      </p:cBhvr>
                                      <p:to>
                                        <p:strVal val="visible"/>
                                      </p:to>
                                    </p:set>
                                  </p:childTnLst>
                                </p:cTn>
                              </p:par>
                              <p:par>
                                <p:cTn id="112" presetID="26" presetClass="emph" presetSubtype="0" fill="hold" nodeType="withEffect">
                                  <p:stCondLst>
                                    <p:cond delay="250"/>
                                  </p:stCondLst>
                                  <p:childTnLst>
                                    <p:animEffect transition="out" filter="fade">
                                      <p:cBhvr>
                                        <p:cTn id="113" dur="500" tmFilter="0, 0; .2, .5; .8, .5; 1, 0"/>
                                        <p:tgtEl>
                                          <p:spTgt spid="29"/>
                                        </p:tgtEl>
                                      </p:cBhvr>
                                    </p:animEffect>
                                    <p:animScale>
                                      <p:cBhvr>
                                        <p:cTn id="114" dur="250" autoRev="1" fill="hold"/>
                                        <p:tgtEl>
                                          <p:spTgt spid="29"/>
                                        </p:tgtEl>
                                      </p:cBhvr>
                                      <p:by x="105000" y="105000"/>
                                    </p:animScale>
                                  </p:childTnLst>
                                </p:cTn>
                              </p:par>
                              <p:par>
                                <p:cTn id="115" presetID="1" presetClass="entr" presetSubtype="0" fill="hold" nodeType="withEffect">
                                  <p:stCondLst>
                                    <p:cond delay="250"/>
                                  </p:stCondLst>
                                  <p:childTnLst>
                                    <p:set>
                                      <p:cBhvr>
                                        <p:cTn id="116" dur="1" fill="hold">
                                          <p:stCondLst>
                                            <p:cond delay="0"/>
                                          </p:stCondLst>
                                        </p:cTn>
                                        <p:tgtEl>
                                          <p:spTgt spid="32"/>
                                        </p:tgtEl>
                                        <p:attrNameLst>
                                          <p:attrName>style.visibility</p:attrName>
                                        </p:attrNameLst>
                                      </p:cBhvr>
                                      <p:to>
                                        <p:strVal val="visible"/>
                                      </p:to>
                                    </p:set>
                                  </p:childTnLst>
                                </p:cTn>
                              </p:par>
                              <p:par>
                                <p:cTn id="117" presetID="26" presetClass="emph" presetSubtype="0" fill="hold" nodeType="withEffect">
                                  <p:stCondLst>
                                    <p:cond delay="250"/>
                                  </p:stCondLst>
                                  <p:childTnLst>
                                    <p:animEffect transition="out" filter="fade">
                                      <p:cBhvr>
                                        <p:cTn id="118" dur="500" tmFilter="0, 0; .2, .5; .8, .5; 1, 0"/>
                                        <p:tgtEl>
                                          <p:spTgt spid="32"/>
                                        </p:tgtEl>
                                      </p:cBhvr>
                                    </p:animEffect>
                                    <p:animScale>
                                      <p:cBhvr>
                                        <p:cTn id="119" dur="25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8" grpId="0" animBg="1"/>
      <p:bldP spid="9" grpId="0" animBg="1"/>
      <p:bldP spid="10" grpId="0" animBg="1"/>
      <p:bldP spid="11" grpId="0" animBg="1"/>
      <p:bldP spid="12" grpId="0" animBg="1"/>
      <p:bldP spid="13" grpId="0" animBg="1"/>
      <p:bldP spid="14" grpId="0" animBg="1"/>
      <p:bldP spid="16" grpId="0" animBg="1"/>
      <p:bldP spid="17" grpId="0" animBg="1"/>
      <p:bldP spid="20" grpId="0" animBg="1"/>
      <p:bldP spid="21" grpId="0" animBg="1"/>
      <p:bldP spid="22" grpId="0" animBg="1"/>
      <p:bldP spid="35" grpId="0"/>
      <p:bldP spid="36"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
            <a:ext cx="9144000" cy="5145024"/>
          </a:xfrm>
          <a:prstGeom prst="rect">
            <a:avLst/>
          </a:prstGeom>
        </p:spPr>
      </p:pic>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3969127" y="1813964"/>
            <a:ext cx="4031873" cy="861774"/>
          </a:xfrm>
          <a:prstGeom prst="rect">
            <a:avLst/>
          </a:prstGeom>
          <a:noFill/>
        </p:spPr>
        <p:txBody>
          <a:bodyPr wrap="none" rtlCol="0">
            <a:spAutoFit/>
          </a:bodyPr>
          <a:lstStyle/>
          <a:p>
            <a:r>
              <a:rPr lang="zh-CN" altLang="en-US" sz="5000" dirty="0">
                <a:solidFill>
                  <a:schemeClr val="bg1"/>
                </a:solidFill>
                <a:latin typeface="微软雅黑" panose="020B0503020204020204" pitchFamily="34" charset="-122"/>
                <a:ea typeface="微软雅黑" panose="020B0503020204020204" pitchFamily="34" charset="-122"/>
              </a:rPr>
              <a:t>添加章节标题</a:t>
            </a:r>
          </a:p>
        </p:txBody>
      </p:sp>
      <p:sp>
        <p:nvSpPr>
          <p:cNvPr id="38" name="文本框 20"/>
          <p:cNvSpPr txBox="1"/>
          <p:nvPr/>
        </p:nvSpPr>
        <p:spPr>
          <a:xfrm>
            <a:off x="4343400" y="29582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椭圆 38"/>
          <p:cNvSpPr/>
          <p:nvPr/>
        </p:nvSpPr>
        <p:spPr>
          <a:xfrm>
            <a:off x="4142727" y="30623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0" name="文本框 20"/>
          <p:cNvSpPr txBox="1"/>
          <p:nvPr/>
        </p:nvSpPr>
        <p:spPr>
          <a:xfrm>
            <a:off x="5592856" y="29582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椭圆 41"/>
          <p:cNvSpPr/>
          <p:nvPr/>
        </p:nvSpPr>
        <p:spPr>
          <a:xfrm>
            <a:off x="5392183" y="30623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6" name="文本框 20"/>
          <p:cNvSpPr txBox="1"/>
          <p:nvPr/>
        </p:nvSpPr>
        <p:spPr>
          <a:xfrm>
            <a:off x="4343400" y="31868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椭圆 46"/>
          <p:cNvSpPr/>
          <p:nvPr/>
        </p:nvSpPr>
        <p:spPr>
          <a:xfrm>
            <a:off x="4142727" y="32909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1" name="文本框 20"/>
          <p:cNvSpPr txBox="1"/>
          <p:nvPr/>
        </p:nvSpPr>
        <p:spPr>
          <a:xfrm>
            <a:off x="5592856" y="31868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椭圆 52"/>
          <p:cNvSpPr/>
          <p:nvPr/>
        </p:nvSpPr>
        <p:spPr>
          <a:xfrm>
            <a:off x="5392183" y="32909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nvGrpSpPr>
          <p:cNvPr id="16" name="组合 15"/>
          <p:cNvGrpSpPr/>
          <p:nvPr/>
        </p:nvGrpSpPr>
        <p:grpSpPr>
          <a:xfrm>
            <a:off x="1014950" y="1217398"/>
            <a:ext cx="2860924" cy="2791805"/>
            <a:chOff x="1385310" y="2761540"/>
            <a:chExt cx="2457937" cy="2397814"/>
          </a:xfrm>
        </p:grpSpPr>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415372" y="2731478"/>
              <a:ext cx="2397814" cy="2457937"/>
            </a:xfrm>
            <a:prstGeom prst="rect">
              <a:avLst/>
            </a:prstGeom>
          </p:spPr>
        </p:pic>
        <p:sp>
          <p:nvSpPr>
            <p:cNvPr id="18" name="六边形 17"/>
            <p:cNvSpPr/>
            <p:nvPr/>
          </p:nvSpPr>
          <p:spPr>
            <a:xfrm>
              <a:off x="1723859" y="3139486"/>
              <a:ext cx="1630279" cy="1405413"/>
            </a:xfrm>
            <a:prstGeom prst="hexagon">
              <a:avLst>
                <a:gd name="adj" fmla="val 27212"/>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1655352" y="1867239"/>
            <a:ext cx="1404873" cy="1300356"/>
          </a:xfrm>
          <a:prstGeom prst="rect">
            <a:avLst/>
          </a:prstGeom>
        </p:spPr>
        <p:txBody>
          <a:bodyPr wrap="none" lIns="68580" tIns="34290" rIns="68580" bIns="34290">
            <a:spAutoFit/>
          </a:bodyPr>
          <a:lstStyle/>
          <a:p>
            <a:pPr algn="ctr" fontAlgn="auto">
              <a:spcBef>
                <a:spcPts val="0"/>
              </a:spcBef>
              <a:spcAft>
                <a:spcPts val="0"/>
              </a:spcAft>
              <a:defRPr/>
            </a:pPr>
            <a:r>
              <a:rPr lang="en-US" altLang="zh-CN" sz="8000" dirty="0">
                <a:solidFill>
                  <a:schemeClr val="bg1"/>
                </a:solidFill>
                <a:latin typeface="微软雅黑" panose="020B0503020204020204" pitchFamily="34" charset="-122"/>
                <a:ea typeface="微软雅黑" panose="020B0503020204020204" pitchFamily="34" charset="-122"/>
              </a:rPr>
              <a:t>04</a:t>
            </a:r>
            <a:endParaRPr lang="zh-CN" altLang="en-US" sz="8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6"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randombar(horizontal)">
                                      <p:cBhvr>
                                        <p:cTn id="28" dur="500"/>
                                        <p:tgtEl>
                                          <p:spTgt spid="3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350"/>
                                        <p:tgtEl>
                                          <p:spTgt spid="38"/>
                                        </p:tgtEl>
                                      </p:cBhvr>
                                    </p:animEffect>
                                  </p:childTnLst>
                                </p:cTn>
                              </p:par>
                            </p:childTnLst>
                          </p:cTn>
                        </p:par>
                        <p:par>
                          <p:cTn id="32" fill="hold">
                            <p:stCondLst>
                              <p:cond delay="2500"/>
                            </p:stCondLst>
                            <p:childTnLst>
                              <p:par>
                                <p:cTn id="33" presetID="14" presetClass="entr" presetSubtype="1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randombar(horizontal)">
                                      <p:cBhvr>
                                        <p:cTn id="35" dur="500"/>
                                        <p:tgtEl>
                                          <p:spTgt spid="4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right)">
                                      <p:cBhvr>
                                        <p:cTn id="38" dur="350"/>
                                        <p:tgtEl>
                                          <p:spTgt spid="40"/>
                                        </p:tgtEl>
                                      </p:cBhvr>
                                    </p:animEffect>
                                  </p:childTnLst>
                                </p:cTn>
                              </p:par>
                            </p:childTnLst>
                          </p:cTn>
                        </p:par>
                        <p:par>
                          <p:cTn id="39" fill="hold">
                            <p:stCondLst>
                              <p:cond delay="30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500"/>
                                        <p:tgtEl>
                                          <p:spTgt spid="47"/>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right)">
                                      <p:cBhvr>
                                        <p:cTn id="45" dur="350"/>
                                        <p:tgtEl>
                                          <p:spTgt spid="46"/>
                                        </p:tgtEl>
                                      </p:cBhvr>
                                    </p:animEffect>
                                  </p:childTnLst>
                                </p:cTn>
                              </p:par>
                            </p:childTnLst>
                          </p:cTn>
                        </p:par>
                        <p:par>
                          <p:cTn id="46" fill="hold">
                            <p:stCondLst>
                              <p:cond delay="3500"/>
                            </p:stCondLst>
                            <p:childTnLst>
                              <p:par>
                                <p:cTn id="47" presetID="14" presetClass="entr" presetSubtype="1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randombar(horizontal)">
                                      <p:cBhvr>
                                        <p:cTn id="49" dur="500"/>
                                        <p:tgtEl>
                                          <p:spTgt spid="5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right)">
                                      <p:cBhvr>
                                        <p:cTn id="52" dur="3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7" grpId="0"/>
      <p:bldP spid="38" grpId="0"/>
      <p:bldP spid="39" grpId="0" animBg="1"/>
      <p:bldP spid="40" grpId="0"/>
      <p:bldP spid="42" grpId="0" animBg="1"/>
      <p:bldP spid="46" grpId="0"/>
      <p:bldP spid="47" grpId="0" animBg="1"/>
      <p:bldP spid="51" grpId="0"/>
      <p:bldP spid="53" grpId="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840924" y="644598"/>
            <a:ext cx="7424051"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Group 3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016" y="1436338"/>
            <a:ext cx="2780109" cy="356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11"/>
          <p:cNvSpPr/>
          <p:nvPr/>
        </p:nvSpPr>
        <p:spPr bwMode="auto">
          <a:xfrm>
            <a:off x="2509838" y="4654399"/>
            <a:ext cx="4106466" cy="471633"/>
          </a:xfrm>
          <a:custGeom>
            <a:avLst/>
            <a:gdLst>
              <a:gd name="T0" fmla="*/ 5475288 w 1229"/>
              <a:gd name="T1" fmla="*/ 547758 h 272"/>
              <a:gd name="T2" fmla="*/ 0 w 1229"/>
              <a:gd name="T3" fmla="*/ 628650 h 272"/>
              <a:gd name="T4" fmla="*/ 5475288 w 1229"/>
              <a:gd name="T5" fmla="*/ 547758 h 272"/>
              <a:gd name="T6" fmla="*/ 0 60000 65536"/>
              <a:gd name="T7" fmla="*/ 0 60000 65536"/>
              <a:gd name="T8" fmla="*/ 0 60000 65536"/>
            </a:gdLst>
            <a:ahLst/>
            <a:cxnLst>
              <a:cxn ang="T6">
                <a:pos x="T0" y="T1"/>
              </a:cxn>
              <a:cxn ang="T7">
                <a:pos x="T2" y="T3"/>
              </a:cxn>
              <a:cxn ang="T8">
                <a:pos x="T4" y="T5"/>
              </a:cxn>
            </a:cxnLst>
            <a:rect l="0" t="0" r="r" b="b"/>
            <a:pathLst>
              <a:path w="1229" h="272">
                <a:moveTo>
                  <a:pt x="1229" y="237"/>
                </a:moveTo>
                <a:cubicBezTo>
                  <a:pt x="1229" y="237"/>
                  <a:pt x="463" y="138"/>
                  <a:pt x="0" y="272"/>
                </a:cubicBezTo>
                <a:cubicBezTo>
                  <a:pt x="0" y="272"/>
                  <a:pt x="516" y="0"/>
                  <a:pt x="1229" y="237"/>
                </a:cubicBezTo>
                <a:close/>
              </a:path>
            </a:pathLst>
          </a:custGeom>
          <a:solidFill>
            <a:srgbClr val="ADBACA"/>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26" name="Freeform 13"/>
          <p:cNvSpPr/>
          <p:nvPr/>
        </p:nvSpPr>
        <p:spPr bwMode="auto">
          <a:xfrm flipV="1">
            <a:off x="4312444" y="998052"/>
            <a:ext cx="501254" cy="502599"/>
          </a:xfrm>
          <a:custGeom>
            <a:avLst/>
            <a:gdLst>
              <a:gd name="T0" fmla="*/ 0 w 905504"/>
              <a:gd name="T1" fmla="*/ 334963 h 905504"/>
              <a:gd name="T2" fmla="*/ 97876 w 905504"/>
              <a:gd name="T3" fmla="*/ 98108 h 905504"/>
              <a:gd name="T4" fmla="*/ 334169 w 905504"/>
              <a:gd name="T5" fmla="*/ 0 h 905504"/>
              <a:gd name="T6" fmla="*/ 570462 w 905504"/>
              <a:gd name="T7" fmla="*/ 98108 h 905504"/>
              <a:gd name="T8" fmla="*/ 668338 w 905504"/>
              <a:gd name="T9" fmla="*/ 334963 h 905504"/>
              <a:gd name="T10" fmla="*/ 570462 w 905504"/>
              <a:gd name="T11" fmla="*/ 571817 h 905504"/>
              <a:gd name="T12" fmla="*/ 334169 w 905504"/>
              <a:gd name="T13" fmla="*/ 669925 h 905504"/>
              <a:gd name="T14" fmla="*/ 97876 w 905504"/>
              <a:gd name="T15" fmla="*/ 571817 h 905504"/>
              <a:gd name="T16" fmla="*/ 0 w 905504"/>
              <a:gd name="T17" fmla="*/ 334963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767171"/>
          </a:solidFill>
          <a:ln>
            <a:noFill/>
          </a:ln>
          <a:extLst>
            <a:ext uri="{91240B29-F687-4F45-9708-019B960494DF}">
              <a14:hiddenLine xmlns:a14="http://schemas.microsoft.com/office/drawing/2010/main" w="9525">
                <a:solidFill>
                  <a:srgbClr val="000000"/>
                </a:solidFill>
                <a:round/>
              </a14:hiddenLine>
            </a:ext>
          </a:extLst>
        </p:spPr>
        <p:txBody>
          <a:bodyPr lIns="182523" tIns="157700" rIns="157700" bIns="91262" anchor="ctr"/>
          <a:lstStyle/>
          <a:p>
            <a:endParaRPr lang="zh-CN" altLang="en-US"/>
          </a:p>
        </p:txBody>
      </p:sp>
      <p:sp>
        <p:nvSpPr>
          <p:cNvPr id="27" name="Freeform 5"/>
          <p:cNvSpPr>
            <a:spLocks noEditPoints="1"/>
          </p:cNvSpPr>
          <p:nvPr/>
        </p:nvSpPr>
        <p:spPr bwMode="auto">
          <a:xfrm>
            <a:off x="4425554" y="1115961"/>
            <a:ext cx="275034" cy="266782"/>
          </a:xfrm>
          <a:custGeom>
            <a:avLst/>
            <a:gdLst>
              <a:gd name="T0" fmla="*/ 360269 w 683"/>
              <a:gd name="T1" fmla="*/ 39213 h 662"/>
              <a:gd name="T2" fmla="*/ 305504 w 683"/>
              <a:gd name="T3" fmla="*/ 13429 h 662"/>
              <a:gd name="T4" fmla="*/ 309262 w 683"/>
              <a:gd name="T5" fmla="*/ 2149 h 662"/>
              <a:gd name="T6" fmla="*/ 304430 w 683"/>
              <a:gd name="T7" fmla="*/ 0 h 662"/>
              <a:gd name="T8" fmla="*/ 59597 w 683"/>
              <a:gd name="T9" fmla="*/ 537 h 662"/>
              <a:gd name="T10" fmla="*/ 57450 w 683"/>
              <a:gd name="T11" fmla="*/ 9669 h 662"/>
              <a:gd name="T12" fmla="*/ 55302 w 683"/>
              <a:gd name="T13" fmla="*/ 39213 h 662"/>
              <a:gd name="T14" fmla="*/ 2148 w 683"/>
              <a:gd name="T15" fmla="*/ 41361 h 662"/>
              <a:gd name="T16" fmla="*/ 35973 w 683"/>
              <a:gd name="T17" fmla="*/ 136439 h 662"/>
              <a:gd name="T18" fmla="*/ 129396 w 683"/>
              <a:gd name="T19" fmla="*/ 210567 h 662"/>
              <a:gd name="T20" fmla="*/ 145504 w 683"/>
              <a:gd name="T21" fmla="*/ 238499 h 662"/>
              <a:gd name="T22" fmla="*/ 156779 w 683"/>
              <a:gd name="T23" fmla="*/ 316924 h 662"/>
              <a:gd name="T24" fmla="*/ 136376 w 683"/>
              <a:gd name="T25" fmla="*/ 319073 h 662"/>
              <a:gd name="T26" fmla="*/ 109530 w 683"/>
              <a:gd name="T27" fmla="*/ 337874 h 662"/>
              <a:gd name="T28" fmla="*/ 114363 w 683"/>
              <a:gd name="T29" fmla="*/ 355600 h 662"/>
              <a:gd name="T30" fmla="*/ 257182 w 683"/>
              <a:gd name="T31" fmla="*/ 351303 h 662"/>
              <a:gd name="T32" fmla="*/ 253423 w 683"/>
              <a:gd name="T33" fmla="*/ 331428 h 662"/>
              <a:gd name="T34" fmla="*/ 222282 w 683"/>
              <a:gd name="T35" fmla="*/ 316924 h 662"/>
              <a:gd name="T36" fmla="*/ 223356 w 683"/>
              <a:gd name="T37" fmla="*/ 244408 h 662"/>
              <a:gd name="T38" fmla="*/ 217987 w 683"/>
              <a:gd name="T39" fmla="*/ 234739 h 662"/>
              <a:gd name="T40" fmla="*/ 231410 w 683"/>
              <a:gd name="T41" fmla="*/ 213253 h 662"/>
              <a:gd name="T42" fmla="*/ 244296 w 683"/>
              <a:gd name="T43" fmla="*/ 191766 h 662"/>
              <a:gd name="T44" fmla="*/ 366712 w 683"/>
              <a:gd name="T45" fmla="*/ 45659 h 662"/>
              <a:gd name="T46" fmla="*/ 78389 w 683"/>
              <a:gd name="T47" fmla="*/ 154702 h 662"/>
              <a:gd name="T48" fmla="*/ 51007 w 683"/>
              <a:gd name="T49" fmla="*/ 131067 h 662"/>
              <a:gd name="T50" fmla="*/ 43490 w 683"/>
              <a:gd name="T51" fmla="*/ 123010 h 662"/>
              <a:gd name="T52" fmla="*/ 41879 w 683"/>
              <a:gd name="T53" fmla="*/ 120324 h 662"/>
              <a:gd name="T54" fmla="*/ 23087 w 683"/>
              <a:gd name="T55" fmla="*/ 89169 h 662"/>
              <a:gd name="T56" fmla="*/ 22013 w 683"/>
              <a:gd name="T57" fmla="*/ 86483 h 662"/>
              <a:gd name="T58" fmla="*/ 16107 w 683"/>
              <a:gd name="T59" fmla="*/ 69831 h 662"/>
              <a:gd name="T60" fmla="*/ 12349 w 683"/>
              <a:gd name="T61" fmla="*/ 52105 h 662"/>
              <a:gd name="T62" fmla="*/ 96644 w 683"/>
              <a:gd name="T63" fmla="*/ 164908 h 662"/>
              <a:gd name="T64" fmla="*/ 243222 w 683"/>
              <a:gd name="T65" fmla="*/ 75740 h 662"/>
              <a:gd name="T66" fmla="*/ 221745 w 683"/>
              <a:gd name="T67" fmla="*/ 142885 h 662"/>
              <a:gd name="T68" fmla="*/ 183624 w 683"/>
              <a:gd name="T69" fmla="*/ 119250 h 662"/>
              <a:gd name="T70" fmla="*/ 145504 w 683"/>
              <a:gd name="T71" fmla="*/ 142885 h 662"/>
              <a:gd name="T72" fmla="*/ 123490 w 683"/>
              <a:gd name="T73" fmla="*/ 75740 h 662"/>
              <a:gd name="T74" fmla="*/ 168591 w 683"/>
              <a:gd name="T75" fmla="*/ 72517 h 662"/>
              <a:gd name="T76" fmla="*/ 185235 w 683"/>
              <a:gd name="T77" fmla="*/ 30618 h 662"/>
              <a:gd name="T78" fmla="*/ 242685 w 683"/>
              <a:gd name="T79" fmla="*/ 72517 h 662"/>
              <a:gd name="T80" fmla="*/ 350605 w 683"/>
              <a:gd name="T81" fmla="*/ 55327 h 662"/>
              <a:gd name="T82" fmla="*/ 342551 w 683"/>
              <a:gd name="T83" fmla="*/ 83797 h 662"/>
              <a:gd name="T84" fmla="*/ 340940 w 683"/>
              <a:gd name="T85" fmla="*/ 87557 h 662"/>
              <a:gd name="T86" fmla="*/ 336645 w 683"/>
              <a:gd name="T87" fmla="*/ 96152 h 662"/>
              <a:gd name="T88" fmla="*/ 321074 w 683"/>
              <a:gd name="T89" fmla="*/ 121398 h 662"/>
              <a:gd name="T90" fmla="*/ 317316 w 683"/>
              <a:gd name="T91" fmla="*/ 125695 h 662"/>
              <a:gd name="T92" fmla="*/ 302282 w 683"/>
              <a:gd name="T93" fmla="*/ 141273 h 662"/>
              <a:gd name="T94" fmla="*/ 266846 w 683"/>
              <a:gd name="T95" fmla="*/ 164908 h 662"/>
              <a:gd name="T96" fmla="*/ 351142 w 683"/>
              <a:gd name="T97" fmla="*/ 52105 h 662"/>
              <a:gd name="T98" fmla="*/ 350605 w 683"/>
              <a:gd name="T99" fmla="*/ 55327 h 6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28" name="Freeform 19"/>
          <p:cNvSpPr/>
          <p:nvPr/>
        </p:nvSpPr>
        <p:spPr bwMode="auto">
          <a:xfrm flipV="1">
            <a:off x="5713810" y="3027503"/>
            <a:ext cx="502444" cy="502599"/>
          </a:xfrm>
          <a:custGeom>
            <a:avLst/>
            <a:gdLst>
              <a:gd name="T0" fmla="*/ 0 w 905504"/>
              <a:gd name="T1" fmla="*/ 334963 h 905504"/>
              <a:gd name="T2" fmla="*/ 98108 w 905504"/>
              <a:gd name="T3" fmla="*/ 98108 h 905504"/>
              <a:gd name="T4" fmla="*/ 334963 w 905504"/>
              <a:gd name="T5" fmla="*/ 0 h 905504"/>
              <a:gd name="T6" fmla="*/ 571817 w 905504"/>
              <a:gd name="T7" fmla="*/ 98108 h 905504"/>
              <a:gd name="T8" fmla="*/ 669925 w 905504"/>
              <a:gd name="T9" fmla="*/ 334963 h 905504"/>
              <a:gd name="T10" fmla="*/ 571817 w 905504"/>
              <a:gd name="T11" fmla="*/ 571817 h 905504"/>
              <a:gd name="T12" fmla="*/ 334963 w 905504"/>
              <a:gd name="T13" fmla="*/ 669925 h 905504"/>
              <a:gd name="T14" fmla="*/ 98108 w 905504"/>
              <a:gd name="T15" fmla="*/ 571817 h 905504"/>
              <a:gd name="T16" fmla="*/ 0 w 905504"/>
              <a:gd name="T17" fmla="*/ 334963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lIns="182523" tIns="157700" rIns="157700" bIns="91262" anchor="ctr"/>
          <a:lstStyle/>
          <a:p>
            <a:endParaRPr lang="zh-CN" altLang="en-US"/>
          </a:p>
        </p:txBody>
      </p:sp>
      <p:sp>
        <p:nvSpPr>
          <p:cNvPr id="29" name="Freeform 177"/>
          <p:cNvSpPr>
            <a:spLocks noEditPoints="1"/>
          </p:cNvSpPr>
          <p:nvPr/>
        </p:nvSpPr>
        <p:spPr bwMode="auto">
          <a:xfrm>
            <a:off x="5823348" y="3129929"/>
            <a:ext cx="283369" cy="298940"/>
          </a:xfrm>
          <a:custGeom>
            <a:avLst/>
            <a:gdLst>
              <a:gd name="T0" fmla="*/ 367330 w 360"/>
              <a:gd name="T1" fmla="*/ 188746 h 380"/>
              <a:gd name="T2" fmla="*/ 10495 w 360"/>
              <a:gd name="T3" fmla="*/ 188746 h 380"/>
              <a:gd name="T4" fmla="*/ 5248 w 360"/>
              <a:gd name="T5" fmla="*/ 179308 h 380"/>
              <a:gd name="T6" fmla="*/ 178417 w 360"/>
              <a:gd name="T7" fmla="*/ 8389 h 380"/>
              <a:gd name="T8" fmla="*/ 198358 w 360"/>
              <a:gd name="T9" fmla="*/ 9437 h 380"/>
              <a:gd name="T10" fmla="*/ 262378 w 360"/>
              <a:gd name="T11" fmla="*/ 72352 h 380"/>
              <a:gd name="T12" fmla="*/ 262378 w 360"/>
              <a:gd name="T13" fmla="*/ 47186 h 380"/>
              <a:gd name="T14" fmla="*/ 294913 w 360"/>
              <a:gd name="T15" fmla="*/ 47186 h 380"/>
              <a:gd name="T16" fmla="*/ 294913 w 360"/>
              <a:gd name="T17" fmla="*/ 104859 h 380"/>
              <a:gd name="T18" fmla="*/ 370478 w 360"/>
              <a:gd name="T19" fmla="*/ 179308 h 380"/>
              <a:gd name="T20" fmla="*/ 367330 w 360"/>
              <a:gd name="T21" fmla="*/ 188746 h 380"/>
              <a:gd name="T22" fmla="*/ 329547 w 360"/>
              <a:gd name="T23" fmla="*/ 384831 h 380"/>
              <a:gd name="T24" fmla="*/ 314854 w 360"/>
              <a:gd name="T25" fmla="*/ 398463 h 380"/>
              <a:gd name="T26" fmla="*/ 203606 w 360"/>
              <a:gd name="T27" fmla="*/ 398463 h 380"/>
              <a:gd name="T28" fmla="*/ 203606 w 360"/>
              <a:gd name="T29" fmla="*/ 316673 h 380"/>
              <a:gd name="T30" fmla="*/ 153229 w 360"/>
              <a:gd name="T31" fmla="*/ 316673 h 380"/>
              <a:gd name="T32" fmla="*/ 153229 w 360"/>
              <a:gd name="T33" fmla="*/ 398463 h 380"/>
              <a:gd name="T34" fmla="*/ 60872 w 360"/>
              <a:gd name="T35" fmla="*/ 398463 h 380"/>
              <a:gd name="T36" fmla="*/ 46179 w 360"/>
              <a:gd name="T37" fmla="*/ 383783 h 380"/>
              <a:gd name="T38" fmla="*/ 46179 w 360"/>
              <a:gd name="T39" fmla="*/ 197134 h 380"/>
              <a:gd name="T40" fmla="*/ 329547 w 360"/>
              <a:gd name="T41" fmla="*/ 197134 h 380"/>
              <a:gd name="T42" fmla="*/ 329547 w 360"/>
              <a:gd name="T43" fmla="*/ 384831 h 380"/>
              <a:gd name="T44" fmla="*/ 286517 w 360"/>
              <a:gd name="T45" fmla="*/ 253758 h 380"/>
              <a:gd name="T46" fmla="*/ 236141 w 360"/>
              <a:gd name="T47" fmla="*/ 253758 h 380"/>
              <a:gd name="T48" fmla="*/ 236141 w 360"/>
              <a:gd name="T49" fmla="*/ 295701 h 380"/>
              <a:gd name="T50" fmla="*/ 286517 w 360"/>
              <a:gd name="T51" fmla="*/ 295701 h 380"/>
              <a:gd name="T52" fmla="*/ 286517 w 360"/>
              <a:gd name="T53" fmla="*/ 253758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30" name="Freeform 22"/>
          <p:cNvSpPr/>
          <p:nvPr/>
        </p:nvSpPr>
        <p:spPr bwMode="auto">
          <a:xfrm flipV="1">
            <a:off x="2900362" y="3027503"/>
            <a:ext cx="501254" cy="502599"/>
          </a:xfrm>
          <a:custGeom>
            <a:avLst/>
            <a:gdLst>
              <a:gd name="T0" fmla="*/ 0 w 905504"/>
              <a:gd name="T1" fmla="*/ 334963 h 905504"/>
              <a:gd name="T2" fmla="*/ 97876 w 905504"/>
              <a:gd name="T3" fmla="*/ 98108 h 905504"/>
              <a:gd name="T4" fmla="*/ 334169 w 905504"/>
              <a:gd name="T5" fmla="*/ 0 h 905504"/>
              <a:gd name="T6" fmla="*/ 570462 w 905504"/>
              <a:gd name="T7" fmla="*/ 98108 h 905504"/>
              <a:gd name="T8" fmla="*/ 668338 w 905504"/>
              <a:gd name="T9" fmla="*/ 334963 h 905504"/>
              <a:gd name="T10" fmla="*/ 570462 w 905504"/>
              <a:gd name="T11" fmla="*/ 571817 h 905504"/>
              <a:gd name="T12" fmla="*/ 334169 w 905504"/>
              <a:gd name="T13" fmla="*/ 669925 h 905504"/>
              <a:gd name="T14" fmla="*/ 97876 w 905504"/>
              <a:gd name="T15" fmla="*/ 571817 h 905504"/>
              <a:gd name="T16" fmla="*/ 0 w 905504"/>
              <a:gd name="T17" fmla="*/ 334963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2523" tIns="157700" rIns="157700" bIns="91262" anchor="ctr"/>
          <a:lstStyle/>
          <a:p>
            <a:endParaRPr lang="zh-CN" altLang="en-US"/>
          </a:p>
        </p:txBody>
      </p:sp>
      <p:sp>
        <p:nvSpPr>
          <p:cNvPr id="31" name="Freeform 23"/>
          <p:cNvSpPr>
            <a:spLocks noEditPoints="1"/>
          </p:cNvSpPr>
          <p:nvPr/>
        </p:nvSpPr>
        <p:spPr bwMode="auto">
          <a:xfrm>
            <a:off x="3048000" y="3128738"/>
            <a:ext cx="205979" cy="300130"/>
          </a:xfrm>
          <a:custGeom>
            <a:avLst/>
            <a:gdLst>
              <a:gd name="T0" fmla="*/ 137319 w 70"/>
              <a:gd name="T1" fmla="*/ 0 h 102"/>
              <a:gd name="T2" fmla="*/ 0 w 70"/>
              <a:gd name="T3" fmla="*/ 137272 h 102"/>
              <a:gd name="T4" fmla="*/ 62774 w 70"/>
              <a:gd name="T5" fmla="*/ 290232 h 102"/>
              <a:gd name="T6" fmla="*/ 137319 w 70"/>
              <a:gd name="T7" fmla="*/ 400050 h 102"/>
              <a:gd name="T8" fmla="*/ 211864 w 70"/>
              <a:gd name="T9" fmla="*/ 290232 h 102"/>
              <a:gd name="T10" fmla="*/ 274638 w 70"/>
              <a:gd name="T11" fmla="*/ 137272 h 102"/>
              <a:gd name="T12" fmla="*/ 137319 w 70"/>
              <a:gd name="T13" fmla="*/ 0 h 102"/>
              <a:gd name="T14" fmla="*/ 168706 w 70"/>
              <a:gd name="T15" fmla="*/ 341219 h 102"/>
              <a:gd name="T16" fmla="*/ 105932 w 70"/>
              <a:gd name="T17" fmla="*/ 349063 h 102"/>
              <a:gd name="T18" fmla="*/ 102008 w 70"/>
              <a:gd name="T19" fmla="*/ 325531 h 102"/>
              <a:gd name="T20" fmla="*/ 102008 w 70"/>
              <a:gd name="T21" fmla="*/ 325531 h 102"/>
              <a:gd name="T22" fmla="*/ 176553 w 70"/>
              <a:gd name="T23" fmla="*/ 313765 h 102"/>
              <a:gd name="T24" fmla="*/ 172630 w 70"/>
              <a:gd name="T25" fmla="*/ 325531 h 102"/>
              <a:gd name="T26" fmla="*/ 168706 w 70"/>
              <a:gd name="T27" fmla="*/ 341219 h 102"/>
              <a:gd name="T28" fmla="*/ 98085 w 70"/>
              <a:gd name="T29" fmla="*/ 309843 h 102"/>
              <a:gd name="T30" fmla="*/ 90238 w 70"/>
              <a:gd name="T31" fmla="*/ 286310 h 102"/>
              <a:gd name="T32" fmla="*/ 184400 w 70"/>
              <a:gd name="T33" fmla="*/ 286310 h 102"/>
              <a:gd name="T34" fmla="*/ 180476 w 70"/>
              <a:gd name="T35" fmla="*/ 301999 h 102"/>
              <a:gd name="T36" fmla="*/ 98085 w 70"/>
              <a:gd name="T37" fmla="*/ 309843 h 102"/>
              <a:gd name="T38" fmla="*/ 137319 w 70"/>
              <a:gd name="T39" fmla="*/ 376518 h 102"/>
              <a:gd name="T40" fmla="*/ 113779 w 70"/>
              <a:gd name="T41" fmla="*/ 360829 h 102"/>
              <a:gd name="T42" fmla="*/ 164783 w 70"/>
              <a:gd name="T43" fmla="*/ 352985 h 102"/>
              <a:gd name="T44" fmla="*/ 137319 w 70"/>
              <a:gd name="T45" fmla="*/ 376518 h 102"/>
              <a:gd name="T46" fmla="*/ 196170 w 70"/>
              <a:gd name="T47" fmla="*/ 262778 h 102"/>
              <a:gd name="T48" fmla="*/ 78468 w 70"/>
              <a:gd name="T49" fmla="*/ 262778 h 102"/>
              <a:gd name="T50" fmla="*/ 58851 w 70"/>
              <a:gd name="T51" fmla="*/ 223557 h 102"/>
              <a:gd name="T52" fmla="*/ 23540 w 70"/>
              <a:gd name="T53" fmla="*/ 137272 h 102"/>
              <a:gd name="T54" fmla="*/ 137319 w 70"/>
              <a:gd name="T55" fmla="*/ 23532 h 102"/>
              <a:gd name="T56" fmla="*/ 251098 w 70"/>
              <a:gd name="T57" fmla="*/ 137272 h 102"/>
              <a:gd name="T58" fmla="*/ 215787 w 70"/>
              <a:gd name="T59" fmla="*/ 223557 h 102"/>
              <a:gd name="T60" fmla="*/ 196170 w 70"/>
              <a:gd name="T61" fmla="*/ 262778 h 102"/>
              <a:gd name="T62" fmla="*/ 196170 w 70"/>
              <a:gd name="T63" fmla="*/ 262778 h 102"/>
              <a:gd name="T64" fmla="*/ 196170 w 70"/>
              <a:gd name="T65" fmla="*/ 262778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32" name="Freeform 10"/>
          <p:cNvSpPr/>
          <p:nvPr/>
        </p:nvSpPr>
        <p:spPr bwMode="auto">
          <a:xfrm flipV="1">
            <a:off x="5067300" y="1277936"/>
            <a:ext cx="502444" cy="501408"/>
          </a:xfrm>
          <a:custGeom>
            <a:avLst/>
            <a:gdLst>
              <a:gd name="T0" fmla="*/ 0 w 905504"/>
              <a:gd name="T1" fmla="*/ 334169 h 905504"/>
              <a:gd name="T2" fmla="*/ 98108 w 905504"/>
              <a:gd name="T3" fmla="*/ 97876 h 905504"/>
              <a:gd name="T4" fmla="*/ 334963 w 905504"/>
              <a:gd name="T5" fmla="*/ 0 h 905504"/>
              <a:gd name="T6" fmla="*/ 571817 w 905504"/>
              <a:gd name="T7" fmla="*/ 97876 h 905504"/>
              <a:gd name="T8" fmla="*/ 669925 w 905504"/>
              <a:gd name="T9" fmla="*/ 334169 h 905504"/>
              <a:gd name="T10" fmla="*/ 571817 w 905504"/>
              <a:gd name="T11" fmla="*/ 570461 h 905504"/>
              <a:gd name="T12" fmla="*/ 334963 w 905504"/>
              <a:gd name="T13" fmla="*/ 668337 h 905504"/>
              <a:gd name="T14" fmla="*/ 98108 w 905504"/>
              <a:gd name="T15" fmla="*/ 570461 h 905504"/>
              <a:gd name="T16" fmla="*/ 0 w 905504"/>
              <a:gd name="T17" fmla="*/ 334169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lIns="182523" tIns="157700" rIns="157700" bIns="91262" anchor="ctr"/>
          <a:lstStyle/>
          <a:p>
            <a:endParaRPr lang="zh-CN" altLang="en-US"/>
          </a:p>
        </p:txBody>
      </p:sp>
      <p:sp>
        <p:nvSpPr>
          <p:cNvPr id="33" name="Freeform 170"/>
          <p:cNvSpPr>
            <a:spLocks noEditPoints="1"/>
          </p:cNvSpPr>
          <p:nvPr/>
        </p:nvSpPr>
        <p:spPr bwMode="auto">
          <a:xfrm>
            <a:off x="5183982" y="1414900"/>
            <a:ext cx="269081" cy="227480"/>
          </a:xfrm>
          <a:custGeom>
            <a:avLst/>
            <a:gdLst>
              <a:gd name="T0" fmla="*/ 341957 w 256"/>
              <a:gd name="T1" fmla="*/ 303213 h 216"/>
              <a:gd name="T2" fmla="*/ 16818 w 256"/>
              <a:gd name="T3" fmla="*/ 303213 h 216"/>
              <a:gd name="T4" fmla="*/ 0 w 256"/>
              <a:gd name="T5" fmla="*/ 286368 h 216"/>
              <a:gd name="T6" fmla="*/ 0 w 256"/>
              <a:gd name="T7" fmla="*/ 16845 h 216"/>
              <a:gd name="T8" fmla="*/ 16818 w 256"/>
              <a:gd name="T9" fmla="*/ 0 h 216"/>
              <a:gd name="T10" fmla="*/ 33635 w 256"/>
              <a:gd name="T11" fmla="*/ 16845 h 216"/>
              <a:gd name="T12" fmla="*/ 33635 w 256"/>
              <a:gd name="T13" fmla="*/ 230217 h 216"/>
              <a:gd name="T14" fmla="*/ 33635 w 256"/>
              <a:gd name="T15" fmla="*/ 269523 h 216"/>
              <a:gd name="T16" fmla="*/ 341957 w 256"/>
              <a:gd name="T17" fmla="*/ 269523 h 216"/>
              <a:gd name="T18" fmla="*/ 358775 w 256"/>
              <a:gd name="T19" fmla="*/ 286368 h 216"/>
              <a:gd name="T20" fmla="*/ 341957 w 256"/>
              <a:gd name="T21" fmla="*/ 303213 h 216"/>
              <a:gd name="T22" fmla="*/ 302716 w 256"/>
              <a:gd name="T23" fmla="*/ 252678 h 216"/>
              <a:gd name="T24" fmla="*/ 269081 w 256"/>
              <a:gd name="T25" fmla="*/ 252678 h 216"/>
              <a:gd name="T26" fmla="*/ 252264 w 256"/>
              <a:gd name="T27" fmla="*/ 235832 h 216"/>
              <a:gd name="T28" fmla="*/ 252264 w 256"/>
              <a:gd name="T29" fmla="*/ 117916 h 216"/>
              <a:gd name="T30" fmla="*/ 269081 w 256"/>
              <a:gd name="T31" fmla="*/ 101071 h 216"/>
              <a:gd name="T32" fmla="*/ 302716 w 256"/>
              <a:gd name="T33" fmla="*/ 101071 h 216"/>
              <a:gd name="T34" fmla="*/ 319534 w 256"/>
              <a:gd name="T35" fmla="*/ 117916 h 216"/>
              <a:gd name="T36" fmla="*/ 319534 w 256"/>
              <a:gd name="T37" fmla="*/ 235832 h 216"/>
              <a:gd name="T38" fmla="*/ 302716 w 256"/>
              <a:gd name="T39" fmla="*/ 252678 h 216"/>
              <a:gd name="T40" fmla="*/ 207417 w 256"/>
              <a:gd name="T41" fmla="*/ 252678 h 216"/>
              <a:gd name="T42" fmla="*/ 173782 w 256"/>
              <a:gd name="T43" fmla="*/ 252678 h 216"/>
              <a:gd name="T44" fmla="*/ 156964 w 256"/>
              <a:gd name="T45" fmla="*/ 235832 h 216"/>
              <a:gd name="T46" fmla="*/ 156964 w 256"/>
              <a:gd name="T47" fmla="*/ 50536 h 216"/>
              <a:gd name="T48" fmla="*/ 173782 w 256"/>
              <a:gd name="T49" fmla="*/ 33690 h 216"/>
              <a:gd name="T50" fmla="*/ 207417 w 256"/>
              <a:gd name="T51" fmla="*/ 33690 h 216"/>
              <a:gd name="T52" fmla="*/ 224234 w 256"/>
              <a:gd name="T53" fmla="*/ 50536 h 216"/>
              <a:gd name="T54" fmla="*/ 224234 w 256"/>
              <a:gd name="T55" fmla="*/ 235832 h 216"/>
              <a:gd name="T56" fmla="*/ 207417 w 256"/>
              <a:gd name="T57" fmla="*/ 252678 h 216"/>
              <a:gd name="T58" fmla="*/ 112117 w 256"/>
              <a:gd name="T59" fmla="*/ 252678 h 216"/>
              <a:gd name="T60" fmla="*/ 78482 w 256"/>
              <a:gd name="T61" fmla="*/ 252678 h 216"/>
              <a:gd name="T62" fmla="*/ 61664 w 256"/>
              <a:gd name="T63" fmla="*/ 235832 h 216"/>
              <a:gd name="T64" fmla="*/ 61664 w 256"/>
              <a:gd name="T65" fmla="*/ 202142 h 216"/>
              <a:gd name="T66" fmla="*/ 78482 w 256"/>
              <a:gd name="T67" fmla="*/ 185297 h 216"/>
              <a:gd name="T68" fmla="*/ 112117 w 256"/>
              <a:gd name="T69" fmla="*/ 185297 h 216"/>
              <a:gd name="T70" fmla="*/ 128935 w 256"/>
              <a:gd name="T71" fmla="*/ 202142 h 216"/>
              <a:gd name="T72" fmla="*/ 128935 w 256"/>
              <a:gd name="T73" fmla="*/ 235832 h 216"/>
              <a:gd name="T74" fmla="*/ 112117 w 256"/>
              <a:gd name="T75" fmla="*/ 252678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34" name="Freeform 25"/>
          <p:cNvSpPr/>
          <p:nvPr/>
        </p:nvSpPr>
        <p:spPr bwMode="auto">
          <a:xfrm flipV="1">
            <a:off x="3556398" y="1277936"/>
            <a:ext cx="502444" cy="501408"/>
          </a:xfrm>
          <a:custGeom>
            <a:avLst/>
            <a:gdLst>
              <a:gd name="T0" fmla="*/ 0 w 905504"/>
              <a:gd name="T1" fmla="*/ 334169 h 905504"/>
              <a:gd name="T2" fmla="*/ 98108 w 905504"/>
              <a:gd name="T3" fmla="*/ 97876 h 905504"/>
              <a:gd name="T4" fmla="*/ 334963 w 905504"/>
              <a:gd name="T5" fmla="*/ 0 h 905504"/>
              <a:gd name="T6" fmla="*/ 571817 w 905504"/>
              <a:gd name="T7" fmla="*/ 97876 h 905504"/>
              <a:gd name="T8" fmla="*/ 669925 w 905504"/>
              <a:gd name="T9" fmla="*/ 334169 h 905504"/>
              <a:gd name="T10" fmla="*/ 571817 w 905504"/>
              <a:gd name="T11" fmla="*/ 570461 h 905504"/>
              <a:gd name="T12" fmla="*/ 334963 w 905504"/>
              <a:gd name="T13" fmla="*/ 668337 h 905504"/>
              <a:gd name="T14" fmla="*/ 98108 w 905504"/>
              <a:gd name="T15" fmla="*/ 570461 h 905504"/>
              <a:gd name="T16" fmla="*/ 0 w 905504"/>
              <a:gd name="T17" fmla="*/ 334169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2523" tIns="157700" rIns="157700" bIns="91262" anchor="ctr"/>
          <a:lstStyle/>
          <a:p>
            <a:endParaRPr lang="zh-CN" altLang="en-US"/>
          </a:p>
        </p:txBody>
      </p:sp>
      <p:sp>
        <p:nvSpPr>
          <p:cNvPr id="35" name="Freeform 120"/>
          <p:cNvSpPr>
            <a:spLocks noEditPoints="1"/>
          </p:cNvSpPr>
          <p:nvPr/>
        </p:nvSpPr>
        <p:spPr bwMode="auto">
          <a:xfrm>
            <a:off x="3676650" y="1414900"/>
            <a:ext cx="261938" cy="227480"/>
          </a:xfrm>
          <a:custGeom>
            <a:avLst/>
            <a:gdLst>
              <a:gd name="T0" fmla="*/ 283579 w 117"/>
              <a:gd name="T1" fmla="*/ 21015 h 101"/>
              <a:gd name="T2" fmla="*/ 283579 w 117"/>
              <a:gd name="T3" fmla="*/ 42030 h 101"/>
              <a:gd name="T4" fmla="*/ 44776 w 117"/>
              <a:gd name="T5" fmla="*/ 108076 h 101"/>
              <a:gd name="T6" fmla="*/ 0 w 117"/>
              <a:gd name="T7" fmla="*/ 84059 h 101"/>
              <a:gd name="T8" fmla="*/ 0 w 117"/>
              <a:gd name="T9" fmla="*/ 216152 h 101"/>
              <a:gd name="T10" fmla="*/ 44776 w 117"/>
              <a:gd name="T11" fmla="*/ 195137 h 101"/>
              <a:gd name="T12" fmla="*/ 71641 w 117"/>
              <a:gd name="T13" fmla="*/ 201141 h 101"/>
              <a:gd name="T14" fmla="*/ 62686 w 117"/>
              <a:gd name="T15" fmla="*/ 228160 h 101"/>
              <a:gd name="T16" fmla="*/ 86566 w 117"/>
              <a:gd name="T17" fmla="*/ 267188 h 101"/>
              <a:gd name="T18" fmla="*/ 149252 w 117"/>
              <a:gd name="T19" fmla="*/ 285200 h 101"/>
              <a:gd name="T20" fmla="*/ 158207 w 117"/>
              <a:gd name="T21" fmla="*/ 285200 h 101"/>
              <a:gd name="T22" fmla="*/ 191043 w 117"/>
              <a:gd name="T23" fmla="*/ 261183 h 101"/>
              <a:gd name="T24" fmla="*/ 197013 w 117"/>
              <a:gd name="T25" fmla="*/ 234164 h 101"/>
              <a:gd name="T26" fmla="*/ 283579 w 117"/>
              <a:gd name="T27" fmla="*/ 258181 h 101"/>
              <a:gd name="T28" fmla="*/ 283579 w 117"/>
              <a:gd name="T29" fmla="*/ 282198 h 101"/>
              <a:gd name="T30" fmla="*/ 349250 w 117"/>
              <a:gd name="T31" fmla="*/ 303213 h 101"/>
              <a:gd name="T32" fmla="*/ 349250 w 117"/>
              <a:gd name="T33" fmla="*/ 0 h 101"/>
              <a:gd name="T34" fmla="*/ 283579 w 117"/>
              <a:gd name="T35" fmla="*/ 21015 h 101"/>
              <a:gd name="T36" fmla="*/ 170147 w 117"/>
              <a:gd name="T37" fmla="*/ 255179 h 101"/>
              <a:gd name="T38" fmla="*/ 155222 w 117"/>
              <a:gd name="T39" fmla="*/ 264186 h 101"/>
              <a:gd name="T40" fmla="*/ 92536 w 117"/>
              <a:gd name="T41" fmla="*/ 246173 h 101"/>
              <a:gd name="T42" fmla="*/ 83581 w 117"/>
              <a:gd name="T43" fmla="*/ 234164 h 101"/>
              <a:gd name="T44" fmla="*/ 92536 w 117"/>
              <a:gd name="T45" fmla="*/ 207146 h 101"/>
              <a:gd name="T46" fmla="*/ 176118 w 117"/>
              <a:gd name="T47" fmla="*/ 231162 h 101"/>
              <a:gd name="T48" fmla="*/ 170147 w 117"/>
              <a:gd name="T49" fmla="*/ 255179 h 101"/>
              <a:gd name="T50" fmla="*/ 283579 w 117"/>
              <a:gd name="T51" fmla="*/ 150105 h 101"/>
              <a:gd name="T52" fmla="*/ 44776 w 117"/>
              <a:gd name="T53" fmla="*/ 150105 h 101"/>
              <a:gd name="T54" fmla="*/ 44776 w 117"/>
              <a:gd name="T55" fmla="*/ 129091 h 101"/>
              <a:gd name="T56" fmla="*/ 283579 w 117"/>
              <a:gd name="T57" fmla="*/ 63044 h 101"/>
              <a:gd name="T58" fmla="*/ 283579 w 117"/>
              <a:gd name="T59" fmla="*/ 150105 h 101"/>
              <a:gd name="T60" fmla="*/ 325370 w 117"/>
              <a:gd name="T61" fmla="*/ 150105 h 101"/>
              <a:gd name="T62" fmla="*/ 304474 w 117"/>
              <a:gd name="T63" fmla="*/ 150105 h 101"/>
              <a:gd name="T64" fmla="*/ 304474 w 117"/>
              <a:gd name="T65" fmla="*/ 42030 h 101"/>
              <a:gd name="T66" fmla="*/ 325370 w 117"/>
              <a:gd name="T67" fmla="*/ 42030 h 101"/>
              <a:gd name="T68" fmla="*/ 325370 w 117"/>
              <a:gd name="T69" fmla="*/ 150105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 h="101">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36" name="Freeform 16"/>
          <p:cNvSpPr/>
          <p:nvPr/>
        </p:nvSpPr>
        <p:spPr bwMode="auto">
          <a:xfrm flipV="1">
            <a:off x="2925366" y="2103293"/>
            <a:ext cx="501253" cy="501408"/>
          </a:xfrm>
          <a:custGeom>
            <a:avLst/>
            <a:gdLst>
              <a:gd name="T0" fmla="*/ 0 w 905504"/>
              <a:gd name="T1" fmla="*/ 334169 h 905504"/>
              <a:gd name="T2" fmla="*/ 97876 w 905504"/>
              <a:gd name="T3" fmla="*/ 97876 h 905504"/>
              <a:gd name="T4" fmla="*/ 334169 w 905504"/>
              <a:gd name="T5" fmla="*/ 0 h 905504"/>
              <a:gd name="T6" fmla="*/ 570461 w 905504"/>
              <a:gd name="T7" fmla="*/ 97876 h 905504"/>
              <a:gd name="T8" fmla="*/ 668337 w 905504"/>
              <a:gd name="T9" fmla="*/ 334169 h 905504"/>
              <a:gd name="T10" fmla="*/ 570461 w 905504"/>
              <a:gd name="T11" fmla="*/ 570462 h 905504"/>
              <a:gd name="T12" fmla="*/ 334169 w 905504"/>
              <a:gd name="T13" fmla="*/ 668338 h 905504"/>
              <a:gd name="T14" fmla="*/ 97876 w 905504"/>
              <a:gd name="T15" fmla="*/ 570462 h 905504"/>
              <a:gd name="T16" fmla="*/ 0 w 905504"/>
              <a:gd name="T17" fmla="*/ 334169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lIns="182523" tIns="157700" rIns="157700" bIns="91262" anchor="ctr"/>
          <a:lstStyle/>
          <a:p>
            <a:endParaRPr lang="zh-CN" altLang="en-US"/>
          </a:p>
        </p:txBody>
      </p:sp>
      <p:sp>
        <p:nvSpPr>
          <p:cNvPr id="37" name="Freeform 45"/>
          <p:cNvSpPr>
            <a:spLocks noEditPoints="1"/>
          </p:cNvSpPr>
          <p:nvPr/>
        </p:nvSpPr>
        <p:spPr bwMode="auto">
          <a:xfrm>
            <a:off x="3031332" y="2197382"/>
            <a:ext cx="289322" cy="313231"/>
          </a:xfrm>
          <a:custGeom>
            <a:avLst/>
            <a:gdLst>
              <a:gd name="T0" fmla="*/ 339767 w 889"/>
              <a:gd name="T1" fmla="*/ 351316 h 965"/>
              <a:gd name="T2" fmla="*/ 296808 w 889"/>
              <a:gd name="T3" fmla="*/ 304156 h 965"/>
              <a:gd name="T4" fmla="*/ 302883 w 889"/>
              <a:gd name="T5" fmla="*/ 256132 h 965"/>
              <a:gd name="T6" fmla="*/ 292468 w 889"/>
              <a:gd name="T7" fmla="*/ 208972 h 965"/>
              <a:gd name="T8" fmla="*/ 267734 w 889"/>
              <a:gd name="T9" fmla="*/ 167437 h 965"/>
              <a:gd name="T10" fmla="*/ 230850 w 889"/>
              <a:gd name="T11" fmla="*/ 136286 h 965"/>
              <a:gd name="T12" fmla="*/ 185722 w 889"/>
              <a:gd name="T13" fmla="*/ 118980 h 965"/>
              <a:gd name="T14" fmla="*/ 137122 w 889"/>
              <a:gd name="T15" fmla="*/ 116817 h 965"/>
              <a:gd name="T16" fmla="*/ 90691 w 889"/>
              <a:gd name="T17" fmla="*/ 131094 h 965"/>
              <a:gd name="T18" fmla="*/ 51638 w 889"/>
              <a:gd name="T19" fmla="*/ 158784 h 965"/>
              <a:gd name="T20" fmla="*/ 23432 w 889"/>
              <a:gd name="T21" fmla="*/ 198156 h 965"/>
              <a:gd name="T22" fmla="*/ 9546 w 889"/>
              <a:gd name="T23" fmla="*/ 244450 h 965"/>
              <a:gd name="T24" fmla="*/ 11716 w 889"/>
              <a:gd name="T25" fmla="*/ 292907 h 965"/>
              <a:gd name="T26" fmla="*/ 29507 w 889"/>
              <a:gd name="T27" fmla="*/ 337903 h 965"/>
              <a:gd name="T28" fmla="*/ 60750 w 889"/>
              <a:gd name="T29" fmla="*/ 374679 h 965"/>
              <a:gd name="T30" fmla="*/ 102407 w 889"/>
              <a:gd name="T31" fmla="*/ 399340 h 965"/>
              <a:gd name="T32" fmla="*/ 149706 w 889"/>
              <a:gd name="T33" fmla="*/ 408859 h 965"/>
              <a:gd name="T34" fmla="*/ 197872 w 889"/>
              <a:gd name="T35" fmla="*/ 402802 h 965"/>
              <a:gd name="T36" fmla="*/ 241265 w 889"/>
              <a:gd name="T37" fmla="*/ 381602 h 965"/>
              <a:gd name="T38" fmla="*/ 262527 w 889"/>
              <a:gd name="T39" fmla="*/ 353479 h 965"/>
              <a:gd name="T40" fmla="*/ 333692 w 889"/>
              <a:gd name="T41" fmla="*/ 407994 h 965"/>
              <a:gd name="T42" fmla="*/ 365802 w 889"/>
              <a:gd name="T43" fmla="*/ 353912 h 965"/>
              <a:gd name="T44" fmla="*/ 197872 w 889"/>
              <a:gd name="T45" fmla="*/ 267381 h 965"/>
              <a:gd name="T46" fmla="*/ 137556 w 889"/>
              <a:gd name="T47" fmla="*/ 235797 h 965"/>
              <a:gd name="T48" fmla="*/ 165327 w 889"/>
              <a:gd name="T49" fmla="*/ 272573 h 965"/>
              <a:gd name="T50" fmla="*/ 119764 w 889"/>
              <a:gd name="T51" fmla="*/ 265650 h 965"/>
              <a:gd name="T52" fmla="*/ 176609 w 889"/>
              <a:gd name="T53" fmla="*/ 302858 h 965"/>
              <a:gd name="T54" fmla="*/ 177043 w 889"/>
              <a:gd name="T55" fmla="*/ 347855 h 965"/>
              <a:gd name="T56" fmla="*/ 133216 w 889"/>
              <a:gd name="T57" fmla="*/ 176956 h 965"/>
              <a:gd name="T58" fmla="*/ 238661 w 889"/>
              <a:gd name="T59" fmla="*/ 291609 h 965"/>
              <a:gd name="T60" fmla="*/ 249943 w 889"/>
              <a:gd name="T61" fmla="*/ 298099 h 965"/>
              <a:gd name="T62" fmla="*/ 129745 w 889"/>
              <a:gd name="T63" fmla="*/ 163976 h 965"/>
              <a:gd name="T64" fmla="*/ 180081 w 889"/>
              <a:gd name="T65" fmla="*/ 360402 h 965"/>
              <a:gd name="T66" fmla="*/ 236057 w 889"/>
              <a:gd name="T67" fmla="*/ 337903 h 965"/>
              <a:gd name="T68" fmla="*/ 47298 w 889"/>
              <a:gd name="T69" fmla="*/ 289879 h 965"/>
              <a:gd name="T70" fmla="*/ 262527 w 889"/>
              <a:gd name="T71" fmla="*/ 234932 h 965"/>
              <a:gd name="T72" fmla="*/ 364067 w 889"/>
              <a:gd name="T73" fmla="*/ 389389 h 965"/>
              <a:gd name="T74" fmla="*/ 335427 w 889"/>
              <a:gd name="T75" fmla="*/ 389389 h 965"/>
              <a:gd name="T76" fmla="*/ 350181 w 889"/>
              <a:gd name="T77" fmla="*/ 364295 h 965"/>
              <a:gd name="T78" fmla="*/ 364067 w 889"/>
              <a:gd name="T79" fmla="*/ 389389 h 965"/>
              <a:gd name="T80" fmla="*/ 235624 w 889"/>
              <a:gd name="T81" fmla="*/ 97780 h 965"/>
              <a:gd name="T82" fmla="*/ 247340 w 889"/>
              <a:gd name="T83" fmla="*/ 126768 h 965"/>
              <a:gd name="T84" fmla="*/ 269036 w 889"/>
              <a:gd name="T85" fmla="*/ 134988 h 965"/>
              <a:gd name="T86" fmla="*/ 298109 w 889"/>
              <a:gd name="T87" fmla="*/ 147103 h 965"/>
              <a:gd name="T88" fmla="*/ 319372 w 889"/>
              <a:gd name="T89" fmla="*/ 137584 h 965"/>
              <a:gd name="T90" fmla="*/ 348011 w 889"/>
              <a:gd name="T91" fmla="*/ 125470 h 965"/>
              <a:gd name="T92" fmla="*/ 356256 w 889"/>
              <a:gd name="T93" fmla="*/ 103837 h 965"/>
              <a:gd name="T94" fmla="*/ 368406 w 889"/>
              <a:gd name="T95" fmla="*/ 74849 h 965"/>
              <a:gd name="T96" fmla="*/ 358859 w 889"/>
              <a:gd name="T97" fmla="*/ 53649 h 965"/>
              <a:gd name="T98" fmla="*/ 347143 w 889"/>
              <a:gd name="T99" fmla="*/ 25094 h 965"/>
              <a:gd name="T100" fmla="*/ 325013 w 889"/>
              <a:gd name="T101" fmla="*/ 16874 h 965"/>
              <a:gd name="T102" fmla="*/ 296374 w 889"/>
              <a:gd name="T103" fmla="*/ 4759 h 965"/>
              <a:gd name="T104" fmla="*/ 275111 w 889"/>
              <a:gd name="T105" fmla="*/ 14278 h 965"/>
              <a:gd name="T106" fmla="*/ 246038 w 889"/>
              <a:gd name="T107" fmla="*/ 25959 h 965"/>
              <a:gd name="T108" fmla="*/ 237793 w 889"/>
              <a:gd name="T109" fmla="*/ 48025 h 965"/>
              <a:gd name="T110" fmla="*/ 226077 w 889"/>
              <a:gd name="T111" fmla="*/ 76580 h 965"/>
              <a:gd name="T112" fmla="*/ 297241 w 889"/>
              <a:gd name="T113" fmla="*/ 40237 h 965"/>
              <a:gd name="T114" fmla="*/ 297241 w 889"/>
              <a:gd name="T115" fmla="*/ 111625 h 965"/>
              <a:gd name="T116" fmla="*/ 297241 w 889"/>
              <a:gd name="T117" fmla="*/ 40237 h 965"/>
              <a:gd name="T118" fmla="*/ 297241 w 889"/>
              <a:gd name="T119" fmla="*/ 40237 h 9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38" name="Freeform 7"/>
          <p:cNvSpPr/>
          <p:nvPr/>
        </p:nvSpPr>
        <p:spPr bwMode="auto">
          <a:xfrm flipV="1">
            <a:off x="5693569" y="2103293"/>
            <a:ext cx="502444" cy="501408"/>
          </a:xfrm>
          <a:custGeom>
            <a:avLst/>
            <a:gdLst>
              <a:gd name="T0" fmla="*/ 0 w 905504"/>
              <a:gd name="T1" fmla="*/ 334169 h 905504"/>
              <a:gd name="T2" fmla="*/ 98108 w 905504"/>
              <a:gd name="T3" fmla="*/ 97876 h 905504"/>
              <a:gd name="T4" fmla="*/ 334963 w 905504"/>
              <a:gd name="T5" fmla="*/ 0 h 905504"/>
              <a:gd name="T6" fmla="*/ 571817 w 905504"/>
              <a:gd name="T7" fmla="*/ 97876 h 905504"/>
              <a:gd name="T8" fmla="*/ 669925 w 905504"/>
              <a:gd name="T9" fmla="*/ 334169 h 905504"/>
              <a:gd name="T10" fmla="*/ 571817 w 905504"/>
              <a:gd name="T11" fmla="*/ 570462 h 905504"/>
              <a:gd name="T12" fmla="*/ 334963 w 905504"/>
              <a:gd name="T13" fmla="*/ 668338 h 905504"/>
              <a:gd name="T14" fmla="*/ 98108 w 905504"/>
              <a:gd name="T15" fmla="*/ 570462 h 905504"/>
              <a:gd name="T16" fmla="*/ 0 w 905504"/>
              <a:gd name="T17" fmla="*/ 334169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2523" tIns="157700" rIns="157700" bIns="91262" anchor="ctr"/>
          <a:lstStyle/>
          <a:p>
            <a:endParaRPr lang="zh-CN" altLang="en-US"/>
          </a:p>
        </p:txBody>
      </p:sp>
      <p:sp>
        <p:nvSpPr>
          <p:cNvPr id="39" name="Freeform 206"/>
          <p:cNvSpPr>
            <a:spLocks noEditPoints="1"/>
          </p:cNvSpPr>
          <p:nvPr/>
        </p:nvSpPr>
        <p:spPr bwMode="auto">
          <a:xfrm>
            <a:off x="5806679" y="2216438"/>
            <a:ext cx="276225" cy="275119"/>
          </a:xfrm>
          <a:custGeom>
            <a:avLst/>
            <a:gdLst>
              <a:gd name="T0" fmla="*/ 358229 w 256"/>
              <a:gd name="T1" fmla="*/ 307981 h 256"/>
              <a:gd name="T2" fmla="*/ 368300 w 256"/>
              <a:gd name="T3" fmla="*/ 332333 h 256"/>
              <a:gd name="T4" fmla="*/ 333772 w 256"/>
              <a:gd name="T5" fmla="*/ 366712 h 256"/>
              <a:gd name="T6" fmla="*/ 309314 w 256"/>
              <a:gd name="T7" fmla="*/ 356685 h 256"/>
              <a:gd name="T8" fmla="*/ 208607 w 256"/>
              <a:gd name="T9" fmla="*/ 256412 h 256"/>
              <a:gd name="T10" fmla="*/ 138113 w 256"/>
              <a:gd name="T11" fmla="*/ 275034 h 256"/>
              <a:gd name="T12" fmla="*/ 0 w 256"/>
              <a:gd name="T13" fmla="*/ 137517 h 256"/>
              <a:gd name="T14" fmla="*/ 138113 w 256"/>
              <a:gd name="T15" fmla="*/ 0 h 256"/>
              <a:gd name="T16" fmla="*/ 276225 w 256"/>
              <a:gd name="T17" fmla="*/ 137517 h 256"/>
              <a:gd name="T18" fmla="*/ 257522 w 256"/>
              <a:gd name="T19" fmla="*/ 207708 h 256"/>
              <a:gd name="T20" fmla="*/ 358229 w 256"/>
              <a:gd name="T21" fmla="*/ 307981 h 256"/>
              <a:gd name="T22" fmla="*/ 138113 w 256"/>
              <a:gd name="T23" fmla="*/ 34379 h 256"/>
              <a:gd name="T24" fmla="*/ 34528 w 256"/>
              <a:gd name="T25" fmla="*/ 137517 h 256"/>
              <a:gd name="T26" fmla="*/ 138113 w 256"/>
              <a:gd name="T27" fmla="*/ 240655 h 256"/>
              <a:gd name="T28" fmla="*/ 241697 w 256"/>
              <a:gd name="T29" fmla="*/ 137517 h 256"/>
              <a:gd name="T30" fmla="*/ 138113 w 256"/>
              <a:gd name="T31" fmla="*/ 34379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40" name="TextBox 13"/>
          <p:cNvSpPr txBox="1">
            <a:spLocks noChangeArrowheads="1"/>
          </p:cNvSpPr>
          <p:nvPr/>
        </p:nvSpPr>
        <p:spPr bwMode="auto">
          <a:xfrm>
            <a:off x="1046560" y="2128304"/>
            <a:ext cx="1753790"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41" name="TextBox 13"/>
          <p:cNvSpPr txBox="1">
            <a:spLocks noChangeArrowheads="1"/>
          </p:cNvSpPr>
          <p:nvPr/>
        </p:nvSpPr>
        <p:spPr bwMode="auto">
          <a:xfrm>
            <a:off x="1048941" y="2342683"/>
            <a:ext cx="1751409"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42" name="TextBox 13"/>
          <p:cNvSpPr txBox="1">
            <a:spLocks noChangeArrowheads="1"/>
          </p:cNvSpPr>
          <p:nvPr/>
        </p:nvSpPr>
        <p:spPr bwMode="auto">
          <a:xfrm>
            <a:off x="1013223" y="3038223"/>
            <a:ext cx="1753790"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43" name="TextBox 13"/>
          <p:cNvSpPr txBox="1">
            <a:spLocks noChangeArrowheads="1"/>
          </p:cNvSpPr>
          <p:nvPr/>
        </p:nvSpPr>
        <p:spPr bwMode="auto">
          <a:xfrm>
            <a:off x="1016794" y="3252601"/>
            <a:ext cx="1750219"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44" name="TextBox 13"/>
          <p:cNvSpPr txBox="1">
            <a:spLocks noChangeArrowheads="1"/>
          </p:cNvSpPr>
          <p:nvPr/>
        </p:nvSpPr>
        <p:spPr bwMode="auto">
          <a:xfrm>
            <a:off x="1664494" y="1261262"/>
            <a:ext cx="1753791"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45" name="TextBox 13"/>
          <p:cNvSpPr txBox="1">
            <a:spLocks noChangeArrowheads="1"/>
          </p:cNvSpPr>
          <p:nvPr/>
        </p:nvSpPr>
        <p:spPr bwMode="auto">
          <a:xfrm>
            <a:off x="1668066" y="1475640"/>
            <a:ext cx="1750219" cy="27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46" name="TextBox 13"/>
          <p:cNvSpPr txBox="1">
            <a:spLocks noChangeArrowheads="1"/>
          </p:cNvSpPr>
          <p:nvPr/>
        </p:nvSpPr>
        <p:spPr bwMode="auto">
          <a:xfrm flipH="1">
            <a:off x="6312694" y="2128304"/>
            <a:ext cx="1752600"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47" name="TextBox 13"/>
          <p:cNvSpPr txBox="1">
            <a:spLocks noChangeArrowheads="1"/>
          </p:cNvSpPr>
          <p:nvPr/>
        </p:nvSpPr>
        <p:spPr bwMode="auto">
          <a:xfrm flipH="1">
            <a:off x="6312694" y="2342683"/>
            <a:ext cx="1750219"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48" name="TextBox 13"/>
          <p:cNvSpPr txBox="1">
            <a:spLocks noChangeArrowheads="1"/>
          </p:cNvSpPr>
          <p:nvPr/>
        </p:nvSpPr>
        <p:spPr bwMode="auto">
          <a:xfrm flipH="1">
            <a:off x="6344842" y="3038223"/>
            <a:ext cx="1753790"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49" name="TextBox 13"/>
          <p:cNvSpPr txBox="1">
            <a:spLocks noChangeArrowheads="1"/>
          </p:cNvSpPr>
          <p:nvPr/>
        </p:nvSpPr>
        <p:spPr bwMode="auto">
          <a:xfrm flipH="1">
            <a:off x="6344841" y="3252601"/>
            <a:ext cx="1750219"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50" name="TextBox 13"/>
          <p:cNvSpPr txBox="1">
            <a:spLocks noChangeArrowheads="1"/>
          </p:cNvSpPr>
          <p:nvPr/>
        </p:nvSpPr>
        <p:spPr bwMode="auto">
          <a:xfrm flipH="1">
            <a:off x="5693569" y="1261262"/>
            <a:ext cx="1753791"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51" name="TextBox 13"/>
          <p:cNvSpPr txBox="1">
            <a:spLocks noChangeArrowheads="1"/>
          </p:cNvSpPr>
          <p:nvPr/>
        </p:nvSpPr>
        <p:spPr bwMode="auto">
          <a:xfrm flipH="1">
            <a:off x="5693569" y="1475640"/>
            <a:ext cx="1750219" cy="27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5"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41" presetClass="entr" presetSubtype="0" fill="hold" grpId="0" nodeType="afterEffect" nodePh="1">
                                  <p:stCondLst>
                                    <p:cond delay="0"/>
                                  </p:stCondLst>
                                  <p:endCondLst>
                                    <p:cond evt="begin" delay="0">
                                      <p:tn val="24"/>
                                    </p:cond>
                                  </p:end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0-#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0-#ppt_w/2"/>
                                          </p:val>
                                        </p:tav>
                                        <p:tav tm="100000">
                                          <p:val>
                                            <p:strVal val="#ppt_x"/>
                                          </p:val>
                                        </p:tav>
                                      </p:tavLst>
                                    </p:anim>
                                    <p:anim calcmode="lin" valueType="num">
                                      <p:cBhvr additive="base">
                                        <p:cTn id="54" dur="500" fill="hold"/>
                                        <p:tgtEl>
                                          <p:spTgt spid="4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0-#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0-#ppt_w/2"/>
                                          </p:val>
                                        </p:tav>
                                        <p:tav tm="100000">
                                          <p:val>
                                            <p:strVal val="#ppt_x"/>
                                          </p:val>
                                        </p:tav>
                                      </p:tavLst>
                                    </p:anim>
                                    <p:anim calcmode="lin" valueType="num">
                                      <p:cBhvr additive="base">
                                        <p:cTn id="68" dur="500" fill="hold"/>
                                        <p:tgtEl>
                                          <p:spTgt spid="3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0-#ppt_w/2"/>
                                          </p:val>
                                        </p:tav>
                                        <p:tav tm="100000">
                                          <p:val>
                                            <p:strVal val="#ppt_x"/>
                                          </p:val>
                                        </p:tav>
                                      </p:tavLst>
                                    </p:anim>
                                    <p:anim calcmode="lin" valueType="num">
                                      <p:cBhvr additive="base">
                                        <p:cTn id="72" dur="500" fill="hold"/>
                                        <p:tgtEl>
                                          <p:spTgt spid="40"/>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0-#ppt_w/2"/>
                                          </p:val>
                                        </p:tav>
                                        <p:tav tm="100000">
                                          <p:val>
                                            <p:strVal val="#ppt_x"/>
                                          </p:val>
                                        </p:tav>
                                      </p:tavLst>
                                    </p:anim>
                                    <p:anim calcmode="lin" valueType="num">
                                      <p:cBhvr additive="base">
                                        <p:cTn id="76"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0-#ppt_w/2"/>
                                          </p:val>
                                        </p:tav>
                                        <p:tav tm="100000">
                                          <p:val>
                                            <p:strVal val="#ppt_x"/>
                                          </p:val>
                                        </p:tav>
                                      </p:tavLst>
                                    </p:anim>
                                    <p:anim calcmode="lin" valueType="num">
                                      <p:cBhvr additive="base">
                                        <p:cTn id="82" dur="500" fill="hold"/>
                                        <p:tgtEl>
                                          <p:spTgt spid="3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0-#ppt_w/2"/>
                                          </p:val>
                                        </p:tav>
                                        <p:tav tm="100000">
                                          <p:val>
                                            <p:strVal val="#ppt_x"/>
                                          </p:val>
                                        </p:tav>
                                      </p:tavLst>
                                    </p:anim>
                                    <p:anim calcmode="lin" valueType="num">
                                      <p:cBhvr additive="base">
                                        <p:cTn id="86" dur="500" fill="hold"/>
                                        <p:tgtEl>
                                          <p:spTgt spid="35"/>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0-#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additive="base">
                                        <p:cTn id="93" dur="500" fill="hold"/>
                                        <p:tgtEl>
                                          <p:spTgt spid="45"/>
                                        </p:tgtEl>
                                        <p:attrNameLst>
                                          <p:attrName>ppt_x</p:attrName>
                                        </p:attrNameLst>
                                      </p:cBhvr>
                                      <p:tavLst>
                                        <p:tav tm="0">
                                          <p:val>
                                            <p:strVal val="0-#ppt_w/2"/>
                                          </p:val>
                                        </p:tav>
                                        <p:tav tm="100000">
                                          <p:val>
                                            <p:strVal val="#ppt_x"/>
                                          </p:val>
                                        </p:tav>
                                      </p:tavLst>
                                    </p:anim>
                                    <p:anim calcmode="lin" valueType="num">
                                      <p:cBhvr additive="base">
                                        <p:cTn id="94"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randombar(horizontal)">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 calcmode="lin" valueType="num">
                                      <p:cBhvr additive="base">
                                        <p:cTn id="104" dur="500" fill="hold"/>
                                        <p:tgtEl>
                                          <p:spTgt spid="32"/>
                                        </p:tgtEl>
                                        <p:attrNameLst>
                                          <p:attrName>ppt_x</p:attrName>
                                        </p:attrNameLst>
                                      </p:cBhvr>
                                      <p:tavLst>
                                        <p:tav tm="0">
                                          <p:val>
                                            <p:strVal val="1+#ppt_w/2"/>
                                          </p:val>
                                        </p:tav>
                                        <p:tav tm="100000">
                                          <p:val>
                                            <p:strVal val="#ppt_x"/>
                                          </p:val>
                                        </p:tav>
                                      </p:tavLst>
                                    </p:anim>
                                    <p:anim calcmode="lin" valueType="num">
                                      <p:cBhvr additive="base">
                                        <p:cTn id="105" dur="500" fill="hold"/>
                                        <p:tgtEl>
                                          <p:spTgt spid="32"/>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additive="base">
                                        <p:cTn id="108" dur="500" fill="hold"/>
                                        <p:tgtEl>
                                          <p:spTgt spid="33"/>
                                        </p:tgtEl>
                                        <p:attrNameLst>
                                          <p:attrName>ppt_x</p:attrName>
                                        </p:attrNameLst>
                                      </p:cBhvr>
                                      <p:tavLst>
                                        <p:tav tm="0">
                                          <p:val>
                                            <p:strVal val="1+#ppt_w/2"/>
                                          </p:val>
                                        </p:tav>
                                        <p:tav tm="100000">
                                          <p:val>
                                            <p:strVal val="#ppt_x"/>
                                          </p:val>
                                        </p:tav>
                                      </p:tavLst>
                                    </p:anim>
                                    <p:anim calcmode="lin" valueType="num">
                                      <p:cBhvr additive="base">
                                        <p:cTn id="109" dur="500" fill="hold"/>
                                        <p:tgtEl>
                                          <p:spTgt spid="33"/>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500" fill="hold"/>
                                        <p:tgtEl>
                                          <p:spTgt spid="50"/>
                                        </p:tgtEl>
                                        <p:attrNameLst>
                                          <p:attrName>ppt_x</p:attrName>
                                        </p:attrNameLst>
                                      </p:cBhvr>
                                      <p:tavLst>
                                        <p:tav tm="0">
                                          <p:val>
                                            <p:strVal val="1+#ppt_w/2"/>
                                          </p:val>
                                        </p:tav>
                                        <p:tav tm="100000">
                                          <p:val>
                                            <p:strVal val="#ppt_x"/>
                                          </p:val>
                                        </p:tav>
                                      </p:tavLst>
                                    </p:anim>
                                    <p:anim calcmode="lin" valueType="num">
                                      <p:cBhvr additive="base">
                                        <p:cTn id="113" dur="500" fill="hold"/>
                                        <p:tgtEl>
                                          <p:spTgt spid="50"/>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anim calcmode="lin" valueType="num">
                                      <p:cBhvr additive="base">
                                        <p:cTn id="116" dur="500" fill="hold"/>
                                        <p:tgtEl>
                                          <p:spTgt spid="51"/>
                                        </p:tgtEl>
                                        <p:attrNameLst>
                                          <p:attrName>ppt_x</p:attrName>
                                        </p:attrNameLst>
                                      </p:cBhvr>
                                      <p:tavLst>
                                        <p:tav tm="0">
                                          <p:val>
                                            <p:strVal val="1+#ppt_w/2"/>
                                          </p:val>
                                        </p:tav>
                                        <p:tav tm="100000">
                                          <p:val>
                                            <p:strVal val="#ppt_x"/>
                                          </p:val>
                                        </p:tav>
                                      </p:tavLst>
                                    </p:anim>
                                    <p:anim calcmode="lin" valueType="num">
                                      <p:cBhvr additive="base">
                                        <p:cTn id="11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38"/>
                                        </p:tgtEl>
                                        <p:attrNameLst>
                                          <p:attrName>style.visibility</p:attrName>
                                        </p:attrNameLst>
                                      </p:cBhvr>
                                      <p:to>
                                        <p:strVal val="visible"/>
                                      </p:to>
                                    </p:set>
                                    <p:anim calcmode="lin" valueType="num">
                                      <p:cBhvr additive="base">
                                        <p:cTn id="122" dur="500" fill="hold"/>
                                        <p:tgtEl>
                                          <p:spTgt spid="38"/>
                                        </p:tgtEl>
                                        <p:attrNameLst>
                                          <p:attrName>ppt_x</p:attrName>
                                        </p:attrNameLst>
                                      </p:cBhvr>
                                      <p:tavLst>
                                        <p:tav tm="0">
                                          <p:val>
                                            <p:strVal val="1+#ppt_w/2"/>
                                          </p:val>
                                        </p:tav>
                                        <p:tav tm="100000">
                                          <p:val>
                                            <p:strVal val="#ppt_x"/>
                                          </p:val>
                                        </p:tav>
                                      </p:tavLst>
                                    </p:anim>
                                    <p:anim calcmode="lin" valueType="num">
                                      <p:cBhvr additive="base">
                                        <p:cTn id="123" dur="500" fill="hold"/>
                                        <p:tgtEl>
                                          <p:spTgt spid="38"/>
                                        </p:tgtEl>
                                        <p:attrNameLst>
                                          <p:attrName>ppt_y</p:attrName>
                                        </p:attrNameLst>
                                      </p:cBhvr>
                                      <p:tavLst>
                                        <p:tav tm="0">
                                          <p:val>
                                            <p:strVal val="#ppt_y"/>
                                          </p:val>
                                        </p:tav>
                                        <p:tav tm="100000">
                                          <p:val>
                                            <p:strVal val="#ppt_y"/>
                                          </p:val>
                                        </p:tav>
                                      </p:tavLst>
                                    </p:anim>
                                  </p:childTnLst>
                                </p:cTn>
                              </p:par>
                              <p:par>
                                <p:cTn id="124" presetID="2" presetClass="entr" presetSubtype="2" fill="hold" grpId="0" nodeType="withEffect">
                                  <p:stCondLst>
                                    <p:cond delay="0"/>
                                  </p:stCondLst>
                                  <p:childTnLst>
                                    <p:set>
                                      <p:cBhvr>
                                        <p:cTn id="125" dur="1" fill="hold">
                                          <p:stCondLst>
                                            <p:cond delay="0"/>
                                          </p:stCondLst>
                                        </p:cTn>
                                        <p:tgtEl>
                                          <p:spTgt spid="39"/>
                                        </p:tgtEl>
                                        <p:attrNameLst>
                                          <p:attrName>style.visibility</p:attrName>
                                        </p:attrNameLst>
                                      </p:cBhvr>
                                      <p:to>
                                        <p:strVal val="visible"/>
                                      </p:to>
                                    </p:set>
                                    <p:anim calcmode="lin" valueType="num">
                                      <p:cBhvr additive="base">
                                        <p:cTn id="126" dur="500" fill="hold"/>
                                        <p:tgtEl>
                                          <p:spTgt spid="39"/>
                                        </p:tgtEl>
                                        <p:attrNameLst>
                                          <p:attrName>ppt_x</p:attrName>
                                        </p:attrNameLst>
                                      </p:cBhvr>
                                      <p:tavLst>
                                        <p:tav tm="0">
                                          <p:val>
                                            <p:strVal val="1+#ppt_w/2"/>
                                          </p:val>
                                        </p:tav>
                                        <p:tav tm="100000">
                                          <p:val>
                                            <p:strVal val="#ppt_x"/>
                                          </p:val>
                                        </p:tav>
                                      </p:tavLst>
                                    </p:anim>
                                    <p:anim calcmode="lin" valueType="num">
                                      <p:cBhvr additive="base">
                                        <p:cTn id="127" dur="500" fill="hold"/>
                                        <p:tgtEl>
                                          <p:spTgt spid="39"/>
                                        </p:tgtEl>
                                        <p:attrNameLst>
                                          <p:attrName>ppt_y</p:attrName>
                                        </p:attrNameLst>
                                      </p:cBhvr>
                                      <p:tavLst>
                                        <p:tav tm="0">
                                          <p:val>
                                            <p:strVal val="#ppt_y"/>
                                          </p:val>
                                        </p:tav>
                                        <p:tav tm="100000">
                                          <p:val>
                                            <p:strVal val="#ppt_y"/>
                                          </p:val>
                                        </p:tav>
                                      </p:tavLst>
                                    </p:anim>
                                  </p:childTnLst>
                                </p:cTn>
                              </p:par>
                              <p:par>
                                <p:cTn id="128" presetID="2" presetClass="entr" presetSubtype="2" fill="hold" grpId="0" nodeType="withEffect">
                                  <p:stCondLst>
                                    <p:cond delay="0"/>
                                  </p:stCondLst>
                                  <p:childTnLst>
                                    <p:set>
                                      <p:cBhvr>
                                        <p:cTn id="129" dur="1" fill="hold">
                                          <p:stCondLst>
                                            <p:cond delay="0"/>
                                          </p:stCondLst>
                                        </p:cTn>
                                        <p:tgtEl>
                                          <p:spTgt spid="46"/>
                                        </p:tgtEl>
                                        <p:attrNameLst>
                                          <p:attrName>style.visibility</p:attrName>
                                        </p:attrNameLst>
                                      </p:cBhvr>
                                      <p:to>
                                        <p:strVal val="visible"/>
                                      </p:to>
                                    </p:set>
                                    <p:anim calcmode="lin" valueType="num">
                                      <p:cBhvr additive="base">
                                        <p:cTn id="130" dur="500" fill="hold"/>
                                        <p:tgtEl>
                                          <p:spTgt spid="46"/>
                                        </p:tgtEl>
                                        <p:attrNameLst>
                                          <p:attrName>ppt_x</p:attrName>
                                        </p:attrNameLst>
                                      </p:cBhvr>
                                      <p:tavLst>
                                        <p:tav tm="0">
                                          <p:val>
                                            <p:strVal val="1+#ppt_w/2"/>
                                          </p:val>
                                        </p:tav>
                                        <p:tav tm="100000">
                                          <p:val>
                                            <p:strVal val="#ppt_x"/>
                                          </p:val>
                                        </p:tav>
                                      </p:tavLst>
                                    </p:anim>
                                    <p:anim calcmode="lin" valueType="num">
                                      <p:cBhvr additive="base">
                                        <p:cTn id="131" dur="500" fill="hold"/>
                                        <p:tgtEl>
                                          <p:spTgt spid="46"/>
                                        </p:tgtEl>
                                        <p:attrNameLst>
                                          <p:attrName>ppt_y</p:attrName>
                                        </p:attrNameLst>
                                      </p:cBhvr>
                                      <p:tavLst>
                                        <p:tav tm="0">
                                          <p:val>
                                            <p:strVal val="#ppt_y"/>
                                          </p:val>
                                        </p:tav>
                                        <p:tav tm="100000">
                                          <p:val>
                                            <p:strVal val="#ppt_y"/>
                                          </p:val>
                                        </p:tav>
                                      </p:tavLst>
                                    </p:anim>
                                  </p:childTnLst>
                                </p:cTn>
                              </p:par>
                              <p:par>
                                <p:cTn id="132" presetID="2" presetClass="entr" presetSubtype="2" fill="hold" grpId="0"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additive="base">
                                        <p:cTn id="134" dur="500" fill="hold"/>
                                        <p:tgtEl>
                                          <p:spTgt spid="47"/>
                                        </p:tgtEl>
                                        <p:attrNameLst>
                                          <p:attrName>ppt_x</p:attrName>
                                        </p:attrNameLst>
                                      </p:cBhvr>
                                      <p:tavLst>
                                        <p:tav tm="0">
                                          <p:val>
                                            <p:strVal val="1+#ppt_w/2"/>
                                          </p:val>
                                        </p:tav>
                                        <p:tav tm="100000">
                                          <p:val>
                                            <p:strVal val="#ppt_x"/>
                                          </p:val>
                                        </p:tav>
                                      </p:tavLst>
                                    </p:anim>
                                    <p:anim calcmode="lin" valueType="num">
                                      <p:cBhvr additive="base">
                                        <p:cTn id="135"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2" fill="hold" grpId="0" nodeType="clickEffect">
                                  <p:stCondLst>
                                    <p:cond delay="0"/>
                                  </p:stCondLst>
                                  <p:childTnLst>
                                    <p:set>
                                      <p:cBhvr>
                                        <p:cTn id="139" dur="1" fill="hold">
                                          <p:stCondLst>
                                            <p:cond delay="0"/>
                                          </p:stCondLst>
                                        </p:cTn>
                                        <p:tgtEl>
                                          <p:spTgt spid="28"/>
                                        </p:tgtEl>
                                        <p:attrNameLst>
                                          <p:attrName>style.visibility</p:attrName>
                                        </p:attrNameLst>
                                      </p:cBhvr>
                                      <p:to>
                                        <p:strVal val="visible"/>
                                      </p:to>
                                    </p:set>
                                    <p:anim calcmode="lin" valueType="num">
                                      <p:cBhvr additive="base">
                                        <p:cTn id="140" dur="500" fill="hold"/>
                                        <p:tgtEl>
                                          <p:spTgt spid="28"/>
                                        </p:tgtEl>
                                        <p:attrNameLst>
                                          <p:attrName>ppt_x</p:attrName>
                                        </p:attrNameLst>
                                      </p:cBhvr>
                                      <p:tavLst>
                                        <p:tav tm="0">
                                          <p:val>
                                            <p:strVal val="1+#ppt_w/2"/>
                                          </p:val>
                                        </p:tav>
                                        <p:tav tm="100000">
                                          <p:val>
                                            <p:strVal val="#ppt_x"/>
                                          </p:val>
                                        </p:tav>
                                      </p:tavLst>
                                    </p:anim>
                                    <p:anim calcmode="lin" valueType="num">
                                      <p:cBhvr additive="base">
                                        <p:cTn id="141" dur="500" fill="hold"/>
                                        <p:tgtEl>
                                          <p:spTgt spid="28"/>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0"/>
                                  </p:stCondLst>
                                  <p:childTnLst>
                                    <p:set>
                                      <p:cBhvr>
                                        <p:cTn id="143" dur="1" fill="hold">
                                          <p:stCondLst>
                                            <p:cond delay="0"/>
                                          </p:stCondLst>
                                        </p:cTn>
                                        <p:tgtEl>
                                          <p:spTgt spid="29"/>
                                        </p:tgtEl>
                                        <p:attrNameLst>
                                          <p:attrName>style.visibility</p:attrName>
                                        </p:attrNameLst>
                                      </p:cBhvr>
                                      <p:to>
                                        <p:strVal val="visible"/>
                                      </p:to>
                                    </p:set>
                                    <p:anim calcmode="lin" valueType="num">
                                      <p:cBhvr additive="base">
                                        <p:cTn id="144" dur="500" fill="hold"/>
                                        <p:tgtEl>
                                          <p:spTgt spid="29"/>
                                        </p:tgtEl>
                                        <p:attrNameLst>
                                          <p:attrName>ppt_x</p:attrName>
                                        </p:attrNameLst>
                                      </p:cBhvr>
                                      <p:tavLst>
                                        <p:tav tm="0">
                                          <p:val>
                                            <p:strVal val="1+#ppt_w/2"/>
                                          </p:val>
                                        </p:tav>
                                        <p:tav tm="100000">
                                          <p:val>
                                            <p:strVal val="#ppt_x"/>
                                          </p:val>
                                        </p:tav>
                                      </p:tavLst>
                                    </p:anim>
                                    <p:anim calcmode="lin" valueType="num">
                                      <p:cBhvr additive="base">
                                        <p:cTn id="145" dur="500" fill="hold"/>
                                        <p:tgtEl>
                                          <p:spTgt spid="29"/>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48"/>
                                        </p:tgtEl>
                                        <p:attrNameLst>
                                          <p:attrName>style.visibility</p:attrName>
                                        </p:attrNameLst>
                                      </p:cBhvr>
                                      <p:to>
                                        <p:strVal val="visible"/>
                                      </p:to>
                                    </p:set>
                                    <p:anim calcmode="lin" valueType="num">
                                      <p:cBhvr additive="base">
                                        <p:cTn id="148" dur="500" fill="hold"/>
                                        <p:tgtEl>
                                          <p:spTgt spid="48"/>
                                        </p:tgtEl>
                                        <p:attrNameLst>
                                          <p:attrName>ppt_x</p:attrName>
                                        </p:attrNameLst>
                                      </p:cBhvr>
                                      <p:tavLst>
                                        <p:tav tm="0">
                                          <p:val>
                                            <p:strVal val="1+#ppt_w/2"/>
                                          </p:val>
                                        </p:tav>
                                        <p:tav tm="100000">
                                          <p:val>
                                            <p:strVal val="#ppt_x"/>
                                          </p:val>
                                        </p:tav>
                                      </p:tavLst>
                                    </p:anim>
                                    <p:anim calcmode="lin" valueType="num">
                                      <p:cBhvr additive="base">
                                        <p:cTn id="149" dur="500" fill="hold"/>
                                        <p:tgtEl>
                                          <p:spTgt spid="48"/>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49"/>
                                        </p:tgtEl>
                                        <p:attrNameLst>
                                          <p:attrName>style.visibility</p:attrName>
                                        </p:attrNameLst>
                                      </p:cBhvr>
                                      <p:to>
                                        <p:strVal val="visible"/>
                                      </p:to>
                                    </p:set>
                                    <p:anim calcmode="lin" valueType="num">
                                      <p:cBhvr additive="base">
                                        <p:cTn id="152" dur="500" fill="hold"/>
                                        <p:tgtEl>
                                          <p:spTgt spid="49"/>
                                        </p:tgtEl>
                                        <p:attrNameLst>
                                          <p:attrName>ppt_x</p:attrName>
                                        </p:attrNameLst>
                                      </p:cBhvr>
                                      <p:tavLst>
                                        <p:tav tm="0">
                                          <p:val>
                                            <p:strVal val="1+#ppt_w/2"/>
                                          </p:val>
                                        </p:tav>
                                        <p:tav tm="100000">
                                          <p:val>
                                            <p:strVal val="#ppt_x"/>
                                          </p:val>
                                        </p:tav>
                                      </p:tavLst>
                                    </p:anim>
                                    <p:anim calcmode="lin" valueType="num">
                                      <p:cBhvr additive="base">
                                        <p:cTn id="153"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3" grpId="0"/>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786246" y="2087405"/>
            <a:ext cx="4445582" cy="627181"/>
            <a:chOff x="669540" y="2255926"/>
            <a:chExt cx="4446354" cy="627181"/>
          </a:xfrm>
        </p:grpSpPr>
        <p:sp>
          <p:nvSpPr>
            <p:cNvPr id="9" name="矩形 8"/>
            <p:cNvSpPr/>
            <p:nvPr/>
          </p:nvSpPr>
          <p:spPr>
            <a:xfrm>
              <a:off x="720388" y="2636578"/>
              <a:ext cx="3496656" cy="24652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矩形 9"/>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2"/>
            <p:cNvSpPr txBox="1"/>
            <p:nvPr/>
          </p:nvSpPr>
          <p:spPr>
            <a:xfrm>
              <a:off x="669540" y="2255926"/>
              <a:ext cx="1452703" cy="369332"/>
            </a:xfrm>
            <a:prstGeom prst="rect">
              <a:avLst/>
            </a:prstGeom>
            <a:noFill/>
          </p:spPr>
          <p:txBody>
            <a:bodyPr wrap="square" rtlCol="0">
              <a:spAutoFit/>
            </a:bodyPr>
            <a:lstStyle/>
            <a:p>
              <a:r>
                <a:rPr lang="zh-CN" altLang="en-US" dirty="0">
                  <a:solidFill>
                    <a:schemeClr val="accent3">
                      <a:lumMod val="50000"/>
                    </a:schemeClr>
                  </a:solidFill>
                  <a:latin typeface="微软雅黑" panose="020B0503020204020204" pitchFamily="34" charset="-122"/>
                  <a:ea typeface="微软雅黑" panose="020B0503020204020204" pitchFamily="34" charset="-122"/>
                </a:rPr>
                <a:t>第二季度</a:t>
              </a:r>
            </a:p>
          </p:txBody>
        </p:sp>
      </p:grpSp>
      <p:grpSp>
        <p:nvGrpSpPr>
          <p:cNvPr id="12" name="组合 11"/>
          <p:cNvGrpSpPr/>
          <p:nvPr/>
        </p:nvGrpSpPr>
        <p:grpSpPr>
          <a:xfrm>
            <a:off x="786246" y="2849405"/>
            <a:ext cx="4445582" cy="617769"/>
            <a:chOff x="669540" y="3085713"/>
            <a:chExt cx="4446354" cy="617769"/>
          </a:xfrm>
        </p:grpSpPr>
        <p:sp>
          <p:nvSpPr>
            <p:cNvPr id="13" name="矩形 12"/>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69540" y="3085713"/>
              <a:ext cx="1452703" cy="369332"/>
            </a:xfrm>
            <a:prstGeom prst="rect">
              <a:avLst/>
            </a:prstGeom>
            <a:noFill/>
          </p:spPr>
          <p:txBody>
            <a:bodyPr wrap="square" rtlCol="0">
              <a:spAutoFit/>
            </a:bodyPr>
            <a:lstStyle/>
            <a:p>
              <a:r>
                <a:rPr lang="zh-CN" altLang="en-US" dirty="0">
                  <a:solidFill>
                    <a:schemeClr val="accent3">
                      <a:lumMod val="50000"/>
                    </a:schemeClr>
                  </a:solidFill>
                  <a:latin typeface="微软雅黑" panose="020B0503020204020204" pitchFamily="34" charset="-122"/>
                  <a:ea typeface="微软雅黑" panose="020B0503020204020204" pitchFamily="34" charset="-122"/>
                </a:rPr>
                <a:t>第三季度</a:t>
              </a:r>
            </a:p>
          </p:txBody>
        </p:sp>
        <p:sp>
          <p:nvSpPr>
            <p:cNvPr id="16" name="矩形 15"/>
            <p:cNvSpPr/>
            <p:nvPr/>
          </p:nvSpPr>
          <p:spPr>
            <a:xfrm>
              <a:off x="720388" y="3456952"/>
              <a:ext cx="2346513" cy="24653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grpSp>
        <p:nvGrpSpPr>
          <p:cNvPr id="17" name="组合 16"/>
          <p:cNvGrpSpPr/>
          <p:nvPr/>
        </p:nvGrpSpPr>
        <p:grpSpPr>
          <a:xfrm>
            <a:off x="786246" y="3679190"/>
            <a:ext cx="4445582" cy="612759"/>
            <a:chOff x="669540" y="3915498"/>
            <a:chExt cx="4446354" cy="612759"/>
          </a:xfrm>
        </p:grpSpPr>
        <p:sp>
          <p:nvSpPr>
            <p:cNvPr id="20" name="文本框 14"/>
            <p:cNvSpPr txBox="1"/>
            <p:nvPr/>
          </p:nvSpPr>
          <p:spPr>
            <a:xfrm>
              <a:off x="669540" y="3915498"/>
              <a:ext cx="1452703" cy="369332"/>
            </a:xfrm>
            <a:prstGeom prst="rect">
              <a:avLst/>
            </a:prstGeom>
            <a:noFill/>
          </p:spPr>
          <p:txBody>
            <a:bodyPr wrap="square" rtlCol="0">
              <a:spAutoFit/>
            </a:bodyPr>
            <a:lstStyle/>
            <a:p>
              <a:r>
                <a:rPr lang="zh-CN" altLang="en-US" dirty="0">
                  <a:solidFill>
                    <a:schemeClr val="accent3">
                      <a:lumMod val="50000"/>
                    </a:schemeClr>
                  </a:solidFill>
                  <a:latin typeface="微软雅黑" panose="020B0503020204020204" pitchFamily="34" charset="-122"/>
                  <a:ea typeface="微软雅黑" panose="020B0503020204020204" pitchFamily="34" charset="-122"/>
                </a:rPr>
                <a:t>第四季度</a:t>
              </a:r>
            </a:p>
          </p:txBody>
        </p:sp>
        <p:sp>
          <p:nvSpPr>
            <p:cNvPr id="21" name="矩形 20"/>
            <p:cNvSpPr/>
            <p:nvPr/>
          </p:nvSpPr>
          <p:spPr>
            <a:xfrm>
              <a:off x="720387" y="4281728"/>
              <a:ext cx="3938308" cy="2465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2" name="矩形 21"/>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786246" y="1277145"/>
            <a:ext cx="4445582" cy="675479"/>
            <a:chOff x="669540" y="1381284"/>
            <a:chExt cx="4446354" cy="675479"/>
          </a:xfrm>
        </p:grpSpPr>
        <p:sp>
          <p:nvSpPr>
            <p:cNvPr id="24" name="矩形 23"/>
            <p:cNvSpPr/>
            <p:nvPr/>
          </p:nvSpPr>
          <p:spPr>
            <a:xfrm>
              <a:off x="720388" y="1810234"/>
              <a:ext cx="2803712" cy="246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1"/>
            <p:cNvSpPr txBox="1"/>
            <p:nvPr/>
          </p:nvSpPr>
          <p:spPr>
            <a:xfrm>
              <a:off x="669540" y="1381284"/>
              <a:ext cx="1452703" cy="369332"/>
            </a:xfrm>
            <a:prstGeom prst="rect">
              <a:avLst/>
            </a:prstGeom>
            <a:noFill/>
          </p:spPr>
          <p:txBody>
            <a:bodyPr wrap="square" rtlCol="0">
              <a:spAutoFit/>
            </a:bodyPr>
            <a:lstStyle/>
            <a:p>
              <a:r>
                <a:rPr lang="zh-CN" altLang="en-US" dirty="0">
                  <a:solidFill>
                    <a:schemeClr val="accent3">
                      <a:lumMod val="50000"/>
                    </a:schemeClr>
                  </a:solidFill>
                  <a:latin typeface="微软雅黑" panose="020B0503020204020204" pitchFamily="34" charset="-122"/>
                  <a:ea typeface="微软雅黑" panose="020B0503020204020204" pitchFamily="34" charset="-122"/>
                </a:rPr>
                <a:t>第一季度</a:t>
              </a:r>
            </a:p>
          </p:txBody>
        </p:sp>
        <p:sp>
          <p:nvSpPr>
            <p:cNvPr id="26" name="矩形 25"/>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2"/>
          <p:cNvSpPr txBox="1"/>
          <p:nvPr/>
        </p:nvSpPr>
        <p:spPr>
          <a:xfrm>
            <a:off x="5679251" y="1943880"/>
            <a:ext cx="3000024" cy="915934"/>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lvl="0" algn="l" fontAlgn="auto">
              <a:spcBef>
                <a:spcPts val="0"/>
              </a:spcBef>
              <a:defRPr/>
            </a:pPr>
            <a:r>
              <a:rPr kumimoji="0" lang="zh-CN" altLang="en-US" sz="1150" b="0" i="0" u="none" strike="noStrike" kern="0" cap="none" spc="0" normalizeH="0" baseline="0" noProof="1">
                <a:ln>
                  <a:noFill/>
                </a:ln>
                <a:solidFill>
                  <a:schemeClr val="accent3">
                    <a:lumMod val="75000"/>
                  </a:schemeClr>
                </a:solidFill>
                <a:effectLst/>
                <a:uLnTx/>
                <a:uFillTx/>
              </a:rPr>
              <a:t>您的内容打在这里，或者通过复制您的文本后，在此框中选择粘贴，并选择只保留</a:t>
            </a:r>
            <a:r>
              <a:rPr lang="zh-CN" altLang="en-US" sz="1150" b="0" kern="0" noProof="1">
                <a:solidFill>
                  <a:schemeClr val="accent3">
                    <a:lumMod val="75000"/>
                  </a:schemeClr>
                </a:solidFill>
              </a:rPr>
              <a:t>文字您的内容打在这里，或者通过复制您的文本后，在此框中选择粘贴，并选择只保留文字。</a:t>
            </a:r>
            <a:endParaRPr kumimoji="0" lang="en-US" altLang="zh-CN" sz="1150" b="0" i="0" u="none" strike="noStrike" kern="0" cap="none" spc="0" normalizeH="0" baseline="0" noProof="1">
              <a:ln>
                <a:noFill/>
              </a:ln>
              <a:solidFill>
                <a:schemeClr val="accent3">
                  <a:lumMod val="75000"/>
                </a:schemeClr>
              </a:solidFill>
              <a:effectLst/>
              <a:uLnTx/>
              <a:uFillTx/>
            </a:endParaRPr>
          </a:p>
        </p:txBody>
      </p:sp>
      <p:sp>
        <p:nvSpPr>
          <p:cNvPr id="28" name="TextBox 27"/>
          <p:cNvSpPr txBox="1"/>
          <p:nvPr/>
        </p:nvSpPr>
        <p:spPr>
          <a:xfrm>
            <a:off x="5679251" y="1401604"/>
            <a:ext cx="2971284" cy="453960"/>
          </a:xfrm>
          <a:prstGeom prst="rect">
            <a:avLst/>
          </a:prstGeom>
          <a:noFill/>
        </p:spPr>
        <p:txBody>
          <a:bodyPr wrap="square" lIns="68571" tIns="34285" rIns="68571" bIns="34285" rtlCol="0">
            <a:spAutoFit/>
          </a:bodyPr>
          <a:lstStyle/>
          <a:p>
            <a:pPr algn="l"/>
            <a:r>
              <a:rPr lang="zh-CN" altLang="en-US" sz="2500" dirty="0">
                <a:solidFill>
                  <a:schemeClr val="accent3">
                    <a:lumMod val="50000"/>
                  </a:schemeClr>
                </a:solidFill>
                <a:latin typeface="微软雅黑" panose="020B0503020204020204" pitchFamily="34" charset="-122"/>
                <a:ea typeface="微软雅黑" panose="020B0503020204020204" pitchFamily="34" charset="-122"/>
              </a:rPr>
              <a:t>点击添加标题文字</a:t>
            </a:r>
          </a:p>
        </p:txBody>
      </p:sp>
      <p:sp>
        <p:nvSpPr>
          <p:cNvPr id="29" name="TextBox 28"/>
          <p:cNvSpPr txBox="1"/>
          <p:nvPr/>
        </p:nvSpPr>
        <p:spPr>
          <a:xfrm>
            <a:off x="5603064" y="3234388"/>
            <a:ext cx="2971284" cy="377016"/>
          </a:xfrm>
          <a:prstGeom prst="rect">
            <a:avLst/>
          </a:prstGeom>
          <a:noFill/>
        </p:spPr>
        <p:txBody>
          <a:bodyPr wrap="square" lIns="68571" tIns="34285" rIns="68571" bIns="34285" rtlCol="0">
            <a:spAutoFit/>
          </a:bodyPr>
          <a:lstStyle/>
          <a:p>
            <a:pPr algn="l"/>
            <a:r>
              <a:rPr lang="zh-CN" altLang="en-US" sz="2000" dirty="0">
                <a:solidFill>
                  <a:schemeClr val="accent3">
                    <a:lumMod val="50000"/>
                  </a:schemeClr>
                </a:solidFill>
                <a:latin typeface="微软雅黑" panose="020B0503020204020204" pitchFamily="34" charset="-122"/>
                <a:ea typeface="微软雅黑" panose="020B0503020204020204" pitchFamily="34" charset="-122"/>
              </a:rPr>
              <a:t>全年总额：</a:t>
            </a:r>
          </a:p>
        </p:txBody>
      </p:sp>
      <p:sp>
        <p:nvSpPr>
          <p:cNvPr id="30" name="TextBox 29"/>
          <p:cNvSpPr txBox="1"/>
          <p:nvPr/>
        </p:nvSpPr>
        <p:spPr>
          <a:xfrm>
            <a:off x="5603064" y="3534724"/>
            <a:ext cx="2971284" cy="838681"/>
          </a:xfrm>
          <a:prstGeom prst="rect">
            <a:avLst/>
          </a:prstGeom>
          <a:noFill/>
        </p:spPr>
        <p:txBody>
          <a:bodyPr wrap="square" lIns="68571" tIns="34285" rIns="68571" bIns="34285" rtlCol="0">
            <a:spAutoFit/>
          </a:bodyPr>
          <a:lstStyle/>
          <a:p>
            <a:pPr algn="l"/>
            <a:r>
              <a:rPr lang="en-US" altLang="zh-CN" sz="5000" b="0" dirty="0">
                <a:solidFill>
                  <a:schemeClr val="accent3">
                    <a:lumMod val="50000"/>
                  </a:schemeClr>
                </a:solidFill>
                <a:latin typeface="Impact" panose="020B0806030902050204" pitchFamily="34" charset="0"/>
                <a:ea typeface="微软雅黑" panose="020B0503020204020204" pitchFamily="34" charset="-122"/>
              </a:rPr>
              <a:t>80,012,969</a:t>
            </a:r>
            <a:endParaRPr lang="zh-CN" altLang="en-US" sz="5000" b="0" dirty="0">
              <a:solidFill>
                <a:schemeClr val="accent3">
                  <a:lumMod val="50000"/>
                </a:schemeClr>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0-#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4500"/>
                            </p:stCondLst>
                            <p:childTnLst>
                              <p:par>
                                <p:cTn id="48" presetID="16" presetClass="entr" presetSubtype="2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23" presetClass="entr" presetSubtype="16" fill="hold" grpId="0" nodeType="afterEffect">
                                  <p:stCondLst>
                                    <p:cond delay="0"/>
                                  </p:stCondLst>
                                  <p:iterate type="lt">
                                    <p:tmPct val="15000"/>
                                  </p:iterate>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六边形 7"/>
          <p:cNvSpPr/>
          <p:nvPr/>
        </p:nvSpPr>
        <p:spPr>
          <a:xfrm rot="5400000">
            <a:off x="2924270" y="1548204"/>
            <a:ext cx="2899482" cy="2499119"/>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6"/>
          <p:cNvSpPr/>
          <p:nvPr/>
        </p:nvSpPr>
        <p:spPr bwMode="auto">
          <a:xfrm>
            <a:off x="4908204" y="2207311"/>
            <a:ext cx="1031869"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7"/>
          <p:cNvSpPr/>
          <p:nvPr/>
        </p:nvSpPr>
        <p:spPr bwMode="auto">
          <a:xfrm>
            <a:off x="2768296" y="2207311"/>
            <a:ext cx="1030679"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8"/>
          <p:cNvSpPr/>
          <p:nvPr/>
        </p:nvSpPr>
        <p:spPr bwMode="auto">
          <a:xfrm>
            <a:off x="3302678" y="1277144"/>
            <a:ext cx="1030679"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9"/>
          <p:cNvSpPr/>
          <p:nvPr/>
        </p:nvSpPr>
        <p:spPr bwMode="auto">
          <a:xfrm>
            <a:off x="4375012" y="1277144"/>
            <a:ext cx="1030679"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10"/>
          <p:cNvSpPr/>
          <p:nvPr/>
        </p:nvSpPr>
        <p:spPr bwMode="auto">
          <a:xfrm>
            <a:off x="3302678" y="3131520"/>
            <a:ext cx="1030679"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11"/>
          <p:cNvSpPr/>
          <p:nvPr/>
        </p:nvSpPr>
        <p:spPr bwMode="auto">
          <a:xfrm>
            <a:off x="4375012" y="3131520"/>
            <a:ext cx="1030679"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13"/>
          <p:cNvSpPr>
            <a:spLocks noEditPoints="1"/>
          </p:cNvSpPr>
          <p:nvPr/>
        </p:nvSpPr>
        <p:spPr bwMode="auto">
          <a:xfrm>
            <a:off x="3072977" y="2577709"/>
            <a:ext cx="459402" cy="45376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14"/>
          <p:cNvSpPr>
            <a:spLocks noEditPoints="1"/>
          </p:cNvSpPr>
          <p:nvPr/>
        </p:nvSpPr>
        <p:spPr bwMode="auto">
          <a:xfrm>
            <a:off x="3669247" y="1599905"/>
            <a:ext cx="329675" cy="45019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Freeform 15"/>
          <p:cNvSpPr>
            <a:spLocks noEditPoints="1"/>
          </p:cNvSpPr>
          <p:nvPr/>
        </p:nvSpPr>
        <p:spPr bwMode="auto">
          <a:xfrm>
            <a:off x="4629707" y="1649926"/>
            <a:ext cx="523670" cy="44900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Freeform 17"/>
          <p:cNvSpPr>
            <a:spLocks noEditPoints="1"/>
          </p:cNvSpPr>
          <p:nvPr/>
        </p:nvSpPr>
        <p:spPr bwMode="auto">
          <a:xfrm>
            <a:off x="5181494" y="2575327"/>
            <a:ext cx="459402" cy="460915"/>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TextBox 21"/>
          <p:cNvSpPr txBox="1"/>
          <p:nvPr/>
        </p:nvSpPr>
        <p:spPr>
          <a:xfrm>
            <a:off x="1187997" y="1504305"/>
            <a:ext cx="1497425" cy="300175"/>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项目一完成情况</a:t>
            </a:r>
          </a:p>
        </p:txBody>
      </p:sp>
      <p:sp>
        <p:nvSpPr>
          <p:cNvPr id="23" name="TextBox 22"/>
          <p:cNvSpPr txBox="1"/>
          <p:nvPr/>
        </p:nvSpPr>
        <p:spPr>
          <a:xfrm>
            <a:off x="686475" y="1799466"/>
            <a:ext cx="1998947" cy="438572"/>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请在这里输入段落文本内容请在这里输入段落文本内容</a:t>
            </a:r>
          </a:p>
        </p:txBody>
      </p:sp>
      <p:sp>
        <p:nvSpPr>
          <p:cNvPr id="24" name="TextBox 23"/>
          <p:cNvSpPr txBox="1"/>
          <p:nvPr/>
        </p:nvSpPr>
        <p:spPr>
          <a:xfrm>
            <a:off x="6153832" y="1455736"/>
            <a:ext cx="1497425" cy="300175"/>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项目四完成情况</a:t>
            </a:r>
          </a:p>
        </p:txBody>
      </p:sp>
      <p:sp>
        <p:nvSpPr>
          <p:cNvPr id="25" name="TextBox 24"/>
          <p:cNvSpPr txBox="1"/>
          <p:nvPr/>
        </p:nvSpPr>
        <p:spPr>
          <a:xfrm>
            <a:off x="6153831" y="1750897"/>
            <a:ext cx="1998947" cy="438572"/>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请在这里输入段落文本内容请在这里输入段落文本内容</a:t>
            </a:r>
          </a:p>
        </p:txBody>
      </p:sp>
      <p:sp>
        <p:nvSpPr>
          <p:cNvPr id="26" name="TextBox 25"/>
          <p:cNvSpPr txBox="1"/>
          <p:nvPr/>
        </p:nvSpPr>
        <p:spPr>
          <a:xfrm>
            <a:off x="1111810" y="2508409"/>
            <a:ext cx="1497425" cy="300175"/>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项目二完成情况</a:t>
            </a:r>
          </a:p>
        </p:txBody>
      </p:sp>
      <p:sp>
        <p:nvSpPr>
          <p:cNvPr id="27" name="TextBox 26"/>
          <p:cNvSpPr txBox="1"/>
          <p:nvPr/>
        </p:nvSpPr>
        <p:spPr>
          <a:xfrm>
            <a:off x="610288" y="2803570"/>
            <a:ext cx="1998947" cy="438572"/>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请在这里输入段落文本内容请在这里输入段落文本内容</a:t>
            </a:r>
          </a:p>
        </p:txBody>
      </p:sp>
      <p:sp>
        <p:nvSpPr>
          <p:cNvPr id="28" name="TextBox 27"/>
          <p:cNvSpPr txBox="1"/>
          <p:nvPr/>
        </p:nvSpPr>
        <p:spPr>
          <a:xfrm>
            <a:off x="6153832" y="3513771"/>
            <a:ext cx="1497425" cy="300175"/>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项目六完成情况</a:t>
            </a:r>
          </a:p>
        </p:txBody>
      </p:sp>
      <p:sp>
        <p:nvSpPr>
          <p:cNvPr id="29" name="TextBox 28"/>
          <p:cNvSpPr txBox="1"/>
          <p:nvPr/>
        </p:nvSpPr>
        <p:spPr>
          <a:xfrm>
            <a:off x="6153831" y="3808932"/>
            <a:ext cx="1998947" cy="438572"/>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请在这里输入段落文本内容请在这里输入段落文本内容</a:t>
            </a:r>
          </a:p>
        </p:txBody>
      </p:sp>
      <p:sp>
        <p:nvSpPr>
          <p:cNvPr id="30" name="TextBox 29"/>
          <p:cNvSpPr txBox="1"/>
          <p:nvPr/>
        </p:nvSpPr>
        <p:spPr>
          <a:xfrm>
            <a:off x="1187997" y="3574168"/>
            <a:ext cx="1497425" cy="300175"/>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项目三完成情况</a:t>
            </a:r>
          </a:p>
        </p:txBody>
      </p:sp>
      <p:sp>
        <p:nvSpPr>
          <p:cNvPr id="31" name="TextBox 30"/>
          <p:cNvSpPr txBox="1"/>
          <p:nvPr/>
        </p:nvSpPr>
        <p:spPr>
          <a:xfrm>
            <a:off x="686475" y="3869329"/>
            <a:ext cx="1998947" cy="438572"/>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请在这里输入段落文本内容请在这里输入段落文本内容</a:t>
            </a:r>
          </a:p>
        </p:txBody>
      </p:sp>
      <p:sp>
        <p:nvSpPr>
          <p:cNvPr id="32" name="TextBox 31"/>
          <p:cNvSpPr txBox="1"/>
          <p:nvPr/>
        </p:nvSpPr>
        <p:spPr>
          <a:xfrm>
            <a:off x="6171923" y="2446971"/>
            <a:ext cx="1497425" cy="300175"/>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项目五完成情况</a:t>
            </a:r>
          </a:p>
        </p:txBody>
      </p:sp>
      <p:sp>
        <p:nvSpPr>
          <p:cNvPr id="33" name="TextBox 32"/>
          <p:cNvSpPr txBox="1"/>
          <p:nvPr/>
        </p:nvSpPr>
        <p:spPr>
          <a:xfrm>
            <a:off x="6171922" y="2742132"/>
            <a:ext cx="1998947" cy="438572"/>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请在这里输入段落文本内容请在这里输入段落文本内容</a:t>
            </a:r>
          </a:p>
        </p:txBody>
      </p:sp>
      <p:grpSp>
        <p:nvGrpSpPr>
          <p:cNvPr id="34" name="组合 33"/>
          <p:cNvGrpSpPr/>
          <p:nvPr/>
        </p:nvGrpSpPr>
        <p:grpSpPr>
          <a:xfrm>
            <a:off x="4638363" y="3492603"/>
            <a:ext cx="506356" cy="470018"/>
            <a:chOff x="5928340" y="670992"/>
            <a:chExt cx="506444" cy="470018"/>
          </a:xfrm>
          <a:solidFill>
            <a:schemeClr val="bg1"/>
          </a:solidFill>
        </p:grpSpPr>
        <p:sp>
          <p:nvSpPr>
            <p:cNvPr id="35"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36"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37"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grpSp>
        <p:nvGrpSpPr>
          <p:cNvPr id="38" name="组合 37"/>
          <p:cNvGrpSpPr/>
          <p:nvPr/>
        </p:nvGrpSpPr>
        <p:grpSpPr>
          <a:xfrm>
            <a:off x="3571907" y="3485505"/>
            <a:ext cx="428291" cy="468379"/>
            <a:chOff x="697828" y="4453123"/>
            <a:chExt cx="229831" cy="251300"/>
          </a:xfrm>
        </p:grpSpPr>
        <p:sp>
          <p:nvSpPr>
            <p:cNvPr id="39"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a:p>
          </p:txBody>
        </p:sp>
        <p:sp>
          <p:nvSpPr>
            <p:cNvPr id="40"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a:p>
          </p:txBody>
        </p:sp>
        <p:sp>
          <p:nvSpPr>
            <p:cNvPr id="41"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a:p>
          </p:txBody>
        </p:sp>
        <p:sp>
          <p:nvSpPr>
            <p:cNvPr id="42"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a:p>
          </p:txBody>
        </p:sp>
        <p:sp>
          <p:nvSpPr>
            <p:cNvPr id="43"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2500"/>
                                </p:stCondLst>
                                <p:childTnLst>
                                  <p:par>
                                    <p:cTn id="30" presetID="2" presetClass="entr" presetSubtype="9" fill="hold" grpId="0" nodeType="afterEffect" p14:presetBounceEnd="40000">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14:bounceEnd="40000">
                                          <p:cBhvr additive="base">
                                            <p:cTn id="32"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11"/>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14:presetBounceEnd="40000">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14:bounceEnd="40000">
                                          <p:cBhvr additive="base">
                                            <p:cTn id="36"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14:presetBounceEnd="40000">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14:bounceEnd="40000">
                                          <p:cBhvr additive="base">
                                            <p:cTn id="40"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6" fill="hold" grpId="0" nodeType="withEffect" p14:presetBounceEnd="40000">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14:bounceEnd="40000">
                                          <p:cBhvr additive="base">
                                            <p:cTn id="44"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14:presetBounceEnd="40000">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14:bounceEnd="40000">
                                          <p:cBhvr additive="base">
                                            <p:cTn id="48"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49" dur="50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8" fill="hold" grpId="0" nodeType="withEffect" p14:presetBounceEnd="40000">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14:bounceEnd="40000">
                                          <p:cBhvr additive="base">
                                            <p:cTn id="52"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31"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400" fill="hold"/>
                                            <p:tgtEl>
                                              <p:spTgt spid="17"/>
                                            </p:tgtEl>
                                            <p:attrNameLst>
                                              <p:attrName>ppt_w</p:attrName>
                                            </p:attrNameLst>
                                          </p:cBhvr>
                                          <p:tavLst>
                                            <p:tav tm="0">
                                              <p:val>
                                                <p:fltVal val="0"/>
                                              </p:val>
                                            </p:tav>
                                            <p:tav tm="100000">
                                              <p:val>
                                                <p:strVal val="#ppt_w"/>
                                              </p:val>
                                            </p:tav>
                                          </p:tavLst>
                                        </p:anim>
                                        <p:anim calcmode="lin" valueType="num">
                                          <p:cBhvr>
                                            <p:cTn id="58" dur="400" fill="hold"/>
                                            <p:tgtEl>
                                              <p:spTgt spid="17"/>
                                            </p:tgtEl>
                                            <p:attrNameLst>
                                              <p:attrName>ppt_h</p:attrName>
                                            </p:attrNameLst>
                                          </p:cBhvr>
                                          <p:tavLst>
                                            <p:tav tm="0">
                                              <p:val>
                                                <p:fltVal val="0"/>
                                              </p:val>
                                            </p:tav>
                                            <p:tav tm="100000">
                                              <p:val>
                                                <p:strVal val="#ppt_h"/>
                                              </p:val>
                                            </p:tav>
                                          </p:tavLst>
                                        </p:anim>
                                        <p:anim calcmode="lin" valueType="num">
                                          <p:cBhvr>
                                            <p:cTn id="59" dur="400" fill="hold"/>
                                            <p:tgtEl>
                                              <p:spTgt spid="17"/>
                                            </p:tgtEl>
                                            <p:attrNameLst>
                                              <p:attrName>style.rotation</p:attrName>
                                            </p:attrNameLst>
                                          </p:cBhvr>
                                          <p:tavLst>
                                            <p:tav tm="0">
                                              <p:val>
                                                <p:fltVal val="90"/>
                                              </p:val>
                                            </p:tav>
                                            <p:tav tm="100000">
                                              <p:val>
                                                <p:fltVal val="0"/>
                                              </p:val>
                                            </p:tav>
                                          </p:tavLst>
                                        </p:anim>
                                        <p:animEffect transition="in" filter="fade">
                                          <p:cBhvr>
                                            <p:cTn id="60" dur="400"/>
                                            <p:tgtEl>
                                              <p:spTgt spid="17"/>
                                            </p:tgtEl>
                                          </p:cBhvr>
                                        </p:animEffect>
                                      </p:childTnLst>
                                    </p:cTn>
                                  </p:par>
                                </p:childTnLst>
                              </p:cTn>
                            </p:par>
                            <p:par>
                              <p:cTn id="61" fill="hold">
                                <p:stCondLst>
                                  <p:cond delay="3500"/>
                                </p:stCondLst>
                                <p:childTnLst>
                                  <p:par>
                                    <p:cTn id="62" presetID="22" presetClass="entr" presetSubtype="2"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right)">
                                          <p:cBhvr>
                                            <p:cTn id="64" dur="500"/>
                                            <p:tgtEl>
                                              <p:spTgt spid="22"/>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right)">
                                          <p:cBhvr>
                                            <p:cTn id="67" dur="500"/>
                                            <p:tgtEl>
                                              <p:spTgt spid="23"/>
                                            </p:tgtEl>
                                          </p:cBhvr>
                                        </p:animEffect>
                                      </p:childTnLst>
                                    </p:cTn>
                                  </p:par>
                                </p:childTnLst>
                              </p:cTn>
                            </p:par>
                            <p:par>
                              <p:cTn id="68" fill="hold">
                                <p:stCondLst>
                                  <p:cond delay="4000"/>
                                </p:stCondLst>
                                <p:childTnLst>
                                  <p:par>
                                    <p:cTn id="69" presetID="31"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400" fill="hold"/>
                                            <p:tgtEl>
                                              <p:spTgt spid="20"/>
                                            </p:tgtEl>
                                            <p:attrNameLst>
                                              <p:attrName>ppt_w</p:attrName>
                                            </p:attrNameLst>
                                          </p:cBhvr>
                                          <p:tavLst>
                                            <p:tav tm="0">
                                              <p:val>
                                                <p:fltVal val="0"/>
                                              </p:val>
                                            </p:tav>
                                            <p:tav tm="100000">
                                              <p:val>
                                                <p:strVal val="#ppt_w"/>
                                              </p:val>
                                            </p:tav>
                                          </p:tavLst>
                                        </p:anim>
                                        <p:anim calcmode="lin" valueType="num">
                                          <p:cBhvr>
                                            <p:cTn id="72" dur="400" fill="hold"/>
                                            <p:tgtEl>
                                              <p:spTgt spid="20"/>
                                            </p:tgtEl>
                                            <p:attrNameLst>
                                              <p:attrName>ppt_h</p:attrName>
                                            </p:attrNameLst>
                                          </p:cBhvr>
                                          <p:tavLst>
                                            <p:tav tm="0">
                                              <p:val>
                                                <p:fltVal val="0"/>
                                              </p:val>
                                            </p:tav>
                                            <p:tav tm="100000">
                                              <p:val>
                                                <p:strVal val="#ppt_h"/>
                                              </p:val>
                                            </p:tav>
                                          </p:tavLst>
                                        </p:anim>
                                        <p:anim calcmode="lin" valueType="num">
                                          <p:cBhvr>
                                            <p:cTn id="73" dur="400" fill="hold"/>
                                            <p:tgtEl>
                                              <p:spTgt spid="20"/>
                                            </p:tgtEl>
                                            <p:attrNameLst>
                                              <p:attrName>style.rotation</p:attrName>
                                            </p:attrNameLst>
                                          </p:cBhvr>
                                          <p:tavLst>
                                            <p:tav tm="0">
                                              <p:val>
                                                <p:fltVal val="90"/>
                                              </p:val>
                                            </p:tav>
                                            <p:tav tm="100000">
                                              <p:val>
                                                <p:fltVal val="0"/>
                                              </p:val>
                                            </p:tav>
                                          </p:tavLst>
                                        </p:anim>
                                        <p:animEffect transition="in" filter="fade">
                                          <p:cBhvr>
                                            <p:cTn id="74" dur="400"/>
                                            <p:tgtEl>
                                              <p:spTgt spid="20"/>
                                            </p:tgtEl>
                                          </p:cBhvr>
                                        </p:animEffect>
                                      </p:childTnLst>
                                    </p:cTn>
                                  </p:par>
                                </p:childTnLst>
                              </p:cTn>
                            </p:par>
                            <p:par>
                              <p:cTn id="75" fill="hold">
                                <p:stCondLst>
                                  <p:cond delay="4500"/>
                                </p:stCondLst>
                                <p:childTnLst>
                                  <p:par>
                                    <p:cTn id="76" presetID="22" presetClass="entr" presetSubtype="2"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right)">
                                          <p:cBhvr>
                                            <p:cTn id="78" dur="500"/>
                                            <p:tgtEl>
                                              <p:spTgt spid="2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right)">
                                          <p:cBhvr>
                                            <p:cTn id="81" dur="500"/>
                                            <p:tgtEl>
                                              <p:spTgt spid="25"/>
                                            </p:tgtEl>
                                          </p:cBhvr>
                                        </p:animEffect>
                                      </p:childTnLst>
                                    </p:cTn>
                                  </p:par>
                                </p:childTnLst>
                              </p:cTn>
                            </p:par>
                            <p:par>
                              <p:cTn id="82" fill="hold">
                                <p:stCondLst>
                                  <p:cond delay="5000"/>
                                </p:stCondLst>
                                <p:childTnLst>
                                  <p:par>
                                    <p:cTn id="83" presetID="31" presetClass="entr" presetSubtype="0"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400" fill="hold"/>
                                            <p:tgtEl>
                                              <p:spTgt spid="16"/>
                                            </p:tgtEl>
                                            <p:attrNameLst>
                                              <p:attrName>ppt_w</p:attrName>
                                            </p:attrNameLst>
                                          </p:cBhvr>
                                          <p:tavLst>
                                            <p:tav tm="0">
                                              <p:val>
                                                <p:fltVal val="0"/>
                                              </p:val>
                                            </p:tav>
                                            <p:tav tm="100000">
                                              <p:val>
                                                <p:strVal val="#ppt_w"/>
                                              </p:val>
                                            </p:tav>
                                          </p:tavLst>
                                        </p:anim>
                                        <p:anim calcmode="lin" valueType="num">
                                          <p:cBhvr>
                                            <p:cTn id="86" dur="400" fill="hold"/>
                                            <p:tgtEl>
                                              <p:spTgt spid="16"/>
                                            </p:tgtEl>
                                            <p:attrNameLst>
                                              <p:attrName>ppt_h</p:attrName>
                                            </p:attrNameLst>
                                          </p:cBhvr>
                                          <p:tavLst>
                                            <p:tav tm="0">
                                              <p:val>
                                                <p:fltVal val="0"/>
                                              </p:val>
                                            </p:tav>
                                            <p:tav tm="100000">
                                              <p:val>
                                                <p:strVal val="#ppt_h"/>
                                              </p:val>
                                            </p:tav>
                                          </p:tavLst>
                                        </p:anim>
                                        <p:anim calcmode="lin" valueType="num">
                                          <p:cBhvr>
                                            <p:cTn id="87" dur="400" fill="hold"/>
                                            <p:tgtEl>
                                              <p:spTgt spid="16"/>
                                            </p:tgtEl>
                                            <p:attrNameLst>
                                              <p:attrName>style.rotation</p:attrName>
                                            </p:attrNameLst>
                                          </p:cBhvr>
                                          <p:tavLst>
                                            <p:tav tm="0">
                                              <p:val>
                                                <p:fltVal val="90"/>
                                              </p:val>
                                            </p:tav>
                                            <p:tav tm="100000">
                                              <p:val>
                                                <p:fltVal val="0"/>
                                              </p:val>
                                            </p:tav>
                                          </p:tavLst>
                                        </p:anim>
                                        <p:animEffect transition="in" filter="fade">
                                          <p:cBhvr>
                                            <p:cTn id="88" dur="400"/>
                                            <p:tgtEl>
                                              <p:spTgt spid="16"/>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right)">
                                          <p:cBhvr>
                                            <p:cTn id="92" dur="500"/>
                                            <p:tgtEl>
                                              <p:spTgt spid="26"/>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right)">
                                          <p:cBhvr>
                                            <p:cTn id="95" dur="500"/>
                                            <p:tgtEl>
                                              <p:spTgt spid="27"/>
                                            </p:tgtEl>
                                          </p:cBhvr>
                                        </p:animEffect>
                                      </p:childTnLst>
                                    </p:cTn>
                                  </p:par>
                                </p:childTnLst>
                              </p:cTn>
                            </p:par>
                            <p:par>
                              <p:cTn id="96" fill="hold">
                                <p:stCondLst>
                                  <p:cond delay="6000"/>
                                </p:stCondLst>
                                <p:childTnLst>
                                  <p:par>
                                    <p:cTn id="97" presetID="31" presetClass="entr" presetSubtype="0" fill="hold" nodeType="after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p:cTn id="99" dur="500" fill="hold"/>
                                            <p:tgtEl>
                                              <p:spTgt spid="34"/>
                                            </p:tgtEl>
                                            <p:attrNameLst>
                                              <p:attrName>ppt_w</p:attrName>
                                            </p:attrNameLst>
                                          </p:cBhvr>
                                          <p:tavLst>
                                            <p:tav tm="0">
                                              <p:val>
                                                <p:fltVal val="0"/>
                                              </p:val>
                                            </p:tav>
                                            <p:tav tm="100000">
                                              <p:val>
                                                <p:strVal val="#ppt_w"/>
                                              </p:val>
                                            </p:tav>
                                          </p:tavLst>
                                        </p:anim>
                                        <p:anim calcmode="lin" valueType="num">
                                          <p:cBhvr>
                                            <p:cTn id="100" dur="500" fill="hold"/>
                                            <p:tgtEl>
                                              <p:spTgt spid="34"/>
                                            </p:tgtEl>
                                            <p:attrNameLst>
                                              <p:attrName>ppt_h</p:attrName>
                                            </p:attrNameLst>
                                          </p:cBhvr>
                                          <p:tavLst>
                                            <p:tav tm="0">
                                              <p:val>
                                                <p:fltVal val="0"/>
                                              </p:val>
                                            </p:tav>
                                            <p:tav tm="100000">
                                              <p:val>
                                                <p:strVal val="#ppt_h"/>
                                              </p:val>
                                            </p:tav>
                                          </p:tavLst>
                                        </p:anim>
                                        <p:anim calcmode="lin" valueType="num">
                                          <p:cBhvr>
                                            <p:cTn id="101" dur="500" fill="hold"/>
                                            <p:tgtEl>
                                              <p:spTgt spid="34"/>
                                            </p:tgtEl>
                                            <p:attrNameLst>
                                              <p:attrName>style.rotation</p:attrName>
                                            </p:attrNameLst>
                                          </p:cBhvr>
                                          <p:tavLst>
                                            <p:tav tm="0">
                                              <p:val>
                                                <p:fltVal val="90"/>
                                              </p:val>
                                            </p:tav>
                                            <p:tav tm="100000">
                                              <p:val>
                                                <p:fltVal val="0"/>
                                              </p:val>
                                            </p:tav>
                                          </p:tavLst>
                                        </p:anim>
                                        <p:animEffect transition="in" filter="fade">
                                          <p:cBhvr>
                                            <p:cTn id="102" dur="500"/>
                                            <p:tgtEl>
                                              <p:spTgt spid="34"/>
                                            </p:tgtEl>
                                          </p:cBhvr>
                                        </p:animEffect>
                                      </p:childTnLst>
                                    </p:cTn>
                                  </p:par>
                                </p:childTnLst>
                              </p:cTn>
                            </p:par>
                            <p:par>
                              <p:cTn id="103" fill="hold">
                                <p:stCondLst>
                                  <p:cond delay="6500"/>
                                </p:stCondLst>
                                <p:childTnLst>
                                  <p:par>
                                    <p:cTn id="104" presetID="22" presetClass="entr" presetSubtype="2"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right)">
                                          <p:cBhvr>
                                            <p:cTn id="106" dur="500"/>
                                            <p:tgtEl>
                                              <p:spTgt spid="28"/>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right)">
                                          <p:cBhvr>
                                            <p:cTn id="109" dur="500"/>
                                            <p:tgtEl>
                                              <p:spTgt spid="29"/>
                                            </p:tgtEl>
                                          </p:cBhvr>
                                        </p:animEffect>
                                      </p:childTnLst>
                                    </p:cTn>
                                  </p:par>
                                </p:childTnLst>
                              </p:cTn>
                            </p:par>
                            <p:par>
                              <p:cTn id="110" fill="hold">
                                <p:stCondLst>
                                  <p:cond delay="7000"/>
                                </p:stCondLst>
                                <p:childTnLst>
                                  <p:par>
                                    <p:cTn id="111" presetID="31" presetClass="entr" presetSubtype="0" fill="hold" nodeType="after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500" fill="hold"/>
                                            <p:tgtEl>
                                              <p:spTgt spid="38"/>
                                            </p:tgtEl>
                                            <p:attrNameLst>
                                              <p:attrName>ppt_w</p:attrName>
                                            </p:attrNameLst>
                                          </p:cBhvr>
                                          <p:tavLst>
                                            <p:tav tm="0">
                                              <p:val>
                                                <p:fltVal val="0"/>
                                              </p:val>
                                            </p:tav>
                                            <p:tav tm="100000">
                                              <p:val>
                                                <p:strVal val="#ppt_w"/>
                                              </p:val>
                                            </p:tav>
                                          </p:tavLst>
                                        </p:anim>
                                        <p:anim calcmode="lin" valueType="num">
                                          <p:cBhvr>
                                            <p:cTn id="114" dur="500" fill="hold"/>
                                            <p:tgtEl>
                                              <p:spTgt spid="38"/>
                                            </p:tgtEl>
                                            <p:attrNameLst>
                                              <p:attrName>ppt_h</p:attrName>
                                            </p:attrNameLst>
                                          </p:cBhvr>
                                          <p:tavLst>
                                            <p:tav tm="0">
                                              <p:val>
                                                <p:fltVal val="0"/>
                                              </p:val>
                                            </p:tav>
                                            <p:tav tm="100000">
                                              <p:val>
                                                <p:strVal val="#ppt_h"/>
                                              </p:val>
                                            </p:tav>
                                          </p:tavLst>
                                        </p:anim>
                                        <p:anim calcmode="lin" valueType="num">
                                          <p:cBhvr>
                                            <p:cTn id="115" dur="500" fill="hold"/>
                                            <p:tgtEl>
                                              <p:spTgt spid="38"/>
                                            </p:tgtEl>
                                            <p:attrNameLst>
                                              <p:attrName>style.rotation</p:attrName>
                                            </p:attrNameLst>
                                          </p:cBhvr>
                                          <p:tavLst>
                                            <p:tav tm="0">
                                              <p:val>
                                                <p:fltVal val="90"/>
                                              </p:val>
                                            </p:tav>
                                            <p:tav tm="100000">
                                              <p:val>
                                                <p:fltVal val="0"/>
                                              </p:val>
                                            </p:tav>
                                          </p:tavLst>
                                        </p:anim>
                                        <p:animEffect transition="in" filter="fade">
                                          <p:cBhvr>
                                            <p:cTn id="116" dur="500"/>
                                            <p:tgtEl>
                                              <p:spTgt spid="38"/>
                                            </p:tgtEl>
                                          </p:cBhvr>
                                        </p:animEffect>
                                      </p:childTnLst>
                                    </p:cTn>
                                  </p:par>
                                </p:childTnLst>
                              </p:cTn>
                            </p:par>
                            <p:par>
                              <p:cTn id="117" fill="hold">
                                <p:stCondLst>
                                  <p:cond delay="75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wipe(right)">
                                          <p:cBhvr>
                                            <p:cTn id="123" dur="500"/>
                                            <p:tgtEl>
                                              <p:spTgt spid="31"/>
                                            </p:tgtEl>
                                          </p:cBhvr>
                                        </p:animEffect>
                                      </p:childTnLst>
                                    </p:cTn>
                                  </p:par>
                                </p:childTnLst>
                              </p:cTn>
                            </p:par>
                            <p:par>
                              <p:cTn id="124" fill="hold">
                                <p:stCondLst>
                                  <p:cond delay="8000"/>
                                </p:stCondLst>
                                <p:childTnLst>
                                  <p:par>
                                    <p:cTn id="125" presetID="31" presetClass="entr" presetSubtype="0" fill="hold" grpId="0" nodeType="after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400" fill="hold"/>
                                            <p:tgtEl>
                                              <p:spTgt spid="21"/>
                                            </p:tgtEl>
                                            <p:attrNameLst>
                                              <p:attrName>ppt_w</p:attrName>
                                            </p:attrNameLst>
                                          </p:cBhvr>
                                          <p:tavLst>
                                            <p:tav tm="0">
                                              <p:val>
                                                <p:fltVal val="0"/>
                                              </p:val>
                                            </p:tav>
                                            <p:tav tm="100000">
                                              <p:val>
                                                <p:strVal val="#ppt_w"/>
                                              </p:val>
                                            </p:tav>
                                          </p:tavLst>
                                        </p:anim>
                                        <p:anim calcmode="lin" valueType="num">
                                          <p:cBhvr>
                                            <p:cTn id="128" dur="400" fill="hold"/>
                                            <p:tgtEl>
                                              <p:spTgt spid="21"/>
                                            </p:tgtEl>
                                            <p:attrNameLst>
                                              <p:attrName>ppt_h</p:attrName>
                                            </p:attrNameLst>
                                          </p:cBhvr>
                                          <p:tavLst>
                                            <p:tav tm="0">
                                              <p:val>
                                                <p:fltVal val="0"/>
                                              </p:val>
                                            </p:tav>
                                            <p:tav tm="100000">
                                              <p:val>
                                                <p:strVal val="#ppt_h"/>
                                              </p:val>
                                            </p:tav>
                                          </p:tavLst>
                                        </p:anim>
                                        <p:anim calcmode="lin" valueType="num">
                                          <p:cBhvr>
                                            <p:cTn id="129" dur="400" fill="hold"/>
                                            <p:tgtEl>
                                              <p:spTgt spid="21"/>
                                            </p:tgtEl>
                                            <p:attrNameLst>
                                              <p:attrName>style.rotation</p:attrName>
                                            </p:attrNameLst>
                                          </p:cBhvr>
                                          <p:tavLst>
                                            <p:tav tm="0">
                                              <p:val>
                                                <p:fltVal val="90"/>
                                              </p:val>
                                            </p:tav>
                                            <p:tav tm="100000">
                                              <p:val>
                                                <p:fltVal val="0"/>
                                              </p:val>
                                            </p:tav>
                                          </p:tavLst>
                                        </p:anim>
                                        <p:animEffect transition="in" filter="fade">
                                          <p:cBhvr>
                                            <p:cTn id="130" dur="400"/>
                                            <p:tgtEl>
                                              <p:spTgt spid="21"/>
                                            </p:tgtEl>
                                          </p:cBhvr>
                                        </p:animEffect>
                                      </p:childTnLst>
                                    </p:cTn>
                                  </p:par>
                                </p:childTnLst>
                              </p:cTn>
                            </p:par>
                            <p:par>
                              <p:cTn id="131" fill="hold">
                                <p:stCondLst>
                                  <p:cond delay="8500"/>
                                </p:stCondLst>
                                <p:childTnLst>
                                  <p:par>
                                    <p:cTn id="132" presetID="22" presetClass="entr" presetSubtype="2"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wipe(right)">
                                          <p:cBhvr>
                                            <p:cTn id="134" dur="500"/>
                                            <p:tgtEl>
                                              <p:spTgt spid="32"/>
                                            </p:tgtEl>
                                          </p:cBhvr>
                                        </p:animEffect>
                                      </p:childTnLst>
                                    </p:cTn>
                                  </p:par>
                                  <p:par>
                                    <p:cTn id="135" presetID="22" presetClass="entr" presetSubtype="2" fill="hold" grpId="0" nodeType="with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wipe(right)">
                                          <p:cBhvr>
                                            <p:cTn id="1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8" grpId="0" animBg="1"/>
          <p:bldP spid="9" grpId="0" animBg="1"/>
          <p:bldP spid="10" grpId="0" animBg="1"/>
          <p:bldP spid="11" grpId="0" animBg="1"/>
          <p:bldP spid="12" grpId="0" animBg="1"/>
          <p:bldP spid="13" grpId="0" animBg="1"/>
          <p:bldP spid="14" grpId="0" animBg="1"/>
          <p:bldP spid="16" grpId="0" animBg="1"/>
          <p:bldP spid="17" grpId="0" animBg="1"/>
          <p:bldP spid="20" grpId="0" animBg="1"/>
          <p:bldP spid="21" grpId="0" animBg="1"/>
          <p:bldP spid="22" grpId="0"/>
          <p:bldP spid="23" grpId="0"/>
          <p:bldP spid="24" grpId="0"/>
          <p:bldP spid="25" grpId="0"/>
          <p:bldP spid="26" grpId="0"/>
          <p:bldP spid="27" grpId="0"/>
          <p:bldP spid="28" grpId="0"/>
          <p:bldP spid="29" grpId="0"/>
          <p:bldP spid="30"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2500"/>
                                </p:stCondLst>
                                <p:childTnLst>
                                  <p:par>
                                    <p:cTn id="30" presetID="2" presetClass="entr" presetSubtype="9"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0-#ppt_w/2"/>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31"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400" fill="hold"/>
                                            <p:tgtEl>
                                              <p:spTgt spid="17"/>
                                            </p:tgtEl>
                                            <p:attrNameLst>
                                              <p:attrName>ppt_w</p:attrName>
                                            </p:attrNameLst>
                                          </p:cBhvr>
                                          <p:tavLst>
                                            <p:tav tm="0">
                                              <p:val>
                                                <p:fltVal val="0"/>
                                              </p:val>
                                            </p:tav>
                                            <p:tav tm="100000">
                                              <p:val>
                                                <p:strVal val="#ppt_w"/>
                                              </p:val>
                                            </p:tav>
                                          </p:tavLst>
                                        </p:anim>
                                        <p:anim calcmode="lin" valueType="num">
                                          <p:cBhvr>
                                            <p:cTn id="58" dur="400" fill="hold"/>
                                            <p:tgtEl>
                                              <p:spTgt spid="17"/>
                                            </p:tgtEl>
                                            <p:attrNameLst>
                                              <p:attrName>ppt_h</p:attrName>
                                            </p:attrNameLst>
                                          </p:cBhvr>
                                          <p:tavLst>
                                            <p:tav tm="0">
                                              <p:val>
                                                <p:fltVal val="0"/>
                                              </p:val>
                                            </p:tav>
                                            <p:tav tm="100000">
                                              <p:val>
                                                <p:strVal val="#ppt_h"/>
                                              </p:val>
                                            </p:tav>
                                          </p:tavLst>
                                        </p:anim>
                                        <p:anim calcmode="lin" valueType="num">
                                          <p:cBhvr>
                                            <p:cTn id="59" dur="400" fill="hold"/>
                                            <p:tgtEl>
                                              <p:spTgt spid="17"/>
                                            </p:tgtEl>
                                            <p:attrNameLst>
                                              <p:attrName>style.rotation</p:attrName>
                                            </p:attrNameLst>
                                          </p:cBhvr>
                                          <p:tavLst>
                                            <p:tav tm="0">
                                              <p:val>
                                                <p:fltVal val="90"/>
                                              </p:val>
                                            </p:tav>
                                            <p:tav tm="100000">
                                              <p:val>
                                                <p:fltVal val="0"/>
                                              </p:val>
                                            </p:tav>
                                          </p:tavLst>
                                        </p:anim>
                                        <p:animEffect transition="in" filter="fade">
                                          <p:cBhvr>
                                            <p:cTn id="60" dur="400"/>
                                            <p:tgtEl>
                                              <p:spTgt spid="17"/>
                                            </p:tgtEl>
                                          </p:cBhvr>
                                        </p:animEffect>
                                      </p:childTnLst>
                                    </p:cTn>
                                  </p:par>
                                </p:childTnLst>
                              </p:cTn>
                            </p:par>
                            <p:par>
                              <p:cTn id="61" fill="hold">
                                <p:stCondLst>
                                  <p:cond delay="3500"/>
                                </p:stCondLst>
                                <p:childTnLst>
                                  <p:par>
                                    <p:cTn id="62" presetID="22" presetClass="entr" presetSubtype="2"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right)">
                                          <p:cBhvr>
                                            <p:cTn id="64" dur="500"/>
                                            <p:tgtEl>
                                              <p:spTgt spid="22"/>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right)">
                                          <p:cBhvr>
                                            <p:cTn id="67" dur="500"/>
                                            <p:tgtEl>
                                              <p:spTgt spid="23"/>
                                            </p:tgtEl>
                                          </p:cBhvr>
                                        </p:animEffect>
                                      </p:childTnLst>
                                    </p:cTn>
                                  </p:par>
                                </p:childTnLst>
                              </p:cTn>
                            </p:par>
                            <p:par>
                              <p:cTn id="68" fill="hold">
                                <p:stCondLst>
                                  <p:cond delay="4000"/>
                                </p:stCondLst>
                                <p:childTnLst>
                                  <p:par>
                                    <p:cTn id="69" presetID="31"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400" fill="hold"/>
                                            <p:tgtEl>
                                              <p:spTgt spid="20"/>
                                            </p:tgtEl>
                                            <p:attrNameLst>
                                              <p:attrName>ppt_w</p:attrName>
                                            </p:attrNameLst>
                                          </p:cBhvr>
                                          <p:tavLst>
                                            <p:tav tm="0">
                                              <p:val>
                                                <p:fltVal val="0"/>
                                              </p:val>
                                            </p:tav>
                                            <p:tav tm="100000">
                                              <p:val>
                                                <p:strVal val="#ppt_w"/>
                                              </p:val>
                                            </p:tav>
                                          </p:tavLst>
                                        </p:anim>
                                        <p:anim calcmode="lin" valueType="num">
                                          <p:cBhvr>
                                            <p:cTn id="72" dur="400" fill="hold"/>
                                            <p:tgtEl>
                                              <p:spTgt spid="20"/>
                                            </p:tgtEl>
                                            <p:attrNameLst>
                                              <p:attrName>ppt_h</p:attrName>
                                            </p:attrNameLst>
                                          </p:cBhvr>
                                          <p:tavLst>
                                            <p:tav tm="0">
                                              <p:val>
                                                <p:fltVal val="0"/>
                                              </p:val>
                                            </p:tav>
                                            <p:tav tm="100000">
                                              <p:val>
                                                <p:strVal val="#ppt_h"/>
                                              </p:val>
                                            </p:tav>
                                          </p:tavLst>
                                        </p:anim>
                                        <p:anim calcmode="lin" valueType="num">
                                          <p:cBhvr>
                                            <p:cTn id="73" dur="400" fill="hold"/>
                                            <p:tgtEl>
                                              <p:spTgt spid="20"/>
                                            </p:tgtEl>
                                            <p:attrNameLst>
                                              <p:attrName>style.rotation</p:attrName>
                                            </p:attrNameLst>
                                          </p:cBhvr>
                                          <p:tavLst>
                                            <p:tav tm="0">
                                              <p:val>
                                                <p:fltVal val="90"/>
                                              </p:val>
                                            </p:tav>
                                            <p:tav tm="100000">
                                              <p:val>
                                                <p:fltVal val="0"/>
                                              </p:val>
                                            </p:tav>
                                          </p:tavLst>
                                        </p:anim>
                                        <p:animEffect transition="in" filter="fade">
                                          <p:cBhvr>
                                            <p:cTn id="74" dur="400"/>
                                            <p:tgtEl>
                                              <p:spTgt spid="20"/>
                                            </p:tgtEl>
                                          </p:cBhvr>
                                        </p:animEffect>
                                      </p:childTnLst>
                                    </p:cTn>
                                  </p:par>
                                </p:childTnLst>
                              </p:cTn>
                            </p:par>
                            <p:par>
                              <p:cTn id="75" fill="hold">
                                <p:stCondLst>
                                  <p:cond delay="4500"/>
                                </p:stCondLst>
                                <p:childTnLst>
                                  <p:par>
                                    <p:cTn id="76" presetID="22" presetClass="entr" presetSubtype="2"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right)">
                                          <p:cBhvr>
                                            <p:cTn id="78" dur="500"/>
                                            <p:tgtEl>
                                              <p:spTgt spid="2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right)">
                                          <p:cBhvr>
                                            <p:cTn id="81" dur="500"/>
                                            <p:tgtEl>
                                              <p:spTgt spid="25"/>
                                            </p:tgtEl>
                                          </p:cBhvr>
                                        </p:animEffect>
                                      </p:childTnLst>
                                    </p:cTn>
                                  </p:par>
                                </p:childTnLst>
                              </p:cTn>
                            </p:par>
                            <p:par>
                              <p:cTn id="82" fill="hold">
                                <p:stCondLst>
                                  <p:cond delay="5000"/>
                                </p:stCondLst>
                                <p:childTnLst>
                                  <p:par>
                                    <p:cTn id="83" presetID="31" presetClass="entr" presetSubtype="0"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400" fill="hold"/>
                                            <p:tgtEl>
                                              <p:spTgt spid="16"/>
                                            </p:tgtEl>
                                            <p:attrNameLst>
                                              <p:attrName>ppt_w</p:attrName>
                                            </p:attrNameLst>
                                          </p:cBhvr>
                                          <p:tavLst>
                                            <p:tav tm="0">
                                              <p:val>
                                                <p:fltVal val="0"/>
                                              </p:val>
                                            </p:tav>
                                            <p:tav tm="100000">
                                              <p:val>
                                                <p:strVal val="#ppt_w"/>
                                              </p:val>
                                            </p:tav>
                                          </p:tavLst>
                                        </p:anim>
                                        <p:anim calcmode="lin" valueType="num">
                                          <p:cBhvr>
                                            <p:cTn id="86" dur="400" fill="hold"/>
                                            <p:tgtEl>
                                              <p:spTgt spid="16"/>
                                            </p:tgtEl>
                                            <p:attrNameLst>
                                              <p:attrName>ppt_h</p:attrName>
                                            </p:attrNameLst>
                                          </p:cBhvr>
                                          <p:tavLst>
                                            <p:tav tm="0">
                                              <p:val>
                                                <p:fltVal val="0"/>
                                              </p:val>
                                            </p:tav>
                                            <p:tav tm="100000">
                                              <p:val>
                                                <p:strVal val="#ppt_h"/>
                                              </p:val>
                                            </p:tav>
                                          </p:tavLst>
                                        </p:anim>
                                        <p:anim calcmode="lin" valueType="num">
                                          <p:cBhvr>
                                            <p:cTn id="87" dur="400" fill="hold"/>
                                            <p:tgtEl>
                                              <p:spTgt spid="16"/>
                                            </p:tgtEl>
                                            <p:attrNameLst>
                                              <p:attrName>style.rotation</p:attrName>
                                            </p:attrNameLst>
                                          </p:cBhvr>
                                          <p:tavLst>
                                            <p:tav tm="0">
                                              <p:val>
                                                <p:fltVal val="90"/>
                                              </p:val>
                                            </p:tav>
                                            <p:tav tm="100000">
                                              <p:val>
                                                <p:fltVal val="0"/>
                                              </p:val>
                                            </p:tav>
                                          </p:tavLst>
                                        </p:anim>
                                        <p:animEffect transition="in" filter="fade">
                                          <p:cBhvr>
                                            <p:cTn id="88" dur="400"/>
                                            <p:tgtEl>
                                              <p:spTgt spid="16"/>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right)">
                                          <p:cBhvr>
                                            <p:cTn id="92" dur="500"/>
                                            <p:tgtEl>
                                              <p:spTgt spid="26"/>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right)">
                                          <p:cBhvr>
                                            <p:cTn id="95" dur="500"/>
                                            <p:tgtEl>
                                              <p:spTgt spid="27"/>
                                            </p:tgtEl>
                                          </p:cBhvr>
                                        </p:animEffect>
                                      </p:childTnLst>
                                    </p:cTn>
                                  </p:par>
                                </p:childTnLst>
                              </p:cTn>
                            </p:par>
                            <p:par>
                              <p:cTn id="96" fill="hold">
                                <p:stCondLst>
                                  <p:cond delay="6000"/>
                                </p:stCondLst>
                                <p:childTnLst>
                                  <p:par>
                                    <p:cTn id="97" presetID="31" presetClass="entr" presetSubtype="0" fill="hold" nodeType="after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p:cTn id="99" dur="500" fill="hold"/>
                                            <p:tgtEl>
                                              <p:spTgt spid="34"/>
                                            </p:tgtEl>
                                            <p:attrNameLst>
                                              <p:attrName>ppt_w</p:attrName>
                                            </p:attrNameLst>
                                          </p:cBhvr>
                                          <p:tavLst>
                                            <p:tav tm="0">
                                              <p:val>
                                                <p:fltVal val="0"/>
                                              </p:val>
                                            </p:tav>
                                            <p:tav tm="100000">
                                              <p:val>
                                                <p:strVal val="#ppt_w"/>
                                              </p:val>
                                            </p:tav>
                                          </p:tavLst>
                                        </p:anim>
                                        <p:anim calcmode="lin" valueType="num">
                                          <p:cBhvr>
                                            <p:cTn id="100" dur="500" fill="hold"/>
                                            <p:tgtEl>
                                              <p:spTgt spid="34"/>
                                            </p:tgtEl>
                                            <p:attrNameLst>
                                              <p:attrName>ppt_h</p:attrName>
                                            </p:attrNameLst>
                                          </p:cBhvr>
                                          <p:tavLst>
                                            <p:tav tm="0">
                                              <p:val>
                                                <p:fltVal val="0"/>
                                              </p:val>
                                            </p:tav>
                                            <p:tav tm="100000">
                                              <p:val>
                                                <p:strVal val="#ppt_h"/>
                                              </p:val>
                                            </p:tav>
                                          </p:tavLst>
                                        </p:anim>
                                        <p:anim calcmode="lin" valueType="num">
                                          <p:cBhvr>
                                            <p:cTn id="101" dur="500" fill="hold"/>
                                            <p:tgtEl>
                                              <p:spTgt spid="34"/>
                                            </p:tgtEl>
                                            <p:attrNameLst>
                                              <p:attrName>style.rotation</p:attrName>
                                            </p:attrNameLst>
                                          </p:cBhvr>
                                          <p:tavLst>
                                            <p:tav tm="0">
                                              <p:val>
                                                <p:fltVal val="90"/>
                                              </p:val>
                                            </p:tav>
                                            <p:tav tm="100000">
                                              <p:val>
                                                <p:fltVal val="0"/>
                                              </p:val>
                                            </p:tav>
                                          </p:tavLst>
                                        </p:anim>
                                        <p:animEffect transition="in" filter="fade">
                                          <p:cBhvr>
                                            <p:cTn id="102" dur="500"/>
                                            <p:tgtEl>
                                              <p:spTgt spid="34"/>
                                            </p:tgtEl>
                                          </p:cBhvr>
                                        </p:animEffect>
                                      </p:childTnLst>
                                    </p:cTn>
                                  </p:par>
                                </p:childTnLst>
                              </p:cTn>
                            </p:par>
                            <p:par>
                              <p:cTn id="103" fill="hold">
                                <p:stCondLst>
                                  <p:cond delay="6500"/>
                                </p:stCondLst>
                                <p:childTnLst>
                                  <p:par>
                                    <p:cTn id="104" presetID="22" presetClass="entr" presetSubtype="2"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right)">
                                          <p:cBhvr>
                                            <p:cTn id="106" dur="500"/>
                                            <p:tgtEl>
                                              <p:spTgt spid="28"/>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right)">
                                          <p:cBhvr>
                                            <p:cTn id="109" dur="500"/>
                                            <p:tgtEl>
                                              <p:spTgt spid="29"/>
                                            </p:tgtEl>
                                          </p:cBhvr>
                                        </p:animEffect>
                                      </p:childTnLst>
                                    </p:cTn>
                                  </p:par>
                                </p:childTnLst>
                              </p:cTn>
                            </p:par>
                            <p:par>
                              <p:cTn id="110" fill="hold">
                                <p:stCondLst>
                                  <p:cond delay="7000"/>
                                </p:stCondLst>
                                <p:childTnLst>
                                  <p:par>
                                    <p:cTn id="111" presetID="31" presetClass="entr" presetSubtype="0" fill="hold" nodeType="after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500" fill="hold"/>
                                            <p:tgtEl>
                                              <p:spTgt spid="38"/>
                                            </p:tgtEl>
                                            <p:attrNameLst>
                                              <p:attrName>ppt_w</p:attrName>
                                            </p:attrNameLst>
                                          </p:cBhvr>
                                          <p:tavLst>
                                            <p:tav tm="0">
                                              <p:val>
                                                <p:fltVal val="0"/>
                                              </p:val>
                                            </p:tav>
                                            <p:tav tm="100000">
                                              <p:val>
                                                <p:strVal val="#ppt_w"/>
                                              </p:val>
                                            </p:tav>
                                          </p:tavLst>
                                        </p:anim>
                                        <p:anim calcmode="lin" valueType="num">
                                          <p:cBhvr>
                                            <p:cTn id="114" dur="500" fill="hold"/>
                                            <p:tgtEl>
                                              <p:spTgt spid="38"/>
                                            </p:tgtEl>
                                            <p:attrNameLst>
                                              <p:attrName>ppt_h</p:attrName>
                                            </p:attrNameLst>
                                          </p:cBhvr>
                                          <p:tavLst>
                                            <p:tav tm="0">
                                              <p:val>
                                                <p:fltVal val="0"/>
                                              </p:val>
                                            </p:tav>
                                            <p:tav tm="100000">
                                              <p:val>
                                                <p:strVal val="#ppt_h"/>
                                              </p:val>
                                            </p:tav>
                                          </p:tavLst>
                                        </p:anim>
                                        <p:anim calcmode="lin" valueType="num">
                                          <p:cBhvr>
                                            <p:cTn id="115" dur="500" fill="hold"/>
                                            <p:tgtEl>
                                              <p:spTgt spid="38"/>
                                            </p:tgtEl>
                                            <p:attrNameLst>
                                              <p:attrName>style.rotation</p:attrName>
                                            </p:attrNameLst>
                                          </p:cBhvr>
                                          <p:tavLst>
                                            <p:tav tm="0">
                                              <p:val>
                                                <p:fltVal val="90"/>
                                              </p:val>
                                            </p:tav>
                                            <p:tav tm="100000">
                                              <p:val>
                                                <p:fltVal val="0"/>
                                              </p:val>
                                            </p:tav>
                                          </p:tavLst>
                                        </p:anim>
                                        <p:animEffect transition="in" filter="fade">
                                          <p:cBhvr>
                                            <p:cTn id="116" dur="500"/>
                                            <p:tgtEl>
                                              <p:spTgt spid="38"/>
                                            </p:tgtEl>
                                          </p:cBhvr>
                                        </p:animEffect>
                                      </p:childTnLst>
                                    </p:cTn>
                                  </p:par>
                                </p:childTnLst>
                              </p:cTn>
                            </p:par>
                            <p:par>
                              <p:cTn id="117" fill="hold">
                                <p:stCondLst>
                                  <p:cond delay="75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wipe(right)">
                                          <p:cBhvr>
                                            <p:cTn id="123" dur="500"/>
                                            <p:tgtEl>
                                              <p:spTgt spid="31"/>
                                            </p:tgtEl>
                                          </p:cBhvr>
                                        </p:animEffect>
                                      </p:childTnLst>
                                    </p:cTn>
                                  </p:par>
                                </p:childTnLst>
                              </p:cTn>
                            </p:par>
                            <p:par>
                              <p:cTn id="124" fill="hold">
                                <p:stCondLst>
                                  <p:cond delay="8000"/>
                                </p:stCondLst>
                                <p:childTnLst>
                                  <p:par>
                                    <p:cTn id="125" presetID="31" presetClass="entr" presetSubtype="0" fill="hold" grpId="0" nodeType="after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p:cTn id="127" dur="400" fill="hold"/>
                                            <p:tgtEl>
                                              <p:spTgt spid="21"/>
                                            </p:tgtEl>
                                            <p:attrNameLst>
                                              <p:attrName>ppt_w</p:attrName>
                                            </p:attrNameLst>
                                          </p:cBhvr>
                                          <p:tavLst>
                                            <p:tav tm="0">
                                              <p:val>
                                                <p:fltVal val="0"/>
                                              </p:val>
                                            </p:tav>
                                            <p:tav tm="100000">
                                              <p:val>
                                                <p:strVal val="#ppt_w"/>
                                              </p:val>
                                            </p:tav>
                                          </p:tavLst>
                                        </p:anim>
                                        <p:anim calcmode="lin" valueType="num">
                                          <p:cBhvr>
                                            <p:cTn id="128" dur="400" fill="hold"/>
                                            <p:tgtEl>
                                              <p:spTgt spid="21"/>
                                            </p:tgtEl>
                                            <p:attrNameLst>
                                              <p:attrName>ppt_h</p:attrName>
                                            </p:attrNameLst>
                                          </p:cBhvr>
                                          <p:tavLst>
                                            <p:tav tm="0">
                                              <p:val>
                                                <p:fltVal val="0"/>
                                              </p:val>
                                            </p:tav>
                                            <p:tav tm="100000">
                                              <p:val>
                                                <p:strVal val="#ppt_h"/>
                                              </p:val>
                                            </p:tav>
                                          </p:tavLst>
                                        </p:anim>
                                        <p:anim calcmode="lin" valueType="num">
                                          <p:cBhvr>
                                            <p:cTn id="129" dur="400" fill="hold"/>
                                            <p:tgtEl>
                                              <p:spTgt spid="21"/>
                                            </p:tgtEl>
                                            <p:attrNameLst>
                                              <p:attrName>style.rotation</p:attrName>
                                            </p:attrNameLst>
                                          </p:cBhvr>
                                          <p:tavLst>
                                            <p:tav tm="0">
                                              <p:val>
                                                <p:fltVal val="90"/>
                                              </p:val>
                                            </p:tav>
                                            <p:tav tm="100000">
                                              <p:val>
                                                <p:fltVal val="0"/>
                                              </p:val>
                                            </p:tav>
                                          </p:tavLst>
                                        </p:anim>
                                        <p:animEffect transition="in" filter="fade">
                                          <p:cBhvr>
                                            <p:cTn id="130" dur="400"/>
                                            <p:tgtEl>
                                              <p:spTgt spid="21"/>
                                            </p:tgtEl>
                                          </p:cBhvr>
                                        </p:animEffect>
                                      </p:childTnLst>
                                    </p:cTn>
                                  </p:par>
                                </p:childTnLst>
                              </p:cTn>
                            </p:par>
                            <p:par>
                              <p:cTn id="131" fill="hold">
                                <p:stCondLst>
                                  <p:cond delay="8500"/>
                                </p:stCondLst>
                                <p:childTnLst>
                                  <p:par>
                                    <p:cTn id="132" presetID="22" presetClass="entr" presetSubtype="2"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wipe(right)">
                                          <p:cBhvr>
                                            <p:cTn id="134" dur="500"/>
                                            <p:tgtEl>
                                              <p:spTgt spid="32"/>
                                            </p:tgtEl>
                                          </p:cBhvr>
                                        </p:animEffect>
                                      </p:childTnLst>
                                    </p:cTn>
                                  </p:par>
                                  <p:par>
                                    <p:cTn id="135" presetID="22" presetClass="entr" presetSubtype="2" fill="hold" grpId="0" nodeType="with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wipe(right)">
                                          <p:cBhvr>
                                            <p:cTn id="1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8" grpId="0" animBg="1"/>
          <p:bldP spid="9" grpId="0" animBg="1"/>
          <p:bldP spid="10" grpId="0" animBg="1"/>
          <p:bldP spid="11" grpId="0" animBg="1"/>
          <p:bldP spid="12" grpId="0" animBg="1"/>
          <p:bldP spid="13" grpId="0" animBg="1"/>
          <p:bldP spid="14" grpId="0" animBg="1"/>
          <p:bldP spid="16" grpId="0" animBg="1"/>
          <p:bldP spid="17" grpId="0" animBg="1"/>
          <p:bldP spid="20" grpId="0" animBg="1"/>
          <p:bldP spid="21" grpId="0" animBg="1"/>
          <p:bldP spid="22" grpId="0"/>
          <p:bldP spid="23" grpId="0"/>
          <p:bldP spid="24" grpId="0"/>
          <p:bldP spid="25" grpId="0"/>
          <p:bldP spid="26" grpId="0"/>
          <p:bldP spid="27" grpId="0"/>
          <p:bldP spid="28" grpId="0"/>
          <p:bldP spid="29" grpId="0"/>
          <p:bldP spid="30" grpId="0"/>
          <p:bldP spid="31" grpId="0"/>
          <p:bldP spid="32" grpId="0"/>
          <p:bldP spid="33"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016910" y="1018359"/>
            <a:ext cx="576064" cy="3886469"/>
            <a:chOff x="3995936" y="912876"/>
            <a:chExt cx="576064" cy="3380892"/>
          </a:xfrm>
        </p:grpSpPr>
        <p:sp>
          <p:nvSpPr>
            <p:cNvPr id="9" name="矩形 8"/>
            <p:cNvSpPr/>
            <p:nvPr/>
          </p:nvSpPr>
          <p:spPr>
            <a:xfrm>
              <a:off x="3995936" y="912876"/>
              <a:ext cx="576064" cy="280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0" name="等腰三角形 9"/>
            <p:cNvSpPr/>
            <p:nvPr/>
          </p:nvSpPr>
          <p:spPr>
            <a:xfrm rot="10800000">
              <a:off x="3995936" y="3721188"/>
              <a:ext cx="576064" cy="5725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rot="2700000">
            <a:off x="4330935" y="1244478"/>
            <a:ext cx="850570" cy="85057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424" tIns="45712" rIns="91424" bIns="45712" rtlCol="0" anchor="ctr"/>
          <a:lstStyle/>
          <a:p>
            <a:pPr algn="ctr"/>
            <a:endParaRPr lang="zh-CN" altLang="en-US"/>
          </a:p>
        </p:txBody>
      </p:sp>
      <p:sp>
        <p:nvSpPr>
          <p:cNvPr id="12" name="文本框 14"/>
          <p:cNvSpPr txBox="1"/>
          <p:nvPr/>
        </p:nvSpPr>
        <p:spPr>
          <a:xfrm>
            <a:off x="4260958" y="1346599"/>
            <a:ext cx="965981" cy="584775"/>
          </a:xfrm>
          <a:prstGeom prst="rect">
            <a:avLst/>
          </a:prstGeom>
          <a:noFill/>
        </p:spPr>
        <p:txBody>
          <a:bodyPr wrap="square" lIns="91424" tIns="45712" rIns="91424" bIns="45712"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添加您的标题</a:t>
            </a:r>
          </a:p>
        </p:txBody>
      </p:sp>
      <p:sp>
        <p:nvSpPr>
          <p:cNvPr id="13" name="矩形 12"/>
          <p:cNvSpPr>
            <a:spLocks noChangeArrowheads="1"/>
          </p:cNvSpPr>
          <p:nvPr/>
        </p:nvSpPr>
        <p:spPr bwMode="auto">
          <a:xfrm>
            <a:off x="5460532" y="1068320"/>
            <a:ext cx="1552575" cy="384694"/>
          </a:xfrm>
          <a:prstGeom prst="rect">
            <a:avLst/>
          </a:prstGeom>
          <a:noFill/>
          <a:ln w="9525">
            <a:noFill/>
            <a:miter lim="800000"/>
          </a:ln>
        </p:spPr>
        <p:txBody>
          <a:bodyPr lIns="91396" tIns="45699" rIns="91396" bIns="45699">
            <a:spAutoFit/>
          </a:bodyPr>
          <a:lstStyle/>
          <a:p>
            <a:pPr algn="ctr"/>
            <a:r>
              <a:rPr lang="zh-CN" altLang="en-US" sz="1900" dirty="0">
                <a:solidFill>
                  <a:srgbClr val="404040"/>
                </a:solidFill>
                <a:latin typeface="微软雅黑" panose="020B0503020204020204" pitchFamily="34" charset="-122"/>
                <a:ea typeface="微软雅黑" panose="020B0503020204020204" pitchFamily="34" charset="-122"/>
              </a:rPr>
              <a:t>添加标题</a:t>
            </a:r>
            <a:endParaRPr lang="en-US" altLang="zh-CN" sz="1900" dirty="0">
              <a:solidFill>
                <a:srgbClr val="404040"/>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5250982" y="1489007"/>
            <a:ext cx="1971675" cy="812488"/>
          </a:xfrm>
          <a:prstGeom prst="rect">
            <a:avLst/>
          </a:prstGeom>
          <a:noFill/>
          <a:ln>
            <a:noFill/>
          </a:ln>
        </p:spPr>
        <p:txBody>
          <a:bodyPr lIns="91396" tIns="45699" rIns="91396"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20000"/>
              </a:lnSpc>
              <a:spcBef>
                <a:spcPct val="0"/>
              </a:spcBef>
              <a:buNone/>
              <a:defRPr/>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16" name="矩形 15"/>
          <p:cNvSpPr/>
          <p:nvPr/>
        </p:nvSpPr>
        <p:spPr>
          <a:xfrm rot="2700000">
            <a:off x="3488088" y="1823368"/>
            <a:ext cx="850570" cy="85057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91424" tIns="45712" rIns="91424" bIns="45712" rtlCol="0" anchor="ctr"/>
          <a:lstStyle/>
          <a:p>
            <a:pPr algn="ctr"/>
            <a:endParaRPr lang="zh-CN" altLang="en-US"/>
          </a:p>
        </p:txBody>
      </p:sp>
      <p:sp>
        <p:nvSpPr>
          <p:cNvPr id="17" name="文本框 14"/>
          <p:cNvSpPr txBox="1"/>
          <p:nvPr/>
        </p:nvSpPr>
        <p:spPr>
          <a:xfrm>
            <a:off x="3418110" y="1925488"/>
            <a:ext cx="965981" cy="584775"/>
          </a:xfrm>
          <a:prstGeom prst="rect">
            <a:avLst/>
          </a:prstGeom>
          <a:noFill/>
        </p:spPr>
        <p:txBody>
          <a:bodyPr wrap="square" lIns="91424" tIns="45712" rIns="91424" bIns="45712"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添加您的标题</a:t>
            </a:r>
          </a:p>
        </p:txBody>
      </p:sp>
      <p:sp>
        <p:nvSpPr>
          <p:cNvPr id="20" name="矩形 19"/>
          <p:cNvSpPr>
            <a:spLocks noChangeArrowheads="1"/>
          </p:cNvSpPr>
          <p:nvPr/>
        </p:nvSpPr>
        <p:spPr bwMode="auto">
          <a:xfrm>
            <a:off x="1717904" y="1706477"/>
            <a:ext cx="1552575" cy="384694"/>
          </a:xfrm>
          <a:prstGeom prst="rect">
            <a:avLst/>
          </a:prstGeom>
          <a:noFill/>
          <a:ln w="9525">
            <a:noFill/>
            <a:miter lim="800000"/>
          </a:ln>
        </p:spPr>
        <p:txBody>
          <a:bodyPr lIns="91396" tIns="45699" rIns="91396" bIns="45699">
            <a:spAutoFit/>
          </a:bodyPr>
          <a:lstStyle/>
          <a:p>
            <a:pPr algn="ctr"/>
            <a:r>
              <a:rPr lang="zh-CN" altLang="en-US" sz="1900" dirty="0">
                <a:solidFill>
                  <a:srgbClr val="404040"/>
                </a:solidFill>
                <a:latin typeface="微软雅黑" panose="020B0503020204020204" pitchFamily="34" charset="-122"/>
                <a:ea typeface="微软雅黑" panose="020B0503020204020204" pitchFamily="34" charset="-122"/>
              </a:rPr>
              <a:t>添加标题</a:t>
            </a:r>
            <a:endParaRPr lang="en-US" altLang="zh-CN" sz="1900" dirty="0">
              <a:solidFill>
                <a:srgbClr val="404040"/>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508354" y="2127165"/>
            <a:ext cx="1971675" cy="812488"/>
          </a:xfrm>
          <a:prstGeom prst="rect">
            <a:avLst/>
          </a:prstGeom>
          <a:noFill/>
          <a:ln>
            <a:noFill/>
          </a:ln>
        </p:spPr>
        <p:txBody>
          <a:bodyPr lIns="91396" tIns="45699" rIns="91396"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20000"/>
              </a:lnSpc>
              <a:spcBef>
                <a:spcPct val="0"/>
              </a:spcBef>
              <a:buNone/>
              <a:defRPr/>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22" name="矩形 21"/>
          <p:cNvSpPr/>
          <p:nvPr/>
        </p:nvSpPr>
        <p:spPr>
          <a:xfrm rot="2700000">
            <a:off x="4224254" y="2409765"/>
            <a:ext cx="850570" cy="85057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424" tIns="45712" rIns="91424" bIns="45712" rtlCol="0" anchor="ctr"/>
          <a:lstStyle/>
          <a:p>
            <a:pPr algn="ctr"/>
            <a:endParaRPr lang="zh-CN" altLang="en-US"/>
          </a:p>
        </p:txBody>
      </p:sp>
      <p:sp>
        <p:nvSpPr>
          <p:cNvPr id="23" name="文本框 14"/>
          <p:cNvSpPr txBox="1"/>
          <p:nvPr/>
        </p:nvSpPr>
        <p:spPr>
          <a:xfrm>
            <a:off x="4154276" y="2511886"/>
            <a:ext cx="965981" cy="584775"/>
          </a:xfrm>
          <a:prstGeom prst="rect">
            <a:avLst/>
          </a:prstGeom>
          <a:noFill/>
        </p:spPr>
        <p:txBody>
          <a:bodyPr wrap="square" lIns="91424" tIns="45712" rIns="91424" bIns="45712"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添加您的标题</a:t>
            </a:r>
          </a:p>
        </p:txBody>
      </p:sp>
      <p:sp>
        <p:nvSpPr>
          <p:cNvPr id="24" name="矩形 23"/>
          <p:cNvSpPr>
            <a:spLocks noChangeArrowheads="1"/>
          </p:cNvSpPr>
          <p:nvPr/>
        </p:nvSpPr>
        <p:spPr bwMode="auto">
          <a:xfrm>
            <a:off x="5348731" y="2355532"/>
            <a:ext cx="1552575" cy="384694"/>
          </a:xfrm>
          <a:prstGeom prst="rect">
            <a:avLst/>
          </a:prstGeom>
          <a:noFill/>
          <a:ln w="9525">
            <a:noFill/>
            <a:miter lim="800000"/>
          </a:ln>
        </p:spPr>
        <p:txBody>
          <a:bodyPr lIns="91396" tIns="45699" rIns="91396" bIns="45699">
            <a:spAutoFit/>
          </a:bodyPr>
          <a:lstStyle/>
          <a:p>
            <a:pPr algn="ctr"/>
            <a:r>
              <a:rPr lang="zh-CN" altLang="en-US" sz="1900" dirty="0">
                <a:solidFill>
                  <a:srgbClr val="404040"/>
                </a:solidFill>
                <a:latin typeface="微软雅黑" panose="020B0503020204020204" pitchFamily="34" charset="-122"/>
                <a:ea typeface="微软雅黑" panose="020B0503020204020204" pitchFamily="34" charset="-122"/>
              </a:rPr>
              <a:t>添加标题</a:t>
            </a:r>
            <a:endParaRPr lang="en-US" altLang="zh-CN" sz="1900" dirty="0">
              <a:solidFill>
                <a:srgbClr val="404040"/>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5139181" y="2776220"/>
            <a:ext cx="1971675" cy="812488"/>
          </a:xfrm>
          <a:prstGeom prst="rect">
            <a:avLst/>
          </a:prstGeom>
          <a:noFill/>
          <a:ln>
            <a:noFill/>
          </a:ln>
        </p:spPr>
        <p:txBody>
          <a:bodyPr lIns="91396" tIns="45699" rIns="91396"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20000"/>
              </a:lnSpc>
              <a:spcBef>
                <a:spcPct val="0"/>
              </a:spcBef>
              <a:buNone/>
              <a:defRPr/>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26" name="矩形 25"/>
          <p:cNvSpPr/>
          <p:nvPr/>
        </p:nvSpPr>
        <p:spPr>
          <a:xfrm rot="2700000">
            <a:off x="3545271" y="3108743"/>
            <a:ext cx="850570" cy="85057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91424" tIns="45712" rIns="91424" bIns="45712" rtlCol="0" anchor="ctr"/>
          <a:lstStyle/>
          <a:p>
            <a:pPr algn="ctr"/>
            <a:endParaRPr lang="zh-CN" altLang="en-US"/>
          </a:p>
        </p:txBody>
      </p:sp>
      <p:sp>
        <p:nvSpPr>
          <p:cNvPr id="27" name="文本框 14"/>
          <p:cNvSpPr txBox="1"/>
          <p:nvPr/>
        </p:nvSpPr>
        <p:spPr>
          <a:xfrm>
            <a:off x="3475294" y="3210864"/>
            <a:ext cx="965981" cy="584775"/>
          </a:xfrm>
          <a:prstGeom prst="rect">
            <a:avLst/>
          </a:prstGeom>
          <a:noFill/>
        </p:spPr>
        <p:txBody>
          <a:bodyPr wrap="square" lIns="91424" tIns="45712" rIns="91424" bIns="45712"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添加您的标题</a:t>
            </a:r>
          </a:p>
        </p:txBody>
      </p:sp>
      <p:sp>
        <p:nvSpPr>
          <p:cNvPr id="28" name="矩形 27"/>
          <p:cNvSpPr>
            <a:spLocks noChangeArrowheads="1"/>
          </p:cNvSpPr>
          <p:nvPr/>
        </p:nvSpPr>
        <p:spPr bwMode="auto">
          <a:xfrm>
            <a:off x="1775087" y="2991853"/>
            <a:ext cx="1552575" cy="384694"/>
          </a:xfrm>
          <a:prstGeom prst="rect">
            <a:avLst/>
          </a:prstGeom>
          <a:noFill/>
          <a:ln w="9525">
            <a:noFill/>
            <a:miter lim="800000"/>
          </a:ln>
        </p:spPr>
        <p:txBody>
          <a:bodyPr lIns="91396" tIns="45699" rIns="91396" bIns="45699">
            <a:spAutoFit/>
          </a:bodyPr>
          <a:lstStyle/>
          <a:p>
            <a:pPr algn="ctr"/>
            <a:r>
              <a:rPr lang="zh-CN" altLang="en-US" sz="1900" dirty="0">
                <a:solidFill>
                  <a:srgbClr val="404040"/>
                </a:solidFill>
                <a:latin typeface="微软雅黑" panose="020B0503020204020204" pitchFamily="34" charset="-122"/>
                <a:ea typeface="微软雅黑" panose="020B0503020204020204" pitchFamily="34" charset="-122"/>
              </a:rPr>
              <a:t>添加标题</a:t>
            </a:r>
            <a:endParaRPr lang="en-US" altLang="zh-CN" sz="1900" dirty="0">
              <a:solidFill>
                <a:srgbClr val="404040"/>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1565537" y="3412541"/>
            <a:ext cx="1971675" cy="812488"/>
          </a:xfrm>
          <a:prstGeom prst="rect">
            <a:avLst/>
          </a:prstGeom>
          <a:noFill/>
          <a:ln>
            <a:noFill/>
          </a:ln>
        </p:spPr>
        <p:txBody>
          <a:bodyPr lIns="91396" tIns="45699" rIns="91396"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20000"/>
              </a:lnSpc>
              <a:spcBef>
                <a:spcPct val="0"/>
              </a:spcBef>
              <a:buNone/>
              <a:defRPr/>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par>
                          <p:cTn id="43" fill="hold">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par>
                          <p:cTn id="47" fill="hold">
                            <p:stCondLst>
                              <p:cond delay="5000"/>
                            </p:stCondLst>
                            <p:childTnLst>
                              <p:par>
                                <p:cTn id="48" presetID="22" presetClass="entr" presetSubtype="4"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par>
                          <p:cTn id="55" fill="hold">
                            <p:stCondLst>
                              <p:cond delay="6000"/>
                            </p:stCondLst>
                            <p:childTnLst>
                              <p:par>
                                <p:cTn id="56" presetID="22" presetClass="entr" presetSubtype="4"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randombar(horizontal)">
                                      <p:cBhvr>
                                        <p:cTn id="61" dur="400"/>
                                        <p:tgtEl>
                                          <p:spTgt spid="13"/>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randombar(horizontal)">
                                      <p:cBhvr>
                                        <p:cTn id="64" dur="400"/>
                                        <p:tgtEl>
                                          <p:spTgt spid="14"/>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randombar(horizontal)">
                                      <p:cBhvr>
                                        <p:cTn id="67" dur="400"/>
                                        <p:tgtEl>
                                          <p:spTgt spid="20"/>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randombar(horizontal)">
                                      <p:cBhvr>
                                        <p:cTn id="70" dur="400"/>
                                        <p:tgtEl>
                                          <p:spTgt spid="21"/>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randombar(horizontal)">
                                      <p:cBhvr>
                                        <p:cTn id="73" dur="400"/>
                                        <p:tgtEl>
                                          <p:spTgt spid="24"/>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randombar(horizontal)">
                                      <p:cBhvr>
                                        <p:cTn id="76" dur="400"/>
                                        <p:tgtEl>
                                          <p:spTgt spid="2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randombar(horizontal)">
                                      <p:cBhvr>
                                        <p:cTn id="79" dur="400"/>
                                        <p:tgtEl>
                                          <p:spTgt spid="2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randombar(horizontal)">
                                      <p:cBhvr>
                                        <p:cTn id="82"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11" grpId="0" animBg="1"/>
      <p:bldP spid="12" grpId="0"/>
      <p:bldP spid="13" grpId="0"/>
      <p:bldP spid="14" grpId="0"/>
      <p:bldP spid="16" grpId="0" animBg="1"/>
      <p:bldP spid="17" grpId="0"/>
      <p:bldP spid="20" grpId="0"/>
      <p:bldP spid="21" grpId="0"/>
      <p:bldP spid="22" grpId="0" animBg="1"/>
      <p:bldP spid="23" grpId="0"/>
      <p:bldP spid="24" grpId="0"/>
      <p:bldP spid="25" grpId="0"/>
      <p:bldP spid="26" grpId="0" animBg="1"/>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
            <a:ext cx="9144000" cy="5145024"/>
          </a:xfrm>
          <a:prstGeom prst="rect">
            <a:avLst/>
          </a:prstGeom>
        </p:spPr>
      </p:pic>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3969127" y="1813964"/>
            <a:ext cx="4031873" cy="861774"/>
          </a:xfrm>
          <a:prstGeom prst="rect">
            <a:avLst/>
          </a:prstGeom>
          <a:noFill/>
        </p:spPr>
        <p:txBody>
          <a:bodyPr wrap="none" rtlCol="0">
            <a:spAutoFit/>
          </a:bodyPr>
          <a:lstStyle/>
          <a:p>
            <a:r>
              <a:rPr lang="zh-CN" altLang="en-US" sz="5000" dirty="0">
                <a:solidFill>
                  <a:schemeClr val="bg1"/>
                </a:solidFill>
                <a:latin typeface="微软雅黑" panose="020B0503020204020204" pitchFamily="34" charset="-122"/>
                <a:ea typeface="微软雅黑" panose="020B0503020204020204" pitchFamily="34" charset="-122"/>
              </a:rPr>
              <a:t>添加章节标题</a:t>
            </a:r>
          </a:p>
        </p:txBody>
      </p:sp>
      <p:sp>
        <p:nvSpPr>
          <p:cNvPr id="38" name="文本框 20"/>
          <p:cNvSpPr txBox="1"/>
          <p:nvPr/>
        </p:nvSpPr>
        <p:spPr>
          <a:xfrm>
            <a:off x="4343400" y="29582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椭圆 38"/>
          <p:cNvSpPr/>
          <p:nvPr/>
        </p:nvSpPr>
        <p:spPr>
          <a:xfrm>
            <a:off x="4142727" y="30623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0" name="文本框 20"/>
          <p:cNvSpPr txBox="1"/>
          <p:nvPr/>
        </p:nvSpPr>
        <p:spPr>
          <a:xfrm>
            <a:off x="5592856" y="29582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椭圆 41"/>
          <p:cNvSpPr/>
          <p:nvPr/>
        </p:nvSpPr>
        <p:spPr>
          <a:xfrm>
            <a:off x="5392183" y="30623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6" name="文本框 20"/>
          <p:cNvSpPr txBox="1"/>
          <p:nvPr/>
        </p:nvSpPr>
        <p:spPr>
          <a:xfrm>
            <a:off x="4343400" y="31868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椭圆 46"/>
          <p:cNvSpPr/>
          <p:nvPr/>
        </p:nvSpPr>
        <p:spPr>
          <a:xfrm>
            <a:off x="4142727" y="32909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1" name="文本框 20"/>
          <p:cNvSpPr txBox="1"/>
          <p:nvPr/>
        </p:nvSpPr>
        <p:spPr>
          <a:xfrm>
            <a:off x="5592856" y="3186813"/>
            <a:ext cx="1036544" cy="30013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500" b="0"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椭圆 52"/>
          <p:cNvSpPr/>
          <p:nvPr/>
        </p:nvSpPr>
        <p:spPr>
          <a:xfrm>
            <a:off x="5392183" y="3290940"/>
            <a:ext cx="124473" cy="124473"/>
          </a:xfrm>
          <a:prstGeom prst="ellipse">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nvGrpSpPr>
          <p:cNvPr id="16" name="组合 15"/>
          <p:cNvGrpSpPr/>
          <p:nvPr/>
        </p:nvGrpSpPr>
        <p:grpSpPr>
          <a:xfrm>
            <a:off x="1014950" y="1217398"/>
            <a:ext cx="2860924" cy="2791805"/>
            <a:chOff x="1385310" y="2761540"/>
            <a:chExt cx="2457937" cy="2397814"/>
          </a:xfrm>
        </p:grpSpPr>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415372" y="2731478"/>
              <a:ext cx="2397814" cy="2457937"/>
            </a:xfrm>
            <a:prstGeom prst="rect">
              <a:avLst/>
            </a:prstGeom>
          </p:spPr>
        </p:pic>
        <p:sp>
          <p:nvSpPr>
            <p:cNvPr id="18" name="六边形 17"/>
            <p:cNvSpPr/>
            <p:nvPr/>
          </p:nvSpPr>
          <p:spPr>
            <a:xfrm>
              <a:off x="1723859" y="3139486"/>
              <a:ext cx="1630279" cy="1405413"/>
            </a:xfrm>
            <a:prstGeom prst="hexagon">
              <a:avLst>
                <a:gd name="adj" fmla="val 27212"/>
                <a:gd name="vf" fmla="val 11547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sp>
        <p:nvSpPr>
          <p:cNvPr id="21" name="矩形 20"/>
          <p:cNvSpPr/>
          <p:nvPr/>
        </p:nvSpPr>
        <p:spPr>
          <a:xfrm>
            <a:off x="1655353" y="1867239"/>
            <a:ext cx="1404872" cy="1300356"/>
          </a:xfrm>
          <a:prstGeom prst="rect">
            <a:avLst/>
          </a:prstGeom>
        </p:spPr>
        <p:txBody>
          <a:bodyPr wrap="none" lIns="68580" tIns="34290" rIns="68580" bIns="34290">
            <a:spAutoFit/>
          </a:bodyPr>
          <a:lstStyle/>
          <a:p>
            <a:pPr algn="ctr" fontAlgn="auto">
              <a:spcBef>
                <a:spcPts val="0"/>
              </a:spcBef>
              <a:spcAft>
                <a:spcPts val="0"/>
              </a:spcAft>
              <a:defRPr/>
            </a:pPr>
            <a:r>
              <a:rPr lang="en-US" altLang="zh-CN" sz="8000" dirty="0">
                <a:solidFill>
                  <a:schemeClr val="bg1"/>
                </a:solidFill>
                <a:latin typeface="微软雅黑" panose="020B0503020204020204" pitchFamily="34" charset="-122"/>
                <a:ea typeface="微软雅黑" panose="020B0503020204020204" pitchFamily="34" charset="-122"/>
              </a:rPr>
              <a:t>01</a:t>
            </a:r>
            <a:endParaRPr lang="zh-CN" altLang="en-US" sz="8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6"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randombar(horizontal)">
                                      <p:cBhvr>
                                        <p:cTn id="28" dur="500"/>
                                        <p:tgtEl>
                                          <p:spTgt spid="3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350"/>
                                        <p:tgtEl>
                                          <p:spTgt spid="38"/>
                                        </p:tgtEl>
                                      </p:cBhvr>
                                    </p:animEffect>
                                  </p:childTnLst>
                                </p:cTn>
                              </p:par>
                            </p:childTnLst>
                          </p:cTn>
                        </p:par>
                        <p:par>
                          <p:cTn id="32" fill="hold">
                            <p:stCondLst>
                              <p:cond delay="2500"/>
                            </p:stCondLst>
                            <p:childTnLst>
                              <p:par>
                                <p:cTn id="33" presetID="14" presetClass="entr" presetSubtype="1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randombar(horizontal)">
                                      <p:cBhvr>
                                        <p:cTn id="35" dur="500"/>
                                        <p:tgtEl>
                                          <p:spTgt spid="4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right)">
                                      <p:cBhvr>
                                        <p:cTn id="38" dur="350"/>
                                        <p:tgtEl>
                                          <p:spTgt spid="40"/>
                                        </p:tgtEl>
                                      </p:cBhvr>
                                    </p:animEffect>
                                  </p:childTnLst>
                                </p:cTn>
                              </p:par>
                            </p:childTnLst>
                          </p:cTn>
                        </p:par>
                        <p:par>
                          <p:cTn id="39" fill="hold">
                            <p:stCondLst>
                              <p:cond delay="30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500"/>
                                        <p:tgtEl>
                                          <p:spTgt spid="47"/>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right)">
                                      <p:cBhvr>
                                        <p:cTn id="45" dur="350"/>
                                        <p:tgtEl>
                                          <p:spTgt spid="46"/>
                                        </p:tgtEl>
                                      </p:cBhvr>
                                    </p:animEffect>
                                  </p:childTnLst>
                                </p:cTn>
                              </p:par>
                            </p:childTnLst>
                          </p:cTn>
                        </p:par>
                        <p:par>
                          <p:cTn id="46" fill="hold">
                            <p:stCondLst>
                              <p:cond delay="3500"/>
                            </p:stCondLst>
                            <p:childTnLst>
                              <p:par>
                                <p:cTn id="47" presetID="14" presetClass="entr" presetSubtype="1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randombar(horizontal)">
                                      <p:cBhvr>
                                        <p:cTn id="49" dur="500"/>
                                        <p:tgtEl>
                                          <p:spTgt spid="5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right)">
                                      <p:cBhvr>
                                        <p:cTn id="52" dur="3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7" grpId="0"/>
      <p:bldP spid="38" grpId="0"/>
      <p:bldP spid="39" grpId="0" animBg="1"/>
      <p:bldP spid="40" grpId="0"/>
      <p:bldP spid="42" grpId="0" animBg="1"/>
      <p:bldP spid="46" grpId="0"/>
      <p:bldP spid="47" grpId="0" animBg="1"/>
      <p:bldP spid="51" grpId="0"/>
      <p:bldP spid="53"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五边形 7"/>
          <p:cNvSpPr/>
          <p:nvPr/>
        </p:nvSpPr>
        <p:spPr>
          <a:xfrm rot="16200000">
            <a:off x="4603463" y="2519376"/>
            <a:ext cx="1679587" cy="57606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边形 8"/>
          <p:cNvSpPr/>
          <p:nvPr/>
        </p:nvSpPr>
        <p:spPr>
          <a:xfrm rot="16200000">
            <a:off x="5597145" y="2720969"/>
            <a:ext cx="1276400" cy="576064"/>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五边形 9"/>
          <p:cNvSpPr/>
          <p:nvPr/>
        </p:nvSpPr>
        <p:spPr>
          <a:xfrm rot="16200000">
            <a:off x="6317224" y="2648961"/>
            <a:ext cx="1420416" cy="576064"/>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1" name="五边形 10"/>
          <p:cNvSpPr/>
          <p:nvPr/>
        </p:nvSpPr>
        <p:spPr>
          <a:xfrm rot="16200000">
            <a:off x="6774251" y="2313900"/>
            <a:ext cx="2090537" cy="576064"/>
          </a:xfrm>
          <a:prstGeom prst="homePlat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2" name="矩形 11"/>
          <p:cNvSpPr/>
          <p:nvPr/>
        </p:nvSpPr>
        <p:spPr>
          <a:xfrm>
            <a:off x="1383708" y="1735669"/>
            <a:ext cx="3155651" cy="10058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4" tIns="34296" rIns="68594" bIns="34296" rtlCol="0" anchor="ctr"/>
          <a:lstStyle/>
          <a:p>
            <a:pPr algn="ctr"/>
            <a:endParaRPr lang="zh-CN" altLang="en-US"/>
          </a:p>
        </p:txBody>
      </p:sp>
      <p:sp>
        <p:nvSpPr>
          <p:cNvPr id="13" name="椭圆 64"/>
          <p:cNvSpPr>
            <a:spLocks noChangeArrowheads="1"/>
          </p:cNvSpPr>
          <p:nvPr/>
        </p:nvSpPr>
        <p:spPr bwMode="auto">
          <a:xfrm>
            <a:off x="763241" y="1239814"/>
            <a:ext cx="882855" cy="882650"/>
          </a:xfrm>
          <a:prstGeom prst="ellipse">
            <a:avLst/>
          </a:prstGeom>
        </p:spPr>
        <p:style>
          <a:lnRef idx="3">
            <a:schemeClr val="lt1"/>
          </a:lnRef>
          <a:fillRef idx="1">
            <a:schemeClr val="accent2"/>
          </a:fillRef>
          <a:effectRef idx="1">
            <a:schemeClr val="accent2"/>
          </a:effectRef>
          <a:fontRef idx="minor">
            <a:schemeClr val="lt1"/>
          </a:fontRef>
        </p:style>
        <p:txBody>
          <a:bodyPr lIns="68594" tIns="34296" rIns="68594" bIns="34296"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16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13"/>
          <p:cNvSpPr txBox="1"/>
          <p:nvPr/>
        </p:nvSpPr>
        <p:spPr>
          <a:xfrm>
            <a:off x="1204669" y="2230409"/>
            <a:ext cx="3334690" cy="1990402"/>
          </a:xfrm>
          <a:prstGeom prst="rect">
            <a:avLst/>
          </a:prstGeom>
          <a:noFill/>
        </p:spPr>
        <p:txBody>
          <a:bodyPr wrap="square" lIns="68594" tIns="34296" rIns="68594" bIns="34296"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16" name="矩形 15"/>
          <p:cNvSpPr/>
          <p:nvPr/>
        </p:nvSpPr>
        <p:spPr>
          <a:xfrm>
            <a:off x="5011207" y="3710240"/>
            <a:ext cx="804608" cy="492443"/>
          </a:xfrm>
          <a:prstGeom prst="rect">
            <a:avLst/>
          </a:prstGeom>
        </p:spPr>
        <p:txBody>
          <a:bodyPr wrap="square">
            <a:spAutoFit/>
          </a:bodyPr>
          <a:lstStyle/>
          <a:p>
            <a:pPr lvl="0" algn="ctr"/>
            <a:r>
              <a:rPr lang="zh-CN" altLang="en-US" sz="1300" b="1" spc="100"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p>
        </p:txBody>
      </p:sp>
      <p:sp>
        <p:nvSpPr>
          <p:cNvPr id="17" name="矩形 16"/>
          <p:cNvSpPr/>
          <p:nvPr/>
        </p:nvSpPr>
        <p:spPr>
          <a:xfrm>
            <a:off x="5875304" y="3710241"/>
            <a:ext cx="804608" cy="492443"/>
          </a:xfrm>
          <a:prstGeom prst="rect">
            <a:avLst/>
          </a:prstGeom>
        </p:spPr>
        <p:txBody>
          <a:bodyPr wrap="square">
            <a:spAutoFit/>
          </a:bodyPr>
          <a:lstStyle/>
          <a:p>
            <a:pPr lvl="0" algn="ctr"/>
            <a:r>
              <a:rPr lang="zh-CN" altLang="en-US" sz="1300" b="1" spc="100"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p>
        </p:txBody>
      </p:sp>
      <p:sp>
        <p:nvSpPr>
          <p:cNvPr id="20" name="矩形 19"/>
          <p:cNvSpPr/>
          <p:nvPr/>
        </p:nvSpPr>
        <p:spPr>
          <a:xfrm>
            <a:off x="6667391" y="3722500"/>
            <a:ext cx="746916" cy="492443"/>
          </a:xfrm>
          <a:prstGeom prst="rect">
            <a:avLst/>
          </a:prstGeom>
        </p:spPr>
        <p:txBody>
          <a:bodyPr wrap="square">
            <a:spAutoFit/>
          </a:bodyPr>
          <a:lstStyle/>
          <a:p>
            <a:pPr lvl="0" algn="ctr"/>
            <a:r>
              <a:rPr lang="zh-CN" altLang="en-US" sz="1300" b="1" spc="100"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p>
        </p:txBody>
      </p:sp>
      <p:sp>
        <p:nvSpPr>
          <p:cNvPr id="21" name="矩形 20"/>
          <p:cNvSpPr/>
          <p:nvPr/>
        </p:nvSpPr>
        <p:spPr>
          <a:xfrm>
            <a:off x="7459479" y="3710241"/>
            <a:ext cx="746914" cy="492443"/>
          </a:xfrm>
          <a:prstGeom prst="rect">
            <a:avLst/>
          </a:prstGeom>
        </p:spPr>
        <p:txBody>
          <a:bodyPr wrap="square">
            <a:spAutoFit/>
          </a:bodyPr>
          <a:lstStyle/>
          <a:p>
            <a:pPr lvl="0" algn="ctr"/>
            <a:r>
              <a:rPr lang="zh-CN" altLang="en-US" sz="1300" b="1" spc="100"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8" presetClass="emph" presetSubtype="0" fill="hold" grpId="1" nodeType="withEffect">
                                  <p:stCondLst>
                                    <p:cond delay="0"/>
                                  </p:stCondLst>
                                  <p:childTnLst>
                                    <p:animRot by="21600000">
                                      <p:cBhvr>
                                        <p:cTn id="29" dur="500" fill="hold"/>
                                        <p:tgtEl>
                                          <p:spTgt spid="13"/>
                                        </p:tgtEl>
                                        <p:attrNameLst>
                                          <p:attrName>r</p:attrName>
                                        </p:attrNameLst>
                                      </p:cBhvr>
                                    </p:animRo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14"/>
                                        </p:tgtEl>
                                        <p:attrNameLst>
                                          <p:attrName>style.visibility</p:attrName>
                                        </p:attrNameLst>
                                      </p:cBhvr>
                                      <p:to>
                                        <p:strVal val="visible"/>
                                      </p:to>
                                    </p:set>
                                    <p:animEffect transition="in" filter="wipe(left)">
                                      <p:cBhvr>
                                        <p:cTn id="37" dur="100"/>
                                        <p:tgtEl>
                                          <p:spTgt spid="14"/>
                                        </p:tgtEl>
                                      </p:cBhvr>
                                    </p:animEffect>
                                  </p:childTnLst>
                                </p:cTn>
                              </p:par>
                              <p:par>
                                <p:cTn id="38" presetID="36" presetClass="emph" presetSubtype="0" fill="hold" grpId="1" nodeType="withEffect">
                                  <p:stCondLst>
                                    <p:cond delay="0"/>
                                  </p:stCondLst>
                                  <p:iterate type="lt">
                                    <p:tmPct val="30000"/>
                                  </p:iterate>
                                  <p:childTnLst>
                                    <p:animScale>
                                      <p:cBhvr>
                                        <p:cTn id="39" dur="50" autoRev="1" fill="hold">
                                          <p:stCondLst>
                                            <p:cond delay="0"/>
                                          </p:stCondLst>
                                        </p:cTn>
                                        <p:tgtEl>
                                          <p:spTgt spid="14"/>
                                        </p:tgtEl>
                                      </p:cBhvr>
                                      <p:to x="80000" y="100000"/>
                                    </p:animScale>
                                    <p:anim by="(#ppt_w*0.10)" calcmode="lin" valueType="num">
                                      <p:cBhvr>
                                        <p:cTn id="40" dur="50" autoRev="1" fill="hold">
                                          <p:stCondLst>
                                            <p:cond delay="0"/>
                                          </p:stCondLst>
                                        </p:cTn>
                                        <p:tgtEl>
                                          <p:spTgt spid="14"/>
                                        </p:tgtEl>
                                        <p:attrNameLst>
                                          <p:attrName>ppt_x</p:attrName>
                                        </p:attrNameLst>
                                      </p:cBhvr>
                                    </p:anim>
                                    <p:anim by="(-#ppt_w*0.10)" calcmode="lin" valueType="num">
                                      <p:cBhvr>
                                        <p:cTn id="41" dur="50" autoRev="1" fill="hold">
                                          <p:stCondLst>
                                            <p:cond delay="0"/>
                                          </p:stCondLst>
                                        </p:cTn>
                                        <p:tgtEl>
                                          <p:spTgt spid="14"/>
                                        </p:tgtEl>
                                        <p:attrNameLst>
                                          <p:attrName>ppt_y</p:attrName>
                                        </p:attrNameLst>
                                      </p:cBhvr>
                                    </p:anim>
                                    <p:animRot by="-480000">
                                      <p:cBhvr>
                                        <p:cTn id="42" dur="50" autoRev="1" fill="hold">
                                          <p:stCondLst>
                                            <p:cond delay="0"/>
                                          </p:stCondLst>
                                        </p:cTn>
                                        <p:tgtEl>
                                          <p:spTgt spid="14"/>
                                        </p:tgtEl>
                                        <p:attrNameLst>
                                          <p:attrName>r</p:attrName>
                                        </p:attrNameLst>
                                      </p:cBhvr>
                                    </p:animRot>
                                  </p:childTnLst>
                                </p:cTn>
                              </p:par>
                            </p:childTnLst>
                          </p:cTn>
                        </p:par>
                        <p:par>
                          <p:cTn id="43" fill="hold">
                            <p:stCondLst>
                              <p:cond delay="7840"/>
                            </p:stCondLst>
                            <p:childTnLst>
                              <p:par>
                                <p:cTn id="44" presetID="16" presetClass="entr" presetSubtype="2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par>
                          <p:cTn id="50" fill="hold">
                            <p:stCondLst>
                              <p:cond delay="8340"/>
                            </p:stCondLst>
                            <p:childTnLst>
                              <p:par>
                                <p:cTn id="51" presetID="22" presetClass="entr" presetSubtype="4"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par>
                          <p:cTn id="57" fill="hold">
                            <p:stCondLst>
                              <p:cond delay="8840"/>
                            </p:stCondLst>
                            <p:childTnLst>
                              <p:par>
                                <p:cTn id="58" presetID="22" presetClass="entr" presetSubtype="4"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par>
                          <p:cTn id="64" fill="hold">
                            <p:stCondLst>
                              <p:cond delay="9340"/>
                            </p:stCondLst>
                            <p:childTnLst>
                              <p:par>
                                <p:cTn id="65" presetID="2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8" grpId="0" animBg="1"/>
      <p:bldP spid="9" grpId="0" animBg="1"/>
      <p:bldP spid="10" grpId="0" animBg="1"/>
      <p:bldP spid="11" grpId="0" animBg="1"/>
      <p:bldP spid="12" grpId="0" animBg="1"/>
      <p:bldP spid="13" grpId="0" animBg="1"/>
      <p:bldP spid="13" grpId="1" animBg="1"/>
      <p:bldP spid="14" grpId="0"/>
      <p:bldP spid="14" grpId="1"/>
      <p:bldP spid="16" grpId="0"/>
      <p:bldP spid="17"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6" y="19"/>
            <a:ext cx="9134507" cy="5139682"/>
          </a:xfrm>
          <a:prstGeom prst="rect">
            <a:avLst/>
          </a:prstGeom>
        </p:spPr>
      </p:pic>
      <p:sp>
        <p:nvSpPr>
          <p:cNvPr id="10" name="TextBox 9"/>
          <p:cNvSpPr txBox="1"/>
          <p:nvPr/>
        </p:nvSpPr>
        <p:spPr>
          <a:xfrm>
            <a:off x="1331640" y="1558931"/>
            <a:ext cx="2031293" cy="646315"/>
          </a:xfrm>
          <a:prstGeom prst="rect">
            <a:avLst/>
          </a:prstGeom>
          <a:noFill/>
        </p:spPr>
        <p:txBody>
          <a:bodyPr wrap="none" lIns="91424" tIns="45712" rIns="91424" bIns="45712" rtlCol="0">
            <a:spAutoFit/>
          </a:bodyPr>
          <a:lstStyle/>
          <a:p>
            <a:r>
              <a:rPr lang="zh-CN" altLang="en-US" sz="3600" dirty="0">
                <a:solidFill>
                  <a:schemeClr val="bg1"/>
                </a:solidFill>
                <a:latin typeface="+mn-ea"/>
                <a:ea typeface="+mn-ea"/>
              </a:rPr>
              <a:t>谢谢观看</a:t>
            </a:r>
          </a:p>
        </p:txBody>
      </p:sp>
      <p:sp>
        <p:nvSpPr>
          <p:cNvPr id="11" name="圆角矩形 10"/>
          <p:cNvSpPr/>
          <p:nvPr/>
        </p:nvSpPr>
        <p:spPr>
          <a:xfrm>
            <a:off x="1342930" y="2207024"/>
            <a:ext cx="3240080" cy="394424"/>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422" tIns="45711" rIns="91422" bIns="45711"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在这里输入您的公司名称</a:t>
            </a:r>
          </a:p>
        </p:txBody>
      </p:sp>
      <p:sp>
        <p:nvSpPr>
          <p:cNvPr id="12" name="文本框 3"/>
          <p:cNvSpPr txBox="1">
            <a:spLocks noChangeArrowheads="1"/>
          </p:cNvSpPr>
          <p:nvPr/>
        </p:nvSpPr>
        <p:spPr bwMode="auto">
          <a:xfrm>
            <a:off x="1403648" y="2735416"/>
            <a:ext cx="4163484" cy="311717"/>
          </a:xfrm>
          <a:prstGeom prst="rect">
            <a:avLst/>
          </a:prstGeom>
        </p:spPr>
        <p:txBody>
          <a:bodyPr wrap="square" lIns="91422" tIns="45711" rIns="91422" bIns="45711">
            <a:spAutoFit/>
          </a:bodyPr>
          <a:lstStyle>
            <a:defPPr>
              <a:defRPr lang="zh-CN"/>
            </a:defPPr>
            <a:lvl1pPr>
              <a:defRPr sz="2000" b="1">
                <a:gradFill>
                  <a:gsLst>
                    <a:gs pos="100000">
                      <a:schemeClr val="tx2"/>
                    </a:gs>
                    <a:gs pos="0">
                      <a:schemeClr val="accent2"/>
                    </a:gs>
                  </a:gsLst>
                  <a:path path="circle">
                    <a:fillToRect l="50000" t="50000" r="50000" b="50000"/>
                  </a:path>
                </a:gradFill>
                <a:latin typeface="微软雅黑" panose="020B0503020204020204" pitchFamily="34" charset="-122"/>
                <a:ea typeface="微软雅黑" panose="020B0503020204020204" pitchFamily="34" charset="-122"/>
              </a:defRPr>
            </a:lvl1pPr>
          </a:lstStyle>
          <a:p>
            <a:r>
              <a:rPr lang="zh-CN" altLang="en-US" sz="1400" b="0" dirty="0">
                <a:solidFill>
                  <a:schemeClr val="bg1"/>
                </a:solidFill>
              </a:rPr>
              <a:t>适用于商务通用新年计划</a:t>
            </a:r>
            <a:r>
              <a:rPr lang="en-US" altLang="zh-CN" sz="1400" b="0" dirty="0">
                <a:solidFill>
                  <a:schemeClr val="bg1"/>
                </a:solidFill>
              </a:rPr>
              <a:t>/</a:t>
            </a:r>
            <a:r>
              <a:rPr lang="zh-CN" altLang="en-US" sz="1400" b="0" dirty="0">
                <a:solidFill>
                  <a:schemeClr val="bg1"/>
                </a:solidFill>
              </a:rPr>
              <a:t>工作汇报</a:t>
            </a:r>
            <a:r>
              <a:rPr lang="en-US" altLang="zh-CN" sz="1400" b="0" dirty="0">
                <a:solidFill>
                  <a:schemeClr val="bg1"/>
                </a:solidFill>
              </a:rPr>
              <a:t>/</a:t>
            </a:r>
            <a:r>
              <a:rPr lang="zh-CN" altLang="en-US" sz="1400" b="0" dirty="0">
                <a:solidFill>
                  <a:schemeClr val="bg1"/>
                </a:solidFill>
              </a:rPr>
              <a:t>述职等模板</a:t>
            </a:r>
            <a:endParaRPr lang="zh-CN" altLang="zh-CN" sz="1400" b="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5"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par>
                          <p:cTn id="13" fill="hold">
                            <p:stCondLst>
                              <p:cond delay="1000"/>
                            </p:stCondLst>
                            <p:childTnLst>
                              <p:par>
                                <p:cTn id="14" presetID="23" presetClass="entr" presetSubtype="528"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 calcmode="lin" valueType="num">
                                      <p:cBhvr>
                                        <p:cTn id="18" dur="500" fill="hold"/>
                                        <p:tgtEl>
                                          <p:spTgt spid="12"/>
                                        </p:tgtEl>
                                        <p:attrNameLst>
                                          <p:attrName>ppt_x</p:attrName>
                                        </p:attrNameLst>
                                      </p:cBhvr>
                                      <p:tavLst>
                                        <p:tav tm="0">
                                          <p:val>
                                            <p:fltVal val="0.5"/>
                                          </p:val>
                                        </p:tav>
                                        <p:tav tm="100000">
                                          <p:val>
                                            <p:strVal val="#ppt_x"/>
                                          </p:val>
                                        </p:tav>
                                      </p:tavLst>
                                    </p:anim>
                                    <p:anim calcmode="lin" valueType="num">
                                      <p:cBhvr>
                                        <p:cTn id="19"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图片 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72576" y="1277144"/>
            <a:ext cx="4554507" cy="322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19"/>
          <p:cNvSpPr>
            <a:spLocks noChangeArrowheads="1"/>
          </p:cNvSpPr>
          <p:nvPr/>
        </p:nvSpPr>
        <p:spPr bwMode="auto">
          <a:xfrm>
            <a:off x="724721" y="3962833"/>
            <a:ext cx="533400" cy="537137"/>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8800">
              <a:solidFill>
                <a:schemeClr val="bg1"/>
              </a:solidFill>
            </a:endParaRPr>
          </a:p>
        </p:txBody>
      </p:sp>
      <p:sp>
        <p:nvSpPr>
          <p:cNvPr id="37" name="Oval 16"/>
          <p:cNvSpPr>
            <a:spLocks noChangeArrowheads="1"/>
          </p:cNvSpPr>
          <p:nvPr/>
        </p:nvSpPr>
        <p:spPr bwMode="auto">
          <a:xfrm>
            <a:off x="724721" y="3169632"/>
            <a:ext cx="533400" cy="53713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8800">
              <a:solidFill>
                <a:schemeClr val="bg1"/>
              </a:solidFill>
            </a:endParaRPr>
          </a:p>
        </p:txBody>
      </p:sp>
      <p:sp>
        <p:nvSpPr>
          <p:cNvPr id="38" name="Oval 10"/>
          <p:cNvSpPr>
            <a:spLocks noChangeArrowheads="1"/>
          </p:cNvSpPr>
          <p:nvPr/>
        </p:nvSpPr>
        <p:spPr bwMode="auto">
          <a:xfrm>
            <a:off x="724721" y="2376431"/>
            <a:ext cx="533400" cy="5371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8800">
              <a:solidFill>
                <a:schemeClr val="bg1"/>
              </a:solidFill>
            </a:endParaRPr>
          </a:p>
        </p:txBody>
      </p:sp>
      <p:sp>
        <p:nvSpPr>
          <p:cNvPr id="39" name="TextBox 13"/>
          <p:cNvSpPr txBox="1">
            <a:spLocks noChangeArrowheads="1"/>
          </p:cNvSpPr>
          <p:nvPr/>
        </p:nvSpPr>
        <p:spPr bwMode="auto">
          <a:xfrm>
            <a:off x="1385518" y="2407397"/>
            <a:ext cx="1050131"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40" name="TextBox 13"/>
          <p:cNvSpPr txBox="1">
            <a:spLocks noChangeArrowheads="1"/>
          </p:cNvSpPr>
          <p:nvPr/>
        </p:nvSpPr>
        <p:spPr bwMode="auto">
          <a:xfrm>
            <a:off x="1389090" y="2621775"/>
            <a:ext cx="2101453"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41" name="TextBox 13"/>
          <p:cNvSpPr txBox="1">
            <a:spLocks noChangeArrowheads="1"/>
          </p:cNvSpPr>
          <p:nvPr/>
        </p:nvSpPr>
        <p:spPr bwMode="auto">
          <a:xfrm>
            <a:off x="1385518" y="3181542"/>
            <a:ext cx="1050131"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42" name="TextBox 13"/>
          <p:cNvSpPr txBox="1">
            <a:spLocks noChangeArrowheads="1"/>
          </p:cNvSpPr>
          <p:nvPr/>
        </p:nvSpPr>
        <p:spPr bwMode="auto">
          <a:xfrm>
            <a:off x="1389090" y="3395920"/>
            <a:ext cx="2101453" cy="27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43" name="TextBox 13"/>
          <p:cNvSpPr txBox="1">
            <a:spLocks noChangeArrowheads="1"/>
          </p:cNvSpPr>
          <p:nvPr/>
        </p:nvSpPr>
        <p:spPr bwMode="auto">
          <a:xfrm>
            <a:off x="1385518" y="3989035"/>
            <a:ext cx="1050131"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44" name="TextBox 13"/>
          <p:cNvSpPr txBox="1">
            <a:spLocks noChangeArrowheads="1"/>
          </p:cNvSpPr>
          <p:nvPr/>
        </p:nvSpPr>
        <p:spPr bwMode="auto">
          <a:xfrm>
            <a:off x="1389090" y="4203414"/>
            <a:ext cx="2101453"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45" name="Freeform 99"/>
          <p:cNvSpPr>
            <a:spLocks noEditPoints="1"/>
          </p:cNvSpPr>
          <p:nvPr/>
        </p:nvSpPr>
        <p:spPr bwMode="auto">
          <a:xfrm>
            <a:off x="881288" y="3258697"/>
            <a:ext cx="220266" cy="352534"/>
          </a:xfrm>
          <a:custGeom>
            <a:avLst/>
            <a:gdLst/>
            <a:ahLst/>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chemeClr val="bg1"/>
          </a:solidFill>
          <a:ln w="9525">
            <a:noFill/>
            <a:round/>
          </a:ln>
        </p:spPr>
        <p:txBody>
          <a:bodyPr lIns="91440" tIns="45720" rIns="91440" bIns="45720"/>
          <a:lstStyle/>
          <a:p>
            <a:pPr fontAlgn="auto">
              <a:spcBef>
                <a:spcPts val="0"/>
              </a:spcBef>
              <a:spcAft>
                <a:spcPts val="0"/>
              </a:spcAft>
              <a:defRPr/>
            </a:pPr>
            <a:endParaRPr lang="en-US" sz="2400">
              <a:latin typeface="+mn-ea"/>
              <a:ea typeface="+mn-ea"/>
            </a:endParaRPr>
          </a:p>
        </p:txBody>
      </p:sp>
      <p:sp>
        <p:nvSpPr>
          <p:cNvPr id="46" name="Freeform 110"/>
          <p:cNvSpPr>
            <a:spLocks noEditPoints="1"/>
          </p:cNvSpPr>
          <p:nvPr/>
        </p:nvSpPr>
        <p:spPr bwMode="auto">
          <a:xfrm>
            <a:off x="817704" y="2470824"/>
            <a:ext cx="354853" cy="348349"/>
          </a:xfrm>
          <a:custGeom>
            <a:avLst/>
            <a:gdLst/>
            <a:ahLst/>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l="0" t="0" r="r" b="b"/>
            <a:pathLst>
              <a:path w="340" h="334">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chemeClr val="bg1"/>
          </a:solidFill>
          <a:ln w="9525">
            <a:noFill/>
            <a:round/>
          </a:ln>
        </p:spPr>
        <p:txBody>
          <a:bodyPr lIns="91440" tIns="45720" rIns="91440" bIns="45720"/>
          <a:lstStyle/>
          <a:p>
            <a:pPr fontAlgn="auto">
              <a:spcBef>
                <a:spcPts val="0"/>
              </a:spcBef>
              <a:spcAft>
                <a:spcPts val="0"/>
              </a:spcAft>
              <a:defRPr/>
            </a:pPr>
            <a:endParaRPr lang="en-US" sz="2400">
              <a:latin typeface="+mn-ea"/>
              <a:ea typeface="+mn-ea"/>
            </a:endParaRPr>
          </a:p>
        </p:txBody>
      </p:sp>
      <p:grpSp>
        <p:nvGrpSpPr>
          <p:cNvPr id="47" name="Group 127"/>
          <p:cNvGrpSpPr/>
          <p:nvPr/>
        </p:nvGrpSpPr>
        <p:grpSpPr>
          <a:xfrm>
            <a:off x="791990" y="4094004"/>
            <a:ext cx="350640" cy="231493"/>
            <a:chOff x="2141517" y="2373325"/>
            <a:chExt cx="476251" cy="314325"/>
          </a:xfrm>
          <a:solidFill>
            <a:schemeClr val="bg1"/>
          </a:solidFill>
        </p:grpSpPr>
        <p:sp>
          <p:nvSpPr>
            <p:cNvPr id="48" name="Rectangle 22"/>
            <p:cNvSpPr>
              <a:spLocks noChangeArrowheads="1"/>
            </p:cNvSpPr>
            <p:nvPr/>
          </p:nvSpPr>
          <p:spPr bwMode="auto">
            <a:xfrm>
              <a:off x="2200255" y="2678125"/>
              <a:ext cx="387350" cy="9525"/>
            </a:xfrm>
            <a:prstGeom prst="rect">
              <a:avLst/>
            </a:prstGeom>
            <a:grpFill/>
            <a:ln w="9525">
              <a:noFill/>
              <a:miter lim="800000"/>
            </a:ln>
          </p:spPr>
          <p:txBody>
            <a:bodyPr lIns="121920" tIns="60960" rIns="121920" bIns="60960"/>
            <a:lstStyle/>
            <a:p>
              <a:pPr fontAlgn="auto">
                <a:spcBef>
                  <a:spcPts val="0"/>
                </a:spcBef>
                <a:spcAft>
                  <a:spcPts val="0"/>
                </a:spcAft>
                <a:defRPr/>
              </a:pPr>
              <a:endParaRPr lang="en-US" sz="2400">
                <a:latin typeface="+mn-ea"/>
                <a:ea typeface="+mn-ea"/>
              </a:endParaRPr>
            </a:p>
          </p:txBody>
        </p:sp>
        <p:sp>
          <p:nvSpPr>
            <p:cNvPr id="49" name="Rectangle 23"/>
            <p:cNvSpPr>
              <a:spLocks noChangeArrowheads="1"/>
            </p:cNvSpPr>
            <p:nvPr/>
          </p:nvSpPr>
          <p:spPr bwMode="auto">
            <a:xfrm>
              <a:off x="2517755" y="2468575"/>
              <a:ext cx="69850" cy="209550"/>
            </a:xfrm>
            <a:prstGeom prst="rect">
              <a:avLst/>
            </a:prstGeom>
            <a:grpFill/>
            <a:ln w="9525">
              <a:noFill/>
              <a:miter lim="800000"/>
            </a:ln>
          </p:spPr>
          <p:txBody>
            <a:bodyPr lIns="121920" tIns="60960" rIns="121920" bIns="60960"/>
            <a:lstStyle/>
            <a:p>
              <a:pPr fontAlgn="auto">
                <a:spcBef>
                  <a:spcPts val="0"/>
                </a:spcBef>
                <a:spcAft>
                  <a:spcPts val="0"/>
                </a:spcAft>
                <a:defRPr/>
              </a:pPr>
              <a:endParaRPr lang="en-US" sz="2400">
                <a:latin typeface="+mn-ea"/>
                <a:ea typeface="+mn-ea"/>
              </a:endParaRPr>
            </a:p>
          </p:txBody>
        </p:sp>
        <p:sp>
          <p:nvSpPr>
            <p:cNvPr id="50" name="Rectangle 24"/>
            <p:cNvSpPr>
              <a:spLocks noChangeArrowheads="1"/>
            </p:cNvSpPr>
            <p:nvPr/>
          </p:nvSpPr>
          <p:spPr bwMode="auto">
            <a:xfrm>
              <a:off x="2438380" y="2547950"/>
              <a:ext cx="69850" cy="130175"/>
            </a:xfrm>
            <a:prstGeom prst="rect">
              <a:avLst/>
            </a:prstGeom>
            <a:grpFill/>
            <a:ln w="9525">
              <a:noFill/>
              <a:miter lim="800000"/>
            </a:ln>
          </p:spPr>
          <p:txBody>
            <a:bodyPr lIns="121920" tIns="60960" rIns="121920" bIns="60960"/>
            <a:lstStyle/>
            <a:p>
              <a:pPr fontAlgn="auto">
                <a:spcBef>
                  <a:spcPts val="0"/>
                </a:spcBef>
                <a:spcAft>
                  <a:spcPts val="0"/>
                </a:spcAft>
                <a:defRPr/>
              </a:pPr>
              <a:endParaRPr lang="en-US" sz="2400">
                <a:latin typeface="+mn-ea"/>
                <a:ea typeface="+mn-ea"/>
              </a:endParaRPr>
            </a:p>
          </p:txBody>
        </p:sp>
        <p:sp>
          <p:nvSpPr>
            <p:cNvPr id="51" name="Rectangle 25"/>
            <p:cNvSpPr>
              <a:spLocks noChangeArrowheads="1"/>
            </p:cNvSpPr>
            <p:nvPr/>
          </p:nvSpPr>
          <p:spPr bwMode="auto">
            <a:xfrm>
              <a:off x="2359005" y="2592400"/>
              <a:ext cx="69850" cy="85725"/>
            </a:xfrm>
            <a:prstGeom prst="rect">
              <a:avLst/>
            </a:prstGeom>
            <a:grpFill/>
            <a:ln w="9525">
              <a:noFill/>
              <a:miter lim="800000"/>
            </a:ln>
          </p:spPr>
          <p:txBody>
            <a:bodyPr lIns="121920" tIns="60960" rIns="121920" bIns="60960"/>
            <a:lstStyle/>
            <a:p>
              <a:pPr fontAlgn="auto">
                <a:spcBef>
                  <a:spcPts val="0"/>
                </a:spcBef>
                <a:spcAft>
                  <a:spcPts val="0"/>
                </a:spcAft>
                <a:defRPr/>
              </a:pPr>
              <a:endParaRPr lang="en-US" sz="2400">
                <a:latin typeface="+mn-ea"/>
                <a:ea typeface="+mn-ea"/>
              </a:endParaRPr>
            </a:p>
          </p:txBody>
        </p:sp>
        <p:sp>
          <p:nvSpPr>
            <p:cNvPr id="52" name="Rectangle 26"/>
            <p:cNvSpPr>
              <a:spLocks noChangeArrowheads="1"/>
            </p:cNvSpPr>
            <p:nvPr/>
          </p:nvSpPr>
          <p:spPr bwMode="auto">
            <a:xfrm>
              <a:off x="2279630" y="2551125"/>
              <a:ext cx="69850" cy="127000"/>
            </a:xfrm>
            <a:prstGeom prst="rect">
              <a:avLst/>
            </a:prstGeom>
            <a:grpFill/>
            <a:ln w="9525">
              <a:noFill/>
              <a:miter lim="800000"/>
            </a:ln>
          </p:spPr>
          <p:txBody>
            <a:bodyPr lIns="121920" tIns="60960" rIns="121920" bIns="60960"/>
            <a:lstStyle/>
            <a:p>
              <a:pPr fontAlgn="auto">
                <a:spcBef>
                  <a:spcPts val="0"/>
                </a:spcBef>
                <a:spcAft>
                  <a:spcPts val="0"/>
                </a:spcAft>
                <a:defRPr/>
              </a:pPr>
              <a:endParaRPr lang="en-US" sz="2400">
                <a:latin typeface="+mn-ea"/>
                <a:ea typeface="+mn-ea"/>
              </a:endParaRPr>
            </a:p>
          </p:txBody>
        </p:sp>
        <p:sp>
          <p:nvSpPr>
            <p:cNvPr id="53" name="Rectangle 27"/>
            <p:cNvSpPr>
              <a:spLocks noChangeArrowheads="1"/>
            </p:cNvSpPr>
            <p:nvPr/>
          </p:nvSpPr>
          <p:spPr bwMode="auto">
            <a:xfrm>
              <a:off x="2200255" y="2587637"/>
              <a:ext cx="68263" cy="90488"/>
            </a:xfrm>
            <a:prstGeom prst="rect">
              <a:avLst/>
            </a:prstGeom>
            <a:grpFill/>
            <a:ln w="9525">
              <a:noFill/>
              <a:miter lim="800000"/>
            </a:ln>
          </p:spPr>
          <p:txBody>
            <a:bodyPr lIns="121920" tIns="60960" rIns="121920" bIns="60960"/>
            <a:lstStyle/>
            <a:p>
              <a:pPr fontAlgn="auto">
                <a:spcBef>
                  <a:spcPts val="0"/>
                </a:spcBef>
                <a:spcAft>
                  <a:spcPts val="0"/>
                </a:spcAft>
                <a:defRPr/>
              </a:pPr>
              <a:endParaRPr lang="en-US" sz="2400">
                <a:latin typeface="+mn-ea"/>
                <a:ea typeface="+mn-ea"/>
              </a:endParaRPr>
            </a:p>
          </p:txBody>
        </p:sp>
        <p:sp>
          <p:nvSpPr>
            <p:cNvPr id="54" name="Freeform 28"/>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lIns="121920" tIns="60960" rIns="121920" bIns="60960"/>
            <a:lstStyle/>
            <a:p>
              <a:pPr fontAlgn="auto">
                <a:spcBef>
                  <a:spcPts val="0"/>
                </a:spcBef>
                <a:spcAft>
                  <a:spcPts val="0"/>
                </a:spcAft>
                <a:defRPr/>
              </a:pPr>
              <a:endParaRPr lang="en-US" sz="2400">
                <a:latin typeface="+mn-ea"/>
                <a:ea typeface="+mn-ea"/>
              </a:endParaRPr>
            </a:p>
          </p:txBody>
        </p:sp>
        <p:sp>
          <p:nvSpPr>
            <p:cNvPr id="55" name="Freeform 29"/>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ln>
          </p:spPr>
          <p:txBody>
            <a:bodyPr lIns="121920" tIns="60960" rIns="121920" bIns="60960"/>
            <a:lstStyle/>
            <a:p>
              <a:pPr fontAlgn="auto">
                <a:spcBef>
                  <a:spcPts val="0"/>
                </a:spcBef>
                <a:spcAft>
                  <a:spcPts val="0"/>
                </a:spcAft>
                <a:defRPr/>
              </a:pPr>
              <a:endParaRPr lang="en-US" sz="2400">
                <a:latin typeface="+mn-ea"/>
                <a:ea typeface="+mn-ea"/>
              </a:endParaRPr>
            </a:p>
          </p:txBody>
        </p:sp>
        <p:sp>
          <p:nvSpPr>
            <p:cNvPr id="56" name="Freeform 30"/>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lIns="121920" tIns="60960" rIns="121920" bIns="60960"/>
            <a:lstStyle/>
            <a:p>
              <a:pPr fontAlgn="auto">
                <a:spcBef>
                  <a:spcPts val="0"/>
                </a:spcBef>
                <a:spcAft>
                  <a:spcPts val="0"/>
                </a:spcAft>
                <a:defRPr/>
              </a:pPr>
              <a:endParaRPr lang="en-US" sz="2400">
                <a:latin typeface="+mn-ea"/>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5"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41" presetClass="entr" presetSubtype="0" fill="hold" grpId="0" nodeType="afterEffect" nodePh="1">
                                  <p:stCondLst>
                                    <p:cond delay="0"/>
                                  </p:stCondLst>
                                  <p:endCondLst>
                                    <p:cond evt="begin" delay="0">
                                      <p:tn val="24"/>
                                    </p:cond>
                                  </p:end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1000"/>
                                        <p:tgtEl>
                                          <p:spTgt spid="40"/>
                                        </p:tgtEl>
                                      </p:cBhvr>
                                    </p:animEffect>
                                    <p:anim calcmode="lin" valueType="num">
                                      <p:cBhvr>
                                        <p:cTn id="59" dur="1000" fill="hold"/>
                                        <p:tgtEl>
                                          <p:spTgt spid="40"/>
                                        </p:tgtEl>
                                        <p:attrNameLst>
                                          <p:attrName>ppt_x</p:attrName>
                                        </p:attrNameLst>
                                      </p:cBhvr>
                                      <p:tavLst>
                                        <p:tav tm="0">
                                          <p:val>
                                            <p:strVal val="#ppt_x"/>
                                          </p:val>
                                        </p:tav>
                                        <p:tav tm="100000">
                                          <p:val>
                                            <p:strVal val="#ppt_x"/>
                                          </p:val>
                                        </p:tav>
                                      </p:tavLst>
                                    </p:anim>
                                    <p:anim calcmode="lin" valueType="num">
                                      <p:cBhvr>
                                        <p:cTn id="60" dur="1000" fill="hold"/>
                                        <p:tgtEl>
                                          <p:spTgt spid="40"/>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1000"/>
                                        <p:tgtEl>
                                          <p:spTgt spid="43"/>
                                        </p:tgtEl>
                                      </p:cBhvr>
                                    </p:animEffect>
                                    <p:anim calcmode="lin" valueType="num">
                                      <p:cBhvr>
                                        <p:cTn id="77" dur="1000" fill="hold"/>
                                        <p:tgtEl>
                                          <p:spTgt spid="43"/>
                                        </p:tgtEl>
                                        <p:attrNameLst>
                                          <p:attrName>ppt_x</p:attrName>
                                        </p:attrNameLst>
                                      </p:cBhvr>
                                      <p:tavLst>
                                        <p:tav tm="0">
                                          <p:val>
                                            <p:strVal val="#ppt_x"/>
                                          </p:val>
                                        </p:tav>
                                        <p:tav tm="100000">
                                          <p:val>
                                            <p:strVal val="#ppt_x"/>
                                          </p:val>
                                        </p:tav>
                                      </p:tavLst>
                                    </p:anim>
                                    <p:anim calcmode="lin" valueType="num">
                                      <p:cBhvr>
                                        <p:cTn id="78" dur="1000" fill="hold"/>
                                        <p:tgtEl>
                                          <p:spTgt spid="43"/>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1000"/>
                                        <p:tgtEl>
                                          <p:spTgt spid="44"/>
                                        </p:tgtEl>
                                      </p:cBhvr>
                                    </p:animEffect>
                                    <p:anim calcmode="lin" valueType="num">
                                      <p:cBhvr>
                                        <p:cTn id="83" dur="1000" fill="hold"/>
                                        <p:tgtEl>
                                          <p:spTgt spid="44"/>
                                        </p:tgtEl>
                                        <p:attrNameLst>
                                          <p:attrName>ppt_x</p:attrName>
                                        </p:attrNameLst>
                                      </p:cBhvr>
                                      <p:tavLst>
                                        <p:tav tm="0">
                                          <p:val>
                                            <p:strVal val="#ppt_x"/>
                                          </p:val>
                                        </p:tav>
                                        <p:tav tm="100000">
                                          <p:val>
                                            <p:strVal val="#ppt_x"/>
                                          </p:val>
                                        </p:tav>
                                      </p:tavLst>
                                    </p:anim>
                                    <p:anim calcmode="lin" valueType="num">
                                      <p:cBhvr>
                                        <p:cTn id="84" dur="1000" fill="hold"/>
                                        <p:tgtEl>
                                          <p:spTgt spid="44"/>
                                        </p:tgtEl>
                                        <p:attrNameLst>
                                          <p:attrName>ppt_y</p:attrName>
                                        </p:attrNameLst>
                                      </p:cBhvr>
                                      <p:tavLst>
                                        <p:tav tm="0">
                                          <p:val>
                                            <p:strVal val="#ppt_y+.1"/>
                                          </p:val>
                                        </p:tav>
                                        <p:tav tm="100000">
                                          <p:val>
                                            <p:strVal val="#ppt_y"/>
                                          </p:val>
                                        </p:tav>
                                      </p:tavLst>
                                    </p:anim>
                                  </p:childTnLst>
                                </p:cTn>
                              </p:par>
                            </p:childTnLst>
                          </p:cTn>
                        </p:par>
                        <p:par>
                          <p:cTn id="85" fill="hold">
                            <p:stCondLst>
                              <p:cond delay="11500"/>
                            </p:stCondLst>
                            <p:childTnLst>
                              <p:par>
                                <p:cTn id="86" presetID="42" presetClass="entr" presetSubtype="0"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12500"/>
                            </p:stCondLst>
                            <p:childTnLst>
                              <p:par>
                                <p:cTn id="92" presetID="42" presetClass="entr" presetSubtype="0"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1000"/>
                                        <p:tgtEl>
                                          <p:spTgt spid="46"/>
                                        </p:tgtEl>
                                      </p:cBhvr>
                                    </p:animEffect>
                                    <p:anim calcmode="lin" valueType="num">
                                      <p:cBhvr>
                                        <p:cTn id="95" dur="1000" fill="hold"/>
                                        <p:tgtEl>
                                          <p:spTgt spid="46"/>
                                        </p:tgtEl>
                                        <p:attrNameLst>
                                          <p:attrName>ppt_x</p:attrName>
                                        </p:attrNameLst>
                                      </p:cBhvr>
                                      <p:tavLst>
                                        <p:tav tm="0">
                                          <p:val>
                                            <p:strVal val="#ppt_x"/>
                                          </p:val>
                                        </p:tav>
                                        <p:tav tm="100000">
                                          <p:val>
                                            <p:strVal val="#ppt_x"/>
                                          </p:val>
                                        </p:tav>
                                      </p:tavLst>
                                    </p:anim>
                                    <p:anim calcmode="lin" valueType="num">
                                      <p:cBhvr>
                                        <p:cTn id="96" dur="1000" fill="hold"/>
                                        <p:tgtEl>
                                          <p:spTgt spid="46"/>
                                        </p:tgtEl>
                                        <p:attrNameLst>
                                          <p:attrName>ppt_y</p:attrName>
                                        </p:attrNameLst>
                                      </p:cBhvr>
                                      <p:tavLst>
                                        <p:tav tm="0">
                                          <p:val>
                                            <p:strVal val="#ppt_y+.1"/>
                                          </p:val>
                                        </p:tav>
                                        <p:tav tm="100000">
                                          <p:val>
                                            <p:strVal val="#ppt_y"/>
                                          </p:val>
                                        </p:tav>
                                      </p:tavLst>
                                    </p:anim>
                                  </p:childTnLst>
                                </p:cTn>
                              </p:par>
                            </p:childTnLst>
                          </p:cTn>
                        </p:par>
                        <p:par>
                          <p:cTn id="97" fill="hold">
                            <p:stCondLst>
                              <p:cond delay="13500"/>
                            </p:stCondLst>
                            <p:childTnLst>
                              <p:par>
                                <p:cTn id="98" presetID="42" presetClass="entr" presetSubtype="0"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1000"/>
                                        <p:tgtEl>
                                          <p:spTgt spid="47"/>
                                        </p:tgtEl>
                                      </p:cBhvr>
                                    </p:animEffect>
                                    <p:anim calcmode="lin" valueType="num">
                                      <p:cBhvr>
                                        <p:cTn id="101" dur="1000" fill="hold"/>
                                        <p:tgtEl>
                                          <p:spTgt spid="47"/>
                                        </p:tgtEl>
                                        <p:attrNameLst>
                                          <p:attrName>ppt_x</p:attrName>
                                        </p:attrNameLst>
                                      </p:cBhvr>
                                      <p:tavLst>
                                        <p:tav tm="0">
                                          <p:val>
                                            <p:strVal val="#ppt_x"/>
                                          </p:val>
                                        </p:tav>
                                        <p:tav tm="100000">
                                          <p:val>
                                            <p:strVal val="#ppt_x"/>
                                          </p:val>
                                        </p:tav>
                                      </p:tavLst>
                                    </p:anim>
                                    <p:anim calcmode="lin" valueType="num">
                                      <p:cBhvr>
                                        <p:cTn id="102" dur="1000" fill="hold"/>
                                        <p:tgtEl>
                                          <p:spTgt spid="47"/>
                                        </p:tgtEl>
                                        <p:attrNameLst>
                                          <p:attrName>ppt_y</p:attrName>
                                        </p:attrNameLst>
                                      </p:cBhvr>
                                      <p:tavLst>
                                        <p:tav tm="0">
                                          <p:val>
                                            <p:strVal val="#ppt_y+.1"/>
                                          </p:val>
                                        </p:tav>
                                        <p:tav tm="100000">
                                          <p:val>
                                            <p:strVal val="#ppt_y"/>
                                          </p:val>
                                        </p:tav>
                                      </p:tavLst>
                                    </p:anim>
                                  </p:childTnLst>
                                </p:cTn>
                              </p:par>
                            </p:childTnLst>
                          </p:cTn>
                        </p:par>
                        <p:par>
                          <p:cTn id="103" fill="hold">
                            <p:stCondLst>
                              <p:cond delay="14500"/>
                            </p:stCondLst>
                            <p:childTnLst>
                              <p:par>
                                <p:cTn id="104" presetID="42" presetClass="entr" presetSubtype="0" fill="hold"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3" grpId="0"/>
      <p:bldP spid="36" grpId="0" animBg="1"/>
      <p:bldP spid="37" grpId="0" animBg="1"/>
      <p:bldP spid="38" grpId="0" animBg="1"/>
      <p:bldP spid="39" grpId="0"/>
      <p:bldP spid="40" grpId="0"/>
      <p:bldP spid="41" grpId="0"/>
      <p:bldP spid="42" grpId="0"/>
      <p:bldP spid="43" grpId="0"/>
      <p:bldP spid="44" grpId="0"/>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等腰三角形 7"/>
          <p:cNvSpPr/>
          <p:nvPr/>
        </p:nvSpPr>
        <p:spPr>
          <a:xfrm>
            <a:off x="1920930" y="1578257"/>
            <a:ext cx="815866" cy="6623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9" name="梯形 8"/>
          <p:cNvSpPr/>
          <p:nvPr/>
        </p:nvSpPr>
        <p:spPr>
          <a:xfrm>
            <a:off x="1613501" y="2240612"/>
            <a:ext cx="1442545" cy="567733"/>
          </a:xfrm>
          <a:prstGeom prst="trapezoid">
            <a:avLst>
              <a:gd name="adj" fmla="val 54167"/>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10" name="梯形 9"/>
          <p:cNvSpPr/>
          <p:nvPr/>
        </p:nvSpPr>
        <p:spPr>
          <a:xfrm>
            <a:off x="1294251" y="2808346"/>
            <a:ext cx="2081048" cy="567733"/>
          </a:xfrm>
          <a:prstGeom prst="trapezoid">
            <a:avLst>
              <a:gd name="adj" fmla="val 60417"/>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zh-CN" altLang="en-US"/>
          </a:p>
        </p:txBody>
      </p:sp>
      <p:sp>
        <p:nvSpPr>
          <p:cNvPr id="11" name="梯形 10"/>
          <p:cNvSpPr/>
          <p:nvPr/>
        </p:nvSpPr>
        <p:spPr>
          <a:xfrm>
            <a:off x="974998" y="3376079"/>
            <a:ext cx="2755025" cy="567733"/>
          </a:xfrm>
          <a:prstGeom prst="trapezoid">
            <a:avLst>
              <a:gd name="adj" fmla="val 60417"/>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12" name="文本框 20"/>
          <p:cNvSpPr txBox="1"/>
          <p:nvPr/>
        </p:nvSpPr>
        <p:spPr>
          <a:xfrm>
            <a:off x="2109549" y="1827823"/>
            <a:ext cx="473533" cy="377018"/>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sz="1000" dirty="0">
                <a:solidFill>
                  <a:schemeClr val="bg1"/>
                </a:solidFill>
                <a:ea typeface="微软雅黑" panose="020B0503020204020204" pitchFamily="34" charset="-122"/>
                <a:cs typeface="Arial" panose="020B0604020202020204" pitchFamily="34" charset="0"/>
              </a:rPr>
              <a:t>添加</a:t>
            </a:r>
            <a:endParaRPr lang="en-US" altLang="zh-CN" sz="1000" dirty="0">
              <a:solidFill>
                <a:schemeClr val="bg1"/>
              </a:solidFill>
              <a:ea typeface="微软雅黑" panose="020B0503020204020204" pitchFamily="34" charset="-122"/>
              <a:cs typeface="Arial" panose="020B0604020202020204" pitchFamily="34" charset="0"/>
            </a:endParaRPr>
          </a:p>
          <a:p>
            <a:pPr defTabSz="685800" fontAlgn="auto">
              <a:spcBef>
                <a:spcPts val="0"/>
              </a:spcBef>
              <a:spcAft>
                <a:spcPts val="0"/>
              </a:spcAft>
              <a:defRPr/>
            </a:pPr>
            <a:r>
              <a:rPr lang="zh-CN" altLang="en-US" sz="1000" dirty="0">
                <a:solidFill>
                  <a:schemeClr val="bg1"/>
                </a:solidFill>
                <a:ea typeface="微软雅黑" panose="020B0503020204020204" pitchFamily="34" charset="-122"/>
                <a:cs typeface="Arial" panose="020B0604020202020204" pitchFamily="34" charset="0"/>
              </a:rPr>
              <a:t>标题</a:t>
            </a:r>
            <a:endParaRPr lang="zh-CN" altLang="en-US" sz="1000" baseline="-3000" dirty="0">
              <a:solidFill>
                <a:schemeClr val="bg1"/>
              </a:solidFill>
              <a:ea typeface="微软雅黑" panose="020B0503020204020204" pitchFamily="34" charset="-122"/>
              <a:cs typeface="Arial" panose="020B0604020202020204" pitchFamily="34" charset="0"/>
            </a:endParaRPr>
          </a:p>
        </p:txBody>
      </p:sp>
      <p:sp>
        <p:nvSpPr>
          <p:cNvPr id="13" name="文本框 20"/>
          <p:cNvSpPr txBox="1"/>
          <p:nvPr/>
        </p:nvSpPr>
        <p:spPr>
          <a:xfrm>
            <a:off x="1798595" y="2385940"/>
            <a:ext cx="1120386" cy="34624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20"/>
          <p:cNvSpPr txBox="1"/>
          <p:nvPr/>
        </p:nvSpPr>
        <p:spPr>
          <a:xfrm>
            <a:off x="1781141" y="2953674"/>
            <a:ext cx="1120386" cy="34624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20"/>
          <p:cNvSpPr txBox="1"/>
          <p:nvPr/>
        </p:nvSpPr>
        <p:spPr>
          <a:xfrm>
            <a:off x="1763688" y="3521407"/>
            <a:ext cx="1120386" cy="346241"/>
          </a:xfrm>
          <a:prstGeom prst="rect">
            <a:avLst/>
          </a:prstGeom>
          <a:noFill/>
        </p:spPr>
        <p:txBody>
          <a:bodyPr wrap="square" lIns="68574" tIns="34286" rIns="68574" bIns="34286">
            <a:spAutoFit/>
          </a:bodyPr>
          <a:lstStyle/>
          <a:p>
            <a:pPr defTabSz="685800" fontAlgn="auto">
              <a:spcBef>
                <a:spcPts val="0"/>
              </a:spcBef>
              <a:spcAft>
                <a:spcPts val="0"/>
              </a:spcAft>
              <a:defRPr/>
            </a:pPr>
            <a:r>
              <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五边形 16"/>
          <p:cNvSpPr/>
          <p:nvPr/>
        </p:nvSpPr>
        <p:spPr>
          <a:xfrm>
            <a:off x="4858183" y="1233735"/>
            <a:ext cx="3727502" cy="568251"/>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TextBox 19"/>
          <p:cNvSpPr txBox="1"/>
          <p:nvPr/>
        </p:nvSpPr>
        <p:spPr>
          <a:xfrm>
            <a:off x="4933881" y="1371315"/>
            <a:ext cx="2448272" cy="369330"/>
          </a:xfrm>
          <a:prstGeom prst="rect">
            <a:avLst/>
          </a:prstGeom>
          <a:noFill/>
        </p:spPr>
        <p:txBody>
          <a:bodyPr wrap="square" lIns="91438" tIns="45719" rIns="91438" bIns="45719"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点击添加标题</a:t>
            </a:r>
          </a:p>
        </p:txBody>
      </p:sp>
      <p:sp>
        <p:nvSpPr>
          <p:cNvPr id="21" name="矩形 47"/>
          <p:cNvSpPr>
            <a:spLocks noChangeArrowheads="1"/>
          </p:cNvSpPr>
          <p:nvPr/>
        </p:nvSpPr>
        <p:spPr bwMode="auto">
          <a:xfrm>
            <a:off x="4799758" y="1824300"/>
            <a:ext cx="3655844" cy="48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22" name="五边形 21"/>
          <p:cNvSpPr/>
          <p:nvPr/>
        </p:nvSpPr>
        <p:spPr>
          <a:xfrm>
            <a:off x="4877887" y="2365291"/>
            <a:ext cx="3727502" cy="56825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TextBox 22"/>
          <p:cNvSpPr txBox="1"/>
          <p:nvPr/>
        </p:nvSpPr>
        <p:spPr>
          <a:xfrm>
            <a:off x="4953585" y="2502871"/>
            <a:ext cx="2448272" cy="369330"/>
          </a:xfrm>
          <a:prstGeom prst="rect">
            <a:avLst/>
          </a:prstGeom>
          <a:noFill/>
        </p:spPr>
        <p:txBody>
          <a:bodyPr wrap="square" lIns="91438" tIns="45719" rIns="91438" bIns="45719"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点击添加标题</a:t>
            </a:r>
          </a:p>
        </p:txBody>
      </p:sp>
      <p:sp>
        <p:nvSpPr>
          <p:cNvPr id="24" name="矩形 47"/>
          <p:cNvSpPr>
            <a:spLocks noChangeArrowheads="1"/>
          </p:cNvSpPr>
          <p:nvPr/>
        </p:nvSpPr>
        <p:spPr bwMode="auto">
          <a:xfrm>
            <a:off x="4819462" y="2955857"/>
            <a:ext cx="3655844" cy="48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
        <p:nvSpPr>
          <p:cNvPr id="25" name="五边形 24"/>
          <p:cNvSpPr/>
          <p:nvPr/>
        </p:nvSpPr>
        <p:spPr>
          <a:xfrm>
            <a:off x="4885766" y="3520504"/>
            <a:ext cx="3727502" cy="568251"/>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438" tIns="45719" rIns="91438" bIns="4571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TextBox 25"/>
          <p:cNvSpPr txBox="1"/>
          <p:nvPr/>
        </p:nvSpPr>
        <p:spPr>
          <a:xfrm>
            <a:off x="4961464" y="3658084"/>
            <a:ext cx="2448272" cy="369330"/>
          </a:xfrm>
          <a:prstGeom prst="rect">
            <a:avLst/>
          </a:prstGeom>
          <a:noFill/>
        </p:spPr>
        <p:txBody>
          <a:bodyPr wrap="square" lIns="91438" tIns="45719" rIns="91438" bIns="45719"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点击添加标题</a:t>
            </a:r>
          </a:p>
        </p:txBody>
      </p:sp>
      <p:sp>
        <p:nvSpPr>
          <p:cNvPr id="27" name="矩形 47"/>
          <p:cNvSpPr>
            <a:spLocks noChangeArrowheads="1"/>
          </p:cNvSpPr>
          <p:nvPr/>
        </p:nvSpPr>
        <p:spPr bwMode="auto">
          <a:xfrm>
            <a:off x="4827341" y="4111069"/>
            <a:ext cx="3655844" cy="48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rgbClr val="333333"/>
                </a:solidFill>
                <a:sym typeface="微软雅黑" panose="020B0503020204020204" pitchFamily="34" charset="-122"/>
              </a:rPr>
              <a:t>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22" presetClass="entr" presetSubtype="2" fill="hold" grpId="0" nodeType="withEffect">
                                  <p:stCondLst>
                                    <p:cond delay="55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350"/>
                                        <p:tgtEl>
                                          <p:spTgt spid="12"/>
                                        </p:tgtEl>
                                      </p:cBhvr>
                                    </p:animEffect>
                                  </p:childTnLst>
                                </p:cTn>
                              </p:par>
                              <p:par>
                                <p:cTn id="50" presetID="22" presetClass="entr" presetSubtype="2" fill="hold" grpId="0" nodeType="withEffect">
                                  <p:stCondLst>
                                    <p:cond delay="55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350"/>
                                        <p:tgtEl>
                                          <p:spTgt spid="13"/>
                                        </p:tgtEl>
                                      </p:cBhvr>
                                    </p:animEffect>
                                  </p:childTnLst>
                                </p:cTn>
                              </p:par>
                              <p:par>
                                <p:cTn id="53" presetID="22" presetClass="entr" presetSubtype="2" fill="hold" grpId="0" nodeType="withEffect">
                                  <p:stCondLst>
                                    <p:cond delay="550"/>
                                  </p:stCondLst>
                                  <p:childTnLst>
                                    <p:set>
                                      <p:cBhvr>
                                        <p:cTn id="54" dur="1" fill="hold">
                                          <p:stCondLst>
                                            <p:cond delay="0"/>
                                          </p:stCondLst>
                                        </p:cTn>
                                        <p:tgtEl>
                                          <p:spTgt spid="14"/>
                                        </p:tgtEl>
                                        <p:attrNameLst>
                                          <p:attrName>style.visibility</p:attrName>
                                        </p:attrNameLst>
                                      </p:cBhvr>
                                      <p:to>
                                        <p:strVal val="visible"/>
                                      </p:to>
                                    </p:set>
                                    <p:animEffect transition="in" filter="wipe(right)">
                                      <p:cBhvr>
                                        <p:cTn id="55" dur="350"/>
                                        <p:tgtEl>
                                          <p:spTgt spid="14"/>
                                        </p:tgtEl>
                                      </p:cBhvr>
                                    </p:animEffect>
                                  </p:childTnLst>
                                </p:cTn>
                              </p:par>
                              <p:par>
                                <p:cTn id="56" presetID="22" presetClass="entr" presetSubtype="2" fill="hold" grpId="0" nodeType="withEffect">
                                  <p:stCondLst>
                                    <p:cond delay="550"/>
                                  </p:stCondLst>
                                  <p:childTnLst>
                                    <p:set>
                                      <p:cBhvr>
                                        <p:cTn id="57" dur="1" fill="hold">
                                          <p:stCondLst>
                                            <p:cond delay="0"/>
                                          </p:stCondLst>
                                        </p:cTn>
                                        <p:tgtEl>
                                          <p:spTgt spid="16"/>
                                        </p:tgtEl>
                                        <p:attrNameLst>
                                          <p:attrName>style.visibility</p:attrName>
                                        </p:attrNameLst>
                                      </p:cBhvr>
                                      <p:to>
                                        <p:strVal val="visible"/>
                                      </p:to>
                                    </p:set>
                                    <p:animEffect transition="in" filter="wipe(right)">
                                      <p:cBhvr>
                                        <p:cTn id="58" dur="350"/>
                                        <p:tgtEl>
                                          <p:spTgt spid="1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8" grpId="0" animBg="1"/>
      <p:bldP spid="9" grpId="0" animBg="1"/>
      <p:bldP spid="10" grpId="0" animBg="1"/>
      <p:bldP spid="11" grpId="0" animBg="1"/>
      <p:bldP spid="12" grpId="0"/>
      <p:bldP spid="13" grpId="0"/>
      <p:bldP spid="14" grpId="0"/>
      <p:bldP spid="16" grpId="0"/>
      <p:bldP spid="17" grpId="0" animBg="1"/>
      <p:bldP spid="21" grpId="0"/>
      <p:bldP spid="22" grpId="0" animBg="1"/>
      <p:bldP spid="24" grpId="0"/>
      <p:bldP spid="25"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840924" y="644598"/>
            <a:ext cx="7424051"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熊猫儿小白白(http://dwz.cn/Wu2UP)"/>
          <p:cNvSpPr>
            <a:spLocks noChangeArrowheads="1"/>
          </p:cNvSpPr>
          <p:nvPr/>
        </p:nvSpPr>
        <p:spPr bwMode="auto">
          <a:xfrm>
            <a:off x="2093274" y="1277144"/>
            <a:ext cx="2357438" cy="759853"/>
          </a:xfrm>
          <a:prstGeom prst="rect">
            <a:avLst/>
          </a:prstGeom>
          <a:noFill/>
          <a:ln w="9525">
            <a:solidFill>
              <a:srgbClr val="ADBACA"/>
            </a:solidFill>
            <a:bevel/>
          </a:ln>
          <a:extLst>
            <a:ext uri="{909E8E84-426E-40DD-AFC4-6F175D3DCCD1}">
              <a14:hiddenFill xmlns:a14="http://schemas.microsoft.com/office/drawing/2010/main">
                <a:solidFill>
                  <a:srgbClr val="FFFFFF"/>
                </a:solidFill>
              </a14:hiddenFill>
            </a:ext>
          </a:extLst>
        </p:spPr>
        <p:txBody>
          <a:bodyPr lIns="91262" tIns="45631" rIns="91262" bIns="4563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300">
              <a:solidFill>
                <a:srgbClr val="262626"/>
              </a:solidFill>
              <a:sym typeface="Arial" panose="020B0604020202020204" pitchFamily="34" charset="0"/>
            </a:endParaRPr>
          </a:p>
        </p:txBody>
      </p:sp>
      <p:sp>
        <p:nvSpPr>
          <p:cNvPr id="48" name="熊猫儿小白白(http://dwz.cn/Wu2UP)"/>
          <p:cNvSpPr txBox="1">
            <a:spLocks noChangeArrowheads="1"/>
          </p:cNvSpPr>
          <p:nvPr/>
        </p:nvSpPr>
        <p:spPr bwMode="auto">
          <a:xfrm>
            <a:off x="2406409" y="1417681"/>
            <a:ext cx="570310"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200" dirty="0">
                <a:solidFill>
                  <a:srgbClr val="445469"/>
                </a:solidFill>
                <a:sym typeface="Arial" panose="020B0604020202020204" pitchFamily="34" charset="0"/>
              </a:rPr>
              <a:t>关键词</a:t>
            </a:r>
            <a:endParaRPr lang="en-US" altLang="zh-CN" sz="1200" dirty="0">
              <a:solidFill>
                <a:srgbClr val="445469"/>
              </a:solidFill>
              <a:sym typeface="Arial" panose="020B0604020202020204" pitchFamily="34" charset="0"/>
            </a:endParaRPr>
          </a:p>
        </p:txBody>
      </p:sp>
      <p:sp>
        <p:nvSpPr>
          <p:cNvPr id="49" name="熊猫儿小白白(http://dwz.cn/Wu2UP)"/>
          <p:cNvSpPr txBox="1">
            <a:spLocks noChangeArrowheads="1"/>
          </p:cNvSpPr>
          <p:nvPr/>
        </p:nvSpPr>
        <p:spPr bwMode="auto">
          <a:xfrm>
            <a:off x="2477846" y="1617768"/>
            <a:ext cx="1821656"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900">
                <a:solidFill>
                  <a:srgbClr val="445469"/>
                </a:solidFill>
                <a:sym typeface="Arial" panose="020B0604020202020204" pitchFamily="34" charset="0"/>
              </a:rPr>
              <a:t>单击此处可编辑内容，根据您的需要自由拉伸文本框大小</a:t>
            </a:r>
            <a:endParaRPr lang="en-US" altLang="zh-CN" sz="900">
              <a:solidFill>
                <a:srgbClr val="445469"/>
              </a:solidFill>
              <a:sym typeface="Arial" panose="020B0604020202020204" pitchFamily="34" charset="0"/>
            </a:endParaRPr>
          </a:p>
        </p:txBody>
      </p:sp>
      <p:grpSp>
        <p:nvGrpSpPr>
          <p:cNvPr id="43" name="组合 42"/>
          <p:cNvGrpSpPr/>
          <p:nvPr/>
        </p:nvGrpSpPr>
        <p:grpSpPr>
          <a:xfrm>
            <a:off x="914400" y="985988"/>
            <a:ext cx="1620819" cy="1523110"/>
            <a:chOff x="7336845" y="1472423"/>
            <a:chExt cx="2182597" cy="2050388"/>
          </a:xfrm>
        </p:grpSpPr>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6845" y="1472423"/>
              <a:ext cx="2182597" cy="2050388"/>
            </a:xfrm>
            <a:prstGeom prst="rect">
              <a:avLst/>
            </a:prstGeom>
          </p:spPr>
        </p:pic>
        <p:sp>
          <p:nvSpPr>
            <p:cNvPr id="45" name="椭圆 44"/>
            <p:cNvSpPr/>
            <p:nvPr/>
          </p:nvSpPr>
          <p:spPr bwMode="auto">
            <a:xfrm>
              <a:off x="8039363" y="1892977"/>
              <a:ext cx="1041180" cy="1040858"/>
            </a:xfrm>
            <a:prstGeom prst="ellipse">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9" tIns="60949" rIns="121899" bIns="60949" numCol="1" rtlCol="0" anchor="t" anchorCtr="0" compatLnSpc="1"/>
            <a:lstStyle/>
            <a:p>
              <a:pPr defTabSz="914400"/>
              <a:endParaRPr lang="zh-CN" altLang="en-US">
                <a:solidFill>
                  <a:schemeClr val="bg1"/>
                </a:solidFill>
                <a:latin typeface="Arial" panose="020B0604020202020204" pitchFamily="34" charset="0"/>
                <a:ea typeface="微软雅黑" panose="020B0503020204020204" pitchFamily="34" charset="-122"/>
              </a:endParaRPr>
            </a:p>
          </p:txBody>
        </p:sp>
      </p:grpSp>
      <p:sp>
        <p:nvSpPr>
          <p:cNvPr id="47" name="熊猫儿小白白(http://dwz.cn/Wu2UP)"/>
          <p:cNvSpPr>
            <a:spLocks noEditPoints="1"/>
          </p:cNvSpPr>
          <p:nvPr/>
        </p:nvSpPr>
        <p:spPr bwMode="auto">
          <a:xfrm>
            <a:off x="1600200" y="1429544"/>
            <a:ext cx="406003" cy="379927"/>
          </a:xfrm>
          <a:custGeom>
            <a:avLst/>
            <a:gdLst>
              <a:gd name="T0" fmla="*/ 2147483647 w 77"/>
              <a:gd name="T1" fmla="*/ 791523519 h 72"/>
              <a:gd name="T2" fmla="*/ 2147483647 w 77"/>
              <a:gd name="T3" fmla="*/ 1038878135 h 72"/>
              <a:gd name="T4" fmla="*/ 2147483647 w 77"/>
              <a:gd name="T5" fmla="*/ 1038878135 h 72"/>
              <a:gd name="T6" fmla="*/ 2147483647 w 77"/>
              <a:gd name="T7" fmla="*/ 1137818575 h 72"/>
              <a:gd name="T8" fmla="*/ 395408012 w 77"/>
              <a:gd name="T9" fmla="*/ 1137818575 h 72"/>
              <a:gd name="T10" fmla="*/ 247130886 w 77"/>
              <a:gd name="T11" fmla="*/ 1038878135 h 72"/>
              <a:gd name="T12" fmla="*/ 0 w 77"/>
              <a:gd name="T13" fmla="*/ 1038878135 h 72"/>
              <a:gd name="T14" fmla="*/ 0 w 77"/>
              <a:gd name="T15" fmla="*/ 791523519 h 72"/>
              <a:gd name="T16" fmla="*/ 1878179267 w 77"/>
              <a:gd name="T17" fmla="*/ 0 h 72"/>
              <a:gd name="T18" fmla="*/ 2147483647 w 77"/>
              <a:gd name="T19" fmla="*/ 791523519 h 72"/>
              <a:gd name="T20" fmla="*/ 2147483647 w 77"/>
              <a:gd name="T21" fmla="*/ 2147483647 h 72"/>
              <a:gd name="T22" fmla="*/ 2147483647 w 77"/>
              <a:gd name="T23" fmla="*/ 2147483647 h 72"/>
              <a:gd name="T24" fmla="*/ 0 w 77"/>
              <a:gd name="T25" fmla="*/ 2147483647 h 72"/>
              <a:gd name="T26" fmla="*/ 0 w 77"/>
              <a:gd name="T27" fmla="*/ 2147483647 h 72"/>
              <a:gd name="T28" fmla="*/ 148277126 w 77"/>
              <a:gd name="T29" fmla="*/ 2147483647 h 72"/>
              <a:gd name="T30" fmla="*/ 2147483647 w 77"/>
              <a:gd name="T31" fmla="*/ 2147483647 h 72"/>
              <a:gd name="T32" fmla="*/ 2147483647 w 77"/>
              <a:gd name="T33" fmla="*/ 2147483647 h 72"/>
              <a:gd name="T34" fmla="*/ 988516514 w 77"/>
              <a:gd name="T35" fmla="*/ 1286225718 h 72"/>
              <a:gd name="T36" fmla="*/ 988516514 w 77"/>
              <a:gd name="T37" fmla="*/ 2147483647 h 72"/>
              <a:gd name="T38" fmla="*/ 1235647400 w 77"/>
              <a:gd name="T39" fmla="*/ 2147483647 h 72"/>
              <a:gd name="T40" fmla="*/ 1235647400 w 77"/>
              <a:gd name="T41" fmla="*/ 1286225718 h 72"/>
              <a:gd name="T42" fmla="*/ 1779332537 w 77"/>
              <a:gd name="T43" fmla="*/ 1286225718 h 72"/>
              <a:gd name="T44" fmla="*/ 1779332537 w 77"/>
              <a:gd name="T45" fmla="*/ 2147483647 h 72"/>
              <a:gd name="T46" fmla="*/ 2026456393 w 77"/>
              <a:gd name="T47" fmla="*/ 2147483647 h 72"/>
              <a:gd name="T48" fmla="*/ 2026456393 w 77"/>
              <a:gd name="T49" fmla="*/ 1286225718 h 72"/>
              <a:gd name="T50" fmla="*/ 2147483647 w 77"/>
              <a:gd name="T51" fmla="*/ 1286225718 h 72"/>
              <a:gd name="T52" fmla="*/ 2147483647 w 77"/>
              <a:gd name="T53" fmla="*/ 2147483647 h 72"/>
              <a:gd name="T54" fmla="*/ 2147483647 w 77"/>
              <a:gd name="T55" fmla="*/ 2147483647 h 72"/>
              <a:gd name="T56" fmla="*/ 2147483647 w 77"/>
              <a:gd name="T57" fmla="*/ 1286225718 h 72"/>
              <a:gd name="T58" fmla="*/ 2147483647 w 77"/>
              <a:gd name="T59" fmla="*/ 1286225718 h 72"/>
              <a:gd name="T60" fmla="*/ 2147483647 w 77"/>
              <a:gd name="T61" fmla="*/ 2147483647 h 72"/>
              <a:gd name="T62" fmla="*/ 2147483647 w 77"/>
              <a:gd name="T63" fmla="*/ 2147483647 h 72"/>
              <a:gd name="T64" fmla="*/ 2147483647 w 77"/>
              <a:gd name="T65" fmla="*/ 2147483647 h 72"/>
              <a:gd name="T66" fmla="*/ 2147483647 w 77"/>
              <a:gd name="T67" fmla="*/ 2147483647 h 72"/>
              <a:gd name="T68" fmla="*/ 247130886 w 77"/>
              <a:gd name="T69" fmla="*/ 2147483647 h 72"/>
              <a:gd name="T70" fmla="*/ 247130886 w 77"/>
              <a:gd name="T71" fmla="*/ 2147483647 h 72"/>
              <a:gd name="T72" fmla="*/ 395408012 w 77"/>
              <a:gd name="T73" fmla="*/ 2147483647 h 72"/>
              <a:gd name="T74" fmla="*/ 494261772 w 77"/>
              <a:gd name="T75" fmla="*/ 2147483647 h 72"/>
              <a:gd name="T76" fmla="*/ 494261772 w 77"/>
              <a:gd name="T77" fmla="*/ 1286225718 h 72"/>
              <a:gd name="T78" fmla="*/ 988516514 w 77"/>
              <a:gd name="T79" fmla="*/ 1286225718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87" name="熊猫儿小白白(http://dwz.cn/Wu2UP)"/>
          <p:cNvSpPr>
            <a:spLocks noChangeArrowheads="1"/>
          </p:cNvSpPr>
          <p:nvPr/>
        </p:nvSpPr>
        <p:spPr bwMode="auto">
          <a:xfrm>
            <a:off x="5795962" y="1311730"/>
            <a:ext cx="2357438" cy="759853"/>
          </a:xfrm>
          <a:prstGeom prst="rect">
            <a:avLst/>
          </a:prstGeom>
          <a:noFill/>
          <a:ln w="9525">
            <a:solidFill>
              <a:srgbClr val="ADBACA"/>
            </a:solidFill>
            <a:bevel/>
          </a:ln>
          <a:extLst>
            <a:ext uri="{909E8E84-426E-40DD-AFC4-6F175D3DCCD1}">
              <a14:hiddenFill xmlns:a14="http://schemas.microsoft.com/office/drawing/2010/main">
                <a:solidFill>
                  <a:srgbClr val="FFFFFF"/>
                </a:solidFill>
              </a14:hiddenFill>
            </a:ext>
          </a:extLst>
        </p:spPr>
        <p:txBody>
          <a:bodyPr lIns="91262" tIns="45631" rIns="91262" bIns="4563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300">
              <a:solidFill>
                <a:srgbClr val="262626"/>
              </a:solidFill>
              <a:sym typeface="Arial" panose="020B0604020202020204" pitchFamily="34" charset="0"/>
            </a:endParaRPr>
          </a:p>
        </p:txBody>
      </p:sp>
      <p:sp>
        <p:nvSpPr>
          <p:cNvPr id="88" name="熊猫儿小白白(http://dwz.cn/Wu2UP)"/>
          <p:cNvSpPr txBox="1">
            <a:spLocks noChangeArrowheads="1"/>
          </p:cNvSpPr>
          <p:nvPr/>
        </p:nvSpPr>
        <p:spPr bwMode="auto">
          <a:xfrm>
            <a:off x="6109097" y="1452267"/>
            <a:ext cx="570310"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200" dirty="0">
                <a:solidFill>
                  <a:srgbClr val="445469"/>
                </a:solidFill>
                <a:sym typeface="Arial" panose="020B0604020202020204" pitchFamily="34" charset="0"/>
              </a:rPr>
              <a:t>关键词</a:t>
            </a:r>
            <a:endParaRPr lang="en-US" altLang="zh-CN" sz="1200" dirty="0">
              <a:solidFill>
                <a:srgbClr val="445469"/>
              </a:solidFill>
              <a:sym typeface="Arial" panose="020B0604020202020204" pitchFamily="34" charset="0"/>
            </a:endParaRPr>
          </a:p>
        </p:txBody>
      </p:sp>
      <p:sp>
        <p:nvSpPr>
          <p:cNvPr id="89" name="熊猫儿小白白(http://dwz.cn/Wu2UP)"/>
          <p:cNvSpPr txBox="1">
            <a:spLocks noChangeArrowheads="1"/>
          </p:cNvSpPr>
          <p:nvPr/>
        </p:nvSpPr>
        <p:spPr bwMode="auto">
          <a:xfrm>
            <a:off x="6180534" y="1652354"/>
            <a:ext cx="1821656"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900">
                <a:solidFill>
                  <a:srgbClr val="445469"/>
                </a:solidFill>
                <a:sym typeface="Arial" panose="020B0604020202020204" pitchFamily="34" charset="0"/>
              </a:rPr>
              <a:t>单击此处可编辑内容，根据您的需要自由拉伸文本框大小</a:t>
            </a:r>
            <a:endParaRPr lang="en-US" altLang="zh-CN" sz="900">
              <a:solidFill>
                <a:srgbClr val="445469"/>
              </a:solidFill>
              <a:sym typeface="Arial" panose="020B0604020202020204" pitchFamily="34" charset="0"/>
            </a:endParaRPr>
          </a:p>
        </p:txBody>
      </p:sp>
      <p:grpSp>
        <p:nvGrpSpPr>
          <p:cNvPr id="83" name="组合 82"/>
          <p:cNvGrpSpPr/>
          <p:nvPr/>
        </p:nvGrpSpPr>
        <p:grpSpPr>
          <a:xfrm>
            <a:off x="4540888" y="972344"/>
            <a:ext cx="1620819" cy="1523110"/>
            <a:chOff x="7336845" y="1472423"/>
            <a:chExt cx="2182597" cy="2050388"/>
          </a:xfrm>
        </p:grpSpPr>
        <p:pic>
          <p:nvPicPr>
            <p:cNvPr id="84" name="图片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6845" y="1472423"/>
              <a:ext cx="2182597" cy="2050388"/>
            </a:xfrm>
            <a:prstGeom prst="rect">
              <a:avLst/>
            </a:prstGeom>
          </p:spPr>
        </p:pic>
        <p:sp>
          <p:nvSpPr>
            <p:cNvPr id="85" name="椭圆 84"/>
            <p:cNvSpPr/>
            <p:nvPr/>
          </p:nvSpPr>
          <p:spPr bwMode="auto">
            <a:xfrm>
              <a:off x="8039363" y="1892977"/>
              <a:ext cx="1041180" cy="1040858"/>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899" tIns="60949" rIns="121899" bIns="60949" numCol="1" rtlCol="0" anchor="t" anchorCtr="0" compatLnSpc="1"/>
            <a:lstStyle/>
            <a:p>
              <a:pPr defTabSz="914400"/>
              <a:endParaRPr lang="zh-CN" altLang="en-US">
                <a:solidFill>
                  <a:schemeClr val="bg1"/>
                </a:solidFill>
                <a:latin typeface="Arial" panose="020B0604020202020204" pitchFamily="34" charset="0"/>
                <a:ea typeface="微软雅黑" panose="020B0503020204020204" pitchFamily="34" charset="-122"/>
              </a:endParaRPr>
            </a:p>
          </p:txBody>
        </p:sp>
      </p:grpSp>
      <p:sp>
        <p:nvSpPr>
          <p:cNvPr id="63" name="熊猫儿小白白(http://dwz.cn/Wu2UP)"/>
          <p:cNvSpPr>
            <a:spLocks noEditPoints="1"/>
          </p:cNvSpPr>
          <p:nvPr/>
        </p:nvSpPr>
        <p:spPr bwMode="auto">
          <a:xfrm>
            <a:off x="5281968" y="1409016"/>
            <a:ext cx="408385" cy="439476"/>
          </a:xfrm>
          <a:custGeom>
            <a:avLst/>
            <a:gdLst>
              <a:gd name="T0" fmla="*/ 2147483647 w 55"/>
              <a:gd name="T1" fmla="*/ 2147483647 h 59"/>
              <a:gd name="T2" fmla="*/ 2147483647 w 55"/>
              <a:gd name="T3" fmla="*/ 2147483647 h 59"/>
              <a:gd name="T4" fmla="*/ 2147483647 w 55"/>
              <a:gd name="T5" fmla="*/ 2147483647 h 59"/>
              <a:gd name="T6" fmla="*/ 2147483647 w 55"/>
              <a:gd name="T7" fmla="*/ 2147483647 h 59"/>
              <a:gd name="T8" fmla="*/ 2147483647 w 55"/>
              <a:gd name="T9" fmla="*/ 2147483647 h 59"/>
              <a:gd name="T10" fmla="*/ 2147483647 w 55"/>
              <a:gd name="T11" fmla="*/ 2147483647 h 59"/>
              <a:gd name="T12" fmla="*/ 2147483647 w 55"/>
              <a:gd name="T13" fmla="*/ 2147483647 h 59"/>
              <a:gd name="T14" fmla="*/ 2147483647 w 55"/>
              <a:gd name="T15" fmla="*/ 2147483647 h 59"/>
              <a:gd name="T16" fmla="*/ 1960296301 w 55"/>
              <a:gd name="T17" fmla="*/ 2147483647 h 59"/>
              <a:gd name="T18" fmla="*/ 1470224701 w 55"/>
              <a:gd name="T19" fmla="*/ 2147483647 h 59"/>
              <a:gd name="T20" fmla="*/ 392059260 w 55"/>
              <a:gd name="T21" fmla="*/ 2147483647 h 59"/>
              <a:gd name="T22" fmla="*/ 0 w 55"/>
              <a:gd name="T23" fmla="*/ 2147483647 h 59"/>
              <a:gd name="T24" fmla="*/ 0 w 55"/>
              <a:gd name="T25" fmla="*/ 2147483647 h 59"/>
              <a:gd name="T26" fmla="*/ 392059260 w 55"/>
              <a:gd name="T27" fmla="*/ 2147483647 h 59"/>
              <a:gd name="T28" fmla="*/ 1372202461 w 55"/>
              <a:gd name="T29" fmla="*/ 2147483647 h 59"/>
              <a:gd name="T30" fmla="*/ 1862274061 w 55"/>
              <a:gd name="T31" fmla="*/ 1675807535 h 59"/>
              <a:gd name="T32" fmla="*/ 2147483647 w 55"/>
              <a:gd name="T33" fmla="*/ 1281503384 h 59"/>
              <a:gd name="T34" fmla="*/ 2147483647 w 55"/>
              <a:gd name="T35" fmla="*/ 98581002 h 59"/>
              <a:gd name="T36" fmla="*/ 2147483647 w 55"/>
              <a:gd name="T37" fmla="*/ 0 h 59"/>
              <a:gd name="T38" fmla="*/ 2147483647 w 55"/>
              <a:gd name="T39" fmla="*/ 492885153 h 59"/>
              <a:gd name="T40" fmla="*/ 2147483647 w 55"/>
              <a:gd name="T41" fmla="*/ 1084351309 h 59"/>
              <a:gd name="T42" fmla="*/ 2147483647 w 55"/>
              <a:gd name="T43" fmla="*/ 1774388537 h 59"/>
              <a:gd name="T44" fmla="*/ 2147483647 w 55"/>
              <a:gd name="T45" fmla="*/ 1774388537 h 59"/>
              <a:gd name="T46" fmla="*/ 2147483647 w 55"/>
              <a:gd name="T47" fmla="*/ 2147483647 h 59"/>
              <a:gd name="T48" fmla="*/ 2147483647 w 55"/>
              <a:gd name="T49" fmla="*/ 2147483647 h 59"/>
              <a:gd name="T50" fmla="*/ 686106180 w 55"/>
              <a:gd name="T51" fmla="*/ 2147483647 h 59"/>
              <a:gd name="T52" fmla="*/ 392059260 w 55"/>
              <a:gd name="T53" fmla="*/ 2147483647 h 59"/>
              <a:gd name="T54" fmla="*/ 686106180 w 55"/>
              <a:gd name="T55" fmla="*/ 2147483647 h 59"/>
              <a:gd name="T56" fmla="*/ 882130860 w 55"/>
              <a:gd name="T57" fmla="*/ 2147483647 h 59"/>
              <a:gd name="T58" fmla="*/ 686106180 w 55"/>
              <a:gd name="T59" fmla="*/ 2147483647 h 59"/>
              <a:gd name="T60" fmla="*/ 2147483647 w 55"/>
              <a:gd name="T61" fmla="*/ 2147483647 h 59"/>
              <a:gd name="T62" fmla="*/ 2147483647 w 55"/>
              <a:gd name="T63" fmla="*/ 2147483647 h 59"/>
              <a:gd name="T64" fmla="*/ 2147483647 w 55"/>
              <a:gd name="T65" fmla="*/ 1084351309 h 59"/>
              <a:gd name="T66" fmla="*/ 2147483647 w 55"/>
              <a:gd name="T67" fmla="*/ 492885153 h 59"/>
              <a:gd name="T68" fmla="*/ 2147483647 w 55"/>
              <a:gd name="T69" fmla="*/ 1577226533 h 59"/>
              <a:gd name="T70" fmla="*/ 2147483647 w 55"/>
              <a:gd name="T71" fmla="*/ 1872959611 h 59"/>
              <a:gd name="T72" fmla="*/ 1470224701 w 55"/>
              <a:gd name="T73" fmla="*/ 2147483647 h 59"/>
              <a:gd name="T74" fmla="*/ 1274190121 w 55"/>
              <a:gd name="T75" fmla="*/ 2147483647 h 59"/>
              <a:gd name="T76" fmla="*/ 1274190121 w 55"/>
              <a:gd name="T77" fmla="*/ 2147483647 h 59"/>
              <a:gd name="T78" fmla="*/ 1470224701 w 55"/>
              <a:gd name="T79" fmla="*/ 2147483647 h 59"/>
              <a:gd name="T80" fmla="*/ 2147483647 w 55"/>
              <a:gd name="T81" fmla="*/ 2147483647 h 59"/>
              <a:gd name="T82" fmla="*/ 2147483647 w 55"/>
              <a:gd name="T83" fmla="*/ 2147483647 h 59"/>
              <a:gd name="T84" fmla="*/ 2147483647 w 55"/>
              <a:gd name="T85" fmla="*/ 2147483647 h 59"/>
              <a:gd name="T86" fmla="*/ 2147483647 w 55"/>
              <a:gd name="T87" fmla="*/ 2147483647 h 59"/>
              <a:gd name="T88" fmla="*/ 2147483647 w 55"/>
              <a:gd name="T89" fmla="*/ 2147483647 h 59"/>
              <a:gd name="T90" fmla="*/ 2147483647 w 55"/>
              <a:gd name="T91" fmla="*/ 2147483647 h 59"/>
              <a:gd name="T92" fmla="*/ 2147483647 w 55"/>
              <a:gd name="T93" fmla="*/ 2147483647 h 59"/>
              <a:gd name="T94" fmla="*/ 2147483647 w 55"/>
              <a:gd name="T95" fmla="*/ 2147483647 h 59"/>
              <a:gd name="T96" fmla="*/ 2147483647 w 55"/>
              <a:gd name="T97" fmla="*/ 2147483647 h 59"/>
              <a:gd name="T98" fmla="*/ 2147483647 w 55"/>
              <a:gd name="T99" fmla="*/ 2147483647 h 59"/>
              <a:gd name="T100" fmla="*/ 2147483647 w 55"/>
              <a:gd name="T101" fmla="*/ 2147483647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90" name="熊猫儿小白白(http://dwz.cn/Wu2UP)"/>
          <p:cNvSpPr>
            <a:spLocks noChangeArrowheads="1"/>
          </p:cNvSpPr>
          <p:nvPr/>
        </p:nvSpPr>
        <p:spPr bwMode="auto">
          <a:xfrm>
            <a:off x="2093274" y="2407390"/>
            <a:ext cx="2357438" cy="759853"/>
          </a:xfrm>
          <a:prstGeom prst="rect">
            <a:avLst/>
          </a:prstGeom>
          <a:noFill/>
          <a:ln w="9525">
            <a:solidFill>
              <a:srgbClr val="ADBACA"/>
            </a:solidFill>
            <a:bevel/>
          </a:ln>
          <a:extLst>
            <a:ext uri="{909E8E84-426E-40DD-AFC4-6F175D3DCCD1}">
              <a14:hiddenFill xmlns:a14="http://schemas.microsoft.com/office/drawing/2010/main">
                <a:solidFill>
                  <a:srgbClr val="FFFFFF"/>
                </a:solidFill>
              </a14:hiddenFill>
            </a:ext>
          </a:extLst>
        </p:spPr>
        <p:txBody>
          <a:bodyPr lIns="91262" tIns="45631" rIns="91262" bIns="4563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300">
              <a:solidFill>
                <a:srgbClr val="262626"/>
              </a:solidFill>
              <a:sym typeface="Arial" panose="020B0604020202020204" pitchFamily="34" charset="0"/>
            </a:endParaRPr>
          </a:p>
        </p:txBody>
      </p:sp>
      <p:sp>
        <p:nvSpPr>
          <p:cNvPr id="91" name="熊猫儿小白白(http://dwz.cn/Wu2UP)"/>
          <p:cNvSpPr txBox="1">
            <a:spLocks noChangeArrowheads="1"/>
          </p:cNvSpPr>
          <p:nvPr/>
        </p:nvSpPr>
        <p:spPr bwMode="auto">
          <a:xfrm>
            <a:off x="2406409" y="2547927"/>
            <a:ext cx="570310"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200" dirty="0">
                <a:solidFill>
                  <a:srgbClr val="445469"/>
                </a:solidFill>
                <a:sym typeface="Arial" panose="020B0604020202020204" pitchFamily="34" charset="0"/>
              </a:rPr>
              <a:t>关键词</a:t>
            </a:r>
            <a:endParaRPr lang="en-US" altLang="zh-CN" sz="1200" dirty="0">
              <a:solidFill>
                <a:srgbClr val="445469"/>
              </a:solidFill>
              <a:sym typeface="Arial" panose="020B0604020202020204" pitchFamily="34" charset="0"/>
            </a:endParaRPr>
          </a:p>
        </p:txBody>
      </p:sp>
      <p:sp>
        <p:nvSpPr>
          <p:cNvPr id="92" name="熊猫儿小白白(http://dwz.cn/Wu2UP)"/>
          <p:cNvSpPr txBox="1">
            <a:spLocks noChangeArrowheads="1"/>
          </p:cNvSpPr>
          <p:nvPr/>
        </p:nvSpPr>
        <p:spPr bwMode="auto">
          <a:xfrm>
            <a:off x="2477846" y="2748014"/>
            <a:ext cx="1821656"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900">
                <a:solidFill>
                  <a:srgbClr val="445469"/>
                </a:solidFill>
                <a:sym typeface="Arial" panose="020B0604020202020204" pitchFamily="34" charset="0"/>
              </a:rPr>
              <a:t>单击此处可编辑内容，根据您的需要自由拉伸文本框大小</a:t>
            </a:r>
            <a:endParaRPr lang="en-US" altLang="zh-CN" sz="900">
              <a:solidFill>
                <a:srgbClr val="445469"/>
              </a:solidFill>
              <a:sym typeface="Arial" panose="020B0604020202020204" pitchFamily="34" charset="0"/>
            </a:endParaRPr>
          </a:p>
        </p:txBody>
      </p:sp>
      <p:grpSp>
        <p:nvGrpSpPr>
          <p:cNvPr id="93" name="组合 92"/>
          <p:cNvGrpSpPr/>
          <p:nvPr/>
        </p:nvGrpSpPr>
        <p:grpSpPr>
          <a:xfrm>
            <a:off x="914400" y="2116234"/>
            <a:ext cx="1620819" cy="1523110"/>
            <a:chOff x="7336845" y="1472423"/>
            <a:chExt cx="2182597" cy="2050388"/>
          </a:xfrm>
        </p:grpSpPr>
        <p:pic>
          <p:nvPicPr>
            <p:cNvPr id="94" name="图片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6845" y="1472423"/>
              <a:ext cx="2182597" cy="2050388"/>
            </a:xfrm>
            <a:prstGeom prst="rect">
              <a:avLst/>
            </a:prstGeom>
          </p:spPr>
        </p:pic>
        <p:sp>
          <p:nvSpPr>
            <p:cNvPr id="95" name="椭圆 94"/>
            <p:cNvSpPr/>
            <p:nvPr/>
          </p:nvSpPr>
          <p:spPr bwMode="auto">
            <a:xfrm>
              <a:off x="8039363" y="1892977"/>
              <a:ext cx="1041180" cy="1040858"/>
            </a:xfrm>
            <a:prstGeom prst="ellipse">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9" tIns="60949" rIns="121899" bIns="60949" numCol="1" rtlCol="0" anchor="t" anchorCtr="0" compatLnSpc="1"/>
            <a:lstStyle/>
            <a:p>
              <a:pPr defTabSz="914400"/>
              <a:endParaRPr lang="zh-CN" altLang="en-US">
                <a:solidFill>
                  <a:schemeClr val="bg1"/>
                </a:solidFill>
                <a:latin typeface="Arial" panose="020B0604020202020204" pitchFamily="34" charset="0"/>
                <a:ea typeface="微软雅黑" panose="020B0503020204020204" pitchFamily="34" charset="-122"/>
              </a:endParaRPr>
            </a:p>
          </p:txBody>
        </p:sp>
      </p:grpSp>
      <p:sp>
        <p:nvSpPr>
          <p:cNvPr id="97" name="熊猫儿小白白(http://dwz.cn/Wu2UP)"/>
          <p:cNvSpPr>
            <a:spLocks noChangeArrowheads="1"/>
          </p:cNvSpPr>
          <p:nvPr/>
        </p:nvSpPr>
        <p:spPr bwMode="auto">
          <a:xfrm>
            <a:off x="5795962" y="2441976"/>
            <a:ext cx="2357438" cy="759853"/>
          </a:xfrm>
          <a:prstGeom prst="rect">
            <a:avLst/>
          </a:prstGeom>
          <a:noFill/>
          <a:ln w="9525">
            <a:solidFill>
              <a:srgbClr val="ADBACA"/>
            </a:solidFill>
            <a:bevel/>
          </a:ln>
          <a:extLst>
            <a:ext uri="{909E8E84-426E-40DD-AFC4-6F175D3DCCD1}">
              <a14:hiddenFill xmlns:a14="http://schemas.microsoft.com/office/drawing/2010/main">
                <a:solidFill>
                  <a:srgbClr val="FFFFFF"/>
                </a:solidFill>
              </a14:hiddenFill>
            </a:ext>
          </a:extLst>
        </p:spPr>
        <p:txBody>
          <a:bodyPr lIns="91262" tIns="45631" rIns="91262" bIns="4563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300">
              <a:solidFill>
                <a:srgbClr val="262626"/>
              </a:solidFill>
              <a:sym typeface="Arial" panose="020B0604020202020204" pitchFamily="34" charset="0"/>
            </a:endParaRPr>
          </a:p>
        </p:txBody>
      </p:sp>
      <p:sp>
        <p:nvSpPr>
          <p:cNvPr id="98" name="熊猫儿小白白(http://dwz.cn/Wu2UP)"/>
          <p:cNvSpPr txBox="1">
            <a:spLocks noChangeArrowheads="1"/>
          </p:cNvSpPr>
          <p:nvPr/>
        </p:nvSpPr>
        <p:spPr bwMode="auto">
          <a:xfrm>
            <a:off x="6109097" y="2582513"/>
            <a:ext cx="570310"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200" dirty="0">
                <a:solidFill>
                  <a:srgbClr val="445469"/>
                </a:solidFill>
                <a:sym typeface="Arial" panose="020B0604020202020204" pitchFamily="34" charset="0"/>
              </a:rPr>
              <a:t>关键词</a:t>
            </a:r>
            <a:endParaRPr lang="en-US" altLang="zh-CN" sz="1200" dirty="0">
              <a:solidFill>
                <a:srgbClr val="445469"/>
              </a:solidFill>
              <a:sym typeface="Arial" panose="020B0604020202020204" pitchFamily="34" charset="0"/>
            </a:endParaRPr>
          </a:p>
        </p:txBody>
      </p:sp>
      <p:sp>
        <p:nvSpPr>
          <p:cNvPr id="99" name="熊猫儿小白白(http://dwz.cn/Wu2UP)"/>
          <p:cNvSpPr txBox="1">
            <a:spLocks noChangeArrowheads="1"/>
          </p:cNvSpPr>
          <p:nvPr/>
        </p:nvSpPr>
        <p:spPr bwMode="auto">
          <a:xfrm>
            <a:off x="6180534" y="2782600"/>
            <a:ext cx="1821656"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900">
                <a:solidFill>
                  <a:srgbClr val="445469"/>
                </a:solidFill>
                <a:sym typeface="Arial" panose="020B0604020202020204" pitchFamily="34" charset="0"/>
              </a:rPr>
              <a:t>单击此处可编辑内容，根据您的需要自由拉伸文本框大小</a:t>
            </a:r>
            <a:endParaRPr lang="en-US" altLang="zh-CN" sz="900">
              <a:solidFill>
                <a:srgbClr val="445469"/>
              </a:solidFill>
              <a:sym typeface="Arial" panose="020B0604020202020204" pitchFamily="34" charset="0"/>
            </a:endParaRPr>
          </a:p>
        </p:txBody>
      </p:sp>
      <p:grpSp>
        <p:nvGrpSpPr>
          <p:cNvPr id="100" name="组合 99"/>
          <p:cNvGrpSpPr/>
          <p:nvPr/>
        </p:nvGrpSpPr>
        <p:grpSpPr>
          <a:xfrm>
            <a:off x="4540888" y="2102590"/>
            <a:ext cx="1620819" cy="1523110"/>
            <a:chOff x="7336845" y="1472423"/>
            <a:chExt cx="2182597" cy="2050388"/>
          </a:xfrm>
        </p:grpSpPr>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6845" y="1472423"/>
              <a:ext cx="2182597" cy="2050388"/>
            </a:xfrm>
            <a:prstGeom prst="rect">
              <a:avLst/>
            </a:prstGeom>
          </p:spPr>
        </p:pic>
        <p:sp>
          <p:nvSpPr>
            <p:cNvPr id="102" name="椭圆 101"/>
            <p:cNvSpPr/>
            <p:nvPr/>
          </p:nvSpPr>
          <p:spPr bwMode="auto">
            <a:xfrm>
              <a:off x="8039363" y="1892977"/>
              <a:ext cx="1041180" cy="1040858"/>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899" tIns="60949" rIns="121899" bIns="60949" numCol="1" rtlCol="0" anchor="t" anchorCtr="0" compatLnSpc="1"/>
            <a:lstStyle/>
            <a:p>
              <a:pPr defTabSz="914400"/>
              <a:endParaRPr lang="zh-CN" altLang="en-US">
                <a:solidFill>
                  <a:schemeClr val="bg1"/>
                </a:solidFill>
                <a:latin typeface="Arial" panose="020B0604020202020204" pitchFamily="34" charset="0"/>
                <a:ea typeface="微软雅黑" panose="020B0503020204020204" pitchFamily="34" charset="-122"/>
              </a:endParaRPr>
            </a:p>
          </p:txBody>
        </p:sp>
      </p:grpSp>
      <p:sp>
        <p:nvSpPr>
          <p:cNvPr id="59" name="熊猫儿小白白(http://dwz.cn/Wu2UP)"/>
          <p:cNvSpPr>
            <a:spLocks noEditPoints="1"/>
          </p:cNvSpPr>
          <p:nvPr/>
        </p:nvSpPr>
        <p:spPr bwMode="auto">
          <a:xfrm>
            <a:off x="1558291" y="2639084"/>
            <a:ext cx="552450" cy="365635"/>
          </a:xfrm>
          <a:custGeom>
            <a:avLst/>
            <a:gdLst>
              <a:gd name="T0" fmla="*/ 2147483647 w 77"/>
              <a:gd name="T1" fmla="*/ 2147483647 h 51"/>
              <a:gd name="T2" fmla="*/ 2147483647 w 77"/>
              <a:gd name="T3" fmla="*/ 2147483647 h 51"/>
              <a:gd name="T4" fmla="*/ 2147483647 w 77"/>
              <a:gd name="T5" fmla="*/ 2147483647 h 51"/>
              <a:gd name="T6" fmla="*/ 549073119 w 77"/>
              <a:gd name="T7" fmla="*/ 2147483647 h 51"/>
              <a:gd name="T8" fmla="*/ 0 w 77"/>
              <a:gd name="T9" fmla="*/ 2147483647 h 51"/>
              <a:gd name="T10" fmla="*/ 0 w 77"/>
              <a:gd name="T11" fmla="*/ 2147483647 h 51"/>
              <a:gd name="T12" fmla="*/ 549073119 w 77"/>
              <a:gd name="T13" fmla="*/ 2147483647 h 51"/>
              <a:gd name="T14" fmla="*/ 2147483647 w 77"/>
              <a:gd name="T15" fmla="*/ 2147483647 h 51"/>
              <a:gd name="T16" fmla="*/ 2147483647 w 77"/>
              <a:gd name="T17" fmla="*/ 2147483647 h 51"/>
              <a:gd name="T18" fmla="*/ 915125055 w 77"/>
              <a:gd name="T19" fmla="*/ 2147483647 h 51"/>
              <a:gd name="T20" fmla="*/ 915125055 w 77"/>
              <a:gd name="T21" fmla="*/ 547920242 h 51"/>
              <a:gd name="T22" fmla="*/ 1464207740 w 77"/>
              <a:gd name="T23" fmla="*/ 0 h 51"/>
              <a:gd name="T24" fmla="*/ 2147483647 w 77"/>
              <a:gd name="T25" fmla="*/ 0 h 51"/>
              <a:gd name="T26" fmla="*/ 2147483647 w 77"/>
              <a:gd name="T27" fmla="*/ 547920242 h 51"/>
              <a:gd name="T28" fmla="*/ 2147483647 w 77"/>
              <a:gd name="T29" fmla="*/ 2147483647 h 51"/>
              <a:gd name="T30" fmla="*/ 2147483647 w 77"/>
              <a:gd name="T31" fmla="*/ 2147483647 h 51"/>
              <a:gd name="T32" fmla="*/ 1464207740 w 77"/>
              <a:gd name="T33" fmla="*/ 2147483647 h 51"/>
              <a:gd name="T34" fmla="*/ 915125055 w 77"/>
              <a:gd name="T35" fmla="*/ 2147483647 h 51"/>
              <a:gd name="T36" fmla="*/ 1372697148 w 77"/>
              <a:gd name="T37" fmla="*/ 2147483647 h 51"/>
              <a:gd name="T38" fmla="*/ 1464207740 w 77"/>
              <a:gd name="T39" fmla="*/ 2147483647 h 51"/>
              <a:gd name="T40" fmla="*/ 2147483647 w 77"/>
              <a:gd name="T41" fmla="*/ 2147483647 h 51"/>
              <a:gd name="T42" fmla="*/ 2147483647 w 77"/>
              <a:gd name="T43" fmla="*/ 2147483647 h 51"/>
              <a:gd name="T44" fmla="*/ 2147483647 w 77"/>
              <a:gd name="T45" fmla="*/ 547920242 h 51"/>
              <a:gd name="T46" fmla="*/ 2147483647 w 77"/>
              <a:gd name="T47" fmla="*/ 456601794 h 51"/>
              <a:gd name="T48" fmla="*/ 1464207740 w 77"/>
              <a:gd name="T49" fmla="*/ 456601794 h 51"/>
              <a:gd name="T50" fmla="*/ 1372697148 w 77"/>
              <a:gd name="T51" fmla="*/ 547920242 h 51"/>
              <a:gd name="T52" fmla="*/ 1372697148 w 77"/>
              <a:gd name="T53" fmla="*/ 2147483647 h 51"/>
              <a:gd name="T54" fmla="*/ 2147483647 w 77"/>
              <a:gd name="T55" fmla="*/ 2147483647 h 51"/>
              <a:gd name="T56" fmla="*/ 2147483647 w 77"/>
              <a:gd name="T57" fmla="*/ 2147483647 h 51"/>
              <a:gd name="T58" fmla="*/ 2147483647 w 77"/>
              <a:gd name="T59" fmla="*/ 2147483647 h 51"/>
              <a:gd name="T60" fmla="*/ 2147483647 w 77"/>
              <a:gd name="T61" fmla="*/ 2147483647 h 51"/>
              <a:gd name="T62" fmla="*/ 2147483647 w 77"/>
              <a:gd name="T63" fmla="*/ 2147483647 h 51"/>
              <a:gd name="T64" fmla="*/ 2147483647 w 77"/>
              <a:gd name="T65" fmla="*/ 2147483647 h 51"/>
              <a:gd name="T66" fmla="*/ 2147483647 w 77"/>
              <a:gd name="T67" fmla="*/ 2147483647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67" name="熊猫儿小白白(http://dwz.cn/Wu2UP)"/>
          <p:cNvSpPr>
            <a:spLocks noChangeAspect="1" noEditPoints="1"/>
          </p:cNvSpPr>
          <p:nvPr/>
        </p:nvSpPr>
        <p:spPr bwMode="auto">
          <a:xfrm>
            <a:off x="5235462" y="2572544"/>
            <a:ext cx="427435" cy="427567"/>
          </a:xfrm>
          <a:custGeom>
            <a:avLst/>
            <a:gdLst>
              <a:gd name="T0" fmla="*/ 2147483647 w 67"/>
              <a:gd name="T1" fmla="*/ 2147483647 h 67"/>
              <a:gd name="T2" fmla="*/ 2147483647 w 67"/>
              <a:gd name="T3" fmla="*/ 2147483647 h 67"/>
              <a:gd name="T4" fmla="*/ 2147483647 w 67"/>
              <a:gd name="T5" fmla="*/ 2147483647 h 67"/>
              <a:gd name="T6" fmla="*/ 2098292074 w 67"/>
              <a:gd name="T7" fmla="*/ 2147483647 h 67"/>
              <a:gd name="T8" fmla="*/ 0 w 67"/>
              <a:gd name="T9" fmla="*/ 2098292074 h 67"/>
              <a:gd name="T10" fmla="*/ 2098292074 w 67"/>
              <a:gd name="T11" fmla="*/ 0 h 67"/>
              <a:gd name="T12" fmla="*/ 2147483647 w 67"/>
              <a:gd name="T13" fmla="*/ 2098292074 h 67"/>
              <a:gd name="T14" fmla="*/ 2147483647 w 67"/>
              <a:gd name="T15" fmla="*/ 2147483647 h 67"/>
              <a:gd name="T16" fmla="*/ 2147483647 w 67"/>
              <a:gd name="T17" fmla="*/ 2147483647 h 67"/>
              <a:gd name="T18" fmla="*/ 2147483647 w 67"/>
              <a:gd name="T19" fmla="*/ 2147483647 h 67"/>
              <a:gd name="T20" fmla="*/ 2147483647 w 67"/>
              <a:gd name="T21" fmla="*/ 2147483647 h 67"/>
              <a:gd name="T22" fmla="*/ 2098292074 w 67"/>
              <a:gd name="T23" fmla="*/ 795904770 h 67"/>
              <a:gd name="T24" fmla="*/ 795904770 w 67"/>
              <a:gd name="T25" fmla="*/ 2098292074 h 67"/>
              <a:gd name="T26" fmla="*/ 2098292074 w 67"/>
              <a:gd name="T27" fmla="*/ 2147483647 h 67"/>
              <a:gd name="T28" fmla="*/ 2147483647 w 67"/>
              <a:gd name="T29" fmla="*/ 2098292074 h 67"/>
              <a:gd name="T30" fmla="*/ 2098292074 w 67"/>
              <a:gd name="T31" fmla="*/ 795904770 h 67"/>
              <a:gd name="T32" fmla="*/ 2147483647 w 67"/>
              <a:gd name="T33" fmla="*/ 2147483647 h 67"/>
              <a:gd name="T34" fmla="*/ 2147483647 w 67"/>
              <a:gd name="T35" fmla="*/ 2147483647 h 67"/>
              <a:gd name="T36" fmla="*/ 2147483647 w 67"/>
              <a:gd name="T37" fmla="*/ 2147483647 h 67"/>
              <a:gd name="T38" fmla="*/ 2147483647 w 67"/>
              <a:gd name="T39" fmla="*/ 2147483647 h 67"/>
              <a:gd name="T40" fmla="*/ 2147483647 w 67"/>
              <a:gd name="T41" fmla="*/ 2147483647 h 67"/>
              <a:gd name="T42" fmla="*/ 1953576702 w 67"/>
              <a:gd name="T43" fmla="*/ 2147483647 h 67"/>
              <a:gd name="T44" fmla="*/ 1881223270 w 67"/>
              <a:gd name="T45" fmla="*/ 2147483647 h 67"/>
              <a:gd name="T46" fmla="*/ 1881223270 w 67"/>
              <a:gd name="T47" fmla="*/ 2147483647 h 67"/>
              <a:gd name="T48" fmla="*/ 1230033871 w 67"/>
              <a:gd name="T49" fmla="*/ 2147483647 h 67"/>
              <a:gd name="T50" fmla="*/ 1157680439 w 67"/>
              <a:gd name="T51" fmla="*/ 2147483647 h 67"/>
              <a:gd name="T52" fmla="*/ 1157680439 w 67"/>
              <a:gd name="T53" fmla="*/ 1953576702 h 67"/>
              <a:gd name="T54" fmla="*/ 1230033871 w 67"/>
              <a:gd name="T55" fmla="*/ 1881223270 h 67"/>
              <a:gd name="T56" fmla="*/ 1881223270 w 67"/>
              <a:gd name="T57" fmla="*/ 1881223270 h 67"/>
              <a:gd name="T58" fmla="*/ 1881223270 w 67"/>
              <a:gd name="T59" fmla="*/ 1230033871 h 67"/>
              <a:gd name="T60" fmla="*/ 1953576702 w 67"/>
              <a:gd name="T61" fmla="*/ 1157680439 h 67"/>
              <a:gd name="T62" fmla="*/ 2147483647 w 67"/>
              <a:gd name="T63" fmla="*/ 1157680439 h 67"/>
              <a:gd name="T64" fmla="*/ 2147483647 w 67"/>
              <a:gd name="T65" fmla="*/ 1230033871 h 67"/>
              <a:gd name="T66" fmla="*/ 2147483647 w 67"/>
              <a:gd name="T67" fmla="*/ 1881223270 h 67"/>
              <a:gd name="T68" fmla="*/ 2147483647 w 67"/>
              <a:gd name="T69" fmla="*/ 1881223270 h 67"/>
              <a:gd name="T70" fmla="*/ 2147483647 w 67"/>
              <a:gd name="T71" fmla="*/ 1953576702 h 67"/>
              <a:gd name="T72" fmla="*/ 2147483647 w 67"/>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104" name="熊猫儿小白白(http://dwz.cn/Wu2UP)"/>
          <p:cNvSpPr>
            <a:spLocks noChangeArrowheads="1"/>
          </p:cNvSpPr>
          <p:nvPr/>
        </p:nvSpPr>
        <p:spPr bwMode="auto">
          <a:xfrm>
            <a:off x="2093274" y="3639344"/>
            <a:ext cx="2357438" cy="759853"/>
          </a:xfrm>
          <a:prstGeom prst="rect">
            <a:avLst/>
          </a:prstGeom>
          <a:noFill/>
          <a:ln w="9525">
            <a:solidFill>
              <a:srgbClr val="ADBACA"/>
            </a:solidFill>
            <a:bevel/>
          </a:ln>
          <a:extLst>
            <a:ext uri="{909E8E84-426E-40DD-AFC4-6F175D3DCCD1}">
              <a14:hiddenFill xmlns:a14="http://schemas.microsoft.com/office/drawing/2010/main">
                <a:solidFill>
                  <a:srgbClr val="FFFFFF"/>
                </a:solidFill>
              </a14:hiddenFill>
            </a:ext>
          </a:extLst>
        </p:spPr>
        <p:txBody>
          <a:bodyPr lIns="91262" tIns="45631" rIns="91262" bIns="4563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300">
              <a:solidFill>
                <a:srgbClr val="262626"/>
              </a:solidFill>
              <a:sym typeface="Arial" panose="020B0604020202020204" pitchFamily="34" charset="0"/>
            </a:endParaRPr>
          </a:p>
        </p:txBody>
      </p:sp>
      <p:sp>
        <p:nvSpPr>
          <p:cNvPr id="105" name="熊猫儿小白白(http://dwz.cn/Wu2UP)"/>
          <p:cNvSpPr txBox="1">
            <a:spLocks noChangeArrowheads="1"/>
          </p:cNvSpPr>
          <p:nvPr/>
        </p:nvSpPr>
        <p:spPr bwMode="auto">
          <a:xfrm>
            <a:off x="2406409" y="3779881"/>
            <a:ext cx="570310"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200" dirty="0">
                <a:solidFill>
                  <a:srgbClr val="445469"/>
                </a:solidFill>
                <a:sym typeface="Arial" panose="020B0604020202020204" pitchFamily="34" charset="0"/>
              </a:rPr>
              <a:t>关键词</a:t>
            </a:r>
            <a:endParaRPr lang="en-US" altLang="zh-CN" sz="1200" dirty="0">
              <a:solidFill>
                <a:srgbClr val="445469"/>
              </a:solidFill>
              <a:sym typeface="Arial" panose="020B0604020202020204" pitchFamily="34" charset="0"/>
            </a:endParaRPr>
          </a:p>
        </p:txBody>
      </p:sp>
      <p:sp>
        <p:nvSpPr>
          <p:cNvPr id="106" name="熊猫儿小白白(http://dwz.cn/Wu2UP)"/>
          <p:cNvSpPr txBox="1">
            <a:spLocks noChangeArrowheads="1"/>
          </p:cNvSpPr>
          <p:nvPr/>
        </p:nvSpPr>
        <p:spPr bwMode="auto">
          <a:xfrm>
            <a:off x="2477846" y="3979968"/>
            <a:ext cx="1821656"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900">
                <a:solidFill>
                  <a:srgbClr val="445469"/>
                </a:solidFill>
                <a:sym typeface="Arial" panose="020B0604020202020204" pitchFamily="34" charset="0"/>
              </a:rPr>
              <a:t>单击此处可编辑内容，根据您的需要自由拉伸文本框大小</a:t>
            </a:r>
            <a:endParaRPr lang="en-US" altLang="zh-CN" sz="900">
              <a:solidFill>
                <a:srgbClr val="445469"/>
              </a:solidFill>
              <a:sym typeface="Arial" panose="020B0604020202020204" pitchFamily="34" charset="0"/>
            </a:endParaRPr>
          </a:p>
        </p:txBody>
      </p:sp>
      <p:grpSp>
        <p:nvGrpSpPr>
          <p:cNvPr id="107" name="组合 106"/>
          <p:cNvGrpSpPr/>
          <p:nvPr/>
        </p:nvGrpSpPr>
        <p:grpSpPr>
          <a:xfrm>
            <a:off x="914400" y="3348188"/>
            <a:ext cx="1620819" cy="1523110"/>
            <a:chOff x="7336845" y="1472423"/>
            <a:chExt cx="2182597" cy="2050388"/>
          </a:xfrm>
        </p:grpSpPr>
        <p:pic>
          <p:nvPicPr>
            <p:cNvPr id="108" name="图片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6845" y="1472423"/>
              <a:ext cx="2182597" cy="2050388"/>
            </a:xfrm>
            <a:prstGeom prst="rect">
              <a:avLst/>
            </a:prstGeom>
          </p:spPr>
        </p:pic>
        <p:sp>
          <p:nvSpPr>
            <p:cNvPr id="109" name="椭圆 108"/>
            <p:cNvSpPr/>
            <p:nvPr/>
          </p:nvSpPr>
          <p:spPr bwMode="auto">
            <a:xfrm>
              <a:off x="8039363" y="1892977"/>
              <a:ext cx="1041180" cy="1040858"/>
            </a:xfrm>
            <a:prstGeom prst="ellipse">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9" tIns="60949" rIns="121899" bIns="60949" numCol="1" rtlCol="0" anchor="t" anchorCtr="0" compatLnSpc="1"/>
            <a:lstStyle/>
            <a:p>
              <a:pPr defTabSz="914400"/>
              <a:endParaRPr lang="zh-CN" altLang="en-US">
                <a:solidFill>
                  <a:schemeClr val="bg1"/>
                </a:solidFill>
                <a:latin typeface="Arial" panose="020B0604020202020204" pitchFamily="34" charset="0"/>
                <a:ea typeface="微软雅黑" panose="020B0503020204020204" pitchFamily="34" charset="-122"/>
              </a:endParaRPr>
            </a:p>
          </p:txBody>
        </p:sp>
      </p:grpSp>
      <p:sp>
        <p:nvSpPr>
          <p:cNvPr id="110" name="熊猫儿小白白(http://dwz.cn/Wu2UP)"/>
          <p:cNvSpPr>
            <a:spLocks noChangeArrowheads="1"/>
          </p:cNvSpPr>
          <p:nvPr/>
        </p:nvSpPr>
        <p:spPr bwMode="auto">
          <a:xfrm>
            <a:off x="5795962" y="3673930"/>
            <a:ext cx="2357438" cy="759853"/>
          </a:xfrm>
          <a:prstGeom prst="rect">
            <a:avLst/>
          </a:prstGeom>
          <a:noFill/>
          <a:ln w="9525">
            <a:solidFill>
              <a:srgbClr val="ADBACA"/>
            </a:solidFill>
            <a:bevel/>
          </a:ln>
          <a:extLst>
            <a:ext uri="{909E8E84-426E-40DD-AFC4-6F175D3DCCD1}">
              <a14:hiddenFill xmlns:a14="http://schemas.microsoft.com/office/drawing/2010/main">
                <a:solidFill>
                  <a:srgbClr val="FFFFFF"/>
                </a:solidFill>
              </a14:hiddenFill>
            </a:ext>
          </a:extLst>
        </p:spPr>
        <p:txBody>
          <a:bodyPr lIns="91262" tIns="45631" rIns="91262" bIns="45631"/>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en-US" altLang="zh-CN" sz="2300">
              <a:solidFill>
                <a:srgbClr val="262626"/>
              </a:solidFill>
              <a:sym typeface="Arial" panose="020B0604020202020204" pitchFamily="34" charset="0"/>
            </a:endParaRPr>
          </a:p>
        </p:txBody>
      </p:sp>
      <p:sp>
        <p:nvSpPr>
          <p:cNvPr id="111" name="熊猫儿小白白(http://dwz.cn/Wu2UP)"/>
          <p:cNvSpPr txBox="1">
            <a:spLocks noChangeArrowheads="1"/>
          </p:cNvSpPr>
          <p:nvPr/>
        </p:nvSpPr>
        <p:spPr bwMode="auto">
          <a:xfrm>
            <a:off x="6109097" y="3814467"/>
            <a:ext cx="570310" cy="18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200" dirty="0">
                <a:solidFill>
                  <a:srgbClr val="445469"/>
                </a:solidFill>
                <a:sym typeface="Arial" panose="020B0604020202020204" pitchFamily="34" charset="0"/>
              </a:rPr>
              <a:t>关键词</a:t>
            </a:r>
            <a:endParaRPr lang="en-US" altLang="zh-CN" sz="1200" dirty="0">
              <a:solidFill>
                <a:srgbClr val="445469"/>
              </a:solidFill>
              <a:sym typeface="Arial" panose="020B0604020202020204" pitchFamily="34" charset="0"/>
            </a:endParaRPr>
          </a:p>
        </p:txBody>
      </p:sp>
      <p:sp>
        <p:nvSpPr>
          <p:cNvPr id="112" name="熊猫儿小白白(http://dwz.cn/Wu2UP)"/>
          <p:cNvSpPr txBox="1">
            <a:spLocks noChangeArrowheads="1"/>
          </p:cNvSpPr>
          <p:nvPr/>
        </p:nvSpPr>
        <p:spPr bwMode="auto">
          <a:xfrm>
            <a:off x="6180534" y="4014554"/>
            <a:ext cx="1821656" cy="27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900">
                <a:solidFill>
                  <a:srgbClr val="445469"/>
                </a:solidFill>
                <a:sym typeface="Arial" panose="020B0604020202020204" pitchFamily="34" charset="0"/>
              </a:rPr>
              <a:t>单击此处可编辑内容，根据您的需要自由拉伸文本框大小</a:t>
            </a:r>
            <a:endParaRPr lang="en-US" altLang="zh-CN" sz="900">
              <a:solidFill>
                <a:srgbClr val="445469"/>
              </a:solidFill>
              <a:sym typeface="Arial" panose="020B0604020202020204" pitchFamily="34" charset="0"/>
            </a:endParaRPr>
          </a:p>
        </p:txBody>
      </p:sp>
      <p:grpSp>
        <p:nvGrpSpPr>
          <p:cNvPr id="113" name="组合 112"/>
          <p:cNvGrpSpPr/>
          <p:nvPr/>
        </p:nvGrpSpPr>
        <p:grpSpPr>
          <a:xfrm>
            <a:off x="4540888" y="3334544"/>
            <a:ext cx="1620819" cy="1523110"/>
            <a:chOff x="7336845" y="1472423"/>
            <a:chExt cx="2182597" cy="2050388"/>
          </a:xfrm>
        </p:grpSpPr>
        <p:pic>
          <p:nvPicPr>
            <p:cNvPr id="114" name="图片 1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6845" y="1472423"/>
              <a:ext cx="2182597" cy="2050388"/>
            </a:xfrm>
            <a:prstGeom prst="rect">
              <a:avLst/>
            </a:prstGeom>
          </p:spPr>
        </p:pic>
        <p:sp>
          <p:nvSpPr>
            <p:cNvPr id="115" name="椭圆 114"/>
            <p:cNvSpPr/>
            <p:nvPr/>
          </p:nvSpPr>
          <p:spPr bwMode="auto">
            <a:xfrm>
              <a:off x="8039363" y="1892977"/>
              <a:ext cx="1041180" cy="1040858"/>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899" tIns="60949" rIns="121899" bIns="60949" numCol="1" rtlCol="0" anchor="t" anchorCtr="0" compatLnSpc="1"/>
            <a:lstStyle/>
            <a:p>
              <a:pPr defTabSz="914400"/>
              <a:endParaRPr lang="zh-CN" altLang="en-US">
                <a:solidFill>
                  <a:schemeClr val="bg1"/>
                </a:solidFill>
                <a:latin typeface="Arial" panose="020B0604020202020204" pitchFamily="34" charset="0"/>
                <a:ea typeface="微软雅黑" panose="020B0503020204020204" pitchFamily="34" charset="-122"/>
              </a:endParaRPr>
            </a:p>
          </p:txBody>
        </p:sp>
      </p:grpSp>
      <p:sp>
        <p:nvSpPr>
          <p:cNvPr id="61" name="熊猫儿小白白(http://dwz.cn/Wu2UP)"/>
          <p:cNvSpPr>
            <a:spLocks noChangeAspect="1" noEditPoints="1"/>
          </p:cNvSpPr>
          <p:nvPr/>
        </p:nvSpPr>
        <p:spPr bwMode="auto">
          <a:xfrm rot="-5400000">
            <a:off x="1622060" y="3884204"/>
            <a:ext cx="404937" cy="410765"/>
          </a:xfrm>
          <a:custGeom>
            <a:avLst/>
            <a:gdLst>
              <a:gd name="T0" fmla="*/ 1687363228 w 67"/>
              <a:gd name="T1" fmla="*/ 2147483647 h 68"/>
              <a:gd name="T2" fmla="*/ 908584537 w 67"/>
              <a:gd name="T3" fmla="*/ 2147483647 h 68"/>
              <a:gd name="T4" fmla="*/ 843685642 w 67"/>
              <a:gd name="T5" fmla="*/ 2147483647 h 68"/>
              <a:gd name="T6" fmla="*/ 778786746 w 67"/>
              <a:gd name="T7" fmla="*/ 2147483647 h 68"/>
              <a:gd name="T8" fmla="*/ 0 w 67"/>
              <a:gd name="T9" fmla="*/ 2147483647 h 68"/>
              <a:gd name="T10" fmla="*/ 0 w 67"/>
              <a:gd name="T11" fmla="*/ 2147483647 h 68"/>
              <a:gd name="T12" fmla="*/ 64898896 w 67"/>
              <a:gd name="T13" fmla="*/ 2147483647 h 68"/>
              <a:gd name="T14" fmla="*/ 519191164 w 67"/>
              <a:gd name="T15" fmla="*/ 2147483647 h 68"/>
              <a:gd name="T16" fmla="*/ 519191164 w 67"/>
              <a:gd name="T17" fmla="*/ 64868693 h 68"/>
              <a:gd name="T18" fmla="*/ 648988955 w 67"/>
              <a:gd name="T19" fmla="*/ 0 h 68"/>
              <a:gd name="T20" fmla="*/ 1103273168 w 67"/>
              <a:gd name="T21" fmla="*/ 0 h 68"/>
              <a:gd name="T22" fmla="*/ 1168172063 w 67"/>
              <a:gd name="T23" fmla="*/ 64868693 h 68"/>
              <a:gd name="T24" fmla="*/ 1168172063 w 67"/>
              <a:gd name="T25" fmla="*/ 2147483647 h 68"/>
              <a:gd name="T26" fmla="*/ 1622464332 w 67"/>
              <a:gd name="T27" fmla="*/ 2147483647 h 68"/>
              <a:gd name="T28" fmla="*/ 1752262123 w 67"/>
              <a:gd name="T29" fmla="*/ 2147483647 h 68"/>
              <a:gd name="T30" fmla="*/ 1687363228 w 67"/>
              <a:gd name="T31" fmla="*/ 2147483647 h 68"/>
              <a:gd name="T32" fmla="*/ 2147483647 w 67"/>
              <a:gd name="T33" fmla="*/ 518965649 h 68"/>
              <a:gd name="T34" fmla="*/ 2147483647 w 67"/>
              <a:gd name="T35" fmla="*/ 583834342 h 68"/>
              <a:gd name="T36" fmla="*/ 2147483647 w 67"/>
              <a:gd name="T37" fmla="*/ 583834342 h 68"/>
              <a:gd name="T38" fmla="*/ 2141655496 w 67"/>
              <a:gd name="T39" fmla="*/ 518965649 h 68"/>
              <a:gd name="T40" fmla="*/ 2141655496 w 67"/>
              <a:gd name="T41" fmla="*/ 64868693 h 68"/>
              <a:gd name="T42" fmla="*/ 2147483647 w 67"/>
              <a:gd name="T43" fmla="*/ 0 h 68"/>
              <a:gd name="T44" fmla="*/ 2147483647 w 67"/>
              <a:gd name="T45" fmla="*/ 0 h 68"/>
              <a:gd name="T46" fmla="*/ 2147483647 w 67"/>
              <a:gd name="T47" fmla="*/ 64868693 h 68"/>
              <a:gd name="T48" fmla="*/ 2147483647 w 67"/>
              <a:gd name="T49" fmla="*/ 518965649 h 68"/>
              <a:gd name="T50" fmla="*/ 2147483647 w 67"/>
              <a:gd name="T51" fmla="*/ 1816371719 h 68"/>
              <a:gd name="T52" fmla="*/ 2147483647 w 67"/>
              <a:gd name="T53" fmla="*/ 1881240411 h 68"/>
              <a:gd name="T54" fmla="*/ 2147483647 w 67"/>
              <a:gd name="T55" fmla="*/ 1881240411 h 68"/>
              <a:gd name="T56" fmla="*/ 2141655496 w 67"/>
              <a:gd name="T57" fmla="*/ 1816371719 h 68"/>
              <a:gd name="T58" fmla="*/ 2141655496 w 67"/>
              <a:gd name="T59" fmla="*/ 1297406069 h 68"/>
              <a:gd name="T60" fmla="*/ 2147483647 w 67"/>
              <a:gd name="T61" fmla="*/ 1232537377 h 68"/>
              <a:gd name="T62" fmla="*/ 2147483647 w 67"/>
              <a:gd name="T63" fmla="*/ 1232537377 h 68"/>
              <a:gd name="T64" fmla="*/ 2147483647 w 67"/>
              <a:gd name="T65" fmla="*/ 1297406069 h 68"/>
              <a:gd name="T66" fmla="*/ 2147483647 w 67"/>
              <a:gd name="T67" fmla="*/ 1816371719 h 68"/>
              <a:gd name="T68" fmla="*/ 2147483647 w 67"/>
              <a:gd name="T69" fmla="*/ 2147483647 h 68"/>
              <a:gd name="T70" fmla="*/ 2147483647 w 67"/>
              <a:gd name="T71" fmla="*/ 2147483647 h 68"/>
              <a:gd name="T72" fmla="*/ 2147483647 w 67"/>
              <a:gd name="T73" fmla="*/ 2147483647 h 68"/>
              <a:gd name="T74" fmla="*/ 2141655496 w 67"/>
              <a:gd name="T75" fmla="*/ 2147483647 h 68"/>
              <a:gd name="T76" fmla="*/ 2141655496 w 67"/>
              <a:gd name="T77" fmla="*/ 2147483647 h 68"/>
              <a:gd name="T78" fmla="*/ 2147483647 w 67"/>
              <a:gd name="T79" fmla="*/ 2147483647 h 68"/>
              <a:gd name="T80" fmla="*/ 2147483647 w 67"/>
              <a:gd name="T81" fmla="*/ 2147483647 h 68"/>
              <a:gd name="T82" fmla="*/ 2147483647 w 67"/>
              <a:gd name="T83" fmla="*/ 2147483647 h 68"/>
              <a:gd name="T84" fmla="*/ 2147483647 w 67"/>
              <a:gd name="T85" fmla="*/ 2147483647 h 68"/>
              <a:gd name="T86" fmla="*/ 2147483647 w 67"/>
              <a:gd name="T87" fmla="*/ 2147483647 h 68"/>
              <a:gd name="T88" fmla="*/ 2147483647 w 67"/>
              <a:gd name="T89" fmla="*/ 2147483647 h 68"/>
              <a:gd name="T90" fmla="*/ 2147483647 w 67"/>
              <a:gd name="T91" fmla="*/ 2147483647 h 68"/>
              <a:gd name="T92" fmla="*/ 2141655496 w 67"/>
              <a:gd name="T93" fmla="*/ 2147483647 h 68"/>
              <a:gd name="T94" fmla="*/ 2141655496 w 67"/>
              <a:gd name="T95" fmla="*/ 2147483647 h 68"/>
              <a:gd name="T96" fmla="*/ 2147483647 w 67"/>
              <a:gd name="T97" fmla="*/ 2147483647 h 68"/>
              <a:gd name="T98" fmla="*/ 2147483647 w 67"/>
              <a:gd name="T99" fmla="*/ 2147483647 h 68"/>
              <a:gd name="T100" fmla="*/ 2147483647 w 67"/>
              <a:gd name="T101" fmla="*/ 2147483647 h 68"/>
              <a:gd name="T102" fmla="*/ 2147483647 w 67"/>
              <a:gd name="T103" fmla="*/ 2147483647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7" h="68">
                <a:moveTo>
                  <a:pt x="26" y="55"/>
                </a:moveTo>
                <a:cubicBezTo>
                  <a:pt x="14" y="67"/>
                  <a:pt x="14" y="67"/>
                  <a:pt x="14" y="67"/>
                </a:cubicBezTo>
                <a:cubicBezTo>
                  <a:pt x="14" y="68"/>
                  <a:pt x="14" y="68"/>
                  <a:pt x="13" y="68"/>
                </a:cubicBezTo>
                <a:cubicBezTo>
                  <a:pt x="13" y="68"/>
                  <a:pt x="13" y="68"/>
                  <a:pt x="12" y="67"/>
                </a:cubicBezTo>
                <a:cubicBezTo>
                  <a:pt x="0" y="55"/>
                  <a:pt x="0" y="55"/>
                  <a:pt x="0" y="55"/>
                </a:cubicBezTo>
                <a:cubicBezTo>
                  <a:pt x="0" y="55"/>
                  <a:pt x="0" y="54"/>
                  <a:pt x="0" y="54"/>
                </a:cubicBezTo>
                <a:cubicBezTo>
                  <a:pt x="0" y="53"/>
                  <a:pt x="1" y="53"/>
                  <a:pt x="1" y="53"/>
                </a:cubicBezTo>
                <a:cubicBezTo>
                  <a:pt x="8" y="53"/>
                  <a:pt x="8" y="53"/>
                  <a:pt x="8" y="53"/>
                </a:cubicBezTo>
                <a:cubicBezTo>
                  <a:pt x="8" y="1"/>
                  <a:pt x="8" y="1"/>
                  <a:pt x="8" y="1"/>
                </a:cubicBezTo>
                <a:cubicBezTo>
                  <a:pt x="8" y="0"/>
                  <a:pt x="9" y="0"/>
                  <a:pt x="10" y="0"/>
                </a:cubicBezTo>
                <a:cubicBezTo>
                  <a:pt x="17" y="0"/>
                  <a:pt x="17" y="0"/>
                  <a:pt x="17" y="0"/>
                </a:cubicBezTo>
                <a:cubicBezTo>
                  <a:pt x="18" y="0"/>
                  <a:pt x="18" y="0"/>
                  <a:pt x="18" y="1"/>
                </a:cubicBezTo>
                <a:cubicBezTo>
                  <a:pt x="18" y="53"/>
                  <a:pt x="18" y="53"/>
                  <a:pt x="18" y="53"/>
                </a:cubicBezTo>
                <a:cubicBezTo>
                  <a:pt x="25" y="53"/>
                  <a:pt x="25" y="53"/>
                  <a:pt x="25" y="53"/>
                </a:cubicBezTo>
                <a:cubicBezTo>
                  <a:pt x="26" y="53"/>
                  <a:pt x="27" y="54"/>
                  <a:pt x="27" y="54"/>
                </a:cubicBezTo>
                <a:cubicBezTo>
                  <a:pt x="27" y="55"/>
                  <a:pt x="27" y="55"/>
                  <a:pt x="26" y="55"/>
                </a:cubicBezTo>
                <a:close/>
                <a:moveTo>
                  <a:pt x="67" y="8"/>
                </a:moveTo>
                <a:cubicBezTo>
                  <a:pt x="67" y="9"/>
                  <a:pt x="66" y="9"/>
                  <a:pt x="66" y="9"/>
                </a:cubicBezTo>
                <a:cubicBezTo>
                  <a:pt x="34" y="9"/>
                  <a:pt x="34" y="9"/>
                  <a:pt x="34" y="9"/>
                </a:cubicBezTo>
                <a:cubicBezTo>
                  <a:pt x="33" y="9"/>
                  <a:pt x="33" y="9"/>
                  <a:pt x="33" y="8"/>
                </a:cubicBezTo>
                <a:cubicBezTo>
                  <a:pt x="33" y="1"/>
                  <a:pt x="33" y="1"/>
                  <a:pt x="33" y="1"/>
                </a:cubicBezTo>
                <a:cubicBezTo>
                  <a:pt x="33" y="0"/>
                  <a:pt x="33" y="0"/>
                  <a:pt x="34" y="0"/>
                </a:cubicBezTo>
                <a:cubicBezTo>
                  <a:pt x="66" y="0"/>
                  <a:pt x="66" y="0"/>
                  <a:pt x="66" y="0"/>
                </a:cubicBezTo>
                <a:cubicBezTo>
                  <a:pt x="66" y="0"/>
                  <a:pt x="67" y="0"/>
                  <a:pt x="67" y="1"/>
                </a:cubicBezTo>
                <a:lnTo>
                  <a:pt x="67" y="8"/>
                </a:lnTo>
                <a:close/>
                <a:moveTo>
                  <a:pt x="60" y="28"/>
                </a:moveTo>
                <a:cubicBezTo>
                  <a:pt x="60" y="28"/>
                  <a:pt x="59" y="29"/>
                  <a:pt x="58" y="29"/>
                </a:cubicBezTo>
                <a:cubicBezTo>
                  <a:pt x="34" y="29"/>
                  <a:pt x="34" y="29"/>
                  <a:pt x="34" y="29"/>
                </a:cubicBezTo>
                <a:cubicBezTo>
                  <a:pt x="33" y="29"/>
                  <a:pt x="33" y="28"/>
                  <a:pt x="33" y="28"/>
                </a:cubicBezTo>
                <a:cubicBezTo>
                  <a:pt x="33" y="20"/>
                  <a:pt x="33" y="20"/>
                  <a:pt x="33" y="20"/>
                </a:cubicBezTo>
                <a:cubicBezTo>
                  <a:pt x="33" y="20"/>
                  <a:pt x="33" y="19"/>
                  <a:pt x="34" y="19"/>
                </a:cubicBezTo>
                <a:cubicBezTo>
                  <a:pt x="58" y="19"/>
                  <a:pt x="58" y="19"/>
                  <a:pt x="58" y="19"/>
                </a:cubicBezTo>
                <a:cubicBezTo>
                  <a:pt x="59" y="19"/>
                  <a:pt x="60" y="20"/>
                  <a:pt x="60" y="20"/>
                </a:cubicBezTo>
                <a:lnTo>
                  <a:pt x="60" y="28"/>
                </a:lnTo>
                <a:close/>
                <a:moveTo>
                  <a:pt x="52" y="47"/>
                </a:moveTo>
                <a:cubicBezTo>
                  <a:pt x="52" y="48"/>
                  <a:pt x="52" y="48"/>
                  <a:pt x="51" y="48"/>
                </a:cubicBezTo>
                <a:cubicBezTo>
                  <a:pt x="34" y="48"/>
                  <a:pt x="34" y="48"/>
                  <a:pt x="34" y="48"/>
                </a:cubicBezTo>
                <a:cubicBezTo>
                  <a:pt x="33" y="48"/>
                  <a:pt x="33" y="48"/>
                  <a:pt x="33" y="47"/>
                </a:cubicBezTo>
                <a:cubicBezTo>
                  <a:pt x="33" y="40"/>
                  <a:pt x="33" y="40"/>
                  <a:pt x="33" y="40"/>
                </a:cubicBezTo>
                <a:cubicBezTo>
                  <a:pt x="33" y="39"/>
                  <a:pt x="33" y="39"/>
                  <a:pt x="34" y="39"/>
                </a:cubicBezTo>
                <a:cubicBezTo>
                  <a:pt x="51" y="39"/>
                  <a:pt x="51" y="39"/>
                  <a:pt x="51" y="39"/>
                </a:cubicBezTo>
                <a:cubicBezTo>
                  <a:pt x="52" y="39"/>
                  <a:pt x="52" y="39"/>
                  <a:pt x="52" y="40"/>
                </a:cubicBezTo>
                <a:lnTo>
                  <a:pt x="52" y="47"/>
                </a:lnTo>
                <a:close/>
                <a:moveTo>
                  <a:pt x="45" y="67"/>
                </a:moveTo>
                <a:cubicBezTo>
                  <a:pt x="45" y="67"/>
                  <a:pt x="44" y="68"/>
                  <a:pt x="44" y="68"/>
                </a:cubicBezTo>
                <a:cubicBezTo>
                  <a:pt x="34" y="68"/>
                  <a:pt x="34" y="68"/>
                  <a:pt x="34" y="68"/>
                </a:cubicBezTo>
                <a:cubicBezTo>
                  <a:pt x="33" y="68"/>
                  <a:pt x="33" y="67"/>
                  <a:pt x="33" y="67"/>
                </a:cubicBezTo>
                <a:cubicBezTo>
                  <a:pt x="33" y="59"/>
                  <a:pt x="33" y="59"/>
                  <a:pt x="33" y="59"/>
                </a:cubicBezTo>
                <a:cubicBezTo>
                  <a:pt x="33" y="59"/>
                  <a:pt x="33" y="58"/>
                  <a:pt x="34" y="58"/>
                </a:cubicBezTo>
                <a:cubicBezTo>
                  <a:pt x="44" y="58"/>
                  <a:pt x="44" y="58"/>
                  <a:pt x="44" y="58"/>
                </a:cubicBezTo>
                <a:cubicBezTo>
                  <a:pt x="44" y="58"/>
                  <a:pt x="45" y="59"/>
                  <a:pt x="45" y="59"/>
                </a:cubicBezTo>
                <a:lnTo>
                  <a:pt x="45"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
        <p:nvSpPr>
          <p:cNvPr id="65" name="熊猫儿小白白(http://dwz.cn/Wu2UP)"/>
          <p:cNvSpPr>
            <a:spLocks noEditPoints="1"/>
          </p:cNvSpPr>
          <p:nvPr/>
        </p:nvSpPr>
        <p:spPr bwMode="auto">
          <a:xfrm>
            <a:off x="5211242" y="3795940"/>
            <a:ext cx="475060" cy="475206"/>
          </a:xfrm>
          <a:custGeom>
            <a:avLst/>
            <a:gdLst>
              <a:gd name="T0" fmla="*/ 0 w 62"/>
              <a:gd name="T1" fmla="*/ 2147483647 h 62"/>
              <a:gd name="T2" fmla="*/ 2147483647 w 62"/>
              <a:gd name="T3" fmla="*/ 2147483647 h 62"/>
              <a:gd name="T4" fmla="*/ 2147483647 w 62"/>
              <a:gd name="T5" fmla="*/ 2087473840 h 62"/>
              <a:gd name="T6" fmla="*/ 2147483647 w 62"/>
              <a:gd name="T7" fmla="*/ 1983093507 h 62"/>
              <a:gd name="T8" fmla="*/ 2147483647 w 62"/>
              <a:gd name="T9" fmla="*/ 1774353274 h 62"/>
              <a:gd name="T10" fmla="*/ 2147483647 w 62"/>
              <a:gd name="T11" fmla="*/ 1565602826 h 62"/>
              <a:gd name="T12" fmla="*/ 2147483647 w 62"/>
              <a:gd name="T13" fmla="*/ 1565602826 h 62"/>
              <a:gd name="T14" fmla="*/ 2147483647 w 62"/>
              <a:gd name="T15" fmla="*/ 1461232709 h 62"/>
              <a:gd name="T16" fmla="*/ 2147483647 w 62"/>
              <a:gd name="T17" fmla="*/ 1252482260 h 62"/>
              <a:gd name="T18" fmla="*/ 2147483647 w 62"/>
              <a:gd name="T19" fmla="*/ 1669972942 h 62"/>
              <a:gd name="T20" fmla="*/ 2147483647 w 62"/>
              <a:gd name="T21" fmla="*/ 1983093507 h 62"/>
              <a:gd name="T22" fmla="*/ 2147483647 w 62"/>
              <a:gd name="T23" fmla="*/ 1774353274 h 62"/>
              <a:gd name="T24" fmla="*/ 2147483647 w 62"/>
              <a:gd name="T25" fmla="*/ 1565602826 h 62"/>
              <a:gd name="T26" fmla="*/ 2147483647 w 62"/>
              <a:gd name="T27" fmla="*/ 1148112144 h 62"/>
              <a:gd name="T28" fmla="*/ 2147483647 w 62"/>
              <a:gd name="T29" fmla="*/ 1043731812 h 62"/>
              <a:gd name="T30" fmla="*/ 2147483647 w 62"/>
              <a:gd name="T31" fmla="*/ 834991579 h 62"/>
              <a:gd name="T32" fmla="*/ 2147483647 w 62"/>
              <a:gd name="T33" fmla="*/ 939361695 h 62"/>
              <a:gd name="T34" fmla="*/ 2147483647 w 62"/>
              <a:gd name="T35" fmla="*/ 626241130 h 62"/>
              <a:gd name="T36" fmla="*/ 2147483647 w 62"/>
              <a:gd name="T37" fmla="*/ 939361695 h 62"/>
              <a:gd name="T38" fmla="*/ 2147483647 w 62"/>
              <a:gd name="T39" fmla="*/ 939361695 h 62"/>
              <a:gd name="T40" fmla="*/ 2147483647 w 62"/>
              <a:gd name="T41" fmla="*/ 730611246 h 62"/>
              <a:gd name="T42" fmla="*/ 2147483647 w 62"/>
              <a:gd name="T43" fmla="*/ 834991579 h 62"/>
              <a:gd name="T44" fmla="*/ 2147483647 w 62"/>
              <a:gd name="T45" fmla="*/ 939361695 h 62"/>
              <a:gd name="T46" fmla="*/ 2147483647 w 62"/>
              <a:gd name="T47" fmla="*/ 1043731812 h 62"/>
              <a:gd name="T48" fmla="*/ 1043731812 w 62"/>
              <a:gd name="T49" fmla="*/ 1878723391 h 62"/>
              <a:gd name="T50" fmla="*/ 1148112144 w 62"/>
              <a:gd name="T51" fmla="*/ 1983093507 h 62"/>
              <a:gd name="T52" fmla="*/ 1356852377 w 62"/>
              <a:gd name="T53" fmla="*/ 2147483647 h 62"/>
              <a:gd name="T54" fmla="*/ 1252482260 w 62"/>
              <a:gd name="T55" fmla="*/ 2147483647 h 62"/>
              <a:gd name="T56" fmla="*/ 1565602826 w 62"/>
              <a:gd name="T57" fmla="*/ 2147483647 h 62"/>
              <a:gd name="T58" fmla="*/ 1878723391 w 62"/>
              <a:gd name="T59" fmla="*/ 2147483647 h 62"/>
              <a:gd name="T60" fmla="*/ 1983093507 w 62"/>
              <a:gd name="T61" fmla="*/ 2147483647 h 62"/>
              <a:gd name="T62" fmla="*/ 1774353274 w 62"/>
              <a:gd name="T63" fmla="*/ 2147483647 h 62"/>
              <a:gd name="T64" fmla="*/ 2147483647 w 62"/>
              <a:gd name="T65" fmla="*/ 2147483647 h 62"/>
              <a:gd name="T66" fmla="*/ 2147483647 w 62"/>
              <a:gd name="T67" fmla="*/ 2147483647 h 62"/>
              <a:gd name="T68" fmla="*/ 2147483647 w 62"/>
              <a:gd name="T69" fmla="*/ 2147483647 h 62"/>
              <a:gd name="T70" fmla="*/ 2147483647 w 62"/>
              <a:gd name="T71" fmla="*/ 2147483647 h 62"/>
              <a:gd name="T72" fmla="*/ 2147483647 w 62"/>
              <a:gd name="T73" fmla="*/ 2147483647 h 62"/>
              <a:gd name="T74" fmla="*/ 2147483647 w 62"/>
              <a:gd name="T75" fmla="*/ 2147483647 h 62"/>
              <a:gd name="T76" fmla="*/ 2147483647 w 62"/>
              <a:gd name="T77" fmla="*/ 2147483647 h 62"/>
              <a:gd name="T78" fmla="*/ 2147483647 w 62"/>
              <a:gd name="T79" fmla="*/ 2147483647 h 62"/>
              <a:gd name="T80" fmla="*/ 2147483647 w 62"/>
              <a:gd name="T81" fmla="*/ 2147483647 h 62"/>
              <a:gd name="T82" fmla="*/ 2147483647 w 62"/>
              <a:gd name="T83" fmla="*/ 2147483647 h 62"/>
              <a:gd name="T84" fmla="*/ 2147483647 w 62"/>
              <a:gd name="T85" fmla="*/ 2147483647 h 62"/>
              <a:gd name="T86" fmla="*/ 2147483647 w 62"/>
              <a:gd name="T87" fmla="*/ 2147483647 h 62"/>
              <a:gd name="T88" fmla="*/ 2147483647 w 62"/>
              <a:gd name="T89" fmla="*/ 2147483647 h 62"/>
              <a:gd name="T90" fmla="*/ 2147483647 w 62"/>
              <a:gd name="T91" fmla="*/ 2147483647 h 62"/>
              <a:gd name="T92" fmla="*/ 2147483647 w 62"/>
              <a:gd name="T93" fmla="*/ 2147483647 h 62"/>
              <a:gd name="T94" fmla="*/ 2147483647 w 62"/>
              <a:gd name="T95" fmla="*/ 2147483647 h 62"/>
              <a:gd name="T96" fmla="*/ 2147483647 w 62"/>
              <a:gd name="T97" fmla="*/ 2147483647 h 62"/>
              <a:gd name="T98" fmla="*/ 2147483647 w 62"/>
              <a:gd name="T99" fmla="*/ 2147483647 h 62"/>
              <a:gd name="T100" fmla="*/ 2147483647 w 62"/>
              <a:gd name="T101" fmla="*/ 2147483647 h 62"/>
              <a:gd name="T102" fmla="*/ 2147483647 w 62"/>
              <a:gd name="T103" fmla="*/ 2147483647 h 62"/>
              <a:gd name="T104" fmla="*/ 2147483647 w 62"/>
              <a:gd name="T105" fmla="*/ 2147483647 h 62"/>
              <a:gd name="T106" fmla="*/ 2147483647 w 62"/>
              <a:gd name="T107" fmla="*/ 2147483647 h 62"/>
              <a:gd name="T108" fmla="*/ 2147483647 w 62"/>
              <a:gd name="T109" fmla="*/ 2147483647 h 62"/>
              <a:gd name="T110" fmla="*/ 2147483647 w 62"/>
              <a:gd name="T111" fmla="*/ 2147483647 h 62"/>
              <a:gd name="T112" fmla="*/ 2147483647 w 62"/>
              <a:gd name="T113" fmla="*/ 2147483647 h 62"/>
              <a:gd name="T114" fmla="*/ 2147483647 w 62"/>
              <a:gd name="T115" fmla="*/ 2147483647 h 62"/>
              <a:gd name="T116" fmla="*/ 2147483647 w 62"/>
              <a:gd name="T117" fmla="*/ 2147483647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5"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41" presetClass="entr" presetSubtype="0" fill="hold" grpId="0" nodeType="afterEffect" nodePh="1">
                                  <p:stCondLst>
                                    <p:cond delay="0"/>
                                  </p:stCondLst>
                                  <p:endCondLst>
                                    <p:cond evt="begin" delay="0">
                                      <p:tn val="24"/>
                                    </p:cond>
                                  </p:end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500"/>
                            </p:stCondLst>
                            <p:childTnLst>
                              <p:par>
                                <p:cTn id="32" presetID="14" presetClass="entr" presetSubtype="10"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randombar(horizontal)">
                                      <p:cBhvr>
                                        <p:cTn id="38" dur="500"/>
                                        <p:tgtEl>
                                          <p:spTgt spid="47"/>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fill="hold"/>
                                        <p:tgtEl>
                                          <p:spTgt spid="48"/>
                                        </p:tgtEl>
                                        <p:attrNameLst>
                                          <p:attrName>ppt_x</p:attrName>
                                        </p:attrNameLst>
                                      </p:cBhvr>
                                      <p:tavLst>
                                        <p:tav tm="0">
                                          <p:val>
                                            <p:strVal val="1+#ppt_w/2"/>
                                          </p:val>
                                        </p:tav>
                                        <p:tav tm="100000">
                                          <p:val>
                                            <p:strVal val="#ppt_x"/>
                                          </p:val>
                                        </p:tav>
                                      </p:tavLst>
                                    </p:anim>
                                    <p:anim calcmode="lin" valueType="num">
                                      <p:cBhvr additive="base">
                                        <p:cTn id="43" dur="500" fill="hold"/>
                                        <p:tgtEl>
                                          <p:spTgt spid="48"/>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1+#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500" fill="hold"/>
                                        <p:tgtEl>
                                          <p:spTgt spid="46"/>
                                        </p:tgtEl>
                                        <p:attrNameLst>
                                          <p:attrName>ppt_x</p:attrName>
                                        </p:attrNameLst>
                                      </p:cBhvr>
                                      <p:tavLst>
                                        <p:tav tm="0">
                                          <p:val>
                                            <p:strVal val="1+#ppt_w/2"/>
                                          </p:val>
                                        </p:tav>
                                        <p:tav tm="100000">
                                          <p:val>
                                            <p:strVal val="#ppt_x"/>
                                          </p:val>
                                        </p:tav>
                                      </p:tavLst>
                                    </p:anim>
                                    <p:anim calcmode="lin" valueType="num">
                                      <p:cBhvr additive="base">
                                        <p:cTn id="53" dur="500" fill="hold"/>
                                        <p:tgtEl>
                                          <p:spTgt spid="46"/>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14" presetClass="entr" presetSubtype="10" fill="hold"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randombar(horizontal)">
                                      <p:cBhvr>
                                        <p:cTn id="57" dur="500"/>
                                        <p:tgtEl>
                                          <p:spTgt spid="83"/>
                                        </p:tgtEl>
                                      </p:cBhvr>
                                    </p:animEffect>
                                  </p:childTnLst>
                                </p:cTn>
                              </p:par>
                            </p:childTnLst>
                          </p:cTn>
                        </p:par>
                        <p:par>
                          <p:cTn id="58" fill="hold">
                            <p:stCondLst>
                              <p:cond delay="5500"/>
                            </p:stCondLst>
                            <p:childTnLst>
                              <p:par>
                                <p:cTn id="59" presetID="14" presetClass="entr" presetSubtype="10"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randombar(horizontal)">
                                      <p:cBhvr>
                                        <p:cTn id="61" dur="500"/>
                                        <p:tgtEl>
                                          <p:spTgt spid="63"/>
                                        </p:tgtEl>
                                      </p:cBhvr>
                                    </p:animEffect>
                                  </p:childTnLst>
                                </p:cTn>
                              </p:par>
                            </p:childTnLst>
                          </p:cTn>
                        </p:par>
                        <p:par>
                          <p:cTn id="62" fill="hold">
                            <p:stCondLst>
                              <p:cond delay="6000"/>
                            </p:stCondLst>
                            <p:childTnLst>
                              <p:par>
                                <p:cTn id="63" presetID="2" presetClass="entr" presetSubtype="2"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 calcmode="lin" valueType="num">
                                      <p:cBhvr additive="base">
                                        <p:cTn id="65" dur="500" fill="hold"/>
                                        <p:tgtEl>
                                          <p:spTgt spid="88"/>
                                        </p:tgtEl>
                                        <p:attrNameLst>
                                          <p:attrName>ppt_x</p:attrName>
                                        </p:attrNameLst>
                                      </p:cBhvr>
                                      <p:tavLst>
                                        <p:tav tm="0">
                                          <p:val>
                                            <p:strVal val="1+#ppt_w/2"/>
                                          </p:val>
                                        </p:tav>
                                        <p:tav tm="100000">
                                          <p:val>
                                            <p:strVal val="#ppt_x"/>
                                          </p:val>
                                        </p:tav>
                                      </p:tavLst>
                                    </p:anim>
                                    <p:anim calcmode="lin" valueType="num">
                                      <p:cBhvr additive="base">
                                        <p:cTn id="66" dur="500" fill="hold"/>
                                        <p:tgtEl>
                                          <p:spTgt spid="88"/>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2"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1+#ppt_w/2"/>
                                          </p:val>
                                        </p:tav>
                                        <p:tav tm="100000">
                                          <p:val>
                                            <p:strVal val="#ppt_x"/>
                                          </p:val>
                                        </p:tav>
                                      </p:tavLst>
                                    </p:anim>
                                    <p:anim calcmode="lin" valueType="num">
                                      <p:cBhvr additive="base">
                                        <p:cTn id="71" dur="500" fill="hold"/>
                                        <p:tgtEl>
                                          <p:spTgt spid="89"/>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2" presetClass="entr" presetSubtype="2" fill="hold" grpId="0" nodeType="afterEffect">
                                  <p:stCondLst>
                                    <p:cond delay="0"/>
                                  </p:stCondLst>
                                  <p:childTnLst>
                                    <p:set>
                                      <p:cBhvr>
                                        <p:cTn id="74" dur="1" fill="hold">
                                          <p:stCondLst>
                                            <p:cond delay="0"/>
                                          </p:stCondLst>
                                        </p:cTn>
                                        <p:tgtEl>
                                          <p:spTgt spid="87"/>
                                        </p:tgtEl>
                                        <p:attrNameLst>
                                          <p:attrName>style.visibility</p:attrName>
                                        </p:attrNameLst>
                                      </p:cBhvr>
                                      <p:to>
                                        <p:strVal val="visible"/>
                                      </p:to>
                                    </p:set>
                                    <p:anim calcmode="lin" valueType="num">
                                      <p:cBhvr additive="base">
                                        <p:cTn id="75" dur="500" fill="hold"/>
                                        <p:tgtEl>
                                          <p:spTgt spid="87"/>
                                        </p:tgtEl>
                                        <p:attrNameLst>
                                          <p:attrName>ppt_x</p:attrName>
                                        </p:attrNameLst>
                                      </p:cBhvr>
                                      <p:tavLst>
                                        <p:tav tm="0">
                                          <p:val>
                                            <p:strVal val="1+#ppt_w/2"/>
                                          </p:val>
                                        </p:tav>
                                        <p:tav tm="100000">
                                          <p:val>
                                            <p:strVal val="#ppt_x"/>
                                          </p:val>
                                        </p:tav>
                                      </p:tavLst>
                                    </p:anim>
                                    <p:anim calcmode="lin" valueType="num">
                                      <p:cBhvr additive="base">
                                        <p:cTn id="76" dur="500" fill="hold"/>
                                        <p:tgtEl>
                                          <p:spTgt spid="87"/>
                                        </p:tgtEl>
                                        <p:attrNameLst>
                                          <p:attrName>ppt_y</p:attrName>
                                        </p:attrNameLst>
                                      </p:cBhvr>
                                      <p:tavLst>
                                        <p:tav tm="0">
                                          <p:val>
                                            <p:strVal val="#ppt_y"/>
                                          </p:val>
                                        </p:tav>
                                        <p:tav tm="100000">
                                          <p:val>
                                            <p:strVal val="#ppt_y"/>
                                          </p:val>
                                        </p:tav>
                                      </p:tavLst>
                                    </p:anim>
                                  </p:childTnLst>
                                </p:cTn>
                              </p:par>
                            </p:childTnLst>
                          </p:cTn>
                        </p:par>
                        <p:par>
                          <p:cTn id="77" fill="hold">
                            <p:stCondLst>
                              <p:cond delay="7500"/>
                            </p:stCondLst>
                            <p:childTnLst>
                              <p:par>
                                <p:cTn id="78" presetID="14" presetClass="entr" presetSubtype="10" fill="hold" nodeType="afterEffect">
                                  <p:stCondLst>
                                    <p:cond delay="0"/>
                                  </p:stCondLst>
                                  <p:childTnLst>
                                    <p:set>
                                      <p:cBhvr>
                                        <p:cTn id="79" dur="1" fill="hold">
                                          <p:stCondLst>
                                            <p:cond delay="0"/>
                                          </p:stCondLst>
                                        </p:cTn>
                                        <p:tgtEl>
                                          <p:spTgt spid="93"/>
                                        </p:tgtEl>
                                        <p:attrNameLst>
                                          <p:attrName>style.visibility</p:attrName>
                                        </p:attrNameLst>
                                      </p:cBhvr>
                                      <p:to>
                                        <p:strVal val="visible"/>
                                      </p:to>
                                    </p:set>
                                    <p:animEffect transition="in" filter="randombar(horizontal)">
                                      <p:cBhvr>
                                        <p:cTn id="80" dur="500"/>
                                        <p:tgtEl>
                                          <p:spTgt spid="93"/>
                                        </p:tgtEl>
                                      </p:cBhvr>
                                    </p:animEffect>
                                  </p:childTnLst>
                                </p:cTn>
                              </p:par>
                            </p:childTnLst>
                          </p:cTn>
                        </p:par>
                        <p:par>
                          <p:cTn id="81" fill="hold">
                            <p:stCondLst>
                              <p:cond delay="8000"/>
                            </p:stCondLst>
                            <p:childTnLst>
                              <p:par>
                                <p:cTn id="82" presetID="31" presetClass="entr" presetSubtype="0"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 calcmode="lin" valueType="num">
                                      <p:cBhvr>
                                        <p:cTn id="86" dur="1000" fill="hold"/>
                                        <p:tgtEl>
                                          <p:spTgt spid="59"/>
                                        </p:tgtEl>
                                        <p:attrNameLst>
                                          <p:attrName>style.rotation</p:attrName>
                                        </p:attrNameLst>
                                      </p:cBhvr>
                                      <p:tavLst>
                                        <p:tav tm="0">
                                          <p:val>
                                            <p:fltVal val="90"/>
                                          </p:val>
                                        </p:tav>
                                        <p:tav tm="100000">
                                          <p:val>
                                            <p:fltVal val="0"/>
                                          </p:val>
                                        </p:tav>
                                      </p:tavLst>
                                    </p:anim>
                                    <p:animEffect transition="in" filter="fade">
                                      <p:cBhvr>
                                        <p:cTn id="87" dur="1000"/>
                                        <p:tgtEl>
                                          <p:spTgt spid="59"/>
                                        </p:tgtEl>
                                      </p:cBhvr>
                                    </p:animEffect>
                                  </p:childTnLst>
                                </p:cTn>
                              </p:par>
                            </p:childTnLst>
                          </p:cTn>
                        </p:par>
                        <p:par>
                          <p:cTn id="88" fill="hold">
                            <p:stCondLst>
                              <p:cond delay="9000"/>
                            </p:stCondLst>
                            <p:childTnLst>
                              <p:par>
                                <p:cTn id="89" presetID="2" presetClass="entr" presetSubtype="2" fill="hold" grpId="0" nodeType="afterEffect">
                                  <p:stCondLst>
                                    <p:cond delay="0"/>
                                  </p:stCondLst>
                                  <p:childTnLst>
                                    <p:set>
                                      <p:cBhvr>
                                        <p:cTn id="90" dur="1" fill="hold">
                                          <p:stCondLst>
                                            <p:cond delay="0"/>
                                          </p:stCondLst>
                                        </p:cTn>
                                        <p:tgtEl>
                                          <p:spTgt spid="91"/>
                                        </p:tgtEl>
                                        <p:attrNameLst>
                                          <p:attrName>style.visibility</p:attrName>
                                        </p:attrNameLst>
                                      </p:cBhvr>
                                      <p:to>
                                        <p:strVal val="visible"/>
                                      </p:to>
                                    </p:set>
                                    <p:anim calcmode="lin" valueType="num">
                                      <p:cBhvr additive="base">
                                        <p:cTn id="91" dur="500" fill="hold"/>
                                        <p:tgtEl>
                                          <p:spTgt spid="91"/>
                                        </p:tgtEl>
                                        <p:attrNameLst>
                                          <p:attrName>ppt_x</p:attrName>
                                        </p:attrNameLst>
                                      </p:cBhvr>
                                      <p:tavLst>
                                        <p:tav tm="0">
                                          <p:val>
                                            <p:strVal val="1+#ppt_w/2"/>
                                          </p:val>
                                        </p:tav>
                                        <p:tav tm="100000">
                                          <p:val>
                                            <p:strVal val="#ppt_x"/>
                                          </p:val>
                                        </p:tav>
                                      </p:tavLst>
                                    </p:anim>
                                    <p:anim calcmode="lin" valueType="num">
                                      <p:cBhvr additive="base">
                                        <p:cTn id="92" dur="500" fill="hold"/>
                                        <p:tgtEl>
                                          <p:spTgt spid="91"/>
                                        </p:tgtEl>
                                        <p:attrNameLst>
                                          <p:attrName>ppt_y</p:attrName>
                                        </p:attrNameLst>
                                      </p:cBhvr>
                                      <p:tavLst>
                                        <p:tav tm="0">
                                          <p:val>
                                            <p:strVal val="#ppt_y"/>
                                          </p:val>
                                        </p:tav>
                                        <p:tav tm="100000">
                                          <p:val>
                                            <p:strVal val="#ppt_y"/>
                                          </p:val>
                                        </p:tav>
                                      </p:tavLst>
                                    </p:anim>
                                  </p:childTnLst>
                                </p:cTn>
                              </p:par>
                            </p:childTnLst>
                          </p:cTn>
                        </p:par>
                        <p:par>
                          <p:cTn id="93" fill="hold">
                            <p:stCondLst>
                              <p:cond delay="9500"/>
                            </p:stCondLst>
                            <p:childTnLst>
                              <p:par>
                                <p:cTn id="94" presetID="2" presetClass="entr" presetSubtype="2" fill="hold" grpId="0" nodeType="afterEffect">
                                  <p:stCondLst>
                                    <p:cond delay="0"/>
                                  </p:stCondLst>
                                  <p:childTnLst>
                                    <p:set>
                                      <p:cBhvr>
                                        <p:cTn id="95" dur="1" fill="hold">
                                          <p:stCondLst>
                                            <p:cond delay="0"/>
                                          </p:stCondLst>
                                        </p:cTn>
                                        <p:tgtEl>
                                          <p:spTgt spid="92"/>
                                        </p:tgtEl>
                                        <p:attrNameLst>
                                          <p:attrName>style.visibility</p:attrName>
                                        </p:attrNameLst>
                                      </p:cBhvr>
                                      <p:to>
                                        <p:strVal val="visible"/>
                                      </p:to>
                                    </p:set>
                                    <p:anim calcmode="lin" valueType="num">
                                      <p:cBhvr additive="base">
                                        <p:cTn id="96" dur="500" fill="hold"/>
                                        <p:tgtEl>
                                          <p:spTgt spid="92"/>
                                        </p:tgtEl>
                                        <p:attrNameLst>
                                          <p:attrName>ppt_x</p:attrName>
                                        </p:attrNameLst>
                                      </p:cBhvr>
                                      <p:tavLst>
                                        <p:tav tm="0">
                                          <p:val>
                                            <p:strVal val="1+#ppt_w/2"/>
                                          </p:val>
                                        </p:tav>
                                        <p:tav tm="100000">
                                          <p:val>
                                            <p:strVal val="#ppt_x"/>
                                          </p:val>
                                        </p:tav>
                                      </p:tavLst>
                                    </p:anim>
                                    <p:anim calcmode="lin" valueType="num">
                                      <p:cBhvr additive="base">
                                        <p:cTn id="97" dur="500" fill="hold"/>
                                        <p:tgtEl>
                                          <p:spTgt spid="92"/>
                                        </p:tgtEl>
                                        <p:attrNameLst>
                                          <p:attrName>ppt_y</p:attrName>
                                        </p:attrNameLst>
                                      </p:cBhvr>
                                      <p:tavLst>
                                        <p:tav tm="0">
                                          <p:val>
                                            <p:strVal val="#ppt_y"/>
                                          </p:val>
                                        </p:tav>
                                        <p:tav tm="100000">
                                          <p:val>
                                            <p:strVal val="#ppt_y"/>
                                          </p:val>
                                        </p:tav>
                                      </p:tavLst>
                                    </p:anim>
                                  </p:childTnLst>
                                </p:cTn>
                              </p:par>
                            </p:childTnLst>
                          </p:cTn>
                        </p:par>
                        <p:par>
                          <p:cTn id="98" fill="hold">
                            <p:stCondLst>
                              <p:cond delay="10000"/>
                            </p:stCondLst>
                            <p:childTnLst>
                              <p:par>
                                <p:cTn id="99" presetID="2" presetClass="entr" presetSubtype="2" fill="hold" grpId="0" nodeType="afterEffect">
                                  <p:stCondLst>
                                    <p:cond delay="0"/>
                                  </p:stCondLst>
                                  <p:childTnLst>
                                    <p:set>
                                      <p:cBhvr>
                                        <p:cTn id="100" dur="1" fill="hold">
                                          <p:stCondLst>
                                            <p:cond delay="0"/>
                                          </p:stCondLst>
                                        </p:cTn>
                                        <p:tgtEl>
                                          <p:spTgt spid="90"/>
                                        </p:tgtEl>
                                        <p:attrNameLst>
                                          <p:attrName>style.visibility</p:attrName>
                                        </p:attrNameLst>
                                      </p:cBhvr>
                                      <p:to>
                                        <p:strVal val="visible"/>
                                      </p:to>
                                    </p:set>
                                    <p:anim calcmode="lin" valueType="num">
                                      <p:cBhvr additive="base">
                                        <p:cTn id="101" dur="500" fill="hold"/>
                                        <p:tgtEl>
                                          <p:spTgt spid="90"/>
                                        </p:tgtEl>
                                        <p:attrNameLst>
                                          <p:attrName>ppt_x</p:attrName>
                                        </p:attrNameLst>
                                      </p:cBhvr>
                                      <p:tavLst>
                                        <p:tav tm="0">
                                          <p:val>
                                            <p:strVal val="1+#ppt_w/2"/>
                                          </p:val>
                                        </p:tav>
                                        <p:tav tm="100000">
                                          <p:val>
                                            <p:strVal val="#ppt_x"/>
                                          </p:val>
                                        </p:tav>
                                      </p:tavLst>
                                    </p:anim>
                                    <p:anim calcmode="lin" valueType="num">
                                      <p:cBhvr additive="base">
                                        <p:cTn id="102" dur="500" fill="hold"/>
                                        <p:tgtEl>
                                          <p:spTgt spid="90"/>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14" presetClass="entr" presetSubtype="10" fill="hold" nodeType="after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randombar(horizontal)">
                                      <p:cBhvr>
                                        <p:cTn id="106" dur="500"/>
                                        <p:tgtEl>
                                          <p:spTgt spid="100"/>
                                        </p:tgtEl>
                                      </p:cBhvr>
                                    </p:animEffect>
                                  </p:childTnLst>
                                </p:cTn>
                              </p:par>
                            </p:childTnLst>
                          </p:cTn>
                        </p:par>
                        <p:par>
                          <p:cTn id="107" fill="hold">
                            <p:stCondLst>
                              <p:cond delay="11000"/>
                            </p:stCondLst>
                            <p:childTnLst>
                              <p:par>
                                <p:cTn id="108" presetID="14" presetClass="entr" presetSubtype="1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randombar(horizontal)">
                                      <p:cBhvr>
                                        <p:cTn id="110" dur="500"/>
                                        <p:tgtEl>
                                          <p:spTgt spid="67"/>
                                        </p:tgtEl>
                                      </p:cBhvr>
                                    </p:animEffect>
                                  </p:childTnLst>
                                </p:cTn>
                              </p:par>
                            </p:childTnLst>
                          </p:cTn>
                        </p:par>
                        <p:par>
                          <p:cTn id="111" fill="hold">
                            <p:stCondLst>
                              <p:cond delay="11500"/>
                            </p:stCondLst>
                            <p:childTnLst>
                              <p:par>
                                <p:cTn id="112" presetID="2" presetClass="entr" presetSubtype="2" fill="hold" grpId="0" nodeType="afterEffect">
                                  <p:stCondLst>
                                    <p:cond delay="0"/>
                                  </p:stCondLst>
                                  <p:childTnLst>
                                    <p:set>
                                      <p:cBhvr>
                                        <p:cTn id="113" dur="1" fill="hold">
                                          <p:stCondLst>
                                            <p:cond delay="0"/>
                                          </p:stCondLst>
                                        </p:cTn>
                                        <p:tgtEl>
                                          <p:spTgt spid="98"/>
                                        </p:tgtEl>
                                        <p:attrNameLst>
                                          <p:attrName>style.visibility</p:attrName>
                                        </p:attrNameLst>
                                      </p:cBhvr>
                                      <p:to>
                                        <p:strVal val="visible"/>
                                      </p:to>
                                    </p:set>
                                    <p:anim calcmode="lin" valueType="num">
                                      <p:cBhvr additive="base">
                                        <p:cTn id="114" dur="500" fill="hold"/>
                                        <p:tgtEl>
                                          <p:spTgt spid="98"/>
                                        </p:tgtEl>
                                        <p:attrNameLst>
                                          <p:attrName>ppt_x</p:attrName>
                                        </p:attrNameLst>
                                      </p:cBhvr>
                                      <p:tavLst>
                                        <p:tav tm="0">
                                          <p:val>
                                            <p:strVal val="1+#ppt_w/2"/>
                                          </p:val>
                                        </p:tav>
                                        <p:tav tm="100000">
                                          <p:val>
                                            <p:strVal val="#ppt_x"/>
                                          </p:val>
                                        </p:tav>
                                      </p:tavLst>
                                    </p:anim>
                                    <p:anim calcmode="lin" valueType="num">
                                      <p:cBhvr additive="base">
                                        <p:cTn id="115" dur="500" fill="hold"/>
                                        <p:tgtEl>
                                          <p:spTgt spid="98"/>
                                        </p:tgtEl>
                                        <p:attrNameLst>
                                          <p:attrName>ppt_y</p:attrName>
                                        </p:attrNameLst>
                                      </p:cBhvr>
                                      <p:tavLst>
                                        <p:tav tm="0">
                                          <p:val>
                                            <p:strVal val="#ppt_y"/>
                                          </p:val>
                                        </p:tav>
                                        <p:tav tm="100000">
                                          <p:val>
                                            <p:strVal val="#ppt_y"/>
                                          </p:val>
                                        </p:tav>
                                      </p:tavLst>
                                    </p:anim>
                                  </p:childTnLst>
                                </p:cTn>
                              </p:par>
                            </p:childTnLst>
                          </p:cTn>
                        </p:par>
                        <p:par>
                          <p:cTn id="116" fill="hold">
                            <p:stCondLst>
                              <p:cond delay="12000"/>
                            </p:stCondLst>
                            <p:childTnLst>
                              <p:par>
                                <p:cTn id="117" presetID="2" presetClass="entr" presetSubtype="2" fill="hold" grpId="0" nodeType="afterEffect">
                                  <p:stCondLst>
                                    <p:cond delay="0"/>
                                  </p:stCondLst>
                                  <p:childTnLst>
                                    <p:set>
                                      <p:cBhvr>
                                        <p:cTn id="118" dur="1" fill="hold">
                                          <p:stCondLst>
                                            <p:cond delay="0"/>
                                          </p:stCondLst>
                                        </p:cTn>
                                        <p:tgtEl>
                                          <p:spTgt spid="99"/>
                                        </p:tgtEl>
                                        <p:attrNameLst>
                                          <p:attrName>style.visibility</p:attrName>
                                        </p:attrNameLst>
                                      </p:cBhvr>
                                      <p:to>
                                        <p:strVal val="visible"/>
                                      </p:to>
                                    </p:set>
                                    <p:anim calcmode="lin" valueType="num">
                                      <p:cBhvr additive="base">
                                        <p:cTn id="119" dur="500" fill="hold"/>
                                        <p:tgtEl>
                                          <p:spTgt spid="99"/>
                                        </p:tgtEl>
                                        <p:attrNameLst>
                                          <p:attrName>ppt_x</p:attrName>
                                        </p:attrNameLst>
                                      </p:cBhvr>
                                      <p:tavLst>
                                        <p:tav tm="0">
                                          <p:val>
                                            <p:strVal val="1+#ppt_w/2"/>
                                          </p:val>
                                        </p:tav>
                                        <p:tav tm="100000">
                                          <p:val>
                                            <p:strVal val="#ppt_x"/>
                                          </p:val>
                                        </p:tav>
                                      </p:tavLst>
                                    </p:anim>
                                    <p:anim calcmode="lin" valueType="num">
                                      <p:cBhvr additive="base">
                                        <p:cTn id="120" dur="500" fill="hold"/>
                                        <p:tgtEl>
                                          <p:spTgt spid="99"/>
                                        </p:tgtEl>
                                        <p:attrNameLst>
                                          <p:attrName>ppt_y</p:attrName>
                                        </p:attrNameLst>
                                      </p:cBhvr>
                                      <p:tavLst>
                                        <p:tav tm="0">
                                          <p:val>
                                            <p:strVal val="#ppt_y"/>
                                          </p:val>
                                        </p:tav>
                                        <p:tav tm="100000">
                                          <p:val>
                                            <p:strVal val="#ppt_y"/>
                                          </p:val>
                                        </p:tav>
                                      </p:tavLst>
                                    </p:anim>
                                  </p:childTnLst>
                                </p:cTn>
                              </p:par>
                            </p:childTnLst>
                          </p:cTn>
                        </p:par>
                        <p:par>
                          <p:cTn id="121" fill="hold">
                            <p:stCondLst>
                              <p:cond delay="12500"/>
                            </p:stCondLst>
                            <p:childTnLst>
                              <p:par>
                                <p:cTn id="122" presetID="2" presetClass="entr" presetSubtype="2" fill="hold" grpId="0" nodeType="afterEffect">
                                  <p:stCondLst>
                                    <p:cond delay="0"/>
                                  </p:stCondLst>
                                  <p:childTnLst>
                                    <p:set>
                                      <p:cBhvr>
                                        <p:cTn id="123" dur="1" fill="hold">
                                          <p:stCondLst>
                                            <p:cond delay="0"/>
                                          </p:stCondLst>
                                        </p:cTn>
                                        <p:tgtEl>
                                          <p:spTgt spid="97"/>
                                        </p:tgtEl>
                                        <p:attrNameLst>
                                          <p:attrName>style.visibility</p:attrName>
                                        </p:attrNameLst>
                                      </p:cBhvr>
                                      <p:to>
                                        <p:strVal val="visible"/>
                                      </p:to>
                                    </p:set>
                                    <p:anim calcmode="lin" valueType="num">
                                      <p:cBhvr additive="base">
                                        <p:cTn id="124" dur="500" fill="hold"/>
                                        <p:tgtEl>
                                          <p:spTgt spid="97"/>
                                        </p:tgtEl>
                                        <p:attrNameLst>
                                          <p:attrName>ppt_x</p:attrName>
                                        </p:attrNameLst>
                                      </p:cBhvr>
                                      <p:tavLst>
                                        <p:tav tm="0">
                                          <p:val>
                                            <p:strVal val="1+#ppt_w/2"/>
                                          </p:val>
                                        </p:tav>
                                        <p:tav tm="100000">
                                          <p:val>
                                            <p:strVal val="#ppt_x"/>
                                          </p:val>
                                        </p:tav>
                                      </p:tavLst>
                                    </p:anim>
                                    <p:anim calcmode="lin" valueType="num">
                                      <p:cBhvr additive="base">
                                        <p:cTn id="125" dur="500" fill="hold"/>
                                        <p:tgtEl>
                                          <p:spTgt spid="97"/>
                                        </p:tgtEl>
                                        <p:attrNameLst>
                                          <p:attrName>ppt_y</p:attrName>
                                        </p:attrNameLst>
                                      </p:cBhvr>
                                      <p:tavLst>
                                        <p:tav tm="0">
                                          <p:val>
                                            <p:strVal val="#ppt_y"/>
                                          </p:val>
                                        </p:tav>
                                        <p:tav tm="100000">
                                          <p:val>
                                            <p:strVal val="#ppt_y"/>
                                          </p:val>
                                        </p:tav>
                                      </p:tavLst>
                                    </p:anim>
                                  </p:childTnLst>
                                </p:cTn>
                              </p:par>
                            </p:childTnLst>
                          </p:cTn>
                        </p:par>
                        <p:par>
                          <p:cTn id="126" fill="hold">
                            <p:stCondLst>
                              <p:cond delay="13000"/>
                            </p:stCondLst>
                            <p:childTnLst>
                              <p:par>
                                <p:cTn id="127" presetID="14" presetClass="entr" presetSubtype="10" fill="hold" nodeType="afterEffect">
                                  <p:stCondLst>
                                    <p:cond delay="0"/>
                                  </p:stCondLst>
                                  <p:childTnLst>
                                    <p:set>
                                      <p:cBhvr>
                                        <p:cTn id="128" dur="1" fill="hold">
                                          <p:stCondLst>
                                            <p:cond delay="0"/>
                                          </p:stCondLst>
                                        </p:cTn>
                                        <p:tgtEl>
                                          <p:spTgt spid="107"/>
                                        </p:tgtEl>
                                        <p:attrNameLst>
                                          <p:attrName>style.visibility</p:attrName>
                                        </p:attrNameLst>
                                      </p:cBhvr>
                                      <p:to>
                                        <p:strVal val="visible"/>
                                      </p:to>
                                    </p:set>
                                    <p:animEffect transition="in" filter="randombar(horizontal)">
                                      <p:cBhvr>
                                        <p:cTn id="129" dur="500"/>
                                        <p:tgtEl>
                                          <p:spTgt spid="107"/>
                                        </p:tgtEl>
                                      </p:cBhvr>
                                    </p:animEffect>
                                  </p:childTnLst>
                                </p:cTn>
                              </p:par>
                            </p:childTnLst>
                          </p:cTn>
                        </p:par>
                        <p:par>
                          <p:cTn id="130" fill="hold">
                            <p:stCondLst>
                              <p:cond delay="13500"/>
                            </p:stCondLst>
                            <p:childTnLst>
                              <p:par>
                                <p:cTn id="131" presetID="31" presetClass="entr" presetSubtype="0" fill="hold" grpId="0" nodeType="afterEffect">
                                  <p:stCondLst>
                                    <p:cond delay="0"/>
                                  </p:stCondLst>
                                  <p:childTnLst>
                                    <p:set>
                                      <p:cBhvr>
                                        <p:cTn id="132" dur="1" fill="hold">
                                          <p:stCondLst>
                                            <p:cond delay="0"/>
                                          </p:stCondLst>
                                        </p:cTn>
                                        <p:tgtEl>
                                          <p:spTgt spid="61"/>
                                        </p:tgtEl>
                                        <p:attrNameLst>
                                          <p:attrName>style.visibility</p:attrName>
                                        </p:attrNameLst>
                                      </p:cBhvr>
                                      <p:to>
                                        <p:strVal val="visible"/>
                                      </p:to>
                                    </p:set>
                                    <p:anim calcmode="lin" valueType="num">
                                      <p:cBhvr>
                                        <p:cTn id="133" dur="1000" fill="hold"/>
                                        <p:tgtEl>
                                          <p:spTgt spid="61"/>
                                        </p:tgtEl>
                                        <p:attrNameLst>
                                          <p:attrName>ppt_w</p:attrName>
                                        </p:attrNameLst>
                                      </p:cBhvr>
                                      <p:tavLst>
                                        <p:tav tm="0">
                                          <p:val>
                                            <p:fltVal val="0"/>
                                          </p:val>
                                        </p:tav>
                                        <p:tav tm="100000">
                                          <p:val>
                                            <p:strVal val="#ppt_w"/>
                                          </p:val>
                                        </p:tav>
                                      </p:tavLst>
                                    </p:anim>
                                    <p:anim calcmode="lin" valueType="num">
                                      <p:cBhvr>
                                        <p:cTn id="134" dur="1000" fill="hold"/>
                                        <p:tgtEl>
                                          <p:spTgt spid="61"/>
                                        </p:tgtEl>
                                        <p:attrNameLst>
                                          <p:attrName>ppt_h</p:attrName>
                                        </p:attrNameLst>
                                      </p:cBhvr>
                                      <p:tavLst>
                                        <p:tav tm="0">
                                          <p:val>
                                            <p:fltVal val="0"/>
                                          </p:val>
                                        </p:tav>
                                        <p:tav tm="100000">
                                          <p:val>
                                            <p:strVal val="#ppt_h"/>
                                          </p:val>
                                        </p:tav>
                                      </p:tavLst>
                                    </p:anim>
                                    <p:anim calcmode="lin" valueType="num">
                                      <p:cBhvr>
                                        <p:cTn id="135" dur="1000" fill="hold"/>
                                        <p:tgtEl>
                                          <p:spTgt spid="61"/>
                                        </p:tgtEl>
                                        <p:attrNameLst>
                                          <p:attrName>style.rotation</p:attrName>
                                        </p:attrNameLst>
                                      </p:cBhvr>
                                      <p:tavLst>
                                        <p:tav tm="0">
                                          <p:val>
                                            <p:fltVal val="90"/>
                                          </p:val>
                                        </p:tav>
                                        <p:tav tm="100000">
                                          <p:val>
                                            <p:fltVal val="0"/>
                                          </p:val>
                                        </p:tav>
                                      </p:tavLst>
                                    </p:anim>
                                    <p:animEffect transition="in" filter="fade">
                                      <p:cBhvr>
                                        <p:cTn id="136" dur="1000"/>
                                        <p:tgtEl>
                                          <p:spTgt spid="61"/>
                                        </p:tgtEl>
                                      </p:cBhvr>
                                    </p:animEffect>
                                  </p:childTnLst>
                                </p:cTn>
                              </p:par>
                            </p:childTnLst>
                          </p:cTn>
                        </p:par>
                        <p:par>
                          <p:cTn id="137" fill="hold">
                            <p:stCondLst>
                              <p:cond delay="14500"/>
                            </p:stCondLst>
                            <p:childTnLst>
                              <p:par>
                                <p:cTn id="138" presetID="2" presetClass="entr" presetSubtype="2" fill="hold" grpId="0" nodeType="afterEffect">
                                  <p:stCondLst>
                                    <p:cond delay="0"/>
                                  </p:stCondLst>
                                  <p:childTnLst>
                                    <p:set>
                                      <p:cBhvr>
                                        <p:cTn id="139" dur="1" fill="hold">
                                          <p:stCondLst>
                                            <p:cond delay="0"/>
                                          </p:stCondLst>
                                        </p:cTn>
                                        <p:tgtEl>
                                          <p:spTgt spid="105"/>
                                        </p:tgtEl>
                                        <p:attrNameLst>
                                          <p:attrName>style.visibility</p:attrName>
                                        </p:attrNameLst>
                                      </p:cBhvr>
                                      <p:to>
                                        <p:strVal val="visible"/>
                                      </p:to>
                                    </p:set>
                                    <p:anim calcmode="lin" valueType="num">
                                      <p:cBhvr additive="base">
                                        <p:cTn id="140" dur="500" fill="hold"/>
                                        <p:tgtEl>
                                          <p:spTgt spid="105"/>
                                        </p:tgtEl>
                                        <p:attrNameLst>
                                          <p:attrName>ppt_x</p:attrName>
                                        </p:attrNameLst>
                                      </p:cBhvr>
                                      <p:tavLst>
                                        <p:tav tm="0">
                                          <p:val>
                                            <p:strVal val="1+#ppt_w/2"/>
                                          </p:val>
                                        </p:tav>
                                        <p:tav tm="100000">
                                          <p:val>
                                            <p:strVal val="#ppt_x"/>
                                          </p:val>
                                        </p:tav>
                                      </p:tavLst>
                                    </p:anim>
                                    <p:anim calcmode="lin" valueType="num">
                                      <p:cBhvr additive="base">
                                        <p:cTn id="141" dur="500" fill="hold"/>
                                        <p:tgtEl>
                                          <p:spTgt spid="105"/>
                                        </p:tgtEl>
                                        <p:attrNameLst>
                                          <p:attrName>ppt_y</p:attrName>
                                        </p:attrNameLst>
                                      </p:cBhvr>
                                      <p:tavLst>
                                        <p:tav tm="0">
                                          <p:val>
                                            <p:strVal val="#ppt_y"/>
                                          </p:val>
                                        </p:tav>
                                        <p:tav tm="100000">
                                          <p:val>
                                            <p:strVal val="#ppt_y"/>
                                          </p:val>
                                        </p:tav>
                                      </p:tavLst>
                                    </p:anim>
                                  </p:childTnLst>
                                </p:cTn>
                              </p:par>
                            </p:childTnLst>
                          </p:cTn>
                        </p:par>
                        <p:par>
                          <p:cTn id="142" fill="hold">
                            <p:stCondLst>
                              <p:cond delay="15000"/>
                            </p:stCondLst>
                            <p:childTnLst>
                              <p:par>
                                <p:cTn id="143" presetID="2" presetClass="entr" presetSubtype="2" fill="hold" grpId="0" nodeType="afterEffect">
                                  <p:stCondLst>
                                    <p:cond delay="0"/>
                                  </p:stCondLst>
                                  <p:childTnLst>
                                    <p:set>
                                      <p:cBhvr>
                                        <p:cTn id="144" dur="1" fill="hold">
                                          <p:stCondLst>
                                            <p:cond delay="0"/>
                                          </p:stCondLst>
                                        </p:cTn>
                                        <p:tgtEl>
                                          <p:spTgt spid="106"/>
                                        </p:tgtEl>
                                        <p:attrNameLst>
                                          <p:attrName>style.visibility</p:attrName>
                                        </p:attrNameLst>
                                      </p:cBhvr>
                                      <p:to>
                                        <p:strVal val="visible"/>
                                      </p:to>
                                    </p:set>
                                    <p:anim calcmode="lin" valueType="num">
                                      <p:cBhvr additive="base">
                                        <p:cTn id="145" dur="500" fill="hold"/>
                                        <p:tgtEl>
                                          <p:spTgt spid="106"/>
                                        </p:tgtEl>
                                        <p:attrNameLst>
                                          <p:attrName>ppt_x</p:attrName>
                                        </p:attrNameLst>
                                      </p:cBhvr>
                                      <p:tavLst>
                                        <p:tav tm="0">
                                          <p:val>
                                            <p:strVal val="1+#ppt_w/2"/>
                                          </p:val>
                                        </p:tav>
                                        <p:tav tm="100000">
                                          <p:val>
                                            <p:strVal val="#ppt_x"/>
                                          </p:val>
                                        </p:tav>
                                      </p:tavLst>
                                    </p:anim>
                                    <p:anim calcmode="lin" valueType="num">
                                      <p:cBhvr additive="base">
                                        <p:cTn id="146" dur="500" fill="hold"/>
                                        <p:tgtEl>
                                          <p:spTgt spid="106"/>
                                        </p:tgtEl>
                                        <p:attrNameLst>
                                          <p:attrName>ppt_y</p:attrName>
                                        </p:attrNameLst>
                                      </p:cBhvr>
                                      <p:tavLst>
                                        <p:tav tm="0">
                                          <p:val>
                                            <p:strVal val="#ppt_y"/>
                                          </p:val>
                                        </p:tav>
                                        <p:tav tm="100000">
                                          <p:val>
                                            <p:strVal val="#ppt_y"/>
                                          </p:val>
                                        </p:tav>
                                      </p:tavLst>
                                    </p:anim>
                                  </p:childTnLst>
                                </p:cTn>
                              </p:par>
                            </p:childTnLst>
                          </p:cTn>
                        </p:par>
                        <p:par>
                          <p:cTn id="147" fill="hold">
                            <p:stCondLst>
                              <p:cond delay="15500"/>
                            </p:stCondLst>
                            <p:childTnLst>
                              <p:par>
                                <p:cTn id="148" presetID="2" presetClass="entr" presetSubtype="2" fill="hold" grpId="0" nodeType="afterEffect">
                                  <p:stCondLst>
                                    <p:cond delay="0"/>
                                  </p:stCondLst>
                                  <p:childTnLst>
                                    <p:set>
                                      <p:cBhvr>
                                        <p:cTn id="149" dur="1" fill="hold">
                                          <p:stCondLst>
                                            <p:cond delay="0"/>
                                          </p:stCondLst>
                                        </p:cTn>
                                        <p:tgtEl>
                                          <p:spTgt spid="104"/>
                                        </p:tgtEl>
                                        <p:attrNameLst>
                                          <p:attrName>style.visibility</p:attrName>
                                        </p:attrNameLst>
                                      </p:cBhvr>
                                      <p:to>
                                        <p:strVal val="visible"/>
                                      </p:to>
                                    </p:set>
                                    <p:anim calcmode="lin" valueType="num">
                                      <p:cBhvr additive="base">
                                        <p:cTn id="150" dur="500" fill="hold"/>
                                        <p:tgtEl>
                                          <p:spTgt spid="104"/>
                                        </p:tgtEl>
                                        <p:attrNameLst>
                                          <p:attrName>ppt_x</p:attrName>
                                        </p:attrNameLst>
                                      </p:cBhvr>
                                      <p:tavLst>
                                        <p:tav tm="0">
                                          <p:val>
                                            <p:strVal val="1+#ppt_w/2"/>
                                          </p:val>
                                        </p:tav>
                                        <p:tav tm="100000">
                                          <p:val>
                                            <p:strVal val="#ppt_x"/>
                                          </p:val>
                                        </p:tav>
                                      </p:tavLst>
                                    </p:anim>
                                    <p:anim calcmode="lin" valueType="num">
                                      <p:cBhvr additive="base">
                                        <p:cTn id="151" dur="500" fill="hold"/>
                                        <p:tgtEl>
                                          <p:spTgt spid="104"/>
                                        </p:tgtEl>
                                        <p:attrNameLst>
                                          <p:attrName>ppt_y</p:attrName>
                                        </p:attrNameLst>
                                      </p:cBhvr>
                                      <p:tavLst>
                                        <p:tav tm="0">
                                          <p:val>
                                            <p:strVal val="#ppt_y"/>
                                          </p:val>
                                        </p:tav>
                                        <p:tav tm="100000">
                                          <p:val>
                                            <p:strVal val="#ppt_y"/>
                                          </p:val>
                                        </p:tav>
                                      </p:tavLst>
                                    </p:anim>
                                  </p:childTnLst>
                                </p:cTn>
                              </p:par>
                            </p:childTnLst>
                          </p:cTn>
                        </p:par>
                        <p:par>
                          <p:cTn id="152" fill="hold">
                            <p:stCondLst>
                              <p:cond delay="16000"/>
                            </p:stCondLst>
                            <p:childTnLst>
                              <p:par>
                                <p:cTn id="153" presetID="14" presetClass="entr" presetSubtype="10" fill="hold" nodeType="afterEffect">
                                  <p:stCondLst>
                                    <p:cond delay="0"/>
                                  </p:stCondLst>
                                  <p:childTnLst>
                                    <p:set>
                                      <p:cBhvr>
                                        <p:cTn id="154" dur="1" fill="hold">
                                          <p:stCondLst>
                                            <p:cond delay="0"/>
                                          </p:stCondLst>
                                        </p:cTn>
                                        <p:tgtEl>
                                          <p:spTgt spid="113"/>
                                        </p:tgtEl>
                                        <p:attrNameLst>
                                          <p:attrName>style.visibility</p:attrName>
                                        </p:attrNameLst>
                                      </p:cBhvr>
                                      <p:to>
                                        <p:strVal val="visible"/>
                                      </p:to>
                                    </p:set>
                                    <p:animEffect transition="in" filter="randombar(horizontal)">
                                      <p:cBhvr>
                                        <p:cTn id="155" dur="500"/>
                                        <p:tgtEl>
                                          <p:spTgt spid="113"/>
                                        </p:tgtEl>
                                      </p:cBhvr>
                                    </p:animEffect>
                                  </p:childTnLst>
                                </p:cTn>
                              </p:par>
                            </p:childTnLst>
                          </p:cTn>
                        </p:par>
                        <p:par>
                          <p:cTn id="156" fill="hold">
                            <p:stCondLst>
                              <p:cond delay="16500"/>
                            </p:stCondLst>
                            <p:childTnLst>
                              <p:par>
                                <p:cTn id="157" presetID="14" presetClass="entr" presetSubtype="10" fill="hold" grpId="0" nodeType="afterEffect">
                                  <p:stCondLst>
                                    <p:cond delay="0"/>
                                  </p:stCondLst>
                                  <p:childTnLst>
                                    <p:set>
                                      <p:cBhvr>
                                        <p:cTn id="158" dur="1" fill="hold">
                                          <p:stCondLst>
                                            <p:cond delay="0"/>
                                          </p:stCondLst>
                                        </p:cTn>
                                        <p:tgtEl>
                                          <p:spTgt spid="65"/>
                                        </p:tgtEl>
                                        <p:attrNameLst>
                                          <p:attrName>style.visibility</p:attrName>
                                        </p:attrNameLst>
                                      </p:cBhvr>
                                      <p:to>
                                        <p:strVal val="visible"/>
                                      </p:to>
                                    </p:set>
                                    <p:animEffect transition="in" filter="randombar(horizontal)">
                                      <p:cBhvr>
                                        <p:cTn id="159" dur="500"/>
                                        <p:tgtEl>
                                          <p:spTgt spid="65"/>
                                        </p:tgtEl>
                                      </p:cBhvr>
                                    </p:animEffect>
                                  </p:childTnLst>
                                </p:cTn>
                              </p:par>
                            </p:childTnLst>
                          </p:cTn>
                        </p:par>
                        <p:par>
                          <p:cTn id="160" fill="hold">
                            <p:stCondLst>
                              <p:cond delay="17000"/>
                            </p:stCondLst>
                            <p:childTnLst>
                              <p:par>
                                <p:cTn id="161" presetID="2" presetClass="entr" presetSubtype="2" fill="hold" grpId="0" nodeType="afterEffect">
                                  <p:stCondLst>
                                    <p:cond delay="0"/>
                                  </p:stCondLst>
                                  <p:childTnLst>
                                    <p:set>
                                      <p:cBhvr>
                                        <p:cTn id="162" dur="1" fill="hold">
                                          <p:stCondLst>
                                            <p:cond delay="0"/>
                                          </p:stCondLst>
                                        </p:cTn>
                                        <p:tgtEl>
                                          <p:spTgt spid="111"/>
                                        </p:tgtEl>
                                        <p:attrNameLst>
                                          <p:attrName>style.visibility</p:attrName>
                                        </p:attrNameLst>
                                      </p:cBhvr>
                                      <p:to>
                                        <p:strVal val="visible"/>
                                      </p:to>
                                    </p:set>
                                    <p:anim calcmode="lin" valueType="num">
                                      <p:cBhvr additive="base">
                                        <p:cTn id="163" dur="500" fill="hold"/>
                                        <p:tgtEl>
                                          <p:spTgt spid="111"/>
                                        </p:tgtEl>
                                        <p:attrNameLst>
                                          <p:attrName>ppt_x</p:attrName>
                                        </p:attrNameLst>
                                      </p:cBhvr>
                                      <p:tavLst>
                                        <p:tav tm="0">
                                          <p:val>
                                            <p:strVal val="1+#ppt_w/2"/>
                                          </p:val>
                                        </p:tav>
                                        <p:tav tm="100000">
                                          <p:val>
                                            <p:strVal val="#ppt_x"/>
                                          </p:val>
                                        </p:tav>
                                      </p:tavLst>
                                    </p:anim>
                                    <p:anim calcmode="lin" valueType="num">
                                      <p:cBhvr additive="base">
                                        <p:cTn id="164" dur="500" fill="hold"/>
                                        <p:tgtEl>
                                          <p:spTgt spid="111"/>
                                        </p:tgtEl>
                                        <p:attrNameLst>
                                          <p:attrName>ppt_y</p:attrName>
                                        </p:attrNameLst>
                                      </p:cBhvr>
                                      <p:tavLst>
                                        <p:tav tm="0">
                                          <p:val>
                                            <p:strVal val="#ppt_y"/>
                                          </p:val>
                                        </p:tav>
                                        <p:tav tm="100000">
                                          <p:val>
                                            <p:strVal val="#ppt_y"/>
                                          </p:val>
                                        </p:tav>
                                      </p:tavLst>
                                    </p:anim>
                                  </p:childTnLst>
                                </p:cTn>
                              </p:par>
                            </p:childTnLst>
                          </p:cTn>
                        </p:par>
                        <p:par>
                          <p:cTn id="165" fill="hold">
                            <p:stCondLst>
                              <p:cond delay="17500"/>
                            </p:stCondLst>
                            <p:childTnLst>
                              <p:par>
                                <p:cTn id="166" presetID="2" presetClass="entr" presetSubtype="2" fill="hold" grpId="0" nodeType="afterEffect">
                                  <p:stCondLst>
                                    <p:cond delay="0"/>
                                  </p:stCondLst>
                                  <p:childTnLst>
                                    <p:set>
                                      <p:cBhvr>
                                        <p:cTn id="167" dur="1" fill="hold">
                                          <p:stCondLst>
                                            <p:cond delay="0"/>
                                          </p:stCondLst>
                                        </p:cTn>
                                        <p:tgtEl>
                                          <p:spTgt spid="112"/>
                                        </p:tgtEl>
                                        <p:attrNameLst>
                                          <p:attrName>style.visibility</p:attrName>
                                        </p:attrNameLst>
                                      </p:cBhvr>
                                      <p:to>
                                        <p:strVal val="visible"/>
                                      </p:to>
                                    </p:set>
                                    <p:anim calcmode="lin" valueType="num">
                                      <p:cBhvr additive="base">
                                        <p:cTn id="168" dur="500" fill="hold"/>
                                        <p:tgtEl>
                                          <p:spTgt spid="112"/>
                                        </p:tgtEl>
                                        <p:attrNameLst>
                                          <p:attrName>ppt_x</p:attrName>
                                        </p:attrNameLst>
                                      </p:cBhvr>
                                      <p:tavLst>
                                        <p:tav tm="0">
                                          <p:val>
                                            <p:strVal val="1+#ppt_w/2"/>
                                          </p:val>
                                        </p:tav>
                                        <p:tav tm="100000">
                                          <p:val>
                                            <p:strVal val="#ppt_x"/>
                                          </p:val>
                                        </p:tav>
                                      </p:tavLst>
                                    </p:anim>
                                    <p:anim calcmode="lin" valueType="num">
                                      <p:cBhvr additive="base">
                                        <p:cTn id="169" dur="500" fill="hold"/>
                                        <p:tgtEl>
                                          <p:spTgt spid="112"/>
                                        </p:tgtEl>
                                        <p:attrNameLst>
                                          <p:attrName>ppt_y</p:attrName>
                                        </p:attrNameLst>
                                      </p:cBhvr>
                                      <p:tavLst>
                                        <p:tav tm="0">
                                          <p:val>
                                            <p:strVal val="#ppt_y"/>
                                          </p:val>
                                        </p:tav>
                                        <p:tav tm="100000">
                                          <p:val>
                                            <p:strVal val="#ppt_y"/>
                                          </p:val>
                                        </p:tav>
                                      </p:tavLst>
                                    </p:anim>
                                  </p:childTnLst>
                                </p:cTn>
                              </p:par>
                            </p:childTnLst>
                          </p:cTn>
                        </p:par>
                        <p:par>
                          <p:cTn id="170" fill="hold">
                            <p:stCondLst>
                              <p:cond delay="18000"/>
                            </p:stCondLst>
                            <p:childTnLst>
                              <p:par>
                                <p:cTn id="171" presetID="2" presetClass="entr" presetSubtype="2" fill="hold" grpId="0" nodeType="afterEffect">
                                  <p:stCondLst>
                                    <p:cond delay="0"/>
                                  </p:stCondLst>
                                  <p:childTnLst>
                                    <p:set>
                                      <p:cBhvr>
                                        <p:cTn id="172" dur="1" fill="hold">
                                          <p:stCondLst>
                                            <p:cond delay="0"/>
                                          </p:stCondLst>
                                        </p:cTn>
                                        <p:tgtEl>
                                          <p:spTgt spid="110"/>
                                        </p:tgtEl>
                                        <p:attrNameLst>
                                          <p:attrName>style.visibility</p:attrName>
                                        </p:attrNameLst>
                                      </p:cBhvr>
                                      <p:to>
                                        <p:strVal val="visible"/>
                                      </p:to>
                                    </p:set>
                                    <p:anim calcmode="lin" valueType="num">
                                      <p:cBhvr additive="base">
                                        <p:cTn id="173" dur="500" fill="hold"/>
                                        <p:tgtEl>
                                          <p:spTgt spid="110"/>
                                        </p:tgtEl>
                                        <p:attrNameLst>
                                          <p:attrName>ppt_x</p:attrName>
                                        </p:attrNameLst>
                                      </p:cBhvr>
                                      <p:tavLst>
                                        <p:tav tm="0">
                                          <p:val>
                                            <p:strVal val="1+#ppt_w/2"/>
                                          </p:val>
                                        </p:tav>
                                        <p:tav tm="100000">
                                          <p:val>
                                            <p:strVal val="#ppt_x"/>
                                          </p:val>
                                        </p:tav>
                                      </p:tavLst>
                                    </p:anim>
                                    <p:anim calcmode="lin" valueType="num">
                                      <p:cBhvr additive="base">
                                        <p:cTn id="174"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3" grpId="0"/>
      <p:bldP spid="46" grpId="0" animBg="1"/>
      <p:bldP spid="48" grpId="0"/>
      <p:bldP spid="49" grpId="0"/>
      <p:bldP spid="47" grpId="0" animBg="1"/>
      <p:bldP spid="87" grpId="0" animBg="1"/>
      <p:bldP spid="88" grpId="0"/>
      <p:bldP spid="89" grpId="0"/>
      <p:bldP spid="63" grpId="0" animBg="1"/>
      <p:bldP spid="90" grpId="0" animBg="1"/>
      <p:bldP spid="91" grpId="0"/>
      <p:bldP spid="92" grpId="0"/>
      <p:bldP spid="97" grpId="0" animBg="1"/>
      <p:bldP spid="98" grpId="0"/>
      <p:bldP spid="99" grpId="0"/>
      <p:bldP spid="59" grpId="0" animBg="1"/>
      <p:bldP spid="67" grpId="0" animBg="1"/>
      <p:bldP spid="104" grpId="0" animBg="1"/>
      <p:bldP spid="105" grpId="0"/>
      <p:bldP spid="106" grpId="0"/>
      <p:bldP spid="110" grpId="0" animBg="1"/>
      <p:bldP spid="111" grpId="0"/>
      <p:bldP spid="112" grpId="0"/>
      <p:bldP spid="61"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040619" y="2781171"/>
            <a:ext cx="4464595" cy="652485"/>
            <a:chOff x="5519357" y="2845462"/>
            <a:chExt cx="4464595" cy="652284"/>
          </a:xfrm>
        </p:grpSpPr>
        <p:sp>
          <p:nvSpPr>
            <p:cNvPr id="9" name="Rectangle 14"/>
            <p:cNvSpPr/>
            <p:nvPr/>
          </p:nvSpPr>
          <p:spPr>
            <a:xfrm>
              <a:off x="6215443" y="2845462"/>
              <a:ext cx="3768509" cy="646132"/>
            </a:xfrm>
            <a:prstGeom prst="rect">
              <a:avLst/>
            </a:prstGeom>
            <a:ln>
              <a:noFill/>
            </a:ln>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10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10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519357" y="2866804"/>
              <a:ext cx="652843" cy="630942"/>
              <a:chOff x="5519357" y="2866804"/>
              <a:chExt cx="652843" cy="630942"/>
            </a:xfrm>
          </p:grpSpPr>
          <p:sp>
            <p:nvSpPr>
              <p:cNvPr id="11" name="Rounded Rectangle 23"/>
              <p:cNvSpPr/>
              <p:nvPr/>
            </p:nvSpPr>
            <p:spPr>
              <a:xfrm>
                <a:off x="5519357" y="2866804"/>
                <a:ext cx="652843" cy="630942"/>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Freeform 11"/>
              <p:cNvSpPr>
                <a:spLocks noEditPoints="1"/>
              </p:cNvSpPr>
              <p:nvPr/>
            </p:nvSpPr>
            <p:spPr bwMode="auto">
              <a:xfrm>
                <a:off x="5659308" y="3016598"/>
                <a:ext cx="372940" cy="33135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13" name="组合 12"/>
          <p:cNvGrpSpPr/>
          <p:nvPr/>
        </p:nvGrpSpPr>
        <p:grpSpPr>
          <a:xfrm>
            <a:off x="4040619" y="1985410"/>
            <a:ext cx="4464595" cy="679858"/>
            <a:chOff x="5519357" y="2049946"/>
            <a:chExt cx="4464595" cy="679648"/>
          </a:xfrm>
        </p:grpSpPr>
        <p:sp>
          <p:nvSpPr>
            <p:cNvPr id="14" name="Rectangle 13"/>
            <p:cNvSpPr/>
            <p:nvPr/>
          </p:nvSpPr>
          <p:spPr>
            <a:xfrm>
              <a:off x="6215443" y="2083462"/>
              <a:ext cx="3768509" cy="646132"/>
            </a:xfrm>
            <a:prstGeom prst="rect">
              <a:avLst/>
            </a:prstGeom>
            <a:ln>
              <a:noFill/>
            </a:ln>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10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10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519357" y="2049946"/>
              <a:ext cx="652843" cy="630942"/>
              <a:chOff x="5519357" y="2049946"/>
              <a:chExt cx="652843" cy="630942"/>
            </a:xfrm>
          </p:grpSpPr>
          <p:sp>
            <p:nvSpPr>
              <p:cNvPr id="17" name="Rounded Rectangle 22"/>
              <p:cNvSpPr/>
              <p:nvPr/>
            </p:nvSpPr>
            <p:spPr>
              <a:xfrm>
                <a:off x="5519357" y="2049946"/>
                <a:ext cx="652843" cy="630942"/>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Freeform 10"/>
              <p:cNvSpPr>
                <a:spLocks noEditPoints="1"/>
              </p:cNvSpPr>
              <p:nvPr/>
            </p:nvSpPr>
            <p:spPr bwMode="auto">
              <a:xfrm>
                <a:off x="5658224" y="2180258"/>
                <a:ext cx="375107" cy="370318"/>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4040619" y="1146951"/>
            <a:ext cx="4464595" cy="646331"/>
            <a:chOff x="5519357" y="1211746"/>
            <a:chExt cx="4464595" cy="646131"/>
          </a:xfrm>
        </p:grpSpPr>
        <p:sp>
          <p:nvSpPr>
            <p:cNvPr id="22" name="Rectangle 12"/>
            <p:cNvSpPr/>
            <p:nvPr/>
          </p:nvSpPr>
          <p:spPr>
            <a:xfrm>
              <a:off x="6215443" y="1211746"/>
              <a:ext cx="3768509" cy="646131"/>
            </a:xfrm>
            <a:prstGeom prst="rect">
              <a:avLst/>
            </a:prstGeom>
            <a:ln>
              <a:noFill/>
            </a:ln>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10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10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519357" y="1211746"/>
              <a:ext cx="652843" cy="630942"/>
              <a:chOff x="5519357" y="1211746"/>
              <a:chExt cx="652843" cy="630942"/>
            </a:xfrm>
          </p:grpSpPr>
          <p:sp>
            <p:nvSpPr>
              <p:cNvPr id="24" name="Rounded Rectangle 2"/>
              <p:cNvSpPr/>
              <p:nvPr/>
            </p:nvSpPr>
            <p:spPr>
              <a:xfrm>
                <a:off x="5519357" y="1211746"/>
                <a:ext cx="652843" cy="6309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Freeform 33"/>
              <p:cNvSpPr>
                <a:spLocks noEditPoints="1"/>
              </p:cNvSpPr>
              <p:nvPr/>
            </p:nvSpPr>
            <p:spPr bwMode="auto">
              <a:xfrm>
                <a:off x="5607593" y="1365049"/>
                <a:ext cx="476369" cy="32433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26" name="组合 25"/>
          <p:cNvGrpSpPr/>
          <p:nvPr/>
        </p:nvGrpSpPr>
        <p:grpSpPr>
          <a:xfrm>
            <a:off x="4040619" y="3619630"/>
            <a:ext cx="4464595" cy="652485"/>
            <a:chOff x="5519357" y="3683662"/>
            <a:chExt cx="4464595" cy="652284"/>
          </a:xfrm>
        </p:grpSpPr>
        <p:sp>
          <p:nvSpPr>
            <p:cNvPr id="27" name="Rectangle 15"/>
            <p:cNvSpPr/>
            <p:nvPr/>
          </p:nvSpPr>
          <p:spPr>
            <a:xfrm>
              <a:off x="6215443" y="3683662"/>
              <a:ext cx="3768509" cy="646132"/>
            </a:xfrm>
            <a:prstGeom prst="rect">
              <a:avLst/>
            </a:prstGeom>
            <a:ln>
              <a:noFill/>
            </a:ln>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单击此处添加标题</a:t>
              </a:r>
            </a:p>
            <a:p>
              <a:r>
                <a:rPr lang="zh-CN" altLang="en-US" sz="1100" kern="3000" spc="23"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100" kern="3000" spc="23"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519357" y="3705004"/>
              <a:ext cx="652843" cy="630942"/>
              <a:chOff x="5519357" y="3705004"/>
              <a:chExt cx="652843" cy="630942"/>
            </a:xfrm>
          </p:grpSpPr>
          <p:sp>
            <p:nvSpPr>
              <p:cNvPr id="29" name="Rounded Rectangle 24"/>
              <p:cNvSpPr/>
              <p:nvPr/>
            </p:nvSpPr>
            <p:spPr>
              <a:xfrm>
                <a:off x="5519357" y="3705004"/>
                <a:ext cx="652843" cy="630942"/>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0" name="Group 28"/>
              <p:cNvGrpSpPr/>
              <p:nvPr/>
            </p:nvGrpSpPr>
            <p:grpSpPr>
              <a:xfrm>
                <a:off x="5678148" y="3810936"/>
                <a:ext cx="335260" cy="419077"/>
                <a:chOff x="6751638" y="2265363"/>
                <a:chExt cx="158750" cy="198438"/>
              </a:xfrm>
              <a:solidFill>
                <a:schemeClr val="bg1"/>
              </a:solidFill>
            </p:grpSpPr>
            <p:sp>
              <p:nvSpPr>
                <p:cNvPr id="31"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Oval 21"/>
                <p:cNvSpPr>
                  <a:spLocks noChangeArrowheads="1"/>
                </p:cNvSpPr>
                <p:nvPr/>
              </p:nvSpPr>
              <p:spPr bwMode="auto">
                <a:xfrm>
                  <a:off x="6754813" y="2265363"/>
                  <a:ext cx="152400" cy="50800"/>
                </a:xfrm>
                <a:prstGeom prst="ellipse">
                  <a:avLst/>
                </a:pr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sp>
        <p:nvSpPr>
          <p:cNvPr id="35" name="圆角矩形 34"/>
          <p:cNvSpPr/>
          <p:nvPr/>
        </p:nvSpPr>
        <p:spPr>
          <a:xfrm>
            <a:off x="1103827" y="1952230"/>
            <a:ext cx="2121497" cy="23198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Rectangle 61"/>
          <p:cNvSpPr>
            <a:spLocks noChangeArrowheads="1"/>
          </p:cNvSpPr>
          <p:nvPr/>
        </p:nvSpPr>
        <p:spPr bwMode="auto">
          <a:xfrm>
            <a:off x="1206947" y="2811973"/>
            <a:ext cx="1847931" cy="120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37" name="Freeform 82"/>
          <p:cNvSpPr>
            <a:spLocks noChangeArrowheads="1"/>
          </p:cNvSpPr>
          <p:nvPr/>
        </p:nvSpPr>
        <p:spPr bwMode="auto">
          <a:xfrm>
            <a:off x="1900687" y="2209555"/>
            <a:ext cx="527775" cy="471488"/>
          </a:xfrm>
          <a:custGeom>
            <a:avLst/>
            <a:gdLst>
              <a:gd name="T0" fmla="*/ 941173 w 497"/>
              <a:gd name="T1" fmla="*/ 0 h 444"/>
              <a:gd name="T2" fmla="*/ 941173 w 497"/>
              <a:gd name="T3" fmla="*/ 0 h 444"/>
              <a:gd name="T4" fmla="*/ 112601 w 497"/>
              <a:gd name="T5" fmla="*/ 0 h 444"/>
              <a:gd name="T6" fmla="*/ 0 w 497"/>
              <a:gd name="T7" fmla="*/ 112658 h 444"/>
              <a:gd name="T8" fmla="*/ 0 w 497"/>
              <a:gd name="T9" fmla="*/ 733339 h 444"/>
              <a:gd name="T10" fmla="*/ 112601 w 497"/>
              <a:gd name="T11" fmla="*/ 848122 h 444"/>
              <a:gd name="T12" fmla="*/ 320806 w 497"/>
              <a:gd name="T13" fmla="*/ 848122 h 444"/>
              <a:gd name="T14" fmla="*/ 320806 w 497"/>
              <a:gd name="T15" fmla="*/ 733339 h 444"/>
              <a:gd name="T16" fmla="*/ 93480 w 497"/>
              <a:gd name="T17" fmla="*/ 733339 h 444"/>
              <a:gd name="T18" fmla="*/ 93480 w 497"/>
              <a:gd name="T19" fmla="*/ 263577 h 444"/>
              <a:gd name="T20" fmla="*/ 941173 w 497"/>
              <a:gd name="T21" fmla="*/ 263577 h 444"/>
              <a:gd name="T22" fmla="*/ 941173 w 497"/>
              <a:gd name="T23" fmla="*/ 733339 h 444"/>
              <a:gd name="T24" fmla="*/ 732967 w 497"/>
              <a:gd name="T25" fmla="*/ 733339 h 444"/>
              <a:gd name="T26" fmla="*/ 732967 w 497"/>
              <a:gd name="T27" fmla="*/ 848122 h 444"/>
              <a:gd name="T28" fmla="*/ 941173 w 497"/>
              <a:gd name="T29" fmla="*/ 848122 h 444"/>
              <a:gd name="T30" fmla="*/ 1053773 w 497"/>
              <a:gd name="T31" fmla="*/ 733339 h 444"/>
              <a:gd name="T32" fmla="*/ 1053773 w 497"/>
              <a:gd name="T33" fmla="*/ 112658 h 444"/>
              <a:gd name="T34" fmla="*/ 941173 w 497"/>
              <a:gd name="T35" fmla="*/ 0 h 444"/>
              <a:gd name="T36" fmla="*/ 131722 w 497"/>
              <a:gd name="T37" fmla="*/ 170050 h 444"/>
              <a:gd name="T38" fmla="*/ 131722 w 497"/>
              <a:gd name="T39" fmla="*/ 170050 h 444"/>
              <a:gd name="T40" fmla="*/ 93480 w 497"/>
              <a:gd name="T41" fmla="*/ 131788 h 444"/>
              <a:gd name="T42" fmla="*/ 131722 w 497"/>
              <a:gd name="T43" fmla="*/ 95653 h 444"/>
              <a:gd name="T44" fmla="*/ 167839 w 497"/>
              <a:gd name="T45" fmla="*/ 131788 h 444"/>
              <a:gd name="T46" fmla="*/ 131722 w 497"/>
              <a:gd name="T47" fmla="*/ 170050 h 444"/>
              <a:gd name="T48" fmla="*/ 246447 w 497"/>
              <a:gd name="T49" fmla="*/ 170050 h 444"/>
              <a:gd name="T50" fmla="*/ 246447 w 497"/>
              <a:gd name="T51" fmla="*/ 170050 h 444"/>
              <a:gd name="T52" fmla="*/ 206081 w 497"/>
              <a:gd name="T53" fmla="*/ 131788 h 444"/>
              <a:gd name="T54" fmla="*/ 246447 w 497"/>
              <a:gd name="T55" fmla="*/ 95653 h 444"/>
              <a:gd name="T56" fmla="*/ 280440 w 497"/>
              <a:gd name="T57" fmla="*/ 131788 h 444"/>
              <a:gd name="T58" fmla="*/ 246447 w 497"/>
              <a:gd name="T59" fmla="*/ 170050 h 444"/>
              <a:gd name="T60" fmla="*/ 941173 w 497"/>
              <a:gd name="T61" fmla="*/ 170050 h 444"/>
              <a:gd name="T62" fmla="*/ 941173 w 497"/>
              <a:gd name="T63" fmla="*/ 170050 h 444"/>
              <a:gd name="T64" fmla="*/ 320806 w 497"/>
              <a:gd name="T65" fmla="*/ 170050 h 444"/>
              <a:gd name="T66" fmla="*/ 320806 w 497"/>
              <a:gd name="T67" fmla="*/ 112658 h 444"/>
              <a:gd name="T68" fmla="*/ 941173 w 497"/>
              <a:gd name="T69" fmla="*/ 112658 h 444"/>
              <a:gd name="T70" fmla="*/ 941173 w 497"/>
              <a:gd name="T71" fmla="*/ 170050 h 444"/>
              <a:gd name="T72" fmla="*/ 526887 w 497"/>
              <a:gd name="T73" fmla="*/ 376235 h 444"/>
              <a:gd name="T74" fmla="*/ 526887 w 497"/>
              <a:gd name="T75" fmla="*/ 376235 h 444"/>
              <a:gd name="T76" fmla="*/ 263443 w 497"/>
              <a:gd name="T77" fmla="*/ 639811 h 444"/>
              <a:gd name="T78" fmla="*/ 433407 w 497"/>
              <a:gd name="T79" fmla="*/ 639811 h 444"/>
              <a:gd name="T80" fmla="*/ 433407 w 497"/>
              <a:gd name="T81" fmla="*/ 941649 h 444"/>
              <a:gd name="T82" fmla="*/ 620367 w 497"/>
              <a:gd name="T83" fmla="*/ 941649 h 444"/>
              <a:gd name="T84" fmla="*/ 620367 w 497"/>
              <a:gd name="T85" fmla="*/ 639811 h 444"/>
              <a:gd name="T86" fmla="*/ 771209 w 497"/>
              <a:gd name="T87" fmla="*/ 639811 h 444"/>
              <a:gd name="T88" fmla="*/ 526887 w 497"/>
              <a:gd name="T89" fmla="*/ 376235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45703" tIns="22851" rIns="45703" bIns="22851"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1+#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25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50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75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1+#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35" grpId="0" animBg="1"/>
      <p:bldP spid="36" grpId="0"/>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图片 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 y="1210916"/>
            <a:ext cx="4737847" cy="272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5"/>
          <p:cNvSpPr>
            <a:spLocks noChangeArrowheads="1"/>
          </p:cNvSpPr>
          <p:nvPr/>
        </p:nvSpPr>
        <p:spPr bwMode="auto">
          <a:xfrm>
            <a:off x="5562602" y="1226374"/>
            <a:ext cx="1266310" cy="12429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sz="4100">
              <a:solidFill>
                <a:srgbClr val="FFFFFF"/>
              </a:solidFill>
            </a:endParaRPr>
          </a:p>
        </p:txBody>
      </p:sp>
      <p:sp>
        <p:nvSpPr>
          <p:cNvPr id="27" name="TextBox 13"/>
          <p:cNvSpPr txBox="1">
            <a:spLocks noChangeArrowheads="1"/>
          </p:cNvSpPr>
          <p:nvPr/>
        </p:nvSpPr>
        <p:spPr bwMode="auto">
          <a:xfrm>
            <a:off x="5638801" y="1411128"/>
            <a:ext cx="11882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8" name="TextBox 13"/>
          <p:cNvSpPr txBox="1">
            <a:spLocks noChangeArrowheads="1"/>
          </p:cNvSpPr>
          <p:nvPr/>
        </p:nvSpPr>
        <p:spPr bwMode="auto">
          <a:xfrm>
            <a:off x="5689998" y="1677449"/>
            <a:ext cx="102155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29" name="Rectangle 5"/>
          <p:cNvSpPr>
            <a:spLocks noChangeArrowheads="1"/>
          </p:cNvSpPr>
          <p:nvPr/>
        </p:nvSpPr>
        <p:spPr bwMode="auto">
          <a:xfrm>
            <a:off x="5572128" y="2696017"/>
            <a:ext cx="1258010" cy="124295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sz="4100">
              <a:solidFill>
                <a:srgbClr val="FFFFFF"/>
              </a:solidFill>
            </a:endParaRPr>
          </a:p>
        </p:txBody>
      </p:sp>
      <p:sp>
        <p:nvSpPr>
          <p:cNvPr id="30" name="TextBox 13"/>
          <p:cNvSpPr txBox="1">
            <a:spLocks noChangeArrowheads="1"/>
          </p:cNvSpPr>
          <p:nvPr/>
        </p:nvSpPr>
        <p:spPr bwMode="auto">
          <a:xfrm>
            <a:off x="5648326" y="2880771"/>
            <a:ext cx="11882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4" name="TextBox 13"/>
          <p:cNvSpPr txBox="1">
            <a:spLocks noChangeArrowheads="1"/>
          </p:cNvSpPr>
          <p:nvPr/>
        </p:nvSpPr>
        <p:spPr bwMode="auto">
          <a:xfrm>
            <a:off x="5699523" y="3147092"/>
            <a:ext cx="102155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45" name="Rectangle 5"/>
          <p:cNvSpPr>
            <a:spLocks noChangeArrowheads="1"/>
          </p:cNvSpPr>
          <p:nvPr/>
        </p:nvSpPr>
        <p:spPr bwMode="auto">
          <a:xfrm>
            <a:off x="7010402" y="1222368"/>
            <a:ext cx="1266310" cy="12469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sz="4100">
              <a:solidFill>
                <a:srgbClr val="FFFFFF"/>
              </a:solidFill>
            </a:endParaRPr>
          </a:p>
        </p:txBody>
      </p:sp>
      <p:sp>
        <p:nvSpPr>
          <p:cNvPr id="46" name="TextBox 13"/>
          <p:cNvSpPr txBox="1">
            <a:spLocks noChangeArrowheads="1"/>
          </p:cNvSpPr>
          <p:nvPr/>
        </p:nvSpPr>
        <p:spPr bwMode="auto">
          <a:xfrm>
            <a:off x="7086601" y="1435608"/>
            <a:ext cx="11882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7" name="TextBox 13"/>
          <p:cNvSpPr txBox="1">
            <a:spLocks noChangeArrowheads="1"/>
          </p:cNvSpPr>
          <p:nvPr/>
        </p:nvSpPr>
        <p:spPr bwMode="auto">
          <a:xfrm>
            <a:off x="7137798" y="1701929"/>
            <a:ext cx="102155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48" name="Rectangle 5"/>
          <p:cNvSpPr>
            <a:spLocks noChangeArrowheads="1"/>
          </p:cNvSpPr>
          <p:nvPr/>
        </p:nvSpPr>
        <p:spPr bwMode="auto">
          <a:xfrm>
            <a:off x="7019927" y="2699167"/>
            <a:ext cx="1266309" cy="1264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sz="4100">
              <a:solidFill>
                <a:srgbClr val="FFFFFF"/>
              </a:solidFill>
            </a:endParaRPr>
          </a:p>
        </p:txBody>
      </p:sp>
      <p:sp>
        <p:nvSpPr>
          <p:cNvPr id="49" name="TextBox 13"/>
          <p:cNvSpPr txBox="1">
            <a:spLocks noChangeArrowheads="1"/>
          </p:cNvSpPr>
          <p:nvPr/>
        </p:nvSpPr>
        <p:spPr bwMode="auto">
          <a:xfrm>
            <a:off x="7096126" y="2905251"/>
            <a:ext cx="11882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0" name="TextBox 13"/>
          <p:cNvSpPr txBox="1">
            <a:spLocks noChangeArrowheads="1"/>
          </p:cNvSpPr>
          <p:nvPr/>
        </p:nvSpPr>
        <p:spPr bwMode="auto">
          <a:xfrm>
            <a:off x="7147323" y="3171572"/>
            <a:ext cx="102155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51" name="矩形 42"/>
          <p:cNvSpPr>
            <a:spLocks noChangeArrowheads="1"/>
          </p:cNvSpPr>
          <p:nvPr/>
        </p:nvSpPr>
        <p:spPr bwMode="auto">
          <a:xfrm>
            <a:off x="762000" y="4376079"/>
            <a:ext cx="7295635"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p>
        </p:txBody>
      </p:sp>
      <p:sp>
        <p:nvSpPr>
          <p:cNvPr id="52" name="TextBox 13"/>
          <p:cNvSpPr txBox="1">
            <a:spLocks noChangeArrowheads="1"/>
          </p:cNvSpPr>
          <p:nvPr/>
        </p:nvSpPr>
        <p:spPr bwMode="auto">
          <a:xfrm>
            <a:off x="762002" y="4072376"/>
            <a:ext cx="1753790" cy="18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rPr>
              <a:t>ADD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5"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41" presetClass="entr" presetSubtype="0" fill="hold" grpId="0" nodeType="afterEffect" nodePh="1">
                                  <p:stCondLst>
                                    <p:cond delay="0"/>
                                  </p:stCondLst>
                                  <p:endCondLst>
                                    <p:cond evt="begin" delay="0">
                                      <p:tn val="24"/>
                                    </p:cond>
                                  </p:end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0-#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0-#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 presetClass="entr" presetSubtype="8"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0-#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0-#ppt_w/2"/>
                                          </p:val>
                                        </p:tav>
                                        <p:tav tm="100000">
                                          <p:val>
                                            <p:strVal val="#ppt_x"/>
                                          </p:val>
                                        </p:tav>
                                      </p:tavLst>
                                    </p:anim>
                                    <p:anim calcmode="lin" valueType="num">
                                      <p:cBhvr additive="base">
                                        <p:cTn id="58" dur="500" fill="hold"/>
                                        <p:tgtEl>
                                          <p:spTgt spid="4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2" presetClass="entr" presetSubtype="8"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0-#ppt_w/2"/>
                                          </p:val>
                                        </p:tav>
                                        <p:tav tm="100000">
                                          <p:val>
                                            <p:strVal val="#ppt_x"/>
                                          </p:val>
                                        </p:tav>
                                      </p:tavLst>
                                    </p:anim>
                                    <p:anim calcmode="lin" valueType="num">
                                      <p:cBhvr additive="base">
                                        <p:cTn id="67" dur="500" fill="hold"/>
                                        <p:tgtEl>
                                          <p:spTgt spid="46"/>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additive="base">
                                        <p:cTn id="70" dur="500" fill="hold"/>
                                        <p:tgtEl>
                                          <p:spTgt spid="47"/>
                                        </p:tgtEl>
                                        <p:attrNameLst>
                                          <p:attrName>ppt_x</p:attrName>
                                        </p:attrNameLst>
                                      </p:cBhvr>
                                      <p:tavLst>
                                        <p:tav tm="0">
                                          <p:val>
                                            <p:strVal val="0-#ppt_w/2"/>
                                          </p:val>
                                        </p:tav>
                                        <p:tav tm="100000">
                                          <p:val>
                                            <p:strVal val="#ppt_x"/>
                                          </p:val>
                                        </p:tav>
                                      </p:tavLst>
                                    </p:anim>
                                    <p:anim calcmode="lin" valueType="num">
                                      <p:cBhvr additive="base">
                                        <p:cTn id="71" dur="500" fill="hold"/>
                                        <p:tgtEl>
                                          <p:spTgt spid="47"/>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additive="base">
                                        <p:cTn id="74" dur="500" fill="hold"/>
                                        <p:tgtEl>
                                          <p:spTgt spid="45"/>
                                        </p:tgtEl>
                                        <p:attrNameLst>
                                          <p:attrName>ppt_x</p:attrName>
                                        </p:attrNameLst>
                                      </p:cBhvr>
                                      <p:tavLst>
                                        <p:tav tm="0">
                                          <p:val>
                                            <p:strVal val="0-#ppt_w/2"/>
                                          </p:val>
                                        </p:tav>
                                        <p:tav tm="100000">
                                          <p:val>
                                            <p:strVal val="#ppt_x"/>
                                          </p:val>
                                        </p:tav>
                                      </p:tavLst>
                                    </p:anim>
                                    <p:anim calcmode="lin" valueType="num">
                                      <p:cBhvr additive="base">
                                        <p:cTn id="75" dur="500" fill="hold"/>
                                        <p:tgtEl>
                                          <p:spTgt spid="45"/>
                                        </p:tgtEl>
                                        <p:attrNameLst>
                                          <p:attrName>ppt_y</p:attrName>
                                        </p:attrNameLst>
                                      </p:cBhvr>
                                      <p:tavLst>
                                        <p:tav tm="0">
                                          <p:val>
                                            <p:strVal val="#ppt_y"/>
                                          </p:val>
                                        </p:tav>
                                        <p:tav tm="100000">
                                          <p:val>
                                            <p:strVal val="#ppt_y"/>
                                          </p:val>
                                        </p:tav>
                                      </p:tavLst>
                                    </p:anim>
                                  </p:childTnLst>
                                </p:cTn>
                              </p:par>
                            </p:childTnLst>
                          </p:cTn>
                        </p:par>
                        <p:par>
                          <p:cTn id="76" fill="hold">
                            <p:stCondLst>
                              <p:cond delay="4500"/>
                            </p:stCondLst>
                            <p:childTnLst>
                              <p:par>
                                <p:cTn id="77" presetID="2" presetClass="entr" presetSubtype="8"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0-#ppt_w/2"/>
                                          </p:val>
                                        </p:tav>
                                        <p:tav tm="100000">
                                          <p:val>
                                            <p:strVal val="#ppt_x"/>
                                          </p:val>
                                        </p:tav>
                                      </p:tavLst>
                                    </p:anim>
                                    <p:anim calcmode="lin" valueType="num">
                                      <p:cBhvr additive="base">
                                        <p:cTn id="80" dur="500" fill="hold"/>
                                        <p:tgtEl>
                                          <p:spTgt spid="49"/>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500" fill="hold"/>
                                        <p:tgtEl>
                                          <p:spTgt spid="50"/>
                                        </p:tgtEl>
                                        <p:attrNameLst>
                                          <p:attrName>ppt_x</p:attrName>
                                        </p:attrNameLst>
                                      </p:cBhvr>
                                      <p:tavLst>
                                        <p:tav tm="0">
                                          <p:val>
                                            <p:strVal val="0-#ppt_w/2"/>
                                          </p:val>
                                        </p:tav>
                                        <p:tav tm="100000">
                                          <p:val>
                                            <p:strVal val="#ppt_x"/>
                                          </p:val>
                                        </p:tav>
                                      </p:tavLst>
                                    </p:anim>
                                    <p:anim calcmode="lin" valueType="num">
                                      <p:cBhvr additive="base">
                                        <p:cTn id="84" dur="500" fill="hold"/>
                                        <p:tgtEl>
                                          <p:spTgt spid="50"/>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0-#ppt_w/2"/>
                                          </p:val>
                                        </p:tav>
                                        <p:tav tm="100000">
                                          <p:val>
                                            <p:strVal val="#ppt_x"/>
                                          </p:val>
                                        </p:tav>
                                      </p:tavLst>
                                    </p:anim>
                                    <p:anim calcmode="lin" valueType="num">
                                      <p:cBhvr additive="base">
                                        <p:cTn id="88" dur="500" fill="hold"/>
                                        <p:tgtEl>
                                          <p:spTgt spid="48"/>
                                        </p:tgtEl>
                                        <p:attrNameLst>
                                          <p:attrName>ppt_y</p:attrName>
                                        </p:attrNameLst>
                                      </p:cBhvr>
                                      <p:tavLst>
                                        <p:tav tm="0">
                                          <p:val>
                                            <p:strVal val="#ppt_y"/>
                                          </p:val>
                                        </p:tav>
                                        <p:tav tm="100000">
                                          <p:val>
                                            <p:strVal val="#ppt_y"/>
                                          </p:val>
                                        </p:tav>
                                      </p:tavLst>
                                    </p:anim>
                                  </p:childTnLst>
                                </p:cTn>
                              </p:par>
                            </p:childTnLst>
                          </p:cTn>
                        </p:par>
                        <p:par>
                          <p:cTn id="89" fill="hold">
                            <p:stCondLst>
                              <p:cond delay="5000"/>
                            </p:stCondLst>
                            <p:childTnLst>
                              <p:par>
                                <p:cTn id="90" presetID="2" presetClass="entr" presetSubtype="4"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5500"/>
                            </p:stCondLst>
                            <p:childTnLst>
                              <p:par>
                                <p:cTn id="95" presetID="2" presetClass="entr" presetSubtype="4"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additive="base">
                                        <p:cTn id="97" dur="500" fill="hold"/>
                                        <p:tgtEl>
                                          <p:spTgt spid="52"/>
                                        </p:tgtEl>
                                        <p:attrNameLst>
                                          <p:attrName>ppt_x</p:attrName>
                                        </p:attrNameLst>
                                      </p:cBhvr>
                                      <p:tavLst>
                                        <p:tav tm="0">
                                          <p:val>
                                            <p:strVal val="#ppt_x"/>
                                          </p:val>
                                        </p:tav>
                                        <p:tav tm="100000">
                                          <p:val>
                                            <p:strVal val="#ppt_x"/>
                                          </p:val>
                                        </p:tav>
                                      </p:tavLst>
                                    </p:anim>
                                    <p:anim calcmode="lin" valueType="num">
                                      <p:cBhvr additive="base">
                                        <p:cTn id="9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3" grpId="0"/>
      <p:bldP spid="26" grpId="0" animBg="1"/>
      <p:bldP spid="27" grpId="0"/>
      <p:bldP spid="28" grpId="0"/>
      <p:bldP spid="29" grpId="0" animBg="1"/>
      <p:bldP spid="30" grpId="0"/>
      <p:bldP spid="44" grpId="0"/>
      <p:bldP spid="45" grpId="0" animBg="1"/>
      <p:bldP spid="46" grpId="0"/>
      <p:bldP spid="47" grpId="0"/>
      <p:bldP spid="48" grpId="0" animBg="1"/>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4578254" y="4300984"/>
            <a:ext cx="3618402" cy="1377578"/>
          </a:xfrm>
          <a:prstGeom prst="rect">
            <a:avLst/>
          </a:prstGeom>
        </p:spPr>
        <p:txBody>
          <a:bodyPr vert="horz" lIns="68563" tIns="34281" rIns="68563"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zh-CN" altLang="en-US" sz="1000" dirty="0">
              <a:latin typeface="微软雅黑" panose="020B0503020204020204" pitchFamily="34" charset="-122"/>
              <a:ea typeface="微软雅黑" panose="020B0503020204020204" pitchFamily="34" charset="-122"/>
            </a:endParaRPr>
          </a:p>
        </p:txBody>
      </p:sp>
      <p:sp>
        <p:nvSpPr>
          <p:cNvPr id="18" name="矩形 17"/>
          <p:cNvSpPr/>
          <p:nvPr/>
        </p:nvSpPr>
        <p:spPr>
          <a:xfrm>
            <a:off x="341905" y="271645"/>
            <a:ext cx="336077" cy="323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621885" y="417369"/>
            <a:ext cx="236407" cy="22722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936177" y="313069"/>
            <a:ext cx="1882567" cy="330860"/>
          </a:xfrm>
          <a:prstGeom prst="rect">
            <a:avLst/>
          </a:prstGeom>
          <a:noFill/>
        </p:spPr>
        <p:txBody>
          <a:bodyPr wrap="none" lIns="68580" tIns="34290" rIns="68580" bIns="34290"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单击添加您的标题</a:t>
            </a:r>
          </a:p>
        </p:txBody>
      </p:sp>
      <p:cxnSp>
        <p:nvCxnSpPr>
          <p:cNvPr id="7" name="直接连接符 6"/>
          <p:cNvCxnSpPr/>
          <p:nvPr/>
        </p:nvCxnSpPr>
        <p:spPr>
          <a:xfrm>
            <a:off x="936178" y="644597"/>
            <a:ext cx="742405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755681" y="2307257"/>
            <a:ext cx="1632638" cy="1633142"/>
            <a:chOff x="4872514" y="2064350"/>
            <a:chExt cx="2176851" cy="2176851"/>
          </a:xfrm>
        </p:grpSpPr>
        <p:sp>
          <p:nvSpPr>
            <p:cNvPr id="9" name="泪滴形 8"/>
            <p:cNvSpPr/>
            <p:nvPr/>
          </p:nvSpPr>
          <p:spPr>
            <a:xfrm rot="8120058">
              <a:off x="4872514" y="2064350"/>
              <a:ext cx="2176851" cy="2176851"/>
            </a:xfrm>
            <a:prstGeom prst="teardrop">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998914" y="2168476"/>
              <a:ext cx="1946324" cy="19463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p:nvSpPr>
        <p:spPr>
          <a:xfrm>
            <a:off x="4178275" y="2734481"/>
            <a:ext cx="787448" cy="777136"/>
          </a:xfrm>
          <a:prstGeom prst="rect">
            <a:avLst/>
          </a:prstGeom>
          <a:noFill/>
        </p:spPr>
        <p:txBody>
          <a:bodyPr wrap="square" lIns="68580" tIns="34290" rIns="68580" bIns="34290" rtlCol="0">
            <a:spAutoFit/>
          </a:bodyPr>
          <a:lstStyle/>
          <a:p>
            <a:r>
              <a:rPr lang="zh-CN" altLang="en-US" sz="2300" dirty="0">
                <a:solidFill>
                  <a:schemeClr val="accent1"/>
                </a:solidFill>
                <a:latin typeface="微软雅黑" panose="020B0503020204020204" pitchFamily="34" charset="-122"/>
                <a:ea typeface="微软雅黑" panose="020B0503020204020204" pitchFamily="34" charset="-122"/>
              </a:rPr>
              <a:t>输入标题</a:t>
            </a:r>
          </a:p>
        </p:txBody>
      </p:sp>
      <p:sp>
        <p:nvSpPr>
          <p:cNvPr id="12" name="对角圆角矩形 11"/>
          <p:cNvSpPr/>
          <p:nvPr/>
        </p:nvSpPr>
        <p:spPr>
          <a:xfrm flipH="1">
            <a:off x="1502210" y="2734480"/>
            <a:ext cx="1915359" cy="730097"/>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12"/>
          <p:cNvSpPr>
            <a:spLocks noChangeArrowheads="1"/>
          </p:cNvSpPr>
          <p:nvPr/>
        </p:nvSpPr>
        <p:spPr bwMode="auto">
          <a:xfrm>
            <a:off x="1877674" y="2928612"/>
            <a:ext cx="1164431" cy="300167"/>
          </a:xfrm>
          <a:prstGeom prst="rect">
            <a:avLst/>
          </a:prstGeom>
          <a:noFill/>
          <a:ln w="9525">
            <a:noFill/>
            <a:miter lim="800000"/>
          </a:ln>
        </p:spPr>
        <p:txBody>
          <a:bodyPr lIns="68571" tIns="34286" rIns="68571" bIns="34286">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添加标题</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929016" y="3643434"/>
            <a:ext cx="2671346" cy="512599"/>
          </a:xfrm>
          <a:prstGeom prst="rect">
            <a:avLst/>
          </a:prstGeom>
          <a:noFill/>
          <a:ln>
            <a:noFill/>
          </a:ln>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ts val="0"/>
              </a:spcAft>
              <a:buNone/>
              <a:defRPr/>
            </a:pPr>
            <a:r>
              <a:rPr lang="zh-CN" altLang="en-US" sz="12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16" name="对角圆角矩形 15"/>
          <p:cNvSpPr/>
          <p:nvPr/>
        </p:nvSpPr>
        <p:spPr>
          <a:xfrm>
            <a:off x="5701547" y="2685668"/>
            <a:ext cx="1820373" cy="761982"/>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矩形 16"/>
          <p:cNvSpPr>
            <a:spLocks noChangeArrowheads="1"/>
          </p:cNvSpPr>
          <p:nvPr/>
        </p:nvSpPr>
        <p:spPr bwMode="auto">
          <a:xfrm>
            <a:off x="5982025" y="2903330"/>
            <a:ext cx="1164431" cy="300167"/>
          </a:xfrm>
          <a:prstGeom prst="rect">
            <a:avLst/>
          </a:prstGeom>
          <a:noFill/>
          <a:ln w="9525">
            <a:noFill/>
            <a:miter lim="800000"/>
          </a:ln>
        </p:spPr>
        <p:txBody>
          <a:bodyPr lIns="68571" tIns="34286" rIns="68571" bIns="34286">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添加标题</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5454967" y="3660025"/>
            <a:ext cx="2671346" cy="512599"/>
          </a:xfrm>
          <a:prstGeom prst="rect">
            <a:avLst/>
          </a:prstGeom>
          <a:noFill/>
          <a:ln>
            <a:noFill/>
          </a:ln>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ts val="0"/>
              </a:spcAft>
              <a:buNone/>
              <a:defRPr/>
            </a:pPr>
            <a:r>
              <a:rPr lang="zh-CN" altLang="en-US" sz="12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21" name="对角圆角矩形 20"/>
          <p:cNvSpPr/>
          <p:nvPr/>
        </p:nvSpPr>
        <p:spPr>
          <a:xfrm flipH="1">
            <a:off x="2017560" y="1555663"/>
            <a:ext cx="1915359" cy="730097"/>
          </a:xfrm>
          <a:prstGeom prst="round2DiagRect">
            <a:avLst>
              <a:gd name="adj1" fmla="val 50000"/>
              <a:gd name="adj2"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a:p>
        </p:txBody>
      </p:sp>
      <p:sp>
        <p:nvSpPr>
          <p:cNvPr id="22" name="矩形 21"/>
          <p:cNvSpPr>
            <a:spLocks noChangeArrowheads="1"/>
          </p:cNvSpPr>
          <p:nvPr/>
        </p:nvSpPr>
        <p:spPr bwMode="auto">
          <a:xfrm>
            <a:off x="2377737" y="1749795"/>
            <a:ext cx="1164431" cy="300167"/>
          </a:xfrm>
          <a:prstGeom prst="rect">
            <a:avLst/>
          </a:prstGeom>
          <a:noFill/>
          <a:ln w="9525">
            <a:noFill/>
            <a:miter lim="800000"/>
          </a:ln>
        </p:spPr>
        <p:txBody>
          <a:bodyPr lIns="68571" tIns="34286" rIns="68571" bIns="34286">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添加标题</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370760" y="1572356"/>
            <a:ext cx="1631513" cy="734266"/>
          </a:xfrm>
          <a:prstGeom prst="rect">
            <a:avLst/>
          </a:prstGeom>
          <a:noFill/>
          <a:ln>
            <a:noFill/>
          </a:ln>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ts val="0"/>
              </a:spcAft>
              <a:buNone/>
              <a:defRPr/>
            </a:pPr>
            <a:r>
              <a:rPr lang="zh-CN" altLang="en-US" sz="12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24" name="对角圆角矩形 23"/>
          <p:cNvSpPr/>
          <p:nvPr/>
        </p:nvSpPr>
        <p:spPr>
          <a:xfrm>
            <a:off x="5166586" y="1511136"/>
            <a:ext cx="1820373" cy="761982"/>
          </a:xfrm>
          <a:prstGeom prst="round2DiagRect">
            <a:avLst>
              <a:gd name="adj1" fmla="val 50000"/>
              <a:gd name="adj2"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zh-CN" altLang="en-US"/>
          </a:p>
        </p:txBody>
      </p:sp>
      <p:sp>
        <p:nvSpPr>
          <p:cNvPr id="25" name="矩形 24"/>
          <p:cNvSpPr>
            <a:spLocks noChangeArrowheads="1"/>
          </p:cNvSpPr>
          <p:nvPr/>
        </p:nvSpPr>
        <p:spPr bwMode="auto">
          <a:xfrm>
            <a:off x="5447064" y="1728799"/>
            <a:ext cx="1164431" cy="300167"/>
          </a:xfrm>
          <a:prstGeom prst="rect">
            <a:avLst/>
          </a:prstGeom>
          <a:noFill/>
          <a:ln w="9525">
            <a:noFill/>
            <a:miter lim="800000"/>
          </a:ln>
        </p:spPr>
        <p:txBody>
          <a:bodyPr lIns="68571" tIns="34286" rIns="68571" bIns="34286">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添加标题</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7106110" y="1508780"/>
            <a:ext cx="1611782" cy="734266"/>
          </a:xfrm>
          <a:prstGeom prst="rect">
            <a:avLst/>
          </a:prstGeom>
          <a:noFill/>
          <a:ln>
            <a:noFill/>
          </a:ln>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ts val="0"/>
              </a:spcAft>
              <a:buNone/>
              <a:defRPr/>
            </a:pPr>
            <a:r>
              <a:rPr lang="zh-CN" altLang="en-US" sz="12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sndAc>
          <p:stSnd loop="1">
            <p:snd r:embed="rId3" name="YR_100508.wav"/>
          </p:stSnd>
        </p:sndAc>
      </p:transition>
    </mc:Choice>
    <mc:Fallback xmlns="">
      <p:transition spd="slow" advClick="0" advTm="3000">
        <p:random/>
        <p:sndAc>
          <p:stSnd loop="1">
            <p:snd r:embed="rId4" name="YR_100508.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par>
                                <p:cTn id="37" presetID="14" presetClass="entr" presetSubtype="10" fill="hold" grpId="0" nodeType="withEffect">
                                  <p:stCondLst>
                                    <p:cond delay="75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400"/>
                                        <p:tgtEl>
                                          <p:spTgt spid="13"/>
                                        </p:tgtEl>
                                      </p:cBhvr>
                                    </p:animEffect>
                                  </p:childTnLst>
                                </p:cTn>
                              </p:par>
                              <p:par>
                                <p:cTn id="40" presetID="14" presetClass="entr" presetSubtype="10" fill="hold" grpId="0" nodeType="withEffect">
                                  <p:stCondLst>
                                    <p:cond delay="7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400"/>
                                        <p:tgtEl>
                                          <p:spTgt spid="14"/>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grpId="0" nodeType="withEffect">
                                  <p:stCondLst>
                                    <p:cond delay="75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400"/>
                                        <p:tgtEl>
                                          <p:spTgt spid="17"/>
                                        </p:tgtEl>
                                      </p:cBhvr>
                                    </p:animEffect>
                                  </p:childTnLst>
                                </p:cTn>
                              </p:par>
                              <p:par>
                                <p:cTn id="50" presetID="14" presetClass="entr" presetSubtype="10" fill="hold" grpId="0" nodeType="withEffect">
                                  <p:stCondLst>
                                    <p:cond delay="750"/>
                                  </p:stCondLst>
                                  <p:childTnLst>
                                    <p:set>
                                      <p:cBhvr>
                                        <p:cTn id="51" dur="1" fill="hold">
                                          <p:stCondLst>
                                            <p:cond delay="0"/>
                                          </p:stCondLst>
                                        </p:cTn>
                                        <p:tgtEl>
                                          <p:spTgt spid="20"/>
                                        </p:tgtEl>
                                        <p:attrNameLst>
                                          <p:attrName>style.visibility</p:attrName>
                                        </p:attrNameLst>
                                      </p:cBhvr>
                                      <p:to>
                                        <p:strVal val="visible"/>
                                      </p:to>
                                    </p:set>
                                    <p:animEffect transition="in" filter="randombar(horizontal)">
                                      <p:cBhvr>
                                        <p:cTn id="52" dur="400"/>
                                        <p:tgtEl>
                                          <p:spTgt spid="20"/>
                                        </p:tgtEl>
                                      </p:cBhvr>
                                    </p:animEffect>
                                  </p:childTnLst>
                                </p:cTn>
                              </p:par>
                            </p:childTnLst>
                          </p:cTn>
                        </p:par>
                        <p:par>
                          <p:cTn id="53" fill="hold">
                            <p:stCondLst>
                              <p:cond delay="4000"/>
                            </p:stCondLst>
                            <p:childTnLst>
                              <p:par>
                                <p:cTn id="54" presetID="14" presetClass="entr" presetSubtype="1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400"/>
                                        <p:tgtEl>
                                          <p:spTgt spid="22"/>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400"/>
                                        <p:tgtEl>
                                          <p:spTgt spid="23"/>
                                        </p:tgtEl>
                                      </p:cBhvr>
                                    </p:animEffect>
                                  </p:childTnLst>
                                </p:cTn>
                              </p:par>
                            </p:childTnLst>
                          </p:cTn>
                        </p:par>
                        <p:par>
                          <p:cTn id="63" fill="hold">
                            <p:stCondLst>
                              <p:cond delay="4500"/>
                            </p:stCondLst>
                            <p:childTnLst>
                              <p:par>
                                <p:cTn id="64" presetID="14" presetClass="entr" presetSubtype="1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randombar(horizontal)">
                                      <p:cBhvr>
                                        <p:cTn id="66" dur="500"/>
                                        <p:tgtEl>
                                          <p:spTgt spid="24"/>
                                        </p:tgtEl>
                                      </p:cBhvr>
                                    </p:animEffect>
                                  </p:childTnLst>
                                </p:cTn>
                              </p:par>
                              <p:par>
                                <p:cTn id="67" presetID="14" presetClass="entr" presetSubtype="10" fill="hold" grpId="0" nodeType="withEffect">
                                  <p:stCondLst>
                                    <p:cond delay="750"/>
                                  </p:stCondLst>
                                  <p:childTnLst>
                                    <p:set>
                                      <p:cBhvr>
                                        <p:cTn id="68" dur="1" fill="hold">
                                          <p:stCondLst>
                                            <p:cond delay="0"/>
                                          </p:stCondLst>
                                        </p:cTn>
                                        <p:tgtEl>
                                          <p:spTgt spid="25"/>
                                        </p:tgtEl>
                                        <p:attrNameLst>
                                          <p:attrName>style.visibility</p:attrName>
                                        </p:attrNameLst>
                                      </p:cBhvr>
                                      <p:to>
                                        <p:strVal val="visible"/>
                                      </p:to>
                                    </p:set>
                                    <p:animEffect transition="in" filter="randombar(horizontal)">
                                      <p:cBhvr>
                                        <p:cTn id="69" dur="400"/>
                                        <p:tgtEl>
                                          <p:spTgt spid="25"/>
                                        </p:tgtEl>
                                      </p:cBhvr>
                                    </p:animEffect>
                                  </p:childTnLst>
                                </p:cTn>
                              </p:par>
                              <p:par>
                                <p:cTn id="70" presetID="14" presetClass="entr" presetSubtype="10" fill="hold" grpId="0" nodeType="withEffect">
                                  <p:stCondLst>
                                    <p:cond delay="75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4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p:bldP spid="11" grpId="0"/>
      <p:bldP spid="12" grpId="0" animBg="1"/>
      <p:bldP spid="13" grpId="0"/>
      <p:bldP spid="14" grpId="0"/>
      <p:bldP spid="16" grpId="0" animBg="1"/>
      <p:bldP spid="17" grpId="0"/>
      <p:bldP spid="20" grpId="0"/>
      <p:bldP spid="21" grpId="0" animBg="1"/>
      <p:bldP spid="22" grpId="0"/>
      <p:bldP spid="23" grpId="0"/>
      <p:bldP spid="24" grpId="0" animBg="1"/>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99ppt.com"/>
</p:tagLst>
</file>

<file path=ppt/theme/theme1.xml><?xml version="1.0" encoding="utf-8"?>
<a:theme xmlns:a="http://schemas.openxmlformats.org/drawingml/2006/main" name="www.99ppt.com ">
  <a:themeElements>
    <a:clrScheme name="自定义 151">
      <a:dk1>
        <a:sysClr val="windowText" lastClr="000000"/>
      </a:dk1>
      <a:lt1>
        <a:sysClr val="window" lastClr="FFFFFF"/>
      </a:lt1>
      <a:dk2>
        <a:srgbClr val="3E3D2D"/>
      </a:dk2>
      <a:lt2>
        <a:srgbClr val="CAF278"/>
      </a:lt2>
      <a:accent1>
        <a:srgbClr val="394959"/>
      </a:accent1>
      <a:accent2>
        <a:srgbClr val="C00000"/>
      </a:accent2>
      <a:accent3>
        <a:srgbClr val="394959"/>
      </a:accent3>
      <a:accent4>
        <a:srgbClr val="C00000"/>
      </a:accent4>
      <a:accent5>
        <a:srgbClr val="956B43"/>
      </a:accent5>
      <a:accent6>
        <a:srgbClr val="FEA022"/>
      </a:accent6>
      <a:hlink>
        <a:srgbClr val="E68200"/>
      </a:hlink>
      <a:folHlink>
        <a:srgbClr val="FFA94A"/>
      </a:folHlink>
    </a:clrScheme>
    <a:fontScheme name="Copyright(c)2007-2011 NordriDesign™ 小A">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Copyright(c)2007-2011 NordriDesign™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Copyright(c)2007-2011 NordriDesign™ 小A 2">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Copyright(c)2007-2011 NordriDesign™ 小A 3">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B2B2B2"/>
        </a:hlink>
        <a:folHlink>
          <a:srgbClr val="5F5F5F"/>
        </a:folHlink>
      </a:clrScheme>
      <a:clrMap bg1="lt1" tx1="dk1" bg2="lt2" tx2="dk2" accent1="accent1" accent2="accent2" accent3="accent3" accent4="accent4" accent5="accent5" accent6="accent6" hlink="hlink" folHlink="folHlink"/>
    </a:extraClrScheme>
    <a:extraClrScheme>
      <a:clrScheme name="Copyright(c)2007-2011 NordriDesign™ 小A 4">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0E58C4"/>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2427</Words>
  <Application>Microsoft Office PowerPoint</Application>
  <PresentationFormat>自定义</PresentationFormat>
  <Paragraphs>321</Paragraphs>
  <Slides>31</Slides>
  <Notes>31</Notes>
  <HiddenSlides>0</HiddenSlides>
  <MMClips>1</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31</vt:i4>
      </vt:variant>
    </vt:vector>
  </HeadingPairs>
  <TitlesOfParts>
    <vt:vector size="39" baseType="lpstr">
      <vt:lpstr>Impact MT Std</vt:lpstr>
      <vt:lpstr>微软雅黑</vt:lpstr>
      <vt:lpstr>Arial</vt:lpstr>
      <vt:lpstr>Calibri</vt:lpstr>
      <vt:lpstr>Impact</vt:lpstr>
      <vt:lpstr>Wingdings</vt:lpstr>
      <vt:lpstr>www.99ppt.com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cp:lastPrinted>2411-12-30T00:00:00Z</cp:lastPrinted>
  <dcterms:created xsi:type="dcterms:W3CDTF">2018-04-09T07:56:00Z</dcterms:created>
  <dcterms:modified xsi:type="dcterms:W3CDTF">2021-01-06T00:44:09Z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