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99" r:id="rId5"/>
    <p:sldId id="289" r:id="rId6"/>
    <p:sldId id="295" r:id="rId7"/>
    <p:sldId id="297" r:id="rId8"/>
    <p:sldId id="284" r:id="rId9"/>
    <p:sldId id="265" r:id="rId10"/>
    <p:sldId id="305" r:id="rId11"/>
    <p:sldId id="287" r:id="rId12"/>
    <p:sldId id="262" r:id="rId13"/>
    <p:sldId id="304" r:id="rId14"/>
    <p:sldId id="292" r:id="rId15"/>
    <p:sldId id="270" r:id="rId16"/>
    <p:sldId id="278" r:id="rId17"/>
    <p:sldId id="308" r:id="rId18"/>
    <p:sldId id="309" r:id="rId19"/>
    <p:sldId id="302" r:id="rId20"/>
    <p:sldId id="306" r:id="rId21"/>
    <p:sldId id="274" r:id="rId22"/>
    <p:sldId id="300" r:id="rId23"/>
    <p:sldId id="272" r:id="rId24"/>
    <p:sldId id="282" r:id="rId25"/>
    <p:sldId id="277" r:id="rId26"/>
    <p:sldId id="303" r:id="rId27"/>
    <p:sldId id="280" r:id="rId28"/>
  </p:sldIdLst>
  <p:sldSz cx="12192000" cy="6858000"/>
  <p:notesSz cx="6858000" cy="9144000"/>
  <p:defaultTextStyle>
    <a:defPPr>
      <a:defRPr lang="zh-CN"/>
    </a:defPPr>
    <a:lvl1pPr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930"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262626"/>
    <a:srgbClr val="010103"/>
    <a:srgbClr val="6BBAC7"/>
    <a:srgbClr val="78B6A7"/>
    <a:srgbClr val="DF7A72"/>
    <a:srgbClr val="BA86A5"/>
    <a:srgbClr val="32CEBF"/>
    <a:srgbClr val="D25AB0"/>
    <a:srgbClr val="B07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1" autoAdjust="0"/>
    <p:restoredTop sz="94660"/>
  </p:normalViewPr>
  <p:slideViewPr>
    <p:cSldViewPr snapToGrid="0">
      <p:cViewPr varScale="1">
        <p:scale>
          <a:sx n="79" d="100"/>
          <a:sy n="79" d="100"/>
        </p:scale>
        <p:origin x="114" y="3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9200"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930"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930"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userDrawn="1">
            <p:ph type="ctrTitle"/>
          </p:nvPr>
        </p:nvSpPr>
        <p:spPr>
          <a:xfrm>
            <a:off x="1555173" y="2244433"/>
            <a:ext cx="9081655" cy="1523662"/>
          </a:xfrm>
          <a:noFill/>
        </p:spPr>
        <p:txBody>
          <a:bodyPr anchor="ctr">
            <a:noAutofit/>
          </a:bodyPr>
          <a:lstStyle>
            <a:lvl1pPr algn="ctr">
              <a:lnSpc>
                <a:spcPct val="150000"/>
              </a:lnSpc>
              <a:defRPr sz="4800" b="1" i="0">
                <a:ln w="6350">
                  <a:solidFill>
                    <a:srgbClr val="FEFFFF"/>
                  </a:solidFill>
                </a:ln>
                <a:blipFill>
                  <a:blip r:embed="rId3"/>
                  <a:stretch>
                    <a:fillRect/>
                  </a:stretch>
                </a:blipFill>
                <a:effectLst>
                  <a:outerShdw blurRad="50800" dist="38100" dir="5400000" algn="t" rotWithShape="0">
                    <a:prstClr val="black">
                      <a:alpha val="40000"/>
                    </a:prstClr>
                  </a:outerShdw>
                </a:effectLst>
              </a:defRPr>
            </a:lvl1pPr>
          </a:lstStyle>
          <a:p>
            <a:r>
              <a:rPr lang="zh-CN" altLang="en-US" dirty="0"/>
              <a:t>单击此处编辑母版标题样式</a:t>
            </a:r>
            <a:endParaRPr lang="en-US" dirty="0"/>
          </a:p>
        </p:txBody>
      </p:sp>
      <p:sp>
        <p:nvSpPr>
          <p:cNvPr id="3" name="Subtitle 2"/>
          <p:cNvSpPr>
            <a:spLocks noGrp="1"/>
          </p:cNvSpPr>
          <p:nvPr userDrawn="1">
            <p:ph type="subTitle" idx="1" hasCustomPrompt="1"/>
          </p:nvPr>
        </p:nvSpPr>
        <p:spPr>
          <a:xfrm>
            <a:off x="1555172" y="3892754"/>
            <a:ext cx="9081656" cy="734830"/>
          </a:xfrm>
        </p:spPr>
        <p:txBody>
          <a:bodyPr>
            <a:normAutofit/>
          </a:bodyPr>
          <a:lstStyle>
            <a:lvl1pPr marL="0" indent="0" algn="ctr">
              <a:lnSpc>
                <a:spcPct val="150000"/>
              </a:lnSpc>
              <a:buNone/>
              <a:defRPr sz="2400">
                <a:ln>
                  <a:noFill/>
                </a:ln>
                <a:solidFill>
                  <a:schemeClr val="tx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userDrawn="1">
            <p:ph type="dt" sz="half" idx="10"/>
          </p:nvPr>
        </p:nvSpPr>
        <p:spPr>
          <a:xfrm>
            <a:off x="838200" y="6460854"/>
            <a:ext cx="2743200" cy="365125"/>
          </a:xfrm>
        </p:spPr>
        <p:txBody>
          <a:bodyPr/>
          <a:lstStyle>
            <a:lvl1pPr>
              <a:defRPr/>
            </a:lvl1pPr>
          </a:lstStyle>
          <a:p>
            <a:fld id="{73B25E68-99F1-4046-B09B-134B52642AC8}" type="datetimeFigureOut">
              <a:rPr lang="zh-CN" altLang="en-US" smtClean="0"/>
              <a:t>2021/1/6</a:t>
            </a:fld>
            <a:endParaRPr lang="zh-CN" altLang="en-US"/>
          </a:p>
        </p:txBody>
      </p:sp>
      <p:sp>
        <p:nvSpPr>
          <p:cNvPr id="30" name="Footer Placeholder 4"/>
          <p:cNvSpPr>
            <a:spLocks noGrp="1"/>
          </p:cNvSpPr>
          <p:nvPr userDrawn="1">
            <p:ph type="ftr" sz="quarter" idx="11"/>
          </p:nvPr>
        </p:nvSpPr>
        <p:spPr>
          <a:xfrm>
            <a:off x="4038600" y="6460854"/>
            <a:ext cx="4114800" cy="365125"/>
          </a:xfrm>
        </p:spPr>
        <p:txBody>
          <a:bodyPr/>
          <a:lstStyle>
            <a:lvl1pPr>
              <a:defRPr/>
            </a:lvl1pPr>
          </a:lstStyle>
          <a:p>
            <a:endParaRPr lang="zh-CN" altLang="en-US"/>
          </a:p>
        </p:txBody>
      </p:sp>
      <p:sp>
        <p:nvSpPr>
          <p:cNvPr id="31" name="Slide Number Placeholder 5"/>
          <p:cNvSpPr>
            <a:spLocks noGrp="1"/>
          </p:cNvSpPr>
          <p:nvPr userDrawn="1">
            <p:ph type="sldNum" sz="quarter" idx="12"/>
          </p:nvPr>
        </p:nvSpPr>
        <p:spPr>
          <a:xfrm>
            <a:off x="8610600" y="6460854"/>
            <a:ext cx="2743200" cy="365125"/>
          </a:xfrm>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6" name="矩形 25"/>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1641764" y="2202872"/>
            <a:ext cx="8908473" cy="1509087"/>
          </a:xfrm>
          <a:noFill/>
          <a:ln w="57150">
            <a:noFill/>
          </a:ln>
          <a:effectLst/>
        </p:spPr>
        <p:txBody>
          <a:bodyPr anchor="ctr"/>
          <a:lstStyle>
            <a:lvl1pPr algn="ctr">
              <a:lnSpc>
                <a:spcPct val="150000"/>
              </a:lnSpc>
              <a:defRPr sz="4400">
                <a:ln w="3175">
                  <a:solidFill>
                    <a:schemeClr val="accent1"/>
                  </a:solid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1616165" y="3896415"/>
            <a:ext cx="8959671" cy="687863"/>
          </a:xfrm>
        </p:spPr>
        <p:txBody>
          <a:bodyPr/>
          <a:lstStyle>
            <a:lvl1pPr marL="0" indent="0" algn="ctr">
              <a:lnSpc>
                <a:spcPct val="150000"/>
              </a:lnSpc>
              <a:buNone/>
              <a:defRPr sz="2400" b="0">
                <a:ln>
                  <a:noFill/>
                </a:ln>
                <a:solidFill>
                  <a:schemeClr val="tx1"/>
                </a:solidFill>
                <a:effectLst/>
                <a:latin typeface="+mj-ea"/>
                <a:ea typeface="+mj-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54063" y="188186"/>
            <a:ext cx="9267825" cy="848454"/>
          </a:xfrm>
          <a:noFill/>
        </p:spPr>
        <p:txBody>
          <a:bodyPr/>
          <a:lstStyle>
            <a:lvl1pPr>
              <a:defRPr b="1">
                <a:ln w="3175">
                  <a:noFill/>
                </a:ln>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6" name="矩形 5"/>
          <p:cNvSpPr/>
          <p:nvPr userDrawn="1"/>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585054"/>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9200"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9200"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9200"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754063" y="188186"/>
            <a:ext cx="10680700" cy="848454"/>
          </a:xfrm>
          <a:prstGeom prst="rect">
            <a:avLst/>
          </a:prstGeom>
          <a:noFill/>
          <a:ln>
            <a:noFill/>
          </a:ln>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b="1" kern="1200">
          <a:ln w="3175">
            <a:noFill/>
          </a:ln>
          <a:solidFill>
            <a:schemeClr val="accent1"/>
          </a:solidFill>
          <a:effectLst/>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8" Type="http://schemas.openxmlformats.org/officeDocument/2006/relationships/tags" Target="../tags/tag33.xml"/><Relationship Id="rId13" Type="http://schemas.openxmlformats.org/officeDocument/2006/relationships/tags" Target="../tags/tag38.xml"/><Relationship Id="rId18" Type="http://schemas.openxmlformats.org/officeDocument/2006/relationships/tags" Target="../tags/tag43.xml"/><Relationship Id="rId3" Type="http://schemas.openxmlformats.org/officeDocument/2006/relationships/tags" Target="../tags/tag28.xml"/><Relationship Id="rId7" Type="http://schemas.openxmlformats.org/officeDocument/2006/relationships/tags" Target="../tags/tag32.xml"/><Relationship Id="rId12" Type="http://schemas.openxmlformats.org/officeDocument/2006/relationships/tags" Target="../tags/tag37.xml"/><Relationship Id="rId17" Type="http://schemas.openxmlformats.org/officeDocument/2006/relationships/tags" Target="../tags/tag42.xml"/><Relationship Id="rId2" Type="http://schemas.openxmlformats.org/officeDocument/2006/relationships/tags" Target="../tags/tag27.xml"/><Relationship Id="rId16" Type="http://schemas.openxmlformats.org/officeDocument/2006/relationships/tags" Target="../tags/tag41.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tags" Target="../tags/tag36.xml"/><Relationship Id="rId5" Type="http://schemas.openxmlformats.org/officeDocument/2006/relationships/tags" Target="../tags/tag30.xml"/><Relationship Id="rId15" Type="http://schemas.openxmlformats.org/officeDocument/2006/relationships/tags" Target="../tags/tag40.xml"/><Relationship Id="rId10" Type="http://schemas.openxmlformats.org/officeDocument/2006/relationships/tags" Target="../tags/tag35.xml"/><Relationship Id="rId19" Type="http://schemas.openxmlformats.org/officeDocument/2006/relationships/slideLayout" Target="../slideLayouts/slideLayout6.xml"/><Relationship Id="rId4" Type="http://schemas.openxmlformats.org/officeDocument/2006/relationships/tags" Target="../tags/tag29.xml"/><Relationship Id="rId9" Type="http://schemas.openxmlformats.org/officeDocument/2006/relationships/tags" Target="../tags/tag34.xml"/><Relationship Id="rId14" Type="http://schemas.openxmlformats.org/officeDocument/2006/relationships/tags" Target="../tags/tag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Layout" Target="../slideLayouts/slideLayout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tags" Target="../tags/tag57.xml"/><Relationship Id="rId3" Type="http://schemas.openxmlformats.org/officeDocument/2006/relationships/tags" Target="../tags/tag52.xml"/><Relationship Id="rId7" Type="http://schemas.openxmlformats.org/officeDocument/2006/relationships/tags" Target="../tags/tag56.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9"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slideLayout" Target="../slideLayouts/slideLayout6.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tags" Target="../tags/tag22.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slideLayout" Target="../slideLayouts/slideLayout6.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lstStyle/>
          <a:p>
            <a:r>
              <a:rPr lang="zh-CN" altLang="en-US" dirty="0">
                <a:ln w="19050">
                  <a:noFill/>
                </a:ln>
              </a:rPr>
              <a:t>欧美风简约商务工作总结模板</a:t>
            </a:r>
            <a:endParaRPr lang="zh-CN" altLang="en-US" dirty="0">
              <a:ln w="19050">
                <a:noFill/>
              </a:ln>
              <a:blipFill>
                <a:blip r:embed="rId3"/>
                <a:stretch>
                  <a:fillRect/>
                </a:stretch>
              </a:blipFill>
            </a:endParaRPr>
          </a:p>
        </p:txBody>
      </p:sp>
      <p:sp>
        <p:nvSpPr>
          <p:cNvPr id="7" name="副标题 6" descr="#clear#"/>
          <p:cNvSpPr>
            <a:spLocks noGrp="1"/>
          </p:cNvSpPr>
          <p:nvPr>
            <p:ph type="subTitle" idx="1"/>
          </p:nvPr>
        </p:nvSpPr>
        <p:spPr/>
        <p:txBody>
          <a:bodyPr/>
          <a:lstStyle/>
          <a:p>
            <a:r>
              <a:rPr lang="zh-CN" altLang="en-US"/>
              <a:t>汇报人：</a:t>
            </a:r>
            <a:r>
              <a:rPr lang="en-US" altLang="zh-CN"/>
              <a:t>xiazaii        </a:t>
            </a:r>
            <a:r>
              <a:rPr lang="zh-CN" altLang="en-US"/>
              <a:t>时间：</a:t>
            </a:r>
            <a:r>
              <a:rPr lang="en-US" altLang="zh-CN"/>
              <a:t>XX</a:t>
            </a:r>
            <a:r>
              <a:rPr lang="zh-CN" altLang="en-US"/>
              <a:t>年</a:t>
            </a:r>
            <a:r>
              <a:rPr lang="en-US" altLang="zh-CN"/>
              <a:t>XX</a:t>
            </a:r>
            <a:r>
              <a:rPr lang="zh-CN" altLang="en-US"/>
              <a:t>月</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8" name="椭圆 27" descr="#clear#"/>
          <p:cNvSpPr/>
          <p:nvPr/>
        </p:nvSpPr>
        <p:spPr>
          <a:xfrm>
            <a:off x="5376862" y="2381249"/>
            <a:ext cx="1438275" cy="14382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9" name="椭圆 28" descr="#clear#"/>
          <p:cNvSpPr/>
          <p:nvPr/>
        </p:nvSpPr>
        <p:spPr>
          <a:xfrm>
            <a:off x="5376862" y="4314824"/>
            <a:ext cx="1438275" cy="1438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0" name="圆角矩形 16" descr="#clear#"/>
          <p:cNvSpPr/>
          <p:nvPr/>
        </p:nvSpPr>
        <p:spPr>
          <a:xfrm>
            <a:off x="1883456" y="3848713"/>
            <a:ext cx="3153622" cy="424903"/>
          </a:xfrm>
          <a:prstGeom prst="roundRect">
            <a:avLst>
              <a:gd name="adj" fmla="val 50000"/>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1" name="圆角矩形 17" descr="#clear#"/>
          <p:cNvSpPr/>
          <p:nvPr/>
        </p:nvSpPr>
        <p:spPr>
          <a:xfrm>
            <a:off x="7154923" y="3848713"/>
            <a:ext cx="3153622" cy="424903"/>
          </a:xfrm>
          <a:prstGeom prst="roundRect">
            <a:avLst>
              <a:gd name="adj" fmla="val 50000"/>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2" name="矩形 31" descr="#clear#"/>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descr="#clear#"/>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descr="#clear#"/>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文本请输入文本请输入文本请输入文本请输入文本请输入文本</a:t>
            </a:r>
            <a:endParaRPr lang="zh-CN" altLang="zh-CN" sz="1800" dirty="0">
              <a:solidFill>
                <a:schemeClr val="tx1"/>
              </a:solidFill>
              <a:latin typeface="+mn-ea"/>
            </a:endParaRPr>
          </a:p>
        </p:txBody>
      </p:sp>
      <p:sp>
        <p:nvSpPr>
          <p:cNvPr id="51" name="矩形 50" descr="#clear#"/>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MH_SubTitle_1"/>
          <p:cNvSpPr/>
          <p:nvPr>
            <p:custDataLst>
              <p:tags r:id="rId1"/>
            </p:custDataLst>
          </p:nvPr>
        </p:nvSpPr>
        <p:spPr>
          <a:xfrm rot="5400000">
            <a:off x="2582634" y="911110"/>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7" name="MH_SubTitle_1"/>
          <p:cNvSpPr/>
          <p:nvPr>
            <p:custDataLst>
              <p:tags r:id="rId2"/>
            </p:custDataLst>
          </p:nvPr>
        </p:nvSpPr>
        <p:spPr>
          <a:xfrm rot="5400000">
            <a:off x="1935357" y="911110"/>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8" name="MH_SubTitle_1"/>
          <p:cNvSpPr/>
          <p:nvPr>
            <p:custDataLst>
              <p:tags r:id="rId3"/>
            </p:custDataLst>
          </p:nvPr>
        </p:nvSpPr>
        <p:spPr>
          <a:xfrm rot="5400000">
            <a:off x="1591364" y="911110"/>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9" name="文本框 38" descr="#clear#"/>
          <p:cNvSpPr txBox="1"/>
          <p:nvPr/>
        </p:nvSpPr>
        <p:spPr>
          <a:xfrm>
            <a:off x="841210" y="1975790"/>
            <a:ext cx="2281818" cy="830997"/>
          </a:xfrm>
          <a:prstGeom prst="rect">
            <a:avLst/>
          </a:prstGeom>
          <a:noFill/>
        </p:spPr>
        <p:txBody>
          <a:bodyPr wrap="square" rtlCol="0">
            <a:spAutoFit/>
          </a:bodyPr>
          <a:lstStyle/>
          <a:p>
            <a:pPr algn="ctr"/>
            <a:r>
              <a:rPr lang="en-US" altLang="zh-CN" sz="4800" dirty="0">
                <a:solidFill>
                  <a:srgbClr val="FEFFFF"/>
                </a:solidFill>
                <a:latin typeface="+mj-ea"/>
                <a:ea typeface="+mj-ea"/>
              </a:rPr>
              <a:t>3628</a:t>
            </a:r>
            <a:r>
              <a:rPr lang="zh-CN" altLang="en-US" sz="2000" dirty="0">
                <a:solidFill>
                  <a:srgbClr val="FEFFFF"/>
                </a:solidFill>
                <a:latin typeface="+mj-ea"/>
                <a:ea typeface="+mj-ea"/>
              </a:rPr>
              <a:t>万</a:t>
            </a:r>
            <a:endParaRPr lang="zh-CN" altLang="en-US" sz="4800" dirty="0">
              <a:solidFill>
                <a:srgbClr val="FEFFFF"/>
              </a:solidFill>
              <a:latin typeface="+mj-ea"/>
              <a:ea typeface="+mj-ea"/>
            </a:endParaRPr>
          </a:p>
        </p:txBody>
      </p:sp>
      <p:sp>
        <p:nvSpPr>
          <p:cNvPr id="22" name="矩形 21" descr="#clear#"/>
          <p:cNvSpPr/>
          <p:nvPr/>
        </p:nvSpPr>
        <p:spPr>
          <a:xfrm>
            <a:off x="4864266" y="1868839"/>
            <a:ext cx="847217"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zh-CN" altLang="en-US" sz="1800" dirty="0">
                <a:solidFill>
                  <a:schemeClr val="tx1"/>
                </a:solidFill>
                <a:latin typeface="+mj-ea"/>
                <a:ea typeface="+mj-ea"/>
              </a:rPr>
              <a:t>一月</a:t>
            </a:r>
            <a:endParaRPr lang="zh-CN" altLang="zh-CN" sz="1800" dirty="0">
              <a:solidFill>
                <a:schemeClr val="tx1"/>
              </a:solidFill>
              <a:latin typeface="+mj-ea"/>
              <a:ea typeface="+mj-ea"/>
            </a:endParaRPr>
          </a:p>
        </p:txBody>
      </p:sp>
      <p:sp>
        <p:nvSpPr>
          <p:cNvPr id="23" name="MH_SubTitle_1"/>
          <p:cNvSpPr/>
          <p:nvPr>
            <p:custDataLst>
              <p:tags r:id="rId4"/>
            </p:custDataLst>
          </p:nvPr>
        </p:nvSpPr>
        <p:spPr>
          <a:xfrm rot="5400000">
            <a:off x="8350388" y="911110"/>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4" name="MH_SubTitle_1"/>
          <p:cNvSpPr/>
          <p:nvPr>
            <p:custDataLst>
              <p:tags r:id="rId5"/>
            </p:custDataLst>
          </p:nvPr>
        </p:nvSpPr>
        <p:spPr>
          <a:xfrm rot="5400000">
            <a:off x="7703111" y="911110"/>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5" name="MH_SubTitle_1"/>
          <p:cNvSpPr/>
          <p:nvPr>
            <p:custDataLst>
              <p:tags r:id="rId6"/>
            </p:custDataLst>
          </p:nvPr>
        </p:nvSpPr>
        <p:spPr>
          <a:xfrm rot="5400000">
            <a:off x="7359118" y="911110"/>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6" name="文本框 25" descr="#clear#"/>
          <p:cNvSpPr txBox="1"/>
          <p:nvPr/>
        </p:nvSpPr>
        <p:spPr>
          <a:xfrm>
            <a:off x="6608964" y="1975790"/>
            <a:ext cx="2281818" cy="830997"/>
          </a:xfrm>
          <a:prstGeom prst="rect">
            <a:avLst/>
          </a:prstGeom>
          <a:noFill/>
        </p:spPr>
        <p:txBody>
          <a:bodyPr wrap="square" rtlCol="0">
            <a:spAutoFit/>
          </a:bodyPr>
          <a:lstStyle/>
          <a:p>
            <a:pPr algn="ctr"/>
            <a:r>
              <a:rPr lang="en-US" altLang="zh-CN" sz="4800" dirty="0">
                <a:solidFill>
                  <a:srgbClr val="FEFFFF"/>
                </a:solidFill>
                <a:latin typeface="+mj-ea"/>
                <a:ea typeface="+mj-ea"/>
              </a:rPr>
              <a:t>5733</a:t>
            </a:r>
            <a:r>
              <a:rPr lang="zh-CN" altLang="en-US" sz="2000" dirty="0">
                <a:solidFill>
                  <a:srgbClr val="FEFFFF"/>
                </a:solidFill>
                <a:latin typeface="+mj-ea"/>
                <a:ea typeface="+mj-ea"/>
              </a:rPr>
              <a:t>万</a:t>
            </a:r>
            <a:endParaRPr lang="zh-CN" altLang="en-US" sz="4800" dirty="0">
              <a:solidFill>
                <a:srgbClr val="FEFFFF"/>
              </a:solidFill>
              <a:latin typeface="+mj-ea"/>
              <a:ea typeface="+mj-ea"/>
            </a:endParaRPr>
          </a:p>
        </p:txBody>
      </p:sp>
      <p:sp>
        <p:nvSpPr>
          <p:cNvPr id="27" name="矩形 26" descr="#clear#"/>
          <p:cNvSpPr/>
          <p:nvPr/>
        </p:nvSpPr>
        <p:spPr>
          <a:xfrm>
            <a:off x="10632020" y="1868839"/>
            <a:ext cx="847217"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zh-CN" altLang="en-US" sz="1800" dirty="0">
                <a:solidFill>
                  <a:schemeClr val="tx1"/>
                </a:solidFill>
                <a:latin typeface="+mj-ea"/>
                <a:ea typeface="+mj-ea"/>
              </a:rPr>
              <a:t>二月</a:t>
            </a:r>
            <a:endParaRPr lang="zh-CN" altLang="zh-CN" sz="1800" dirty="0">
              <a:solidFill>
                <a:schemeClr val="tx1"/>
              </a:solidFill>
              <a:latin typeface="+mj-ea"/>
              <a:ea typeface="+mj-ea"/>
            </a:endParaRPr>
          </a:p>
        </p:txBody>
      </p:sp>
      <p:sp>
        <p:nvSpPr>
          <p:cNvPr id="28" name="MH_SubTitle_1"/>
          <p:cNvSpPr/>
          <p:nvPr>
            <p:custDataLst>
              <p:tags r:id="rId7"/>
            </p:custDataLst>
          </p:nvPr>
        </p:nvSpPr>
        <p:spPr>
          <a:xfrm rot="5400000">
            <a:off x="2582634" y="2458556"/>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9" name="MH_SubTitle_1"/>
          <p:cNvSpPr/>
          <p:nvPr>
            <p:custDataLst>
              <p:tags r:id="rId8"/>
            </p:custDataLst>
          </p:nvPr>
        </p:nvSpPr>
        <p:spPr>
          <a:xfrm rot="5400000">
            <a:off x="1935357" y="2458556"/>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0" name="MH_SubTitle_1"/>
          <p:cNvSpPr/>
          <p:nvPr>
            <p:custDataLst>
              <p:tags r:id="rId9"/>
            </p:custDataLst>
          </p:nvPr>
        </p:nvSpPr>
        <p:spPr>
          <a:xfrm rot="5400000">
            <a:off x="1591364" y="2458556"/>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31" name="文本框 30" descr="#clear#"/>
          <p:cNvSpPr txBox="1"/>
          <p:nvPr/>
        </p:nvSpPr>
        <p:spPr>
          <a:xfrm>
            <a:off x="841210" y="3523236"/>
            <a:ext cx="2281818" cy="830997"/>
          </a:xfrm>
          <a:prstGeom prst="rect">
            <a:avLst/>
          </a:prstGeom>
          <a:noFill/>
        </p:spPr>
        <p:txBody>
          <a:bodyPr wrap="square" rtlCol="0">
            <a:spAutoFit/>
          </a:bodyPr>
          <a:lstStyle/>
          <a:p>
            <a:pPr algn="ctr"/>
            <a:r>
              <a:rPr lang="en-US" altLang="zh-CN" sz="4800" dirty="0">
                <a:solidFill>
                  <a:srgbClr val="FEFFFF"/>
                </a:solidFill>
                <a:latin typeface="+mj-ea"/>
                <a:ea typeface="+mj-ea"/>
              </a:rPr>
              <a:t>6900</a:t>
            </a:r>
            <a:r>
              <a:rPr lang="zh-CN" altLang="en-US" sz="2000" dirty="0">
                <a:solidFill>
                  <a:srgbClr val="FEFFFF"/>
                </a:solidFill>
                <a:latin typeface="+mj-ea"/>
                <a:ea typeface="+mj-ea"/>
              </a:rPr>
              <a:t>万</a:t>
            </a:r>
            <a:endParaRPr lang="zh-CN" altLang="en-US" sz="4800" dirty="0">
              <a:solidFill>
                <a:srgbClr val="FEFFFF"/>
              </a:solidFill>
              <a:latin typeface="+mj-ea"/>
              <a:ea typeface="+mj-ea"/>
            </a:endParaRPr>
          </a:p>
        </p:txBody>
      </p:sp>
      <p:sp>
        <p:nvSpPr>
          <p:cNvPr id="32" name="矩形 31" descr="#clear#"/>
          <p:cNvSpPr/>
          <p:nvPr/>
        </p:nvSpPr>
        <p:spPr>
          <a:xfrm>
            <a:off x="4864266" y="3416285"/>
            <a:ext cx="847217"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zh-CN" altLang="en-US" sz="1800" dirty="0">
                <a:solidFill>
                  <a:schemeClr val="tx1"/>
                </a:solidFill>
                <a:latin typeface="+mj-ea"/>
                <a:ea typeface="+mj-ea"/>
              </a:rPr>
              <a:t>三月</a:t>
            </a:r>
            <a:endParaRPr lang="zh-CN" altLang="zh-CN" sz="1800" dirty="0">
              <a:solidFill>
                <a:schemeClr val="tx1"/>
              </a:solidFill>
              <a:latin typeface="+mj-ea"/>
              <a:ea typeface="+mj-ea"/>
            </a:endParaRPr>
          </a:p>
        </p:txBody>
      </p:sp>
      <p:sp>
        <p:nvSpPr>
          <p:cNvPr id="40" name="MH_SubTitle_1"/>
          <p:cNvSpPr/>
          <p:nvPr>
            <p:custDataLst>
              <p:tags r:id="rId10"/>
            </p:custDataLst>
          </p:nvPr>
        </p:nvSpPr>
        <p:spPr>
          <a:xfrm rot="5400000">
            <a:off x="8350388" y="2458556"/>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41" name="MH_SubTitle_1"/>
          <p:cNvSpPr/>
          <p:nvPr>
            <p:custDataLst>
              <p:tags r:id="rId11"/>
            </p:custDataLst>
          </p:nvPr>
        </p:nvSpPr>
        <p:spPr>
          <a:xfrm rot="5400000">
            <a:off x="7703111" y="2458556"/>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42" name="MH_SubTitle_1"/>
          <p:cNvSpPr/>
          <p:nvPr>
            <p:custDataLst>
              <p:tags r:id="rId12"/>
            </p:custDataLst>
          </p:nvPr>
        </p:nvSpPr>
        <p:spPr>
          <a:xfrm rot="5400000">
            <a:off x="7359118" y="2458556"/>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43" name="文本框 42" descr="#clear#"/>
          <p:cNvSpPr txBox="1"/>
          <p:nvPr/>
        </p:nvSpPr>
        <p:spPr>
          <a:xfrm>
            <a:off x="6608964" y="3523236"/>
            <a:ext cx="2281818" cy="830997"/>
          </a:xfrm>
          <a:prstGeom prst="rect">
            <a:avLst/>
          </a:prstGeom>
          <a:noFill/>
        </p:spPr>
        <p:txBody>
          <a:bodyPr wrap="square" rtlCol="0">
            <a:spAutoFit/>
          </a:bodyPr>
          <a:lstStyle/>
          <a:p>
            <a:pPr algn="ctr"/>
            <a:r>
              <a:rPr lang="en-US" altLang="zh-CN" sz="4800" dirty="0">
                <a:solidFill>
                  <a:srgbClr val="FEFFFF"/>
                </a:solidFill>
                <a:latin typeface="+mj-ea"/>
                <a:ea typeface="+mj-ea"/>
              </a:rPr>
              <a:t>8871</a:t>
            </a:r>
            <a:r>
              <a:rPr lang="zh-CN" altLang="en-US" sz="2000" dirty="0">
                <a:solidFill>
                  <a:srgbClr val="FEFFFF"/>
                </a:solidFill>
                <a:latin typeface="+mj-ea"/>
                <a:ea typeface="+mj-ea"/>
              </a:rPr>
              <a:t>万</a:t>
            </a:r>
            <a:endParaRPr lang="zh-CN" altLang="en-US" sz="4800" dirty="0">
              <a:solidFill>
                <a:srgbClr val="FEFFFF"/>
              </a:solidFill>
              <a:latin typeface="+mj-ea"/>
              <a:ea typeface="+mj-ea"/>
            </a:endParaRPr>
          </a:p>
        </p:txBody>
      </p:sp>
      <p:sp>
        <p:nvSpPr>
          <p:cNvPr id="44" name="矩形 43" descr="#clear#"/>
          <p:cNvSpPr/>
          <p:nvPr/>
        </p:nvSpPr>
        <p:spPr>
          <a:xfrm>
            <a:off x="10632020" y="3416285"/>
            <a:ext cx="847217"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zh-CN" altLang="en-US" sz="1800" dirty="0">
                <a:solidFill>
                  <a:schemeClr val="tx1"/>
                </a:solidFill>
                <a:latin typeface="+mj-ea"/>
                <a:ea typeface="+mj-ea"/>
              </a:rPr>
              <a:t>四月</a:t>
            </a:r>
            <a:endParaRPr lang="zh-CN" altLang="zh-CN" sz="1800" dirty="0">
              <a:solidFill>
                <a:schemeClr val="tx1"/>
              </a:solidFill>
              <a:latin typeface="+mj-ea"/>
              <a:ea typeface="+mj-ea"/>
            </a:endParaRPr>
          </a:p>
        </p:txBody>
      </p:sp>
      <p:sp>
        <p:nvSpPr>
          <p:cNvPr id="45" name="MH_SubTitle_1"/>
          <p:cNvSpPr/>
          <p:nvPr>
            <p:custDataLst>
              <p:tags r:id="rId13"/>
            </p:custDataLst>
          </p:nvPr>
        </p:nvSpPr>
        <p:spPr>
          <a:xfrm rot="5400000">
            <a:off x="2582634" y="4006002"/>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3">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46" name="MH_SubTitle_1"/>
          <p:cNvSpPr/>
          <p:nvPr>
            <p:custDataLst>
              <p:tags r:id="rId14"/>
            </p:custDataLst>
          </p:nvPr>
        </p:nvSpPr>
        <p:spPr>
          <a:xfrm rot="5400000">
            <a:off x="1935357" y="4006002"/>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47" name="MH_SubTitle_1"/>
          <p:cNvSpPr/>
          <p:nvPr>
            <p:custDataLst>
              <p:tags r:id="rId15"/>
            </p:custDataLst>
          </p:nvPr>
        </p:nvSpPr>
        <p:spPr>
          <a:xfrm rot="5400000">
            <a:off x="1591364" y="4006002"/>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48" name="文本框 47" descr="#clear#"/>
          <p:cNvSpPr txBox="1"/>
          <p:nvPr/>
        </p:nvSpPr>
        <p:spPr>
          <a:xfrm>
            <a:off x="841210" y="5070682"/>
            <a:ext cx="2281818" cy="830997"/>
          </a:xfrm>
          <a:prstGeom prst="rect">
            <a:avLst/>
          </a:prstGeom>
          <a:noFill/>
        </p:spPr>
        <p:txBody>
          <a:bodyPr wrap="square" rtlCol="0">
            <a:spAutoFit/>
          </a:bodyPr>
          <a:lstStyle/>
          <a:p>
            <a:pPr algn="ctr"/>
            <a:r>
              <a:rPr lang="en-US" altLang="zh-CN" sz="4800" dirty="0">
                <a:solidFill>
                  <a:srgbClr val="FEFFFF"/>
                </a:solidFill>
                <a:latin typeface="+mj-ea"/>
                <a:ea typeface="+mj-ea"/>
              </a:rPr>
              <a:t>7148</a:t>
            </a:r>
            <a:r>
              <a:rPr lang="zh-CN" altLang="en-US" sz="2000" dirty="0">
                <a:solidFill>
                  <a:srgbClr val="FEFFFF"/>
                </a:solidFill>
                <a:latin typeface="+mj-ea"/>
                <a:ea typeface="+mj-ea"/>
              </a:rPr>
              <a:t>万</a:t>
            </a:r>
            <a:endParaRPr lang="zh-CN" altLang="en-US" sz="4800" dirty="0">
              <a:solidFill>
                <a:srgbClr val="FEFFFF"/>
              </a:solidFill>
              <a:latin typeface="+mj-ea"/>
              <a:ea typeface="+mj-ea"/>
            </a:endParaRPr>
          </a:p>
        </p:txBody>
      </p:sp>
      <p:sp>
        <p:nvSpPr>
          <p:cNvPr id="49" name="矩形 48" descr="#clear#"/>
          <p:cNvSpPr/>
          <p:nvPr/>
        </p:nvSpPr>
        <p:spPr>
          <a:xfrm>
            <a:off x="4864266" y="4963731"/>
            <a:ext cx="847217"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zh-CN" altLang="en-US" sz="1800" dirty="0">
                <a:solidFill>
                  <a:schemeClr val="tx1"/>
                </a:solidFill>
                <a:latin typeface="+mj-ea"/>
                <a:ea typeface="+mj-ea"/>
              </a:rPr>
              <a:t>五月</a:t>
            </a:r>
            <a:endParaRPr lang="zh-CN" altLang="zh-CN" sz="1800" dirty="0">
              <a:solidFill>
                <a:schemeClr val="tx1"/>
              </a:solidFill>
              <a:latin typeface="+mj-ea"/>
              <a:ea typeface="+mj-ea"/>
            </a:endParaRPr>
          </a:p>
        </p:txBody>
      </p:sp>
      <p:sp>
        <p:nvSpPr>
          <p:cNvPr id="50" name="MH_SubTitle_1"/>
          <p:cNvSpPr/>
          <p:nvPr>
            <p:custDataLst>
              <p:tags r:id="rId16"/>
            </p:custDataLst>
          </p:nvPr>
        </p:nvSpPr>
        <p:spPr>
          <a:xfrm rot="5400000">
            <a:off x="8350388" y="4006002"/>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3">
              <a:lumMod val="20000"/>
              <a:lumOff val="8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51" name="MH_SubTitle_1"/>
          <p:cNvSpPr/>
          <p:nvPr>
            <p:custDataLst>
              <p:tags r:id="rId17"/>
            </p:custDataLst>
          </p:nvPr>
        </p:nvSpPr>
        <p:spPr>
          <a:xfrm rot="5400000">
            <a:off x="7703111" y="4006002"/>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52" name="MH_SubTitle_1"/>
          <p:cNvSpPr/>
          <p:nvPr>
            <p:custDataLst>
              <p:tags r:id="rId18"/>
            </p:custDataLst>
          </p:nvPr>
        </p:nvSpPr>
        <p:spPr>
          <a:xfrm rot="5400000">
            <a:off x="7359118" y="4006002"/>
            <a:ext cx="1223963" cy="2936645"/>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53" name="文本框 52" descr="#clear#"/>
          <p:cNvSpPr txBox="1"/>
          <p:nvPr/>
        </p:nvSpPr>
        <p:spPr>
          <a:xfrm>
            <a:off x="6608964" y="5070682"/>
            <a:ext cx="2281818" cy="830997"/>
          </a:xfrm>
          <a:prstGeom prst="rect">
            <a:avLst/>
          </a:prstGeom>
          <a:noFill/>
        </p:spPr>
        <p:txBody>
          <a:bodyPr wrap="square" rtlCol="0">
            <a:spAutoFit/>
          </a:bodyPr>
          <a:lstStyle/>
          <a:p>
            <a:pPr algn="ctr"/>
            <a:r>
              <a:rPr lang="en-US" altLang="zh-CN" sz="4800" dirty="0">
                <a:solidFill>
                  <a:srgbClr val="FEFFFF"/>
                </a:solidFill>
                <a:latin typeface="+mj-ea"/>
                <a:ea typeface="+mj-ea"/>
              </a:rPr>
              <a:t>4620</a:t>
            </a:r>
            <a:r>
              <a:rPr lang="zh-CN" altLang="en-US" sz="2000" dirty="0">
                <a:solidFill>
                  <a:srgbClr val="FEFFFF"/>
                </a:solidFill>
                <a:latin typeface="+mj-ea"/>
                <a:ea typeface="+mj-ea"/>
              </a:rPr>
              <a:t>万</a:t>
            </a:r>
            <a:endParaRPr lang="zh-CN" altLang="en-US" sz="4800" dirty="0">
              <a:solidFill>
                <a:srgbClr val="FEFFFF"/>
              </a:solidFill>
              <a:latin typeface="+mj-ea"/>
              <a:ea typeface="+mj-ea"/>
            </a:endParaRPr>
          </a:p>
        </p:txBody>
      </p:sp>
      <p:sp>
        <p:nvSpPr>
          <p:cNvPr id="54" name="矩形 53" descr="#clear#"/>
          <p:cNvSpPr/>
          <p:nvPr/>
        </p:nvSpPr>
        <p:spPr>
          <a:xfrm>
            <a:off x="10632020" y="4963731"/>
            <a:ext cx="847217"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zh-CN" altLang="en-US" sz="1800" dirty="0">
                <a:solidFill>
                  <a:schemeClr val="tx1"/>
                </a:solidFill>
                <a:latin typeface="+mj-ea"/>
                <a:ea typeface="+mj-ea"/>
              </a:rPr>
              <a:t>六月</a:t>
            </a:r>
            <a:endParaRPr lang="zh-CN" altLang="zh-CN" sz="1800" dirty="0">
              <a:solidFill>
                <a:schemeClr val="tx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Oval 17"/>
          <p:cNvSpPr>
            <a:spLocks noChangeArrowheads="1"/>
          </p:cNvSpPr>
          <p:nvPr/>
        </p:nvSpPr>
        <p:spPr bwMode="auto">
          <a:xfrm>
            <a:off x="7213656" y="3747246"/>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6" name="Oval 4"/>
          <p:cNvSpPr>
            <a:spLocks noChangeArrowheads="1"/>
          </p:cNvSpPr>
          <p:nvPr/>
        </p:nvSpPr>
        <p:spPr bwMode="auto">
          <a:xfrm>
            <a:off x="6178040" y="2237536"/>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7" name="Oval 6"/>
          <p:cNvSpPr>
            <a:spLocks noChangeArrowheads="1"/>
          </p:cNvSpPr>
          <p:nvPr/>
        </p:nvSpPr>
        <p:spPr bwMode="auto">
          <a:xfrm>
            <a:off x="4327015" y="4504258"/>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18" name="Oval 7"/>
          <p:cNvSpPr>
            <a:spLocks noChangeArrowheads="1"/>
          </p:cNvSpPr>
          <p:nvPr/>
        </p:nvSpPr>
        <p:spPr bwMode="auto">
          <a:xfrm>
            <a:off x="6978140" y="5367858"/>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19" name="Oval 11" descr="#clear#"/>
          <p:cNvSpPr>
            <a:spLocks noChangeArrowheads="1"/>
          </p:cNvSpPr>
          <p:nvPr/>
        </p:nvSpPr>
        <p:spPr bwMode="auto">
          <a:xfrm>
            <a:off x="4155565" y="2419871"/>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p>
        </p:txBody>
      </p:sp>
      <p:sp>
        <p:nvSpPr>
          <p:cNvPr id="23" name="Oval 12"/>
          <p:cNvSpPr>
            <a:spLocks noChangeArrowheads="1"/>
          </p:cNvSpPr>
          <p:nvPr/>
        </p:nvSpPr>
        <p:spPr bwMode="auto">
          <a:xfrm>
            <a:off x="4684202" y="4624908"/>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9" name="Oval 15" descr="#clear#"/>
          <p:cNvSpPr>
            <a:spLocks noChangeArrowheads="1"/>
          </p:cNvSpPr>
          <p:nvPr/>
        </p:nvSpPr>
        <p:spPr bwMode="auto">
          <a:xfrm>
            <a:off x="6441565" y="2772296"/>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p>
        </p:txBody>
      </p:sp>
      <p:sp>
        <p:nvSpPr>
          <p:cNvPr id="31" name="Oval 21" descr="#clear#"/>
          <p:cNvSpPr>
            <a:spLocks noChangeArrowheads="1"/>
          </p:cNvSpPr>
          <p:nvPr/>
        </p:nvSpPr>
        <p:spPr bwMode="auto">
          <a:xfrm>
            <a:off x="5608127" y="4237558"/>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p>
        </p:txBody>
      </p:sp>
      <p:sp>
        <p:nvSpPr>
          <p:cNvPr id="32" name="圆角矩形 19" descr="#clear#"/>
          <p:cNvSpPr/>
          <p:nvPr/>
        </p:nvSpPr>
        <p:spPr>
          <a:xfrm>
            <a:off x="8206865" y="1926450"/>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3" name="圆角矩形 19" descr="#clear#"/>
          <p:cNvSpPr/>
          <p:nvPr/>
        </p:nvSpPr>
        <p:spPr>
          <a:xfrm>
            <a:off x="7625045" y="4624908"/>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4" name="圆角矩形 19" descr="#clear#"/>
          <p:cNvSpPr/>
          <p:nvPr/>
        </p:nvSpPr>
        <p:spPr>
          <a:xfrm>
            <a:off x="299244" y="3250279"/>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0" name="Freeform 14"/>
          <p:cNvSpPr/>
          <p:nvPr/>
        </p:nvSpPr>
        <p:spPr bwMode="auto">
          <a:xfrm rot="5400000">
            <a:off x="1814411" y="4468721"/>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31" name="Rectangle 15"/>
          <p:cNvSpPr>
            <a:spLocks noChangeArrowheads="1"/>
          </p:cNvSpPr>
          <p:nvPr/>
        </p:nvSpPr>
        <p:spPr bwMode="auto">
          <a:xfrm rot="5400000">
            <a:off x="833213" y="4037691"/>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32" name="Freeform 14"/>
          <p:cNvSpPr/>
          <p:nvPr/>
        </p:nvSpPr>
        <p:spPr bwMode="auto">
          <a:xfrm rot="5400000">
            <a:off x="1814411" y="3363194"/>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33" name="Rectangle 15"/>
          <p:cNvSpPr>
            <a:spLocks noChangeArrowheads="1"/>
          </p:cNvSpPr>
          <p:nvPr/>
        </p:nvSpPr>
        <p:spPr bwMode="auto">
          <a:xfrm rot="5400000">
            <a:off x="833213" y="2932164"/>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25" name="Freeform 13"/>
          <p:cNvSpPr/>
          <p:nvPr/>
        </p:nvSpPr>
        <p:spPr bwMode="auto">
          <a:xfrm rot="5400000">
            <a:off x="1773360" y="4446158"/>
            <a:ext cx="125919" cy="2088312"/>
          </a:xfrm>
          <a:custGeom>
            <a:avLst/>
            <a:gdLst>
              <a:gd name="T0" fmla="*/ 0 w 65"/>
              <a:gd name="T1" fmla="*/ 349 h 1078"/>
              <a:gd name="T2" fmla="*/ 0 w 65"/>
              <a:gd name="T3" fmla="*/ 1078 h 1078"/>
              <a:gd name="T4" fmla="*/ 65 w 65"/>
              <a:gd name="T5" fmla="*/ 729 h 1078"/>
              <a:gd name="T6" fmla="*/ 65 w 65"/>
              <a:gd name="T7" fmla="*/ 0 h 1078"/>
              <a:gd name="T8" fmla="*/ 0 w 65"/>
              <a:gd name="T9" fmla="*/ 349 h 1078"/>
            </a:gdLst>
            <a:ahLst/>
            <a:cxnLst>
              <a:cxn ang="0">
                <a:pos x="T0" y="T1"/>
              </a:cxn>
              <a:cxn ang="0">
                <a:pos x="T2" y="T3"/>
              </a:cxn>
              <a:cxn ang="0">
                <a:pos x="T4" y="T5"/>
              </a:cxn>
              <a:cxn ang="0">
                <a:pos x="T6" y="T7"/>
              </a:cxn>
              <a:cxn ang="0">
                <a:pos x="T8" y="T9"/>
              </a:cxn>
            </a:cxnLst>
            <a:rect l="0" t="0" r="r" b="b"/>
            <a:pathLst>
              <a:path w="65" h="1078">
                <a:moveTo>
                  <a:pt x="0" y="349"/>
                </a:moveTo>
                <a:lnTo>
                  <a:pt x="0" y="1078"/>
                </a:lnTo>
                <a:lnTo>
                  <a:pt x="65" y="729"/>
                </a:lnTo>
                <a:lnTo>
                  <a:pt x="65" y="0"/>
                </a:lnTo>
                <a:lnTo>
                  <a:pt x="0" y="349"/>
                </a:lnTo>
                <a:close/>
              </a:path>
            </a:pathLst>
          </a:custGeom>
          <a:solidFill>
            <a:schemeClr val="accent1">
              <a:lumMod val="50000"/>
            </a:schemeClr>
          </a:solidFill>
          <a:ln>
            <a:noFill/>
          </a:ln>
        </p:spPr>
        <p:txBody>
          <a:bodyPr vert="horz" wrap="square" lIns="91440" tIns="45720" rIns="91440" bIns="45720" numCol="1" anchor="t" anchorCtr="0" compatLnSpc="1"/>
          <a:lstStyle/>
          <a:p>
            <a:endParaRPr lang="id-ID"/>
          </a:p>
        </p:txBody>
      </p:sp>
      <p:sp>
        <p:nvSpPr>
          <p:cNvPr id="26" name="Freeform 16"/>
          <p:cNvSpPr/>
          <p:nvPr/>
        </p:nvSpPr>
        <p:spPr bwMode="auto">
          <a:xfrm rot="5400000">
            <a:off x="2228603" y="5912624"/>
            <a:ext cx="1410288" cy="501737"/>
          </a:xfrm>
          <a:custGeom>
            <a:avLst/>
            <a:gdLst>
              <a:gd name="T0" fmla="*/ 728 w 728"/>
              <a:gd name="T1" fmla="*/ 0 h 259"/>
              <a:gd name="T2" fmla="*/ 728 w 728"/>
              <a:gd name="T3" fmla="*/ 259 h 259"/>
              <a:gd name="T4" fmla="*/ 0 w 728"/>
              <a:gd name="T5" fmla="*/ 259 h 259"/>
              <a:gd name="T6" fmla="*/ 47 w 728"/>
              <a:gd name="T7" fmla="*/ 0 h 259"/>
              <a:gd name="T8" fmla="*/ 728 w 728"/>
              <a:gd name="T9" fmla="*/ 0 h 259"/>
            </a:gdLst>
            <a:ahLst/>
            <a:cxnLst>
              <a:cxn ang="0">
                <a:pos x="T0" y="T1"/>
              </a:cxn>
              <a:cxn ang="0">
                <a:pos x="T2" y="T3"/>
              </a:cxn>
              <a:cxn ang="0">
                <a:pos x="T4" y="T5"/>
              </a:cxn>
              <a:cxn ang="0">
                <a:pos x="T6" y="T7"/>
              </a:cxn>
              <a:cxn ang="0">
                <a:pos x="T8" y="T9"/>
              </a:cxn>
            </a:cxnLst>
            <a:rect l="0" t="0" r="r" b="b"/>
            <a:pathLst>
              <a:path w="728" h="259">
                <a:moveTo>
                  <a:pt x="728" y="0"/>
                </a:moveTo>
                <a:lnTo>
                  <a:pt x="728" y="259"/>
                </a:lnTo>
                <a:lnTo>
                  <a:pt x="0" y="259"/>
                </a:lnTo>
                <a:lnTo>
                  <a:pt x="47" y="0"/>
                </a:lnTo>
                <a:lnTo>
                  <a:pt x="728" y="0"/>
                </a:lnTo>
                <a:close/>
              </a:path>
            </a:pathLst>
          </a:custGeom>
          <a:solidFill>
            <a:schemeClr val="accent2">
              <a:lumMod val="40000"/>
              <a:lumOff val="60000"/>
            </a:schemeClr>
          </a:solidFill>
          <a:ln>
            <a:noFill/>
          </a:ln>
        </p:spPr>
        <p:txBody>
          <a:bodyPr vert="horz" wrap="square" lIns="91440" tIns="45720" rIns="91440" bIns="45720" numCol="1" anchor="t" anchorCtr="0" compatLnSpc="1"/>
          <a:lstStyle/>
          <a:p>
            <a:endParaRPr lang="id-ID"/>
          </a:p>
        </p:txBody>
      </p:sp>
      <p:sp>
        <p:nvSpPr>
          <p:cNvPr id="27" name="Rectangle 17"/>
          <p:cNvSpPr>
            <a:spLocks noChangeArrowheads="1"/>
          </p:cNvSpPr>
          <p:nvPr/>
        </p:nvSpPr>
        <p:spPr bwMode="auto">
          <a:xfrm rot="5400000">
            <a:off x="1269686" y="5459318"/>
            <a:ext cx="1414163" cy="1412227"/>
          </a:xfrm>
          <a:prstGeom prst="rect">
            <a:avLst/>
          </a:prstGeom>
          <a:solidFill>
            <a:schemeClr val="accent2"/>
          </a:solidFill>
          <a:ln>
            <a:noFill/>
          </a:ln>
        </p:spPr>
        <p:txBody>
          <a:bodyPr vert="horz" wrap="square" lIns="91440" tIns="45720" rIns="91440" bIns="45720" numCol="1" anchor="t" anchorCtr="0" compatLnSpc="1"/>
          <a:lstStyle/>
          <a:p>
            <a:endParaRPr lang="id-ID"/>
          </a:p>
        </p:txBody>
      </p:sp>
      <p:sp>
        <p:nvSpPr>
          <p:cNvPr id="28" name="KSO_Shape"/>
          <p:cNvSpPr/>
          <p:nvPr/>
        </p:nvSpPr>
        <p:spPr bwMode="auto">
          <a:xfrm>
            <a:off x="1092506" y="3634697"/>
            <a:ext cx="856319" cy="1154586"/>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KSO_Shape"/>
          <p:cNvSpPr/>
          <p:nvPr/>
        </p:nvSpPr>
        <p:spPr bwMode="auto">
          <a:xfrm>
            <a:off x="1628000" y="5867043"/>
            <a:ext cx="697532" cy="577789"/>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4" name="矩形 33" descr="#clear#"/>
          <p:cNvSpPr/>
          <p:nvPr/>
        </p:nvSpPr>
        <p:spPr>
          <a:xfrm>
            <a:off x="3441144" y="3723378"/>
            <a:ext cx="4931206" cy="1020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1" name="矩形 50" descr="#clear#"/>
          <p:cNvSpPr/>
          <p:nvPr/>
        </p:nvSpPr>
        <p:spPr>
          <a:xfrm>
            <a:off x="3441144" y="5356830"/>
            <a:ext cx="4931206" cy="1020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2" name="Rectangle 41" descr="#clear#"/>
          <p:cNvSpPr>
            <a:spLocks noChangeArrowheads="1"/>
          </p:cNvSpPr>
          <p:nvPr/>
        </p:nvSpPr>
        <p:spPr bwMode="auto">
          <a:xfrm>
            <a:off x="9054534" y="5937864"/>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53" name="Rectangle 42" descr="#clear#"/>
          <p:cNvSpPr>
            <a:spLocks noChangeArrowheads="1"/>
          </p:cNvSpPr>
          <p:nvPr/>
        </p:nvSpPr>
        <p:spPr bwMode="auto">
          <a:xfrm>
            <a:off x="9240588" y="3641757"/>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dirty="0">
                <a:solidFill>
                  <a:schemeClr val="accent1"/>
                </a:solidFill>
                <a:latin typeface="+mn-lt"/>
              </a:rPr>
              <a:t>68</a:t>
            </a:r>
            <a:r>
              <a:rPr lang="en-US" altLang="zh-CN" sz="5400" dirty="0">
                <a:solidFill>
                  <a:schemeClr val="accent1"/>
                </a:solidFill>
                <a:latin typeface="+mn-lt"/>
              </a:rPr>
              <a:t>%</a:t>
            </a:r>
            <a:endParaRPr lang="zh-CN" altLang="en-US" sz="7200" dirty="0">
              <a:solidFill>
                <a:schemeClr val="accent1"/>
              </a:solidFill>
              <a:latin typeface="+mn-lt"/>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28"/>
          <p:cNvSpPr/>
          <p:nvPr/>
        </p:nvSpPr>
        <p:spPr>
          <a:xfrm>
            <a:off x="4492454" y="5084054"/>
            <a:ext cx="2080387" cy="581474"/>
          </a:xfrm>
          <a:custGeom>
            <a:avLst/>
            <a:gdLst>
              <a:gd name="connsiteX0" fmla="*/ 0 w 2989260"/>
              <a:gd name="connsiteY0" fmla="*/ 0 h 835507"/>
              <a:gd name="connsiteX1" fmla="*/ 2989260 w 2989260"/>
              <a:gd name="connsiteY1" fmla="*/ 0 h 835507"/>
              <a:gd name="connsiteX2" fmla="*/ 2989260 w 2989260"/>
              <a:gd name="connsiteY2" fmla="*/ 835507 h 835507"/>
              <a:gd name="connsiteX3" fmla="*/ 698693 w 2989260"/>
              <a:gd name="connsiteY3" fmla="*/ 835507 h 835507"/>
            </a:gdLst>
            <a:ahLst/>
            <a:cxnLst>
              <a:cxn ang="0">
                <a:pos x="connsiteX0" y="connsiteY0"/>
              </a:cxn>
              <a:cxn ang="0">
                <a:pos x="connsiteX1" y="connsiteY1"/>
              </a:cxn>
              <a:cxn ang="0">
                <a:pos x="connsiteX2" y="connsiteY2"/>
              </a:cxn>
              <a:cxn ang="0">
                <a:pos x="connsiteX3" y="connsiteY3"/>
              </a:cxn>
            </a:cxnLst>
            <a:rect l="l" t="t" r="r" b="b"/>
            <a:pathLst>
              <a:path w="2989260" h="835507">
                <a:moveTo>
                  <a:pt x="0" y="0"/>
                </a:moveTo>
                <a:lnTo>
                  <a:pt x="2989260" y="0"/>
                </a:lnTo>
                <a:lnTo>
                  <a:pt x="2989260" y="835507"/>
                </a:lnTo>
                <a:lnTo>
                  <a:pt x="698693" y="835507"/>
                </a:lnTo>
                <a:close/>
              </a:path>
            </a:pathLst>
          </a:custGeom>
          <a:solidFill>
            <a:schemeClr val="accent4"/>
          </a:solidFill>
          <a:ln w="25400" cap="flat" cmpd="sng" algn="ctr">
            <a:noFill/>
            <a:prstDash val="solid"/>
          </a:ln>
          <a:effectLst/>
        </p:spPr>
        <p:txBody>
          <a:bodyPr vert="horz" wrap="square" lIns="720000" tIns="0" rIns="72000" bIns="0" rtlCol="0" anchor="ctr">
            <a:noAutofit/>
          </a:bodyP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8" name="KSO_GT4"/>
          <p:cNvSpPr/>
          <p:nvPr/>
        </p:nvSpPr>
        <p:spPr>
          <a:xfrm>
            <a:off x="5037399" y="3006226"/>
            <a:ext cx="581473" cy="2080387"/>
          </a:xfrm>
          <a:custGeom>
            <a:avLst/>
            <a:gdLst>
              <a:gd name="connsiteX0" fmla="*/ 0 w 1872208"/>
              <a:gd name="connsiteY0" fmla="*/ 0 h 4176464"/>
              <a:gd name="connsiteX1" fmla="*/ 1872208 w 1872208"/>
              <a:gd name="connsiteY1" fmla="*/ 0 h 4176464"/>
              <a:gd name="connsiteX2" fmla="*/ 1872208 w 1872208"/>
              <a:gd name="connsiteY2" fmla="*/ 4176464 h 4176464"/>
              <a:gd name="connsiteX3" fmla="*/ 0 w 1872208"/>
              <a:gd name="connsiteY3" fmla="*/ 4176464 h 4176464"/>
              <a:gd name="connsiteX4" fmla="*/ 0 w 1872208"/>
              <a:gd name="connsiteY4" fmla="*/ 0 h 4176464"/>
              <a:gd name="connsiteX0-1" fmla="*/ 0 w 1872208"/>
              <a:gd name="connsiteY0-2" fmla="*/ 976184 h 4176464"/>
              <a:gd name="connsiteX1-3" fmla="*/ 1872208 w 1872208"/>
              <a:gd name="connsiteY1-4" fmla="*/ 0 h 4176464"/>
              <a:gd name="connsiteX2-5" fmla="*/ 1872208 w 1872208"/>
              <a:gd name="connsiteY2-6" fmla="*/ 4176464 h 4176464"/>
              <a:gd name="connsiteX3-7" fmla="*/ 0 w 1872208"/>
              <a:gd name="connsiteY3-8" fmla="*/ 4176464 h 4176464"/>
              <a:gd name="connsiteX4-9" fmla="*/ 0 w 1872208"/>
              <a:gd name="connsiteY4-10" fmla="*/ 976184 h 41764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72208" h="4176464">
                <a:moveTo>
                  <a:pt x="0" y="976184"/>
                </a:moveTo>
                <a:lnTo>
                  <a:pt x="1872208" y="0"/>
                </a:lnTo>
                <a:lnTo>
                  <a:pt x="1872208" y="4176464"/>
                </a:lnTo>
                <a:lnTo>
                  <a:pt x="0" y="4176464"/>
                </a:lnTo>
                <a:lnTo>
                  <a:pt x="0" y="976184"/>
                </a:lnTo>
                <a:close/>
              </a:path>
            </a:pathLst>
          </a:custGeom>
          <a:solidFill>
            <a:schemeClr val="accent1"/>
          </a:solidFill>
          <a:ln w="25400" cap="flat" cmpd="sng" algn="ctr">
            <a:noFill/>
            <a:prstDash val="solid"/>
          </a:ln>
          <a:effectLst/>
        </p:spPr>
        <p:txBody>
          <a:bodyPr rot="0" spcFirstLastPara="0" vertOverflow="overflow" horzOverflow="overflow" vert="horz" wrap="square" lIns="0" tIns="504000" rIns="0" bIns="0" numCol="1" spcCol="0" rtlCol="0" fromWordArt="0" anchor="ctr" anchorCtr="0" forceAA="0" compatLnSpc="1">
            <a:noAutofit/>
          </a:bodyP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9" name="KSO_GT2"/>
          <p:cNvSpPr/>
          <p:nvPr/>
        </p:nvSpPr>
        <p:spPr>
          <a:xfrm>
            <a:off x="6567127" y="3926272"/>
            <a:ext cx="581473" cy="2080387"/>
          </a:xfrm>
          <a:custGeom>
            <a:avLst/>
            <a:gdLst>
              <a:gd name="connsiteX0" fmla="*/ 0 w 1388671"/>
              <a:gd name="connsiteY0" fmla="*/ 0 h 3097805"/>
              <a:gd name="connsiteX1" fmla="*/ 1388671 w 1388671"/>
              <a:gd name="connsiteY1" fmla="*/ 0 h 3097805"/>
              <a:gd name="connsiteX2" fmla="*/ 1388671 w 1388671"/>
              <a:gd name="connsiteY2" fmla="*/ 2373741 h 3097805"/>
              <a:gd name="connsiteX3" fmla="*/ 0 w 1388671"/>
              <a:gd name="connsiteY3" fmla="*/ 3097805 h 3097805"/>
            </a:gdLst>
            <a:ahLst/>
            <a:cxnLst>
              <a:cxn ang="0">
                <a:pos x="connsiteX0" y="connsiteY0"/>
              </a:cxn>
              <a:cxn ang="0">
                <a:pos x="connsiteX1" y="connsiteY1"/>
              </a:cxn>
              <a:cxn ang="0">
                <a:pos x="connsiteX2" y="connsiteY2"/>
              </a:cxn>
              <a:cxn ang="0">
                <a:pos x="connsiteX3" y="connsiteY3"/>
              </a:cxn>
            </a:cxnLst>
            <a:rect l="l" t="t" r="r" b="b"/>
            <a:pathLst>
              <a:path w="1388671" h="3097805">
                <a:moveTo>
                  <a:pt x="0" y="0"/>
                </a:moveTo>
                <a:lnTo>
                  <a:pt x="1388671" y="0"/>
                </a:lnTo>
                <a:lnTo>
                  <a:pt x="1388671" y="2373741"/>
                </a:lnTo>
                <a:lnTo>
                  <a:pt x="0" y="3097805"/>
                </a:lnTo>
                <a:close/>
              </a:path>
            </a:pathLst>
          </a:custGeom>
          <a:solidFill>
            <a:schemeClr val="accent3"/>
          </a:solidFill>
          <a:ln w="12700" cap="flat" cmpd="sng" algn="ctr">
            <a:noFill/>
            <a:prstDash val="solid"/>
            <a:miter lim="800000"/>
          </a:ln>
          <a:effectLst/>
        </p:spPr>
        <p:txBody>
          <a:bodyPr lIns="0" tIns="0" rIns="0" bIns="432000" rtlCol="0" anchor="ct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20" name="任意多边形 37"/>
          <p:cNvSpPr/>
          <p:nvPr/>
        </p:nvSpPr>
        <p:spPr>
          <a:xfrm>
            <a:off x="5618873" y="3346660"/>
            <a:ext cx="2080674" cy="581474"/>
          </a:xfrm>
          <a:custGeom>
            <a:avLst/>
            <a:gdLst>
              <a:gd name="connsiteX0" fmla="*/ 0 w 2989673"/>
              <a:gd name="connsiteY0" fmla="*/ 0 h 835507"/>
              <a:gd name="connsiteX1" fmla="*/ 2290883 w 2989673"/>
              <a:gd name="connsiteY1" fmla="*/ 0 h 835507"/>
              <a:gd name="connsiteX2" fmla="*/ 2989673 w 2989673"/>
              <a:gd name="connsiteY2" fmla="*/ 835507 h 835507"/>
              <a:gd name="connsiteX3" fmla="*/ 0 w 2989673"/>
              <a:gd name="connsiteY3" fmla="*/ 835507 h 835507"/>
            </a:gdLst>
            <a:ahLst/>
            <a:cxnLst>
              <a:cxn ang="0">
                <a:pos x="connsiteX0" y="connsiteY0"/>
              </a:cxn>
              <a:cxn ang="0">
                <a:pos x="connsiteX1" y="connsiteY1"/>
              </a:cxn>
              <a:cxn ang="0">
                <a:pos x="connsiteX2" y="connsiteY2"/>
              </a:cxn>
              <a:cxn ang="0">
                <a:pos x="connsiteX3" y="connsiteY3"/>
              </a:cxn>
            </a:cxnLst>
            <a:rect l="l" t="t" r="r" b="b"/>
            <a:pathLst>
              <a:path w="2989673" h="835507">
                <a:moveTo>
                  <a:pt x="0" y="0"/>
                </a:moveTo>
                <a:lnTo>
                  <a:pt x="2290883" y="0"/>
                </a:lnTo>
                <a:lnTo>
                  <a:pt x="2989673" y="835507"/>
                </a:lnTo>
                <a:lnTo>
                  <a:pt x="0" y="835507"/>
                </a:lnTo>
                <a:close/>
              </a:path>
            </a:pathLst>
          </a:custGeom>
          <a:solidFill>
            <a:schemeClr val="accent2"/>
          </a:solidFill>
          <a:ln w="25400" cap="flat" cmpd="sng" algn="ctr">
            <a:noFill/>
            <a:prstDash val="solid"/>
          </a:ln>
          <a:effectLst/>
        </p:spPr>
        <p:txBody>
          <a:bodyPr vert="horz" wrap="square" lIns="72000" tIns="0" rIns="720000" bIns="0" rtlCol="0" anchor="ctr">
            <a:noAutofit/>
          </a:bodyPr>
          <a:lstStyle/>
          <a:p>
            <a:pPr marL="0" marR="0" lvl="0" indent="0"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21" name="矩形 20" descr="#clear#"/>
          <p:cNvSpPr/>
          <p:nvPr/>
        </p:nvSpPr>
        <p:spPr>
          <a:xfrm>
            <a:off x="770568" y="486895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descr="#clear#"/>
          <p:cNvSpPr/>
          <p:nvPr/>
        </p:nvSpPr>
        <p:spPr>
          <a:xfrm>
            <a:off x="770568" y="2503329"/>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descr="#clear#"/>
          <p:cNvSpPr/>
          <p:nvPr/>
        </p:nvSpPr>
        <p:spPr>
          <a:xfrm>
            <a:off x="8264712" y="486895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矩形 23" descr="#clear#"/>
          <p:cNvSpPr/>
          <p:nvPr/>
        </p:nvSpPr>
        <p:spPr>
          <a:xfrm>
            <a:off x="8264712" y="2503329"/>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8" name="KSO_Shape"/>
          <p:cNvSpPr/>
          <p:nvPr/>
        </p:nvSpPr>
        <p:spPr bwMode="auto">
          <a:xfrm>
            <a:off x="5719760" y="4254829"/>
            <a:ext cx="752480" cy="516703"/>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tx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1" name="直接连接符 10"/>
          <p:cNvCxnSpPr/>
          <p:nvPr/>
        </p:nvCxnSpPr>
        <p:spPr>
          <a:xfrm>
            <a:off x="1312889" y="3131323"/>
            <a:ext cx="10084836" cy="0"/>
          </a:xfrm>
          <a:prstGeom prst="line">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038142" y="6233928"/>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charset="-122"/>
              <a:ea typeface="微软雅黑" panose="020B0503020204020204" charset="-122"/>
            </a:endParaRPr>
          </a:p>
        </p:txBody>
      </p:sp>
      <p:sp>
        <p:nvSpPr>
          <p:cNvPr id="13" name="矩形 12"/>
          <p:cNvSpPr/>
          <p:nvPr/>
        </p:nvSpPr>
        <p:spPr>
          <a:xfrm>
            <a:off x="2210817" y="3311155"/>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14" name="矩形 13" descr="#clear#"/>
          <p:cNvSpPr/>
          <p:nvPr/>
        </p:nvSpPr>
        <p:spPr>
          <a:xfrm>
            <a:off x="2038142" y="3598947"/>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010103"/>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010103"/>
              </a:solidFill>
              <a:latin typeface="幼圆" panose="02010509060101010101" pitchFamily="49" charset="-122"/>
              <a:ea typeface="幼圆" panose="02010509060101010101" pitchFamily="49" charset="-122"/>
            </a:endParaRPr>
          </a:p>
        </p:txBody>
      </p:sp>
      <p:sp>
        <p:nvSpPr>
          <p:cNvPr id="15" name="直角三角形 14"/>
          <p:cNvSpPr/>
          <p:nvPr/>
        </p:nvSpPr>
        <p:spPr>
          <a:xfrm>
            <a:off x="3764890" y="3598947"/>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6" name="椭圆 15"/>
          <p:cNvSpPr/>
          <p:nvPr/>
        </p:nvSpPr>
        <p:spPr>
          <a:xfrm>
            <a:off x="2488462" y="1722212"/>
            <a:ext cx="1171458" cy="1171458"/>
          </a:xfrm>
          <a:prstGeom prst="ellipse">
            <a:avLst/>
          </a:prstGeom>
          <a:solidFill>
            <a:schemeClr val="accent1"/>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10240" y="6233928"/>
            <a:ext cx="1726748" cy="108357"/>
          </a:xfrm>
          <a:prstGeom prst="rect">
            <a:avLst/>
          </a:prstGeom>
          <a:solidFill>
            <a:schemeClr val="accent2"/>
          </a:solidFill>
          <a:ln w="63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charset="-122"/>
              <a:ea typeface="微软雅黑" panose="020B0503020204020204" charset="-122"/>
            </a:endParaRPr>
          </a:p>
        </p:txBody>
      </p:sp>
      <p:sp>
        <p:nvSpPr>
          <p:cNvPr id="18" name="矩形 17"/>
          <p:cNvSpPr/>
          <p:nvPr/>
        </p:nvSpPr>
        <p:spPr>
          <a:xfrm>
            <a:off x="4282915" y="3311155"/>
            <a:ext cx="1726748" cy="402908"/>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19" name="矩形 18" descr="#clear#"/>
          <p:cNvSpPr/>
          <p:nvPr/>
        </p:nvSpPr>
        <p:spPr>
          <a:xfrm>
            <a:off x="4110240" y="3598947"/>
            <a:ext cx="1726748" cy="2647681"/>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010103"/>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010103"/>
              </a:solidFill>
              <a:latin typeface="幼圆" panose="02010509060101010101" pitchFamily="49" charset="-122"/>
              <a:ea typeface="幼圆" panose="02010509060101010101" pitchFamily="49" charset="-122"/>
            </a:endParaRPr>
          </a:p>
        </p:txBody>
      </p:sp>
      <p:sp>
        <p:nvSpPr>
          <p:cNvPr id="20" name="直角三角形 19"/>
          <p:cNvSpPr/>
          <p:nvPr/>
        </p:nvSpPr>
        <p:spPr>
          <a:xfrm>
            <a:off x="5836988" y="3598947"/>
            <a:ext cx="172675" cy="115117"/>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1" name="椭圆 20"/>
          <p:cNvSpPr/>
          <p:nvPr/>
        </p:nvSpPr>
        <p:spPr>
          <a:xfrm>
            <a:off x="4560560" y="1722212"/>
            <a:ext cx="1171458" cy="1171458"/>
          </a:xfrm>
          <a:prstGeom prst="ellipse">
            <a:avLst/>
          </a:prstGeom>
          <a:solidFill>
            <a:schemeClr val="accent2"/>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6182338" y="6233928"/>
            <a:ext cx="1726748" cy="108357"/>
          </a:xfrm>
          <a:prstGeom prst="rect">
            <a:avLst/>
          </a:prstGeom>
          <a:solidFill>
            <a:schemeClr val="accent3"/>
          </a:solidFill>
          <a:ln w="63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charset="-122"/>
              <a:ea typeface="微软雅黑" panose="020B0503020204020204" charset="-122"/>
            </a:endParaRPr>
          </a:p>
        </p:txBody>
      </p:sp>
      <p:sp>
        <p:nvSpPr>
          <p:cNvPr id="23" name="矩形 22"/>
          <p:cNvSpPr/>
          <p:nvPr/>
        </p:nvSpPr>
        <p:spPr>
          <a:xfrm>
            <a:off x="6355013" y="3311155"/>
            <a:ext cx="1726748" cy="402908"/>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4" name="矩形 23" descr="#clear#"/>
          <p:cNvSpPr/>
          <p:nvPr/>
        </p:nvSpPr>
        <p:spPr>
          <a:xfrm>
            <a:off x="6182338" y="3598947"/>
            <a:ext cx="1726748" cy="2647681"/>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010103"/>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010103"/>
              </a:solidFill>
              <a:latin typeface="幼圆" panose="02010509060101010101" pitchFamily="49" charset="-122"/>
              <a:ea typeface="幼圆" panose="02010509060101010101" pitchFamily="49" charset="-122"/>
            </a:endParaRPr>
          </a:p>
        </p:txBody>
      </p:sp>
      <p:sp>
        <p:nvSpPr>
          <p:cNvPr id="25" name="直角三角形 24"/>
          <p:cNvSpPr/>
          <p:nvPr/>
        </p:nvSpPr>
        <p:spPr>
          <a:xfrm>
            <a:off x="7909086" y="3598947"/>
            <a:ext cx="172675" cy="115117"/>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6" name="椭圆 25"/>
          <p:cNvSpPr/>
          <p:nvPr/>
        </p:nvSpPr>
        <p:spPr>
          <a:xfrm>
            <a:off x="6632658" y="1722212"/>
            <a:ext cx="1171458" cy="1171458"/>
          </a:xfrm>
          <a:prstGeom prst="ellipse">
            <a:avLst/>
          </a:prstGeom>
          <a:solidFill>
            <a:schemeClr val="accent3"/>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8254436" y="6233928"/>
            <a:ext cx="1726748" cy="108357"/>
          </a:xfrm>
          <a:prstGeom prst="rect">
            <a:avLst/>
          </a:prstGeom>
          <a:solidFill>
            <a:schemeClr val="accent4"/>
          </a:solidFill>
          <a:ln w="63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charset="-122"/>
              <a:ea typeface="微软雅黑" panose="020B0503020204020204" charset="-122"/>
            </a:endParaRPr>
          </a:p>
        </p:txBody>
      </p:sp>
      <p:sp>
        <p:nvSpPr>
          <p:cNvPr id="28" name="矩形 27"/>
          <p:cNvSpPr/>
          <p:nvPr/>
        </p:nvSpPr>
        <p:spPr>
          <a:xfrm>
            <a:off x="8427111" y="3311155"/>
            <a:ext cx="1726748" cy="402908"/>
          </a:xfrm>
          <a:prstGeom prst="rect">
            <a:avLst/>
          </a:prstGeom>
          <a:solidFill>
            <a:schemeClr val="accent4"/>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36" name="矩形 35" descr="#clear#"/>
          <p:cNvSpPr/>
          <p:nvPr/>
        </p:nvSpPr>
        <p:spPr>
          <a:xfrm>
            <a:off x="8254436" y="3598947"/>
            <a:ext cx="1726748" cy="2647681"/>
          </a:xfrm>
          <a:prstGeom prst="rect">
            <a:avLst/>
          </a:prstGeom>
          <a:solidFill>
            <a:srgbClr val="FFFFFF"/>
          </a:solidFill>
          <a:ln w="3175">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010103"/>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010103"/>
              </a:solidFill>
              <a:latin typeface="幼圆" panose="02010509060101010101" pitchFamily="49" charset="-122"/>
              <a:ea typeface="幼圆" panose="02010509060101010101" pitchFamily="49" charset="-122"/>
            </a:endParaRPr>
          </a:p>
        </p:txBody>
      </p:sp>
      <p:sp>
        <p:nvSpPr>
          <p:cNvPr id="37" name="直角三角形 36"/>
          <p:cNvSpPr/>
          <p:nvPr/>
        </p:nvSpPr>
        <p:spPr>
          <a:xfrm>
            <a:off x="9981184" y="3598947"/>
            <a:ext cx="172675" cy="115117"/>
          </a:xfrm>
          <a:prstGeom prst="r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39" name="椭圆 38"/>
          <p:cNvSpPr/>
          <p:nvPr/>
        </p:nvSpPr>
        <p:spPr>
          <a:xfrm>
            <a:off x="8704756" y="1722212"/>
            <a:ext cx="1171458" cy="1171458"/>
          </a:xfrm>
          <a:prstGeom prst="ellipse">
            <a:avLst/>
          </a:prstGeom>
          <a:solidFill>
            <a:schemeClr val="accent4"/>
          </a:solidFill>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KSO_Shape"/>
          <p:cNvSpPr/>
          <p:nvPr/>
        </p:nvSpPr>
        <p:spPr bwMode="auto">
          <a:xfrm>
            <a:off x="4874239" y="1967169"/>
            <a:ext cx="544099" cy="681544"/>
          </a:xfrm>
          <a:custGeom>
            <a:avLst/>
            <a:gdLst>
              <a:gd name="T0" fmla="*/ 287353 w 5041"/>
              <a:gd name="T1" fmla="*/ 1349891 h 6311"/>
              <a:gd name="T2" fmla="*/ 101419 w 5041"/>
              <a:gd name="T3" fmla="*/ 1349891 h 6311"/>
              <a:gd name="T4" fmla="*/ 15394 w 5041"/>
              <a:gd name="T5" fmla="*/ 1187191 h 6311"/>
              <a:gd name="T6" fmla="*/ 124661 w 5041"/>
              <a:gd name="T7" fmla="*/ 1031133 h 6311"/>
              <a:gd name="T8" fmla="*/ 308482 w 5041"/>
              <a:gd name="T9" fmla="*/ 1057998 h 6311"/>
              <a:gd name="T10" fmla="*/ 676126 w 5041"/>
              <a:gd name="T11" fmla="*/ 696679 h 6311"/>
              <a:gd name="T12" fmla="*/ 724421 w 5041"/>
              <a:gd name="T13" fmla="*/ 694566 h 6311"/>
              <a:gd name="T14" fmla="*/ 417146 w 5041"/>
              <a:gd name="T15" fmla="*/ 893789 h 6311"/>
              <a:gd name="T16" fmla="*/ 415938 w 5041"/>
              <a:gd name="T17" fmla="*/ 527942 h 6311"/>
              <a:gd name="T18" fmla="*/ 469062 w 5041"/>
              <a:gd name="T19" fmla="*/ 472100 h 6311"/>
              <a:gd name="T20" fmla="*/ 837309 w 5041"/>
              <a:gd name="T21" fmla="*/ 707244 h 6311"/>
              <a:gd name="T22" fmla="*/ 749473 w 5041"/>
              <a:gd name="T23" fmla="*/ 504096 h 6311"/>
              <a:gd name="T24" fmla="*/ 463025 w 5041"/>
              <a:gd name="T25" fmla="*/ 349849 h 6311"/>
              <a:gd name="T26" fmla="*/ 646545 w 5041"/>
              <a:gd name="T27" fmla="*/ 333549 h 6311"/>
              <a:gd name="T28" fmla="*/ 913374 w 5041"/>
              <a:gd name="T29" fmla="*/ 283441 h 6311"/>
              <a:gd name="T30" fmla="*/ 816180 w 5041"/>
              <a:gd name="T31" fmla="*/ 217033 h 6311"/>
              <a:gd name="T32" fmla="*/ 456385 w 5041"/>
              <a:gd name="T33" fmla="*/ 242691 h 6311"/>
              <a:gd name="T34" fmla="*/ 606099 w 5041"/>
              <a:gd name="T35" fmla="*/ 152738 h 6311"/>
              <a:gd name="T36" fmla="*/ 725326 w 5041"/>
              <a:gd name="T37" fmla="*/ 20526 h 6311"/>
              <a:gd name="T38" fmla="*/ 483249 w 5041"/>
              <a:gd name="T39" fmla="*/ 97197 h 6311"/>
              <a:gd name="T40" fmla="*/ 348024 w 5041"/>
              <a:gd name="T41" fmla="*/ 209487 h 6311"/>
              <a:gd name="T42" fmla="*/ 398733 w 5041"/>
              <a:gd name="T43" fmla="*/ 2415 h 6311"/>
              <a:gd name="T44" fmla="*/ 292183 w 5041"/>
              <a:gd name="T45" fmla="*/ 57050 h 6311"/>
              <a:gd name="T46" fmla="*/ 260791 w 5041"/>
              <a:gd name="T47" fmla="*/ 279819 h 6311"/>
              <a:gd name="T48" fmla="*/ 165108 w 5041"/>
              <a:gd name="T49" fmla="*/ 289478 h 6311"/>
              <a:gd name="T50" fmla="*/ 19016 w 5041"/>
              <a:gd name="T51" fmla="*/ 471496 h 6311"/>
              <a:gd name="T52" fmla="*/ 255056 w 5041"/>
              <a:gd name="T53" fmla="*/ 346226 h 6311"/>
              <a:gd name="T54" fmla="*/ 32297 w 5041"/>
              <a:gd name="T55" fmla="*/ 626347 h 6311"/>
              <a:gd name="T56" fmla="*/ 14187 w 5041"/>
              <a:gd name="T57" fmla="*/ 857265 h 6311"/>
              <a:gd name="T58" fmla="*/ 276185 w 5041"/>
              <a:gd name="T59" fmla="*/ 409012 h 6311"/>
              <a:gd name="T60" fmla="*/ 273771 w 5041"/>
              <a:gd name="T61" fmla="*/ 773652 h 6311"/>
              <a:gd name="T62" fmla="*/ 419560 w 5041"/>
              <a:gd name="T63" fmla="*/ 996722 h 6311"/>
              <a:gd name="T64" fmla="*/ 1504380 w 5041"/>
              <a:gd name="T65" fmla="*/ 684303 h 6311"/>
              <a:gd name="T66" fmla="*/ 1316936 w 5041"/>
              <a:gd name="T67" fmla="*/ 501681 h 6311"/>
              <a:gd name="T68" fmla="*/ 1392699 w 5041"/>
              <a:gd name="T69" fmla="*/ 483872 h 6311"/>
              <a:gd name="T70" fmla="*/ 1366740 w 5041"/>
              <a:gd name="T71" fmla="*/ 402371 h 6311"/>
              <a:gd name="T72" fmla="*/ 1215215 w 5041"/>
              <a:gd name="T73" fmla="*/ 382751 h 6311"/>
              <a:gd name="T74" fmla="*/ 1151527 w 5041"/>
              <a:gd name="T75" fmla="*/ 362225 h 6311"/>
              <a:gd name="T76" fmla="*/ 1004832 w 5041"/>
              <a:gd name="T77" fmla="*/ 210090 h 6311"/>
              <a:gd name="T78" fmla="*/ 974647 w 5041"/>
              <a:gd name="T79" fmla="*/ 248124 h 6311"/>
              <a:gd name="T80" fmla="*/ 1029885 w 5041"/>
              <a:gd name="T81" fmla="*/ 386071 h 6311"/>
              <a:gd name="T82" fmla="*/ 828858 w 5041"/>
              <a:gd name="T83" fmla="*/ 348038 h 6311"/>
              <a:gd name="T84" fmla="*/ 937823 w 5041"/>
              <a:gd name="T85" fmla="*/ 452177 h 6311"/>
              <a:gd name="T86" fmla="*/ 872021 w 5041"/>
              <a:gd name="T87" fmla="*/ 575032 h 6311"/>
              <a:gd name="T88" fmla="*/ 1095384 w 5041"/>
              <a:gd name="T89" fmla="*/ 525226 h 6311"/>
              <a:gd name="T90" fmla="*/ 1170543 w 5041"/>
              <a:gd name="T91" fmla="*/ 898317 h 6311"/>
              <a:gd name="T92" fmla="*/ 1216121 w 5041"/>
              <a:gd name="T93" fmla="*/ 1062526 h 6311"/>
              <a:gd name="T94" fmla="*/ 1198916 w 5041"/>
              <a:gd name="T95" fmla="*/ 597369 h 6311"/>
              <a:gd name="T96" fmla="*/ 1391189 w 5041"/>
              <a:gd name="T97" fmla="*/ 697584 h 6311"/>
              <a:gd name="T98" fmla="*/ 450348 w 5041"/>
              <a:gd name="T99" fmla="*/ 1480593 h 6311"/>
              <a:gd name="T100" fmla="*/ 548749 w 5041"/>
              <a:gd name="T101" fmla="*/ 594954 h 6311"/>
              <a:gd name="T102" fmla="*/ 707819 w 5041"/>
              <a:gd name="T103" fmla="*/ 1100559 h 6311"/>
              <a:gd name="T104" fmla="*/ 642018 w 5041"/>
              <a:gd name="T105" fmla="*/ 1262655 h 6311"/>
              <a:gd name="T106" fmla="*/ 526714 w 5041"/>
              <a:gd name="T107" fmla="*/ 769124 h 6311"/>
              <a:gd name="T108" fmla="*/ 808634 w 5041"/>
              <a:gd name="T109" fmla="*/ 1125010 h 6311"/>
              <a:gd name="T110" fmla="*/ 878058 w 5041"/>
              <a:gd name="T111" fmla="*/ 1248166 h 6311"/>
              <a:gd name="T112" fmla="*/ 1023848 w 5041"/>
              <a:gd name="T113" fmla="*/ 708753 h 6311"/>
              <a:gd name="T114" fmla="*/ 1127078 w 5041"/>
              <a:gd name="T115" fmla="*/ 1695513 h 6311"/>
              <a:gd name="T116" fmla="*/ 966196 w 5041"/>
              <a:gd name="T117" fmla="*/ 1476669 h 6311"/>
              <a:gd name="T118" fmla="*/ 772715 w 5041"/>
              <a:gd name="T119" fmla="*/ 1417506 h 6311"/>
              <a:gd name="T120" fmla="*/ 583460 w 5041"/>
              <a:gd name="T121" fmla="*/ 1463388 h 6311"/>
              <a:gd name="T122" fmla="*/ 411109 w 5041"/>
              <a:gd name="T123" fmla="*/ 1662008 h 63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041" h="6311">
                <a:moveTo>
                  <a:pt x="1238" y="3964"/>
                </a:moveTo>
                <a:lnTo>
                  <a:pt x="1238" y="3964"/>
                </a:lnTo>
                <a:lnTo>
                  <a:pt x="1238" y="3994"/>
                </a:lnTo>
                <a:lnTo>
                  <a:pt x="1236" y="4024"/>
                </a:lnTo>
                <a:lnTo>
                  <a:pt x="1231" y="4054"/>
                </a:lnTo>
                <a:lnTo>
                  <a:pt x="1226" y="4084"/>
                </a:lnTo>
                <a:lnTo>
                  <a:pt x="1219" y="4112"/>
                </a:lnTo>
                <a:lnTo>
                  <a:pt x="1211" y="4141"/>
                </a:lnTo>
                <a:lnTo>
                  <a:pt x="1203" y="4168"/>
                </a:lnTo>
                <a:lnTo>
                  <a:pt x="1192" y="4195"/>
                </a:lnTo>
                <a:lnTo>
                  <a:pt x="1180" y="4221"/>
                </a:lnTo>
                <a:lnTo>
                  <a:pt x="1166" y="4246"/>
                </a:lnTo>
                <a:lnTo>
                  <a:pt x="1152" y="4272"/>
                </a:lnTo>
                <a:lnTo>
                  <a:pt x="1137" y="4296"/>
                </a:lnTo>
                <a:lnTo>
                  <a:pt x="1120" y="4319"/>
                </a:lnTo>
                <a:lnTo>
                  <a:pt x="1103" y="4342"/>
                </a:lnTo>
                <a:lnTo>
                  <a:pt x="1084" y="4363"/>
                </a:lnTo>
                <a:lnTo>
                  <a:pt x="1064" y="4384"/>
                </a:lnTo>
                <a:lnTo>
                  <a:pt x="1043" y="4404"/>
                </a:lnTo>
                <a:lnTo>
                  <a:pt x="1022" y="4422"/>
                </a:lnTo>
                <a:lnTo>
                  <a:pt x="999" y="4440"/>
                </a:lnTo>
                <a:lnTo>
                  <a:pt x="976" y="4456"/>
                </a:lnTo>
                <a:lnTo>
                  <a:pt x="952" y="4472"/>
                </a:lnTo>
                <a:lnTo>
                  <a:pt x="928" y="4486"/>
                </a:lnTo>
                <a:lnTo>
                  <a:pt x="901" y="4499"/>
                </a:lnTo>
                <a:lnTo>
                  <a:pt x="875" y="4511"/>
                </a:lnTo>
                <a:lnTo>
                  <a:pt x="848" y="4521"/>
                </a:lnTo>
                <a:lnTo>
                  <a:pt x="821" y="4531"/>
                </a:lnTo>
                <a:lnTo>
                  <a:pt x="792" y="4539"/>
                </a:lnTo>
                <a:lnTo>
                  <a:pt x="764" y="4546"/>
                </a:lnTo>
                <a:lnTo>
                  <a:pt x="734" y="4551"/>
                </a:lnTo>
                <a:lnTo>
                  <a:pt x="704" y="4554"/>
                </a:lnTo>
                <a:lnTo>
                  <a:pt x="675" y="4558"/>
                </a:lnTo>
                <a:lnTo>
                  <a:pt x="644" y="4558"/>
                </a:lnTo>
                <a:lnTo>
                  <a:pt x="613" y="4558"/>
                </a:lnTo>
                <a:lnTo>
                  <a:pt x="583" y="4554"/>
                </a:lnTo>
                <a:lnTo>
                  <a:pt x="554" y="4551"/>
                </a:lnTo>
                <a:lnTo>
                  <a:pt x="524" y="4546"/>
                </a:lnTo>
                <a:lnTo>
                  <a:pt x="495" y="4539"/>
                </a:lnTo>
                <a:lnTo>
                  <a:pt x="467" y="4531"/>
                </a:lnTo>
                <a:lnTo>
                  <a:pt x="439" y="4521"/>
                </a:lnTo>
                <a:lnTo>
                  <a:pt x="413" y="4511"/>
                </a:lnTo>
                <a:lnTo>
                  <a:pt x="386" y="4499"/>
                </a:lnTo>
                <a:lnTo>
                  <a:pt x="361" y="4486"/>
                </a:lnTo>
                <a:lnTo>
                  <a:pt x="336" y="4472"/>
                </a:lnTo>
                <a:lnTo>
                  <a:pt x="311" y="4456"/>
                </a:lnTo>
                <a:lnTo>
                  <a:pt x="288" y="4440"/>
                </a:lnTo>
                <a:lnTo>
                  <a:pt x="266" y="4422"/>
                </a:lnTo>
                <a:lnTo>
                  <a:pt x="244" y="4404"/>
                </a:lnTo>
                <a:lnTo>
                  <a:pt x="223" y="4384"/>
                </a:lnTo>
                <a:lnTo>
                  <a:pt x="204" y="4363"/>
                </a:lnTo>
                <a:lnTo>
                  <a:pt x="185" y="4342"/>
                </a:lnTo>
                <a:lnTo>
                  <a:pt x="167" y="4319"/>
                </a:lnTo>
                <a:lnTo>
                  <a:pt x="151" y="4296"/>
                </a:lnTo>
                <a:lnTo>
                  <a:pt x="135" y="4272"/>
                </a:lnTo>
                <a:lnTo>
                  <a:pt x="121" y="4246"/>
                </a:lnTo>
                <a:lnTo>
                  <a:pt x="108" y="4221"/>
                </a:lnTo>
                <a:lnTo>
                  <a:pt x="96" y="4195"/>
                </a:lnTo>
                <a:lnTo>
                  <a:pt x="86" y="4168"/>
                </a:lnTo>
                <a:lnTo>
                  <a:pt x="76" y="4141"/>
                </a:lnTo>
                <a:lnTo>
                  <a:pt x="68" y="4112"/>
                </a:lnTo>
                <a:lnTo>
                  <a:pt x="62" y="4084"/>
                </a:lnTo>
                <a:lnTo>
                  <a:pt x="56" y="4054"/>
                </a:lnTo>
                <a:lnTo>
                  <a:pt x="53" y="4024"/>
                </a:lnTo>
                <a:lnTo>
                  <a:pt x="51" y="3994"/>
                </a:lnTo>
                <a:lnTo>
                  <a:pt x="50" y="3964"/>
                </a:lnTo>
                <a:lnTo>
                  <a:pt x="51" y="3933"/>
                </a:lnTo>
                <a:lnTo>
                  <a:pt x="53" y="3903"/>
                </a:lnTo>
                <a:lnTo>
                  <a:pt x="56" y="3873"/>
                </a:lnTo>
                <a:lnTo>
                  <a:pt x="62" y="3844"/>
                </a:lnTo>
                <a:lnTo>
                  <a:pt x="68" y="3815"/>
                </a:lnTo>
                <a:lnTo>
                  <a:pt x="76" y="3786"/>
                </a:lnTo>
                <a:lnTo>
                  <a:pt x="86" y="3759"/>
                </a:lnTo>
                <a:lnTo>
                  <a:pt x="96" y="3733"/>
                </a:lnTo>
                <a:lnTo>
                  <a:pt x="108" y="3706"/>
                </a:lnTo>
                <a:lnTo>
                  <a:pt x="121" y="3680"/>
                </a:lnTo>
                <a:lnTo>
                  <a:pt x="135" y="3656"/>
                </a:lnTo>
                <a:lnTo>
                  <a:pt x="151" y="3631"/>
                </a:lnTo>
                <a:lnTo>
                  <a:pt x="167" y="3608"/>
                </a:lnTo>
                <a:lnTo>
                  <a:pt x="185" y="3585"/>
                </a:lnTo>
                <a:lnTo>
                  <a:pt x="204" y="3564"/>
                </a:lnTo>
                <a:lnTo>
                  <a:pt x="223" y="3543"/>
                </a:lnTo>
                <a:lnTo>
                  <a:pt x="244" y="3524"/>
                </a:lnTo>
                <a:lnTo>
                  <a:pt x="266" y="3505"/>
                </a:lnTo>
                <a:lnTo>
                  <a:pt x="288" y="3487"/>
                </a:lnTo>
                <a:lnTo>
                  <a:pt x="311" y="3471"/>
                </a:lnTo>
                <a:lnTo>
                  <a:pt x="336" y="3455"/>
                </a:lnTo>
                <a:lnTo>
                  <a:pt x="361" y="3441"/>
                </a:lnTo>
                <a:lnTo>
                  <a:pt x="386" y="3428"/>
                </a:lnTo>
                <a:lnTo>
                  <a:pt x="413" y="3416"/>
                </a:lnTo>
                <a:lnTo>
                  <a:pt x="439" y="3405"/>
                </a:lnTo>
                <a:lnTo>
                  <a:pt x="467" y="3396"/>
                </a:lnTo>
                <a:lnTo>
                  <a:pt x="495" y="3388"/>
                </a:lnTo>
                <a:lnTo>
                  <a:pt x="524" y="3382"/>
                </a:lnTo>
                <a:lnTo>
                  <a:pt x="554" y="3376"/>
                </a:lnTo>
                <a:lnTo>
                  <a:pt x="583" y="3372"/>
                </a:lnTo>
                <a:lnTo>
                  <a:pt x="613" y="3370"/>
                </a:lnTo>
                <a:lnTo>
                  <a:pt x="644" y="3370"/>
                </a:lnTo>
                <a:lnTo>
                  <a:pt x="675" y="3370"/>
                </a:lnTo>
                <a:lnTo>
                  <a:pt x="704" y="3372"/>
                </a:lnTo>
                <a:lnTo>
                  <a:pt x="734" y="3376"/>
                </a:lnTo>
                <a:lnTo>
                  <a:pt x="764" y="3382"/>
                </a:lnTo>
                <a:lnTo>
                  <a:pt x="792" y="3388"/>
                </a:lnTo>
                <a:lnTo>
                  <a:pt x="821" y="3396"/>
                </a:lnTo>
                <a:lnTo>
                  <a:pt x="848" y="3405"/>
                </a:lnTo>
                <a:lnTo>
                  <a:pt x="875" y="3416"/>
                </a:lnTo>
                <a:lnTo>
                  <a:pt x="901" y="3428"/>
                </a:lnTo>
                <a:lnTo>
                  <a:pt x="928" y="3441"/>
                </a:lnTo>
                <a:lnTo>
                  <a:pt x="952" y="3455"/>
                </a:lnTo>
                <a:lnTo>
                  <a:pt x="976" y="3471"/>
                </a:lnTo>
                <a:lnTo>
                  <a:pt x="999" y="3487"/>
                </a:lnTo>
                <a:lnTo>
                  <a:pt x="1022" y="3505"/>
                </a:lnTo>
                <a:lnTo>
                  <a:pt x="1043" y="3524"/>
                </a:lnTo>
                <a:lnTo>
                  <a:pt x="1064" y="3543"/>
                </a:lnTo>
                <a:lnTo>
                  <a:pt x="1084" y="3564"/>
                </a:lnTo>
                <a:lnTo>
                  <a:pt x="1103" y="3585"/>
                </a:lnTo>
                <a:lnTo>
                  <a:pt x="1120" y="3608"/>
                </a:lnTo>
                <a:lnTo>
                  <a:pt x="1137" y="3631"/>
                </a:lnTo>
                <a:lnTo>
                  <a:pt x="1152" y="3656"/>
                </a:lnTo>
                <a:lnTo>
                  <a:pt x="1166" y="3680"/>
                </a:lnTo>
                <a:lnTo>
                  <a:pt x="1180" y="3706"/>
                </a:lnTo>
                <a:lnTo>
                  <a:pt x="1192" y="3733"/>
                </a:lnTo>
                <a:lnTo>
                  <a:pt x="1203" y="3759"/>
                </a:lnTo>
                <a:lnTo>
                  <a:pt x="1211" y="3786"/>
                </a:lnTo>
                <a:lnTo>
                  <a:pt x="1219" y="3815"/>
                </a:lnTo>
                <a:lnTo>
                  <a:pt x="1226" y="3844"/>
                </a:lnTo>
                <a:lnTo>
                  <a:pt x="1231" y="3873"/>
                </a:lnTo>
                <a:lnTo>
                  <a:pt x="1236" y="3903"/>
                </a:lnTo>
                <a:lnTo>
                  <a:pt x="1238" y="3933"/>
                </a:lnTo>
                <a:lnTo>
                  <a:pt x="1238" y="3964"/>
                </a:lnTo>
                <a:close/>
                <a:moveTo>
                  <a:pt x="2276" y="2224"/>
                </a:moveTo>
                <a:lnTo>
                  <a:pt x="2276" y="2224"/>
                </a:lnTo>
                <a:lnTo>
                  <a:pt x="2258" y="2265"/>
                </a:lnTo>
                <a:lnTo>
                  <a:pt x="2240" y="2308"/>
                </a:lnTo>
                <a:lnTo>
                  <a:pt x="2225" y="2352"/>
                </a:lnTo>
                <a:lnTo>
                  <a:pt x="2213" y="2398"/>
                </a:lnTo>
                <a:lnTo>
                  <a:pt x="2202" y="2445"/>
                </a:lnTo>
                <a:lnTo>
                  <a:pt x="2193" y="2494"/>
                </a:lnTo>
                <a:lnTo>
                  <a:pt x="2186" y="2544"/>
                </a:lnTo>
                <a:lnTo>
                  <a:pt x="2182" y="2597"/>
                </a:lnTo>
                <a:lnTo>
                  <a:pt x="2194" y="2575"/>
                </a:lnTo>
                <a:lnTo>
                  <a:pt x="2207" y="2553"/>
                </a:lnTo>
                <a:lnTo>
                  <a:pt x="2221" y="2532"/>
                </a:lnTo>
                <a:lnTo>
                  <a:pt x="2235" y="2513"/>
                </a:lnTo>
                <a:lnTo>
                  <a:pt x="2250" y="2494"/>
                </a:lnTo>
                <a:lnTo>
                  <a:pt x="2264" y="2475"/>
                </a:lnTo>
                <a:lnTo>
                  <a:pt x="2280" y="2458"/>
                </a:lnTo>
                <a:lnTo>
                  <a:pt x="2296" y="2441"/>
                </a:lnTo>
                <a:lnTo>
                  <a:pt x="2313" y="2425"/>
                </a:lnTo>
                <a:lnTo>
                  <a:pt x="2329" y="2408"/>
                </a:lnTo>
                <a:lnTo>
                  <a:pt x="2346" y="2394"/>
                </a:lnTo>
                <a:lnTo>
                  <a:pt x="2363" y="2379"/>
                </a:lnTo>
                <a:lnTo>
                  <a:pt x="2400" y="2352"/>
                </a:lnTo>
                <a:lnTo>
                  <a:pt x="2437" y="2327"/>
                </a:lnTo>
                <a:lnTo>
                  <a:pt x="2400" y="2301"/>
                </a:lnTo>
                <a:lnTo>
                  <a:pt x="2361" y="2276"/>
                </a:lnTo>
                <a:lnTo>
                  <a:pt x="2319" y="2251"/>
                </a:lnTo>
                <a:lnTo>
                  <a:pt x="2276" y="2224"/>
                </a:lnTo>
                <a:close/>
                <a:moveTo>
                  <a:pt x="1641" y="3451"/>
                </a:moveTo>
                <a:lnTo>
                  <a:pt x="1641" y="3451"/>
                </a:lnTo>
                <a:lnTo>
                  <a:pt x="1613" y="3422"/>
                </a:lnTo>
                <a:lnTo>
                  <a:pt x="1588" y="3394"/>
                </a:lnTo>
                <a:lnTo>
                  <a:pt x="1564" y="3365"/>
                </a:lnTo>
                <a:lnTo>
                  <a:pt x="1542" y="3338"/>
                </a:lnTo>
                <a:lnTo>
                  <a:pt x="1521" y="3309"/>
                </a:lnTo>
                <a:lnTo>
                  <a:pt x="1502" y="3280"/>
                </a:lnTo>
                <a:lnTo>
                  <a:pt x="1484" y="3252"/>
                </a:lnTo>
                <a:lnTo>
                  <a:pt x="1468" y="3223"/>
                </a:lnTo>
                <a:lnTo>
                  <a:pt x="1454" y="3195"/>
                </a:lnTo>
                <a:lnTo>
                  <a:pt x="1440" y="3166"/>
                </a:lnTo>
                <a:lnTo>
                  <a:pt x="1429" y="3136"/>
                </a:lnTo>
                <a:lnTo>
                  <a:pt x="1418" y="3108"/>
                </a:lnTo>
                <a:lnTo>
                  <a:pt x="1408" y="3079"/>
                </a:lnTo>
                <a:lnTo>
                  <a:pt x="1401" y="3049"/>
                </a:lnTo>
                <a:lnTo>
                  <a:pt x="1393" y="3021"/>
                </a:lnTo>
                <a:lnTo>
                  <a:pt x="1387" y="2991"/>
                </a:lnTo>
                <a:lnTo>
                  <a:pt x="1382" y="2961"/>
                </a:lnTo>
                <a:lnTo>
                  <a:pt x="1378" y="2932"/>
                </a:lnTo>
                <a:lnTo>
                  <a:pt x="1374" y="2902"/>
                </a:lnTo>
                <a:lnTo>
                  <a:pt x="1372" y="2872"/>
                </a:lnTo>
                <a:lnTo>
                  <a:pt x="1370" y="2843"/>
                </a:lnTo>
                <a:lnTo>
                  <a:pt x="1369" y="2812"/>
                </a:lnTo>
                <a:lnTo>
                  <a:pt x="1369" y="2751"/>
                </a:lnTo>
                <a:lnTo>
                  <a:pt x="1371" y="2690"/>
                </a:lnTo>
                <a:lnTo>
                  <a:pt x="1374" y="2627"/>
                </a:lnTo>
                <a:lnTo>
                  <a:pt x="1379" y="2563"/>
                </a:lnTo>
                <a:lnTo>
                  <a:pt x="1384" y="2499"/>
                </a:lnTo>
                <a:lnTo>
                  <a:pt x="1396" y="2367"/>
                </a:lnTo>
                <a:lnTo>
                  <a:pt x="1402" y="2299"/>
                </a:lnTo>
                <a:lnTo>
                  <a:pt x="1405" y="2231"/>
                </a:lnTo>
                <a:lnTo>
                  <a:pt x="1408" y="2160"/>
                </a:lnTo>
                <a:lnTo>
                  <a:pt x="1409" y="2089"/>
                </a:lnTo>
                <a:lnTo>
                  <a:pt x="1408" y="2016"/>
                </a:lnTo>
                <a:lnTo>
                  <a:pt x="1406" y="1979"/>
                </a:lnTo>
                <a:lnTo>
                  <a:pt x="1404" y="1942"/>
                </a:lnTo>
                <a:lnTo>
                  <a:pt x="1401" y="1904"/>
                </a:lnTo>
                <a:lnTo>
                  <a:pt x="1396" y="1866"/>
                </a:lnTo>
                <a:lnTo>
                  <a:pt x="1391" y="1827"/>
                </a:lnTo>
                <a:lnTo>
                  <a:pt x="1385" y="1789"/>
                </a:lnTo>
                <a:lnTo>
                  <a:pt x="1378" y="1749"/>
                </a:lnTo>
                <a:lnTo>
                  <a:pt x="1370" y="1709"/>
                </a:lnTo>
                <a:lnTo>
                  <a:pt x="1360" y="1669"/>
                </a:lnTo>
                <a:lnTo>
                  <a:pt x="1350" y="1628"/>
                </a:lnTo>
                <a:lnTo>
                  <a:pt x="1338" y="1587"/>
                </a:lnTo>
                <a:lnTo>
                  <a:pt x="1325" y="1546"/>
                </a:lnTo>
                <a:lnTo>
                  <a:pt x="1310" y="1504"/>
                </a:lnTo>
                <a:lnTo>
                  <a:pt x="1295" y="1461"/>
                </a:lnTo>
                <a:lnTo>
                  <a:pt x="1277" y="1418"/>
                </a:lnTo>
                <a:lnTo>
                  <a:pt x="1259" y="1375"/>
                </a:lnTo>
                <a:lnTo>
                  <a:pt x="1238" y="1331"/>
                </a:lnTo>
                <a:lnTo>
                  <a:pt x="1216" y="1286"/>
                </a:lnTo>
                <a:lnTo>
                  <a:pt x="1230" y="1303"/>
                </a:lnTo>
                <a:lnTo>
                  <a:pt x="1244" y="1321"/>
                </a:lnTo>
                <a:lnTo>
                  <a:pt x="1261" y="1339"/>
                </a:lnTo>
                <a:lnTo>
                  <a:pt x="1277" y="1356"/>
                </a:lnTo>
                <a:lnTo>
                  <a:pt x="1296" y="1374"/>
                </a:lnTo>
                <a:lnTo>
                  <a:pt x="1315" y="1391"/>
                </a:lnTo>
                <a:lnTo>
                  <a:pt x="1356" y="1426"/>
                </a:lnTo>
                <a:lnTo>
                  <a:pt x="1401" y="1461"/>
                </a:lnTo>
                <a:lnTo>
                  <a:pt x="1449" y="1495"/>
                </a:lnTo>
                <a:lnTo>
                  <a:pt x="1500" y="1530"/>
                </a:lnTo>
                <a:lnTo>
                  <a:pt x="1554" y="1564"/>
                </a:lnTo>
                <a:lnTo>
                  <a:pt x="1610" y="1598"/>
                </a:lnTo>
                <a:lnTo>
                  <a:pt x="1668" y="1632"/>
                </a:lnTo>
                <a:lnTo>
                  <a:pt x="1727" y="1667"/>
                </a:lnTo>
                <a:lnTo>
                  <a:pt x="1789" y="1701"/>
                </a:lnTo>
                <a:lnTo>
                  <a:pt x="1913" y="1769"/>
                </a:lnTo>
                <a:lnTo>
                  <a:pt x="2039" y="1836"/>
                </a:lnTo>
                <a:lnTo>
                  <a:pt x="2164" y="1903"/>
                </a:lnTo>
                <a:lnTo>
                  <a:pt x="2285" y="1970"/>
                </a:lnTo>
                <a:lnTo>
                  <a:pt x="2344" y="2003"/>
                </a:lnTo>
                <a:lnTo>
                  <a:pt x="2400" y="2036"/>
                </a:lnTo>
                <a:lnTo>
                  <a:pt x="2454" y="2069"/>
                </a:lnTo>
                <a:lnTo>
                  <a:pt x="2504" y="2101"/>
                </a:lnTo>
                <a:lnTo>
                  <a:pt x="2553" y="2134"/>
                </a:lnTo>
                <a:lnTo>
                  <a:pt x="2598" y="2167"/>
                </a:lnTo>
                <a:lnTo>
                  <a:pt x="2640" y="2199"/>
                </a:lnTo>
                <a:lnTo>
                  <a:pt x="2677" y="2232"/>
                </a:lnTo>
                <a:lnTo>
                  <a:pt x="2695" y="2247"/>
                </a:lnTo>
                <a:lnTo>
                  <a:pt x="2711" y="2264"/>
                </a:lnTo>
                <a:lnTo>
                  <a:pt x="2725" y="2279"/>
                </a:lnTo>
                <a:lnTo>
                  <a:pt x="2740" y="2296"/>
                </a:lnTo>
                <a:lnTo>
                  <a:pt x="2752" y="2311"/>
                </a:lnTo>
                <a:lnTo>
                  <a:pt x="2763" y="2328"/>
                </a:lnTo>
                <a:lnTo>
                  <a:pt x="2774" y="2343"/>
                </a:lnTo>
                <a:lnTo>
                  <a:pt x="2781" y="2360"/>
                </a:lnTo>
                <a:lnTo>
                  <a:pt x="2775" y="2318"/>
                </a:lnTo>
                <a:lnTo>
                  <a:pt x="2767" y="2276"/>
                </a:lnTo>
                <a:lnTo>
                  <a:pt x="2759" y="2236"/>
                </a:lnTo>
                <a:lnTo>
                  <a:pt x="2750" y="2197"/>
                </a:lnTo>
                <a:lnTo>
                  <a:pt x="2740" y="2159"/>
                </a:lnTo>
                <a:lnTo>
                  <a:pt x="2729" y="2122"/>
                </a:lnTo>
                <a:lnTo>
                  <a:pt x="2718" y="2086"/>
                </a:lnTo>
                <a:lnTo>
                  <a:pt x="2706" y="2050"/>
                </a:lnTo>
                <a:lnTo>
                  <a:pt x="2692" y="2016"/>
                </a:lnTo>
                <a:lnTo>
                  <a:pt x="2678" y="1983"/>
                </a:lnTo>
                <a:lnTo>
                  <a:pt x="2664" y="1950"/>
                </a:lnTo>
                <a:lnTo>
                  <a:pt x="2648" y="1918"/>
                </a:lnTo>
                <a:lnTo>
                  <a:pt x="2633" y="1888"/>
                </a:lnTo>
                <a:lnTo>
                  <a:pt x="2616" y="1858"/>
                </a:lnTo>
                <a:lnTo>
                  <a:pt x="2599" y="1828"/>
                </a:lnTo>
                <a:lnTo>
                  <a:pt x="2581" y="1800"/>
                </a:lnTo>
                <a:lnTo>
                  <a:pt x="2563" y="1772"/>
                </a:lnTo>
                <a:lnTo>
                  <a:pt x="2544" y="1746"/>
                </a:lnTo>
                <a:lnTo>
                  <a:pt x="2524" y="1719"/>
                </a:lnTo>
                <a:lnTo>
                  <a:pt x="2504" y="1694"/>
                </a:lnTo>
                <a:lnTo>
                  <a:pt x="2483" y="1670"/>
                </a:lnTo>
                <a:lnTo>
                  <a:pt x="2461" y="1646"/>
                </a:lnTo>
                <a:lnTo>
                  <a:pt x="2440" y="1623"/>
                </a:lnTo>
                <a:lnTo>
                  <a:pt x="2417" y="1601"/>
                </a:lnTo>
                <a:lnTo>
                  <a:pt x="2395" y="1579"/>
                </a:lnTo>
                <a:lnTo>
                  <a:pt x="2372" y="1558"/>
                </a:lnTo>
                <a:lnTo>
                  <a:pt x="2348" y="1537"/>
                </a:lnTo>
                <a:lnTo>
                  <a:pt x="2324" y="1517"/>
                </a:lnTo>
                <a:lnTo>
                  <a:pt x="2300" y="1497"/>
                </a:lnTo>
                <a:lnTo>
                  <a:pt x="2274" y="1479"/>
                </a:lnTo>
                <a:lnTo>
                  <a:pt x="2249" y="1461"/>
                </a:lnTo>
                <a:lnTo>
                  <a:pt x="2224" y="1443"/>
                </a:lnTo>
                <a:lnTo>
                  <a:pt x="2171" y="1410"/>
                </a:lnTo>
                <a:lnTo>
                  <a:pt x="2117" y="1379"/>
                </a:lnTo>
                <a:lnTo>
                  <a:pt x="2062" y="1350"/>
                </a:lnTo>
                <a:lnTo>
                  <a:pt x="2006" y="1323"/>
                </a:lnTo>
                <a:lnTo>
                  <a:pt x="1949" y="1298"/>
                </a:lnTo>
                <a:lnTo>
                  <a:pt x="1891" y="1274"/>
                </a:lnTo>
                <a:lnTo>
                  <a:pt x="1833" y="1252"/>
                </a:lnTo>
                <a:lnTo>
                  <a:pt x="1774" y="1231"/>
                </a:lnTo>
                <a:lnTo>
                  <a:pt x="1714" y="1211"/>
                </a:lnTo>
                <a:lnTo>
                  <a:pt x="1654" y="1193"/>
                </a:lnTo>
                <a:lnTo>
                  <a:pt x="1594" y="1176"/>
                </a:lnTo>
                <a:lnTo>
                  <a:pt x="1534" y="1159"/>
                </a:lnTo>
                <a:lnTo>
                  <a:pt x="1474" y="1145"/>
                </a:lnTo>
                <a:lnTo>
                  <a:pt x="1414" y="1130"/>
                </a:lnTo>
                <a:lnTo>
                  <a:pt x="1296" y="1103"/>
                </a:lnTo>
                <a:lnTo>
                  <a:pt x="1346" y="1112"/>
                </a:lnTo>
                <a:lnTo>
                  <a:pt x="1393" y="1120"/>
                </a:lnTo>
                <a:lnTo>
                  <a:pt x="1440" y="1127"/>
                </a:lnTo>
                <a:lnTo>
                  <a:pt x="1487" y="1133"/>
                </a:lnTo>
                <a:lnTo>
                  <a:pt x="1532" y="1138"/>
                </a:lnTo>
                <a:lnTo>
                  <a:pt x="1575" y="1142"/>
                </a:lnTo>
                <a:lnTo>
                  <a:pt x="1617" y="1145"/>
                </a:lnTo>
                <a:lnTo>
                  <a:pt x="1659" y="1147"/>
                </a:lnTo>
                <a:lnTo>
                  <a:pt x="1699" y="1148"/>
                </a:lnTo>
                <a:lnTo>
                  <a:pt x="1738" y="1149"/>
                </a:lnTo>
                <a:lnTo>
                  <a:pt x="1777" y="1149"/>
                </a:lnTo>
                <a:lnTo>
                  <a:pt x="1814" y="1148"/>
                </a:lnTo>
                <a:lnTo>
                  <a:pt x="1851" y="1146"/>
                </a:lnTo>
                <a:lnTo>
                  <a:pt x="1887" y="1144"/>
                </a:lnTo>
                <a:lnTo>
                  <a:pt x="1921" y="1142"/>
                </a:lnTo>
                <a:lnTo>
                  <a:pt x="1955" y="1137"/>
                </a:lnTo>
                <a:lnTo>
                  <a:pt x="2021" y="1129"/>
                </a:lnTo>
                <a:lnTo>
                  <a:pt x="2083" y="1119"/>
                </a:lnTo>
                <a:lnTo>
                  <a:pt x="2142" y="1105"/>
                </a:lnTo>
                <a:lnTo>
                  <a:pt x="2199" y="1092"/>
                </a:lnTo>
                <a:lnTo>
                  <a:pt x="2253" y="1077"/>
                </a:lnTo>
                <a:lnTo>
                  <a:pt x="2306" y="1061"/>
                </a:lnTo>
                <a:lnTo>
                  <a:pt x="2357" y="1045"/>
                </a:lnTo>
                <a:lnTo>
                  <a:pt x="2405" y="1028"/>
                </a:lnTo>
                <a:lnTo>
                  <a:pt x="2498" y="997"/>
                </a:lnTo>
                <a:lnTo>
                  <a:pt x="2543" y="981"/>
                </a:lnTo>
                <a:lnTo>
                  <a:pt x="2586" y="967"/>
                </a:lnTo>
                <a:lnTo>
                  <a:pt x="2630" y="954"/>
                </a:lnTo>
                <a:lnTo>
                  <a:pt x="2671" y="943"/>
                </a:lnTo>
                <a:lnTo>
                  <a:pt x="2714" y="933"/>
                </a:lnTo>
                <a:lnTo>
                  <a:pt x="2757" y="925"/>
                </a:lnTo>
                <a:lnTo>
                  <a:pt x="2800" y="920"/>
                </a:lnTo>
                <a:lnTo>
                  <a:pt x="2821" y="917"/>
                </a:lnTo>
                <a:lnTo>
                  <a:pt x="2843" y="917"/>
                </a:lnTo>
                <a:lnTo>
                  <a:pt x="2865" y="916"/>
                </a:lnTo>
                <a:lnTo>
                  <a:pt x="2887" y="917"/>
                </a:lnTo>
                <a:lnTo>
                  <a:pt x="2909" y="918"/>
                </a:lnTo>
                <a:lnTo>
                  <a:pt x="2932" y="921"/>
                </a:lnTo>
                <a:lnTo>
                  <a:pt x="2955" y="924"/>
                </a:lnTo>
                <a:lnTo>
                  <a:pt x="2978" y="928"/>
                </a:lnTo>
                <a:lnTo>
                  <a:pt x="3002" y="933"/>
                </a:lnTo>
                <a:lnTo>
                  <a:pt x="3026" y="939"/>
                </a:lnTo>
                <a:lnTo>
                  <a:pt x="3050" y="946"/>
                </a:lnTo>
                <a:lnTo>
                  <a:pt x="3074" y="954"/>
                </a:lnTo>
                <a:lnTo>
                  <a:pt x="3099" y="964"/>
                </a:lnTo>
                <a:lnTo>
                  <a:pt x="3126" y="973"/>
                </a:lnTo>
                <a:lnTo>
                  <a:pt x="3107" y="955"/>
                </a:lnTo>
                <a:lnTo>
                  <a:pt x="3088" y="937"/>
                </a:lnTo>
                <a:lnTo>
                  <a:pt x="3069" y="920"/>
                </a:lnTo>
                <a:lnTo>
                  <a:pt x="3049" y="902"/>
                </a:lnTo>
                <a:lnTo>
                  <a:pt x="3028" y="885"/>
                </a:lnTo>
                <a:lnTo>
                  <a:pt x="3006" y="869"/>
                </a:lnTo>
                <a:lnTo>
                  <a:pt x="2984" y="854"/>
                </a:lnTo>
                <a:lnTo>
                  <a:pt x="2961" y="839"/>
                </a:lnTo>
                <a:lnTo>
                  <a:pt x="2938" y="824"/>
                </a:lnTo>
                <a:lnTo>
                  <a:pt x="2914" y="811"/>
                </a:lnTo>
                <a:lnTo>
                  <a:pt x="2889" y="797"/>
                </a:lnTo>
                <a:lnTo>
                  <a:pt x="2864" y="784"/>
                </a:lnTo>
                <a:lnTo>
                  <a:pt x="2839" y="772"/>
                </a:lnTo>
                <a:lnTo>
                  <a:pt x="2813" y="760"/>
                </a:lnTo>
                <a:lnTo>
                  <a:pt x="2786" y="749"/>
                </a:lnTo>
                <a:lnTo>
                  <a:pt x="2759" y="739"/>
                </a:lnTo>
                <a:lnTo>
                  <a:pt x="2732" y="729"/>
                </a:lnTo>
                <a:lnTo>
                  <a:pt x="2704" y="719"/>
                </a:lnTo>
                <a:lnTo>
                  <a:pt x="2676" y="711"/>
                </a:lnTo>
                <a:lnTo>
                  <a:pt x="2647" y="703"/>
                </a:lnTo>
                <a:lnTo>
                  <a:pt x="2588" y="687"/>
                </a:lnTo>
                <a:lnTo>
                  <a:pt x="2528" y="675"/>
                </a:lnTo>
                <a:lnTo>
                  <a:pt x="2467" y="665"/>
                </a:lnTo>
                <a:lnTo>
                  <a:pt x="2404" y="658"/>
                </a:lnTo>
                <a:lnTo>
                  <a:pt x="2341" y="652"/>
                </a:lnTo>
                <a:lnTo>
                  <a:pt x="2276" y="650"/>
                </a:lnTo>
                <a:lnTo>
                  <a:pt x="2212" y="650"/>
                </a:lnTo>
                <a:lnTo>
                  <a:pt x="2146" y="652"/>
                </a:lnTo>
                <a:lnTo>
                  <a:pt x="2078" y="657"/>
                </a:lnTo>
                <a:lnTo>
                  <a:pt x="2012" y="664"/>
                </a:lnTo>
                <a:lnTo>
                  <a:pt x="1945" y="674"/>
                </a:lnTo>
                <a:lnTo>
                  <a:pt x="1878" y="686"/>
                </a:lnTo>
                <a:lnTo>
                  <a:pt x="1811" y="702"/>
                </a:lnTo>
                <a:lnTo>
                  <a:pt x="1744" y="719"/>
                </a:lnTo>
                <a:lnTo>
                  <a:pt x="1710" y="729"/>
                </a:lnTo>
                <a:lnTo>
                  <a:pt x="1677" y="740"/>
                </a:lnTo>
                <a:lnTo>
                  <a:pt x="1644" y="751"/>
                </a:lnTo>
                <a:lnTo>
                  <a:pt x="1611" y="763"/>
                </a:lnTo>
                <a:lnTo>
                  <a:pt x="1578" y="777"/>
                </a:lnTo>
                <a:lnTo>
                  <a:pt x="1545" y="790"/>
                </a:lnTo>
                <a:lnTo>
                  <a:pt x="1512" y="804"/>
                </a:lnTo>
                <a:lnTo>
                  <a:pt x="1480" y="818"/>
                </a:lnTo>
                <a:lnTo>
                  <a:pt x="1447" y="834"/>
                </a:lnTo>
                <a:lnTo>
                  <a:pt x="1415" y="849"/>
                </a:lnTo>
                <a:lnTo>
                  <a:pt x="1383" y="867"/>
                </a:lnTo>
                <a:lnTo>
                  <a:pt x="1351" y="884"/>
                </a:lnTo>
                <a:lnTo>
                  <a:pt x="1320" y="902"/>
                </a:lnTo>
                <a:lnTo>
                  <a:pt x="1290" y="921"/>
                </a:lnTo>
                <a:lnTo>
                  <a:pt x="1259" y="940"/>
                </a:lnTo>
                <a:lnTo>
                  <a:pt x="1228" y="961"/>
                </a:lnTo>
                <a:lnTo>
                  <a:pt x="1264" y="926"/>
                </a:lnTo>
                <a:lnTo>
                  <a:pt x="1302" y="893"/>
                </a:lnTo>
                <a:lnTo>
                  <a:pt x="1340" y="862"/>
                </a:lnTo>
                <a:lnTo>
                  <a:pt x="1380" y="833"/>
                </a:lnTo>
                <a:lnTo>
                  <a:pt x="1422" y="804"/>
                </a:lnTo>
                <a:lnTo>
                  <a:pt x="1463" y="778"/>
                </a:lnTo>
                <a:lnTo>
                  <a:pt x="1507" y="752"/>
                </a:lnTo>
                <a:lnTo>
                  <a:pt x="1551" y="727"/>
                </a:lnTo>
                <a:lnTo>
                  <a:pt x="1595" y="704"/>
                </a:lnTo>
                <a:lnTo>
                  <a:pt x="1642" y="681"/>
                </a:lnTo>
                <a:lnTo>
                  <a:pt x="1733" y="636"/>
                </a:lnTo>
                <a:lnTo>
                  <a:pt x="1918" y="550"/>
                </a:lnTo>
                <a:lnTo>
                  <a:pt x="2008" y="506"/>
                </a:lnTo>
                <a:lnTo>
                  <a:pt x="2053" y="483"/>
                </a:lnTo>
                <a:lnTo>
                  <a:pt x="2097" y="460"/>
                </a:lnTo>
                <a:lnTo>
                  <a:pt x="2140" y="437"/>
                </a:lnTo>
                <a:lnTo>
                  <a:pt x="2182" y="411"/>
                </a:lnTo>
                <a:lnTo>
                  <a:pt x="2223" y="385"/>
                </a:lnTo>
                <a:lnTo>
                  <a:pt x="2262" y="358"/>
                </a:lnTo>
                <a:lnTo>
                  <a:pt x="2301" y="330"/>
                </a:lnTo>
                <a:lnTo>
                  <a:pt x="2337" y="300"/>
                </a:lnTo>
                <a:lnTo>
                  <a:pt x="2372" y="268"/>
                </a:lnTo>
                <a:lnTo>
                  <a:pt x="2406" y="235"/>
                </a:lnTo>
                <a:lnTo>
                  <a:pt x="2422" y="218"/>
                </a:lnTo>
                <a:lnTo>
                  <a:pt x="2438" y="200"/>
                </a:lnTo>
                <a:lnTo>
                  <a:pt x="2453" y="181"/>
                </a:lnTo>
                <a:lnTo>
                  <a:pt x="2468" y="163"/>
                </a:lnTo>
                <a:lnTo>
                  <a:pt x="2481" y="144"/>
                </a:lnTo>
                <a:lnTo>
                  <a:pt x="2495" y="124"/>
                </a:lnTo>
                <a:lnTo>
                  <a:pt x="2508" y="103"/>
                </a:lnTo>
                <a:lnTo>
                  <a:pt x="2521" y="82"/>
                </a:lnTo>
                <a:lnTo>
                  <a:pt x="2491" y="77"/>
                </a:lnTo>
                <a:lnTo>
                  <a:pt x="2461" y="74"/>
                </a:lnTo>
                <a:lnTo>
                  <a:pt x="2433" y="70"/>
                </a:lnTo>
                <a:lnTo>
                  <a:pt x="2403" y="68"/>
                </a:lnTo>
                <a:lnTo>
                  <a:pt x="2373" y="66"/>
                </a:lnTo>
                <a:lnTo>
                  <a:pt x="2345" y="66"/>
                </a:lnTo>
                <a:lnTo>
                  <a:pt x="2315" y="66"/>
                </a:lnTo>
                <a:lnTo>
                  <a:pt x="2286" y="67"/>
                </a:lnTo>
                <a:lnTo>
                  <a:pt x="2258" y="68"/>
                </a:lnTo>
                <a:lnTo>
                  <a:pt x="2229" y="70"/>
                </a:lnTo>
                <a:lnTo>
                  <a:pt x="2201" y="74"/>
                </a:lnTo>
                <a:lnTo>
                  <a:pt x="2172" y="78"/>
                </a:lnTo>
                <a:lnTo>
                  <a:pt x="2143" y="82"/>
                </a:lnTo>
                <a:lnTo>
                  <a:pt x="2115" y="88"/>
                </a:lnTo>
                <a:lnTo>
                  <a:pt x="2087" y="93"/>
                </a:lnTo>
                <a:lnTo>
                  <a:pt x="2059" y="101"/>
                </a:lnTo>
                <a:lnTo>
                  <a:pt x="2031" y="108"/>
                </a:lnTo>
                <a:lnTo>
                  <a:pt x="2004" y="116"/>
                </a:lnTo>
                <a:lnTo>
                  <a:pt x="1977" y="125"/>
                </a:lnTo>
                <a:lnTo>
                  <a:pt x="1950" y="134"/>
                </a:lnTo>
                <a:lnTo>
                  <a:pt x="1897" y="155"/>
                </a:lnTo>
                <a:lnTo>
                  <a:pt x="1844" y="177"/>
                </a:lnTo>
                <a:lnTo>
                  <a:pt x="1793" y="202"/>
                </a:lnTo>
                <a:lnTo>
                  <a:pt x="1743" y="230"/>
                </a:lnTo>
                <a:lnTo>
                  <a:pt x="1694" y="258"/>
                </a:lnTo>
                <a:lnTo>
                  <a:pt x="1647" y="289"/>
                </a:lnTo>
                <a:lnTo>
                  <a:pt x="1601" y="322"/>
                </a:lnTo>
                <a:lnTo>
                  <a:pt x="1557" y="357"/>
                </a:lnTo>
                <a:lnTo>
                  <a:pt x="1515" y="393"/>
                </a:lnTo>
                <a:lnTo>
                  <a:pt x="1473" y="430"/>
                </a:lnTo>
                <a:lnTo>
                  <a:pt x="1435" y="468"/>
                </a:lnTo>
                <a:lnTo>
                  <a:pt x="1397" y="509"/>
                </a:lnTo>
                <a:lnTo>
                  <a:pt x="1362" y="550"/>
                </a:lnTo>
                <a:lnTo>
                  <a:pt x="1329" y="592"/>
                </a:lnTo>
                <a:lnTo>
                  <a:pt x="1298" y="635"/>
                </a:lnTo>
                <a:lnTo>
                  <a:pt x="1270" y="679"/>
                </a:lnTo>
                <a:lnTo>
                  <a:pt x="1243" y="723"/>
                </a:lnTo>
                <a:lnTo>
                  <a:pt x="1220" y="767"/>
                </a:lnTo>
                <a:lnTo>
                  <a:pt x="1199" y="813"/>
                </a:lnTo>
                <a:lnTo>
                  <a:pt x="1181" y="858"/>
                </a:lnTo>
                <a:lnTo>
                  <a:pt x="1164" y="903"/>
                </a:lnTo>
                <a:lnTo>
                  <a:pt x="1158" y="926"/>
                </a:lnTo>
                <a:lnTo>
                  <a:pt x="1151" y="949"/>
                </a:lnTo>
                <a:lnTo>
                  <a:pt x="1154" y="920"/>
                </a:lnTo>
                <a:lnTo>
                  <a:pt x="1155" y="890"/>
                </a:lnTo>
                <a:lnTo>
                  <a:pt x="1156" y="858"/>
                </a:lnTo>
                <a:lnTo>
                  <a:pt x="1158" y="826"/>
                </a:lnTo>
                <a:lnTo>
                  <a:pt x="1156" y="761"/>
                </a:lnTo>
                <a:lnTo>
                  <a:pt x="1153" y="694"/>
                </a:lnTo>
                <a:lnTo>
                  <a:pt x="1147" y="558"/>
                </a:lnTo>
                <a:lnTo>
                  <a:pt x="1145" y="489"/>
                </a:lnTo>
                <a:lnTo>
                  <a:pt x="1145" y="455"/>
                </a:lnTo>
                <a:lnTo>
                  <a:pt x="1145" y="421"/>
                </a:lnTo>
                <a:lnTo>
                  <a:pt x="1147" y="388"/>
                </a:lnTo>
                <a:lnTo>
                  <a:pt x="1149" y="356"/>
                </a:lnTo>
                <a:lnTo>
                  <a:pt x="1152" y="323"/>
                </a:lnTo>
                <a:lnTo>
                  <a:pt x="1156" y="292"/>
                </a:lnTo>
                <a:lnTo>
                  <a:pt x="1162" y="262"/>
                </a:lnTo>
                <a:lnTo>
                  <a:pt x="1169" y="232"/>
                </a:lnTo>
                <a:lnTo>
                  <a:pt x="1176" y="203"/>
                </a:lnTo>
                <a:lnTo>
                  <a:pt x="1186" y="176"/>
                </a:lnTo>
                <a:lnTo>
                  <a:pt x="1197" y="148"/>
                </a:lnTo>
                <a:lnTo>
                  <a:pt x="1211" y="123"/>
                </a:lnTo>
                <a:lnTo>
                  <a:pt x="1226" y="99"/>
                </a:lnTo>
                <a:lnTo>
                  <a:pt x="1243" y="76"/>
                </a:lnTo>
                <a:lnTo>
                  <a:pt x="1253" y="65"/>
                </a:lnTo>
                <a:lnTo>
                  <a:pt x="1263" y="55"/>
                </a:lnTo>
                <a:lnTo>
                  <a:pt x="1273" y="45"/>
                </a:lnTo>
                <a:lnTo>
                  <a:pt x="1284" y="35"/>
                </a:lnTo>
                <a:lnTo>
                  <a:pt x="1296" y="25"/>
                </a:lnTo>
                <a:lnTo>
                  <a:pt x="1308" y="16"/>
                </a:lnTo>
                <a:lnTo>
                  <a:pt x="1321" y="8"/>
                </a:lnTo>
                <a:lnTo>
                  <a:pt x="1335" y="0"/>
                </a:lnTo>
                <a:lnTo>
                  <a:pt x="1314" y="1"/>
                </a:lnTo>
                <a:lnTo>
                  <a:pt x="1292" y="3"/>
                </a:lnTo>
                <a:lnTo>
                  <a:pt x="1271" y="6"/>
                </a:lnTo>
                <a:lnTo>
                  <a:pt x="1251" y="10"/>
                </a:lnTo>
                <a:lnTo>
                  <a:pt x="1231" y="15"/>
                </a:lnTo>
                <a:lnTo>
                  <a:pt x="1211" y="21"/>
                </a:lnTo>
                <a:lnTo>
                  <a:pt x="1192" y="27"/>
                </a:lnTo>
                <a:lnTo>
                  <a:pt x="1173" y="34"/>
                </a:lnTo>
                <a:lnTo>
                  <a:pt x="1155" y="42"/>
                </a:lnTo>
                <a:lnTo>
                  <a:pt x="1137" y="50"/>
                </a:lnTo>
                <a:lnTo>
                  <a:pt x="1119" y="60"/>
                </a:lnTo>
                <a:lnTo>
                  <a:pt x="1103" y="70"/>
                </a:lnTo>
                <a:lnTo>
                  <a:pt x="1086" y="81"/>
                </a:lnTo>
                <a:lnTo>
                  <a:pt x="1070" y="92"/>
                </a:lnTo>
                <a:lnTo>
                  <a:pt x="1054" y="105"/>
                </a:lnTo>
                <a:lnTo>
                  <a:pt x="1039" y="118"/>
                </a:lnTo>
                <a:lnTo>
                  <a:pt x="1023" y="131"/>
                </a:lnTo>
                <a:lnTo>
                  <a:pt x="1009" y="145"/>
                </a:lnTo>
                <a:lnTo>
                  <a:pt x="995" y="159"/>
                </a:lnTo>
                <a:lnTo>
                  <a:pt x="982" y="174"/>
                </a:lnTo>
                <a:lnTo>
                  <a:pt x="968" y="189"/>
                </a:lnTo>
                <a:lnTo>
                  <a:pt x="956" y="206"/>
                </a:lnTo>
                <a:lnTo>
                  <a:pt x="932" y="239"/>
                </a:lnTo>
                <a:lnTo>
                  <a:pt x="910" y="273"/>
                </a:lnTo>
                <a:lnTo>
                  <a:pt x="890" y="309"/>
                </a:lnTo>
                <a:lnTo>
                  <a:pt x="873" y="346"/>
                </a:lnTo>
                <a:lnTo>
                  <a:pt x="857" y="385"/>
                </a:lnTo>
                <a:lnTo>
                  <a:pt x="843" y="424"/>
                </a:lnTo>
                <a:lnTo>
                  <a:pt x="832" y="464"/>
                </a:lnTo>
                <a:lnTo>
                  <a:pt x="822" y="505"/>
                </a:lnTo>
                <a:lnTo>
                  <a:pt x="814" y="545"/>
                </a:lnTo>
                <a:lnTo>
                  <a:pt x="809" y="586"/>
                </a:lnTo>
                <a:lnTo>
                  <a:pt x="805" y="627"/>
                </a:lnTo>
                <a:lnTo>
                  <a:pt x="805" y="666"/>
                </a:lnTo>
                <a:lnTo>
                  <a:pt x="807" y="707"/>
                </a:lnTo>
                <a:lnTo>
                  <a:pt x="810" y="746"/>
                </a:lnTo>
                <a:lnTo>
                  <a:pt x="816" y="784"/>
                </a:lnTo>
                <a:lnTo>
                  <a:pt x="824" y="822"/>
                </a:lnTo>
                <a:lnTo>
                  <a:pt x="830" y="840"/>
                </a:lnTo>
                <a:lnTo>
                  <a:pt x="835" y="858"/>
                </a:lnTo>
                <a:lnTo>
                  <a:pt x="842" y="876"/>
                </a:lnTo>
                <a:lnTo>
                  <a:pt x="848" y="893"/>
                </a:lnTo>
                <a:lnTo>
                  <a:pt x="856" y="911"/>
                </a:lnTo>
                <a:lnTo>
                  <a:pt x="864" y="927"/>
                </a:lnTo>
                <a:lnTo>
                  <a:pt x="873" y="943"/>
                </a:lnTo>
                <a:lnTo>
                  <a:pt x="882" y="958"/>
                </a:lnTo>
                <a:lnTo>
                  <a:pt x="892" y="973"/>
                </a:lnTo>
                <a:lnTo>
                  <a:pt x="902" y="988"/>
                </a:lnTo>
                <a:lnTo>
                  <a:pt x="881" y="979"/>
                </a:lnTo>
                <a:lnTo>
                  <a:pt x="862" y="970"/>
                </a:lnTo>
                <a:lnTo>
                  <a:pt x="841" y="962"/>
                </a:lnTo>
                <a:lnTo>
                  <a:pt x="820" y="957"/>
                </a:lnTo>
                <a:lnTo>
                  <a:pt x="800" y="951"/>
                </a:lnTo>
                <a:lnTo>
                  <a:pt x="779" y="947"/>
                </a:lnTo>
                <a:lnTo>
                  <a:pt x="759" y="943"/>
                </a:lnTo>
                <a:lnTo>
                  <a:pt x="739" y="940"/>
                </a:lnTo>
                <a:lnTo>
                  <a:pt x="720" y="938"/>
                </a:lnTo>
                <a:lnTo>
                  <a:pt x="700" y="938"/>
                </a:lnTo>
                <a:lnTo>
                  <a:pt x="680" y="937"/>
                </a:lnTo>
                <a:lnTo>
                  <a:pt x="660" y="938"/>
                </a:lnTo>
                <a:lnTo>
                  <a:pt x="640" y="940"/>
                </a:lnTo>
                <a:lnTo>
                  <a:pt x="622" y="943"/>
                </a:lnTo>
                <a:lnTo>
                  <a:pt x="603" y="946"/>
                </a:lnTo>
                <a:lnTo>
                  <a:pt x="584" y="949"/>
                </a:lnTo>
                <a:lnTo>
                  <a:pt x="566" y="954"/>
                </a:lnTo>
                <a:lnTo>
                  <a:pt x="547" y="959"/>
                </a:lnTo>
                <a:lnTo>
                  <a:pt x="528" y="966"/>
                </a:lnTo>
                <a:lnTo>
                  <a:pt x="511" y="972"/>
                </a:lnTo>
                <a:lnTo>
                  <a:pt x="493" y="979"/>
                </a:lnTo>
                <a:lnTo>
                  <a:pt x="475" y="988"/>
                </a:lnTo>
                <a:lnTo>
                  <a:pt x="440" y="1005"/>
                </a:lnTo>
                <a:lnTo>
                  <a:pt x="407" y="1025"/>
                </a:lnTo>
                <a:lnTo>
                  <a:pt x="375" y="1047"/>
                </a:lnTo>
                <a:lnTo>
                  <a:pt x="343" y="1071"/>
                </a:lnTo>
                <a:lnTo>
                  <a:pt x="314" y="1098"/>
                </a:lnTo>
                <a:lnTo>
                  <a:pt x="285" y="1125"/>
                </a:lnTo>
                <a:lnTo>
                  <a:pt x="259" y="1154"/>
                </a:lnTo>
                <a:lnTo>
                  <a:pt x="232" y="1185"/>
                </a:lnTo>
                <a:lnTo>
                  <a:pt x="208" y="1215"/>
                </a:lnTo>
                <a:lnTo>
                  <a:pt x="186" y="1248"/>
                </a:lnTo>
                <a:lnTo>
                  <a:pt x="164" y="1281"/>
                </a:lnTo>
                <a:lnTo>
                  <a:pt x="145" y="1317"/>
                </a:lnTo>
                <a:lnTo>
                  <a:pt x="128" y="1351"/>
                </a:lnTo>
                <a:lnTo>
                  <a:pt x="112" y="1386"/>
                </a:lnTo>
                <a:lnTo>
                  <a:pt x="98" y="1421"/>
                </a:lnTo>
                <a:lnTo>
                  <a:pt x="86" y="1456"/>
                </a:lnTo>
                <a:lnTo>
                  <a:pt x="76" y="1492"/>
                </a:lnTo>
                <a:lnTo>
                  <a:pt x="68" y="1527"/>
                </a:lnTo>
                <a:lnTo>
                  <a:pt x="63" y="1562"/>
                </a:lnTo>
                <a:lnTo>
                  <a:pt x="60" y="1596"/>
                </a:lnTo>
                <a:lnTo>
                  <a:pt x="60" y="1629"/>
                </a:lnTo>
                <a:lnTo>
                  <a:pt x="77" y="1607"/>
                </a:lnTo>
                <a:lnTo>
                  <a:pt x="96" y="1586"/>
                </a:lnTo>
                <a:lnTo>
                  <a:pt x="115" y="1565"/>
                </a:lnTo>
                <a:lnTo>
                  <a:pt x="134" y="1544"/>
                </a:lnTo>
                <a:lnTo>
                  <a:pt x="155" y="1525"/>
                </a:lnTo>
                <a:lnTo>
                  <a:pt x="176" y="1505"/>
                </a:lnTo>
                <a:lnTo>
                  <a:pt x="198" y="1486"/>
                </a:lnTo>
                <a:lnTo>
                  <a:pt x="220" y="1467"/>
                </a:lnTo>
                <a:lnTo>
                  <a:pt x="265" y="1431"/>
                </a:lnTo>
                <a:lnTo>
                  <a:pt x="313" y="1397"/>
                </a:lnTo>
                <a:lnTo>
                  <a:pt x="362" y="1364"/>
                </a:lnTo>
                <a:lnTo>
                  <a:pt x="413" y="1333"/>
                </a:lnTo>
                <a:lnTo>
                  <a:pt x="464" y="1305"/>
                </a:lnTo>
                <a:lnTo>
                  <a:pt x="517" y="1277"/>
                </a:lnTo>
                <a:lnTo>
                  <a:pt x="571" y="1251"/>
                </a:lnTo>
                <a:lnTo>
                  <a:pt x="625" y="1226"/>
                </a:lnTo>
                <a:lnTo>
                  <a:pt x="680" y="1204"/>
                </a:lnTo>
                <a:lnTo>
                  <a:pt x="735" y="1184"/>
                </a:lnTo>
                <a:lnTo>
                  <a:pt x="790" y="1165"/>
                </a:lnTo>
                <a:lnTo>
                  <a:pt x="845" y="1147"/>
                </a:lnTo>
                <a:lnTo>
                  <a:pt x="820" y="1162"/>
                </a:lnTo>
                <a:lnTo>
                  <a:pt x="793" y="1177"/>
                </a:lnTo>
                <a:lnTo>
                  <a:pt x="768" y="1192"/>
                </a:lnTo>
                <a:lnTo>
                  <a:pt x="743" y="1209"/>
                </a:lnTo>
                <a:lnTo>
                  <a:pt x="717" y="1226"/>
                </a:lnTo>
                <a:lnTo>
                  <a:pt x="693" y="1244"/>
                </a:lnTo>
                <a:lnTo>
                  <a:pt x="645" y="1280"/>
                </a:lnTo>
                <a:lnTo>
                  <a:pt x="598" y="1320"/>
                </a:lnTo>
                <a:lnTo>
                  <a:pt x="552" y="1361"/>
                </a:lnTo>
                <a:lnTo>
                  <a:pt x="508" y="1405"/>
                </a:lnTo>
                <a:lnTo>
                  <a:pt x="465" y="1451"/>
                </a:lnTo>
                <a:lnTo>
                  <a:pt x="425" y="1498"/>
                </a:lnTo>
                <a:lnTo>
                  <a:pt x="384" y="1548"/>
                </a:lnTo>
                <a:lnTo>
                  <a:pt x="347" y="1599"/>
                </a:lnTo>
                <a:lnTo>
                  <a:pt x="310" y="1653"/>
                </a:lnTo>
                <a:lnTo>
                  <a:pt x="275" y="1708"/>
                </a:lnTo>
                <a:lnTo>
                  <a:pt x="243" y="1766"/>
                </a:lnTo>
                <a:lnTo>
                  <a:pt x="211" y="1824"/>
                </a:lnTo>
                <a:lnTo>
                  <a:pt x="183" y="1884"/>
                </a:lnTo>
                <a:lnTo>
                  <a:pt x="155" y="1947"/>
                </a:lnTo>
                <a:lnTo>
                  <a:pt x="130" y="2010"/>
                </a:lnTo>
                <a:lnTo>
                  <a:pt x="107" y="2075"/>
                </a:lnTo>
                <a:lnTo>
                  <a:pt x="86" y="2142"/>
                </a:lnTo>
                <a:lnTo>
                  <a:pt x="67" y="2209"/>
                </a:lnTo>
                <a:lnTo>
                  <a:pt x="51" y="2278"/>
                </a:lnTo>
                <a:lnTo>
                  <a:pt x="36" y="2348"/>
                </a:lnTo>
                <a:lnTo>
                  <a:pt x="24" y="2419"/>
                </a:lnTo>
                <a:lnTo>
                  <a:pt x="14" y="2492"/>
                </a:lnTo>
                <a:lnTo>
                  <a:pt x="7" y="2565"/>
                </a:lnTo>
                <a:lnTo>
                  <a:pt x="2" y="2639"/>
                </a:lnTo>
                <a:lnTo>
                  <a:pt x="0" y="2715"/>
                </a:lnTo>
                <a:lnTo>
                  <a:pt x="0" y="2791"/>
                </a:lnTo>
                <a:lnTo>
                  <a:pt x="2" y="2867"/>
                </a:lnTo>
                <a:lnTo>
                  <a:pt x="6" y="2906"/>
                </a:lnTo>
                <a:lnTo>
                  <a:pt x="8" y="2945"/>
                </a:lnTo>
                <a:lnTo>
                  <a:pt x="12" y="2983"/>
                </a:lnTo>
                <a:lnTo>
                  <a:pt x="17" y="3023"/>
                </a:lnTo>
                <a:lnTo>
                  <a:pt x="18" y="3000"/>
                </a:lnTo>
                <a:lnTo>
                  <a:pt x="20" y="2977"/>
                </a:lnTo>
                <a:lnTo>
                  <a:pt x="23" y="2954"/>
                </a:lnTo>
                <a:lnTo>
                  <a:pt x="27" y="2931"/>
                </a:lnTo>
                <a:lnTo>
                  <a:pt x="31" y="2909"/>
                </a:lnTo>
                <a:lnTo>
                  <a:pt x="35" y="2885"/>
                </a:lnTo>
                <a:lnTo>
                  <a:pt x="47" y="2840"/>
                </a:lnTo>
                <a:lnTo>
                  <a:pt x="62" y="2795"/>
                </a:lnTo>
                <a:lnTo>
                  <a:pt x="79" y="2750"/>
                </a:lnTo>
                <a:lnTo>
                  <a:pt x="98" y="2705"/>
                </a:lnTo>
                <a:lnTo>
                  <a:pt x="119" y="2661"/>
                </a:lnTo>
                <a:lnTo>
                  <a:pt x="143" y="2616"/>
                </a:lnTo>
                <a:lnTo>
                  <a:pt x="168" y="2571"/>
                </a:lnTo>
                <a:lnTo>
                  <a:pt x="195" y="2526"/>
                </a:lnTo>
                <a:lnTo>
                  <a:pt x="223" y="2480"/>
                </a:lnTo>
                <a:lnTo>
                  <a:pt x="253" y="2433"/>
                </a:lnTo>
                <a:lnTo>
                  <a:pt x="285" y="2386"/>
                </a:lnTo>
                <a:lnTo>
                  <a:pt x="351" y="2291"/>
                </a:lnTo>
                <a:lnTo>
                  <a:pt x="493" y="2090"/>
                </a:lnTo>
                <a:lnTo>
                  <a:pt x="567" y="1982"/>
                </a:lnTo>
                <a:lnTo>
                  <a:pt x="603" y="1927"/>
                </a:lnTo>
                <a:lnTo>
                  <a:pt x="640" y="1870"/>
                </a:lnTo>
                <a:lnTo>
                  <a:pt x="677" y="1812"/>
                </a:lnTo>
                <a:lnTo>
                  <a:pt x="713" y="1752"/>
                </a:lnTo>
                <a:lnTo>
                  <a:pt x="749" y="1691"/>
                </a:lnTo>
                <a:lnTo>
                  <a:pt x="785" y="1627"/>
                </a:lnTo>
                <a:lnTo>
                  <a:pt x="819" y="1562"/>
                </a:lnTo>
                <a:lnTo>
                  <a:pt x="852" y="1495"/>
                </a:lnTo>
                <a:lnTo>
                  <a:pt x="885" y="1426"/>
                </a:lnTo>
                <a:lnTo>
                  <a:pt x="915" y="1355"/>
                </a:lnTo>
                <a:lnTo>
                  <a:pt x="898" y="1413"/>
                </a:lnTo>
                <a:lnTo>
                  <a:pt x="882" y="1474"/>
                </a:lnTo>
                <a:lnTo>
                  <a:pt x="868" y="1538"/>
                </a:lnTo>
                <a:lnTo>
                  <a:pt x="855" y="1604"/>
                </a:lnTo>
                <a:lnTo>
                  <a:pt x="845" y="1671"/>
                </a:lnTo>
                <a:lnTo>
                  <a:pt x="836" y="1741"/>
                </a:lnTo>
                <a:lnTo>
                  <a:pt x="831" y="1812"/>
                </a:lnTo>
                <a:lnTo>
                  <a:pt x="826" y="1884"/>
                </a:lnTo>
                <a:lnTo>
                  <a:pt x="825" y="1959"/>
                </a:lnTo>
                <a:lnTo>
                  <a:pt x="825" y="2033"/>
                </a:lnTo>
                <a:lnTo>
                  <a:pt x="829" y="2109"/>
                </a:lnTo>
                <a:lnTo>
                  <a:pt x="835" y="2185"/>
                </a:lnTo>
                <a:lnTo>
                  <a:pt x="838" y="2223"/>
                </a:lnTo>
                <a:lnTo>
                  <a:pt x="844" y="2261"/>
                </a:lnTo>
                <a:lnTo>
                  <a:pt x="848" y="2299"/>
                </a:lnTo>
                <a:lnTo>
                  <a:pt x="855" y="2336"/>
                </a:lnTo>
                <a:lnTo>
                  <a:pt x="862" y="2375"/>
                </a:lnTo>
                <a:lnTo>
                  <a:pt x="869" y="2414"/>
                </a:lnTo>
                <a:lnTo>
                  <a:pt x="877" y="2451"/>
                </a:lnTo>
                <a:lnTo>
                  <a:pt x="887" y="2488"/>
                </a:lnTo>
                <a:lnTo>
                  <a:pt x="897" y="2526"/>
                </a:lnTo>
                <a:lnTo>
                  <a:pt x="907" y="2563"/>
                </a:lnTo>
                <a:lnTo>
                  <a:pt x="918" y="2601"/>
                </a:lnTo>
                <a:lnTo>
                  <a:pt x="931" y="2637"/>
                </a:lnTo>
                <a:lnTo>
                  <a:pt x="943" y="2674"/>
                </a:lnTo>
                <a:lnTo>
                  <a:pt x="957" y="2711"/>
                </a:lnTo>
                <a:lnTo>
                  <a:pt x="972" y="2746"/>
                </a:lnTo>
                <a:lnTo>
                  <a:pt x="987" y="2782"/>
                </a:lnTo>
                <a:lnTo>
                  <a:pt x="1004" y="2816"/>
                </a:lnTo>
                <a:lnTo>
                  <a:pt x="1021" y="2851"/>
                </a:lnTo>
                <a:lnTo>
                  <a:pt x="1039" y="2885"/>
                </a:lnTo>
                <a:lnTo>
                  <a:pt x="1057" y="2920"/>
                </a:lnTo>
                <a:lnTo>
                  <a:pt x="1077" y="2953"/>
                </a:lnTo>
                <a:lnTo>
                  <a:pt x="1098" y="2986"/>
                </a:lnTo>
                <a:lnTo>
                  <a:pt x="1120" y="3017"/>
                </a:lnTo>
                <a:lnTo>
                  <a:pt x="1142" y="3049"/>
                </a:lnTo>
                <a:lnTo>
                  <a:pt x="1166" y="3080"/>
                </a:lnTo>
                <a:lnTo>
                  <a:pt x="1191" y="3111"/>
                </a:lnTo>
                <a:lnTo>
                  <a:pt x="1216" y="3141"/>
                </a:lnTo>
                <a:lnTo>
                  <a:pt x="1242" y="3169"/>
                </a:lnTo>
                <a:lnTo>
                  <a:pt x="1270" y="3198"/>
                </a:lnTo>
                <a:lnTo>
                  <a:pt x="1298" y="3224"/>
                </a:lnTo>
                <a:lnTo>
                  <a:pt x="1328" y="3252"/>
                </a:lnTo>
                <a:lnTo>
                  <a:pt x="1359" y="3277"/>
                </a:lnTo>
                <a:lnTo>
                  <a:pt x="1390" y="3302"/>
                </a:lnTo>
                <a:lnTo>
                  <a:pt x="1423" y="3327"/>
                </a:lnTo>
                <a:lnTo>
                  <a:pt x="1456" y="3350"/>
                </a:lnTo>
                <a:lnTo>
                  <a:pt x="1491" y="3372"/>
                </a:lnTo>
                <a:lnTo>
                  <a:pt x="1526" y="3393"/>
                </a:lnTo>
                <a:lnTo>
                  <a:pt x="1564" y="3414"/>
                </a:lnTo>
                <a:lnTo>
                  <a:pt x="1602" y="3432"/>
                </a:lnTo>
                <a:lnTo>
                  <a:pt x="1641" y="3451"/>
                </a:lnTo>
                <a:close/>
                <a:moveTo>
                  <a:pt x="5041" y="2621"/>
                </a:moveTo>
                <a:lnTo>
                  <a:pt x="5041" y="2621"/>
                </a:lnTo>
                <a:lnTo>
                  <a:pt x="5041" y="2592"/>
                </a:lnTo>
                <a:lnTo>
                  <a:pt x="5040" y="2563"/>
                </a:lnTo>
                <a:lnTo>
                  <a:pt x="5039" y="2533"/>
                </a:lnTo>
                <a:lnTo>
                  <a:pt x="5037" y="2505"/>
                </a:lnTo>
                <a:lnTo>
                  <a:pt x="5034" y="2477"/>
                </a:lnTo>
                <a:lnTo>
                  <a:pt x="5030" y="2450"/>
                </a:lnTo>
                <a:lnTo>
                  <a:pt x="5026" y="2422"/>
                </a:lnTo>
                <a:lnTo>
                  <a:pt x="5020" y="2396"/>
                </a:lnTo>
                <a:lnTo>
                  <a:pt x="5014" y="2370"/>
                </a:lnTo>
                <a:lnTo>
                  <a:pt x="5007" y="2343"/>
                </a:lnTo>
                <a:lnTo>
                  <a:pt x="5001" y="2318"/>
                </a:lnTo>
                <a:lnTo>
                  <a:pt x="4993" y="2292"/>
                </a:lnTo>
                <a:lnTo>
                  <a:pt x="4984" y="2267"/>
                </a:lnTo>
                <a:lnTo>
                  <a:pt x="4975" y="2243"/>
                </a:lnTo>
                <a:lnTo>
                  <a:pt x="4965" y="2219"/>
                </a:lnTo>
                <a:lnTo>
                  <a:pt x="4954" y="2196"/>
                </a:lnTo>
                <a:lnTo>
                  <a:pt x="4943" y="2173"/>
                </a:lnTo>
                <a:lnTo>
                  <a:pt x="4932" y="2149"/>
                </a:lnTo>
                <a:lnTo>
                  <a:pt x="4920" y="2127"/>
                </a:lnTo>
                <a:lnTo>
                  <a:pt x="4907" y="2105"/>
                </a:lnTo>
                <a:lnTo>
                  <a:pt x="4894" y="2085"/>
                </a:lnTo>
                <a:lnTo>
                  <a:pt x="4880" y="2064"/>
                </a:lnTo>
                <a:lnTo>
                  <a:pt x="4865" y="2043"/>
                </a:lnTo>
                <a:lnTo>
                  <a:pt x="4851" y="2023"/>
                </a:lnTo>
                <a:lnTo>
                  <a:pt x="4819" y="1983"/>
                </a:lnTo>
                <a:lnTo>
                  <a:pt x="4786" y="1946"/>
                </a:lnTo>
                <a:lnTo>
                  <a:pt x="4751" y="1910"/>
                </a:lnTo>
                <a:lnTo>
                  <a:pt x="4713" y="1876"/>
                </a:lnTo>
                <a:lnTo>
                  <a:pt x="4675" y="1844"/>
                </a:lnTo>
                <a:lnTo>
                  <a:pt x="4634" y="1813"/>
                </a:lnTo>
                <a:lnTo>
                  <a:pt x="4592" y="1783"/>
                </a:lnTo>
                <a:lnTo>
                  <a:pt x="4550" y="1756"/>
                </a:lnTo>
                <a:lnTo>
                  <a:pt x="4504" y="1730"/>
                </a:lnTo>
                <a:lnTo>
                  <a:pt x="4458" y="1706"/>
                </a:lnTo>
                <a:lnTo>
                  <a:pt x="4411" y="1683"/>
                </a:lnTo>
                <a:lnTo>
                  <a:pt x="4363" y="1662"/>
                </a:lnTo>
                <a:lnTo>
                  <a:pt x="4314" y="1643"/>
                </a:lnTo>
                <a:lnTo>
                  <a:pt x="4263" y="1626"/>
                </a:lnTo>
                <a:lnTo>
                  <a:pt x="4213" y="1609"/>
                </a:lnTo>
                <a:lnTo>
                  <a:pt x="4161" y="1595"/>
                </a:lnTo>
                <a:lnTo>
                  <a:pt x="4108" y="1583"/>
                </a:lnTo>
                <a:lnTo>
                  <a:pt x="4056" y="1571"/>
                </a:lnTo>
                <a:lnTo>
                  <a:pt x="4002" y="1562"/>
                </a:lnTo>
                <a:lnTo>
                  <a:pt x="3948" y="1554"/>
                </a:lnTo>
                <a:lnTo>
                  <a:pt x="4003" y="1555"/>
                </a:lnTo>
                <a:lnTo>
                  <a:pt x="4060" y="1555"/>
                </a:lnTo>
                <a:lnTo>
                  <a:pt x="4179" y="1554"/>
                </a:lnTo>
                <a:lnTo>
                  <a:pt x="4239" y="1554"/>
                </a:lnTo>
                <a:lnTo>
                  <a:pt x="4300" y="1555"/>
                </a:lnTo>
                <a:lnTo>
                  <a:pt x="4360" y="1558"/>
                </a:lnTo>
                <a:lnTo>
                  <a:pt x="4420" y="1562"/>
                </a:lnTo>
                <a:lnTo>
                  <a:pt x="4449" y="1565"/>
                </a:lnTo>
                <a:lnTo>
                  <a:pt x="4478" y="1570"/>
                </a:lnTo>
                <a:lnTo>
                  <a:pt x="4507" y="1574"/>
                </a:lnTo>
                <a:lnTo>
                  <a:pt x="4534" y="1580"/>
                </a:lnTo>
                <a:lnTo>
                  <a:pt x="4562" y="1586"/>
                </a:lnTo>
                <a:lnTo>
                  <a:pt x="4589" y="1594"/>
                </a:lnTo>
                <a:lnTo>
                  <a:pt x="4614" y="1603"/>
                </a:lnTo>
                <a:lnTo>
                  <a:pt x="4640" y="1613"/>
                </a:lnTo>
                <a:lnTo>
                  <a:pt x="4664" y="1624"/>
                </a:lnTo>
                <a:lnTo>
                  <a:pt x="4688" y="1637"/>
                </a:lnTo>
                <a:lnTo>
                  <a:pt x="4710" y="1650"/>
                </a:lnTo>
                <a:lnTo>
                  <a:pt x="4732" y="1665"/>
                </a:lnTo>
                <a:lnTo>
                  <a:pt x="4753" y="1682"/>
                </a:lnTo>
                <a:lnTo>
                  <a:pt x="4772" y="1700"/>
                </a:lnTo>
                <a:lnTo>
                  <a:pt x="4791" y="1719"/>
                </a:lnTo>
                <a:lnTo>
                  <a:pt x="4807" y="1741"/>
                </a:lnTo>
                <a:lnTo>
                  <a:pt x="4796" y="1703"/>
                </a:lnTo>
                <a:lnTo>
                  <a:pt x="4783" y="1667"/>
                </a:lnTo>
                <a:lnTo>
                  <a:pt x="4767" y="1630"/>
                </a:lnTo>
                <a:lnTo>
                  <a:pt x="4751" y="1595"/>
                </a:lnTo>
                <a:lnTo>
                  <a:pt x="4732" y="1560"/>
                </a:lnTo>
                <a:lnTo>
                  <a:pt x="4712" y="1527"/>
                </a:lnTo>
                <a:lnTo>
                  <a:pt x="4690" y="1495"/>
                </a:lnTo>
                <a:lnTo>
                  <a:pt x="4666" y="1464"/>
                </a:lnTo>
                <a:lnTo>
                  <a:pt x="4641" y="1434"/>
                </a:lnTo>
                <a:lnTo>
                  <a:pt x="4614" y="1407"/>
                </a:lnTo>
                <a:lnTo>
                  <a:pt x="4587" y="1380"/>
                </a:lnTo>
                <a:lnTo>
                  <a:pt x="4557" y="1356"/>
                </a:lnTo>
                <a:lnTo>
                  <a:pt x="4528" y="1333"/>
                </a:lnTo>
                <a:lnTo>
                  <a:pt x="4496" y="1312"/>
                </a:lnTo>
                <a:lnTo>
                  <a:pt x="4463" y="1294"/>
                </a:lnTo>
                <a:lnTo>
                  <a:pt x="4429" y="1278"/>
                </a:lnTo>
                <a:lnTo>
                  <a:pt x="4394" y="1264"/>
                </a:lnTo>
                <a:lnTo>
                  <a:pt x="4376" y="1257"/>
                </a:lnTo>
                <a:lnTo>
                  <a:pt x="4358" y="1252"/>
                </a:lnTo>
                <a:lnTo>
                  <a:pt x="4341" y="1247"/>
                </a:lnTo>
                <a:lnTo>
                  <a:pt x="4322" y="1243"/>
                </a:lnTo>
                <a:lnTo>
                  <a:pt x="4303" y="1240"/>
                </a:lnTo>
                <a:lnTo>
                  <a:pt x="4284" y="1236"/>
                </a:lnTo>
                <a:lnTo>
                  <a:pt x="4266" y="1234"/>
                </a:lnTo>
                <a:lnTo>
                  <a:pt x="4246" y="1233"/>
                </a:lnTo>
                <a:lnTo>
                  <a:pt x="4227" y="1232"/>
                </a:lnTo>
                <a:lnTo>
                  <a:pt x="4207" y="1232"/>
                </a:lnTo>
                <a:lnTo>
                  <a:pt x="4188" y="1233"/>
                </a:lnTo>
                <a:lnTo>
                  <a:pt x="4168" y="1235"/>
                </a:lnTo>
                <a:lnTo>
                  <a:pt x="4148" y="1237"/>
                </a:lnTo>
                <a:lnTo>
                  <a:pt x="4128" y="1241"/>
                </a:lnTo>
                <a:lnTo>
                  <a:pt x="4107" y="1244"/>
                </a:lnTo>
                <a:lnTo>
                  <a:pt x="4087" y="1248"/>
                </a:lnTo>
                <a:lnTo>
                  <a:pt x="4067" y="1254"/>
                </a:lnTo>
                <a:lnTo>
                  <a:pt x="4047" y="1261"/>
                </a:lnTo>
                <a:lnTo>
                  <a:pt x="4026" y="1268"/>
                </a:lnTo>
                <a:lnTo>
                  <a:pt x="4005" y="1276"/>
                </a:lnTo>
                <a:lnTo>
                  <a:pt x="3985" y="1286"/>
                </a:lnTo>
                <a:lnTo>
                  <a:pt x="3964" y="1296"/>
                </a:lnTo>
                <a:lnTo>
                  <a:pt x="3943" y="1307"/>
                </a:lnTo>
                <a:lnTo>
                  <a:pt x="3922" y="1318"/>
                </a:lnTo>
                <a:lnTo>
                  <a:pt x="3902" y="1331"/>
                </a:lnTo>
                <a:lnTo>
                  <a:pt x="3881" y="1344"/>
                </a:lnTo>
                <a:lnTo>
                  <a:pt x="3860" y="1360"/>
                </a:lnTo>
                <a:lnTo>
                  <a:pt x="3839" y="1375"/>
                </a:lnTo>
                <a:lnTo>
                  <a:pt x="3818" y="1391"/>
                </a:lnTo>
                <a:lnTo>
                  <a:pt x="3797" y="1409"/>
                </a:lnTo>
                <a:lnTo>
                  <a:pt x="3803" y="1390"/>
                </a:lnTo>
                <a:lnTo>
                  <a:pt x="3808" y="1371"/>
                </a:lnTo>
                <a:lnTo>
                  <a:pt x="3812" y="1352"/>
                </a:lnTo>
                <a:lnTo>
                  <a:pt x="3816" y="1332"/>
                </a:lnTo>
                <a:lnTo>
                  <a:pt x="3818" y="1313"/>
                </a:lnTo>
                <a:lnTo>
                  <a:pt x="3820" y="1295"/>
                </a:lnTo>
                <a:lnTo>
                  <a:pt x="3820" y="1275"/>
                </a:lnTo>
                <a:lnTo>
                  <a:pt x="3820" y="1256"/>
                </a:lnTo>
                <a:lnTo>
                  <a:pt x="3819" y="1237"/>
                </a:lnTo>
                <a:lnTo>
                  <a:pt x="3818" y="1219"/>
                </a:lnTo>
                <a:lnTo>
                  <a:pt x="3815" y="1200"/>
                </a:lnTo>
                <a:lnTo>
                  <a:pt x="3811" y="1181"/>
                </a:lnTo>
                <a:lnTo>
                  <a:pt x="3808" y="1163"/>
                </a:lnTo>
                <a:lnTo>
                  <a:pt x="3803" y="1145"/>
                </a:lnTo>
                <a:lnTo>
                  <a:pt x="3797" y="1126"/>
                </a:lnTo>
                <a:lnTo>
                  <a:pt x="3790" y="1109"/>
                </a:lnTo>
                <a:lnTo>
                  <a:pt x="3784" y="1091"/>
                </a:lnTo>
                <a:lnTo>
                  <a:pt x="3776" y="1074"/>
                </a:lnTo>
                <a:lnTo>
                  <a:pt x="3768" y="1056"/>
                </a:lnTo>
                <a:lnTo>
                  <a:pt x="3758" y="1038"/>
                </a:lnTo>
                <a:lnTo>
                  <a:pt x="3739" y="1005"/>
                </a:lnTo>
                <a:lnTo>
                  <a:pt x="3717" y="972"/>
                </a:lnTo>
                <a:lnTo>
                  <a:pt x="3694" y="942"/>
                </a:lnTo>
                <a:lnTo>
                  <a:pt x="3667" y="911"/>
                </a:lnTo>
                <a:lnTo>
                  <a:pt x="3639" y="882"/>
                </a:lnTo>
                <a:lnTo>
                  <a:pt x="3609" y="855"/>
                </a:lnTo>
                <a:lnTo>
                  <a:pt x="3578" y="828"/>
                </a:lnTo>
                <a:lnTo>
                  <a:pt x="3545" y="804"/>
                </a:lnTo>
                <a:lnTo>
                  <a:pt x="3512" y="781"/>
                </a:lnTo>
                <a:lnTo>
                  <a:pt x="3477" y="760"/>
                </a:lnTo>
                <a:lnTo>
                  <a:pt x="3441" y="741"/>
                </a:lnTo>
                <a:lnTo>
                  <a:pt x="3404" y="724"/>
                </a:lnTo>
                <a:lnTo>
                  <a:pt x="3367" y="709"/>
                </a:lnTo>
                <a:lnTo>
                  <a:pt x="3329" y="696"/>
                </a:lnTo>
                <a:lnTo>
                  <a:pt x="3291" y="685"/>
                </a:lnTo>
                <a:lnTo>
                  <a:pt x="3252" y="677"/>
                </a:lnTo>
                <a:lnTo>
                  <a:pt x="3214" y="671"/>
                </a:lnTo>
                <a:lnTo>
                  <a:pt x="3176" y="668"/>
                </a:lnTo>
                <a:lnTo>
                  <a:pt x="3157" y="668"/>
                </a:lnTo>
                <a:lnTo>
                  <a:pt x="3138" y="666"/>
                </a:lnTo>
                <a:lnTo>
                  <a:pt x="3119" y="668"/>
                </a:lnTo>
                <a:lnTo>
                  <a:pt x="3101" y="669"/>
                </a:lnTo>
                <a:lnTo>
                  <a:pt x="3082" y="671"/>
                </a:lnTo>
                <a:lnTo>
                  <a:pt x="3063" y="674"/>
                </a:lnTo>
                <a:lnTo>
                  <a:pt x="3046" y="677"/>
                </a:lnTo>
                <a:lnTo>
                  <a:pt x="3027" y="682"/>
                </a:lnTo>
                <a:lnTo>
                  <a:pt x="3054" y="691"/>
                </a:lnTo>
                <a:lnTo>
                  <a:pt x="3081" y="702"/>
                </a:lnTo>
                <a:lnTo>
                  <a:pt x="3104" y="713"/>
                </a:lnTo>
                <a:lnTo>
                  <a:pt x="3127" y="725"/>
                </a:lnTo>
                <a:lnTo>
                  <a:pt x="3147" y="739"/>
                </a:lnTo>
                <a:lnTo>
                  <a:pt x="3165" y="753"/>
                </a:lnTo>
                <a:lnTo>
                  <a:pt x="3183" y="769"/>
                </a:lnTo>
                <a:lnTo>
                  <a:pt x="3200" y="785"/>
                </a:lnTo>
                <a:lnTo>
                  <a:pt x="3215" y="803"/>
                </a:lnTo>
                <a:lnTo>
                  <a:pt x="3229" y="822"/>
                </a:lnTo>
                <a:lnTo>
                  <a:pt x="3242" y="840"/>
                </a:lnTo>
                <a:lnTo>
                  <a:pt x="3256" y="860"/>
                </a:lnTo>
                <a:lnTo>
                  <a:pt x="3268" y="881"/>
                </a:lnTo>
                <a:lnTo>
                  <a:pt x="3279" y="903"/>
                </a:lnTo>
                <a:lnTo>
                  <a:pt x="3301" y="947"/>
                </a:lnTo>
                <a:lnTo>
                  <a:pt x="3322" y="994"/>
                </a:lnTo>
                <a:lnTo>
                  <a:pt x="3344" y="1044"/>
                </a:lnTo>
                <a:lnTo>
                  <a:pt x="3366" y="1094"/>
                </a:lnTo>
                <a:lnTo>
                  <a:pt x="3391" y="1147"/>
                </a:lnTo>
                <a:lnTo>
                  <a:pt x="3404" y="1174"/>
                </a:lnTo>
                <a:lnTo>
                  <a:pt x="3419" y="1200"/>
                </a:lnTo>
                <a:lnTo>
                  <a:pt x="3434" y="1228"/>
                </a:lnTo>
                <a:lnTo>
                  <a:pt x="3450" y="1255"/>
                </a:lnTo>
                <a:lnTo>
                  <a:pt x="3468" y="1283"/>
                </a:lnTo>
                <a:lnTo>
                  <a:pt x="3488" y="1310"/>
                </a:lnTo>
                <a:lnTo>
                  <a:pt x="3508" y="1338"/>
                </a:lnTo>
                <a:lnTo>
                  <a:pt x="3531" y="1365"/>
                </a:lnTo>
                <a:lnTo>
                  <a:pt x="3509" y="1347"/>
                </a:lnTo>
                <a:lnTo>
                  <a:pt x="3486" y="1330"/>
                </a:lnTo>
                <a:lnTo>
                  <a:pt x="3463" y="1313"/>
                </a:lnTo>
                <a:lnTo>
                  <a:pt x="3437" y="1296"/>
                </a:lnTo>
                <a:lnTo>
                  <a:pt x="3412" y="1279"/>
                </a:lnTo>
                <a:lnTo>
                  <a:pt x="3386" y="1263"/>
                </a:lnTo>
                <a:lnTo>
                  <a:pt x="3358" y="1247"/>
                </a:lnTo>
                <a:lnTo>
                  <a:pt x="3331" y="1232"/>
                </a:lnTo>
                <a:lnTo>
                  <a:pt x="3302" y="1217"/>
                </a:lnTo>
                <a:lnTo>
                  <a:pt x="3272" y="1201"/>
                </a:lnTo>
                <a:lnTo>
                  <a:pt x="3242" y="1188"/>
                </a:lnTo>
                <a:lnTo>
                  <a:pt x="3212" y="1174"/>
                </a:lnTo>
                <a:lnTo>
                  <a:pt x="3181" y="1162"/>
                </a:lnTo>
                <a:lnTo>
                  <a:pt x="3149" y="1149"/>
                </a:lnTo>
                <a:lnTo>
                  <a:pt x="3117" y="1138"/>
                </a:lnTo>
                <a:lnTo>
                  <a:pt x="3084" y="1127"/>
                </a:lnTo>
                <a:lnTo>
                  <a:pt x="3061" y="1125"/>
                </a:lnTo>
                <a:lnTo>
                  <a:pt x="3036" y="1123"/>
                </a:lnTo>
                <a:lnTo>
                  <a:pt x="3009" y="1123"/>
                </a:lnTo>
                <a:lnTo>
                  <a:pt x="2981" y="1122"/>
                </a:lnTo>
                <a:lnTo>
                  <a:pt x="2951" y="1123"/>
                </a:lnTo>
                <a:lnTo>
                  <a:pt x="2921" y="1125"/>
                </a:lnTo>
                <a:lnTo>
                  <a:pt x="2888" y="1129"/>
                </a:lnTo>
                <a:lnTo>
                  <a:pt x="2855" y="1132"/>
                </a:lnTo>
                <a:lnTo>
                  <a:pt x="2820" y="1137"/>
                </a:lnTo>
                <a:lnTo>
                  <a:pt x="2784" y="1145"/>
                </a:lnTo>
                <a:lnTo>
                  <a:pt x="2746" y="1153"/>
                </a:lnTo>
                <a:lnTo>
                  <a:pt x="2707" y="1163"/>
                </a:lnTo>
                <a:lnTo>
                  <a:pt x="2667" y="1175"/>
                </a:lnTo>
                <a:lnTo>
                  <a:pt x="2625" y="1188"/>
                </a:lnTo>
                <a:lnTo>
                  <a:pt x="2582" y="1203"/>
                </a:lnTo>
                <a:lnTo>
                  <a:pt x="2537" y="1220"/>
                </a:lnTo>
                <a:lnTo>
                  <a:pt x="2500" y="1234"/>
                </a:lnTo>
                <a:lnTo>
                  <a:pt x="2461" y="1247"/>
                </a:lnTo>
                <a:lnTo>
                  <a:pt x="2378" y="1274"/>
                </a:lnTo>
                <a:lnTo>
                  <a:pt x="2420" y="1303"/>
                </a:lnTo>
                <a:lnTo>
                  <a:pt x="2460" y="1335"/>
                </a:lnTo>
                <a:lnTo>
                  <a:pt x="2500" y="1368"/>
                </a:lnTo>
                <a:lnTo>
                  <a:pt x="2538" y="1402"/>
                </a:lnTo>
                <a:lnTo>
                  <a:pt x="2630" y="1421"/>
                </a:lnTo>
                <a:lnTo>
                  <a:pt x="2725" y="1441"/>
                </a:lnTo>
                <a:lnTo>
                  <a:pt x="2828" y="1461"/>
                </a:lnTo>
                <a:lnTo>
                  <a:pt x="2881" y="1470"/>
                </a:lnTo>
                <a:lnTo>
                  <a:pt x="2936" y="1478"/>
                </a:lnTo>
                <a:lnTo>
                  <a:pt x="2992" y="1486"/>
                </a:lnTo>
                <a:lnTo>
                  <a:pt x="3049" y="1493"/>
                </a:lnTo>
                <a:lnTo>
                  <a:pt x="3107" y="1498"/>
                </a:lnTo>
                <a:lnTo>
                  <a:pt x="3167" y="1501"/>
                </a:lnTo>
                <a:lnTo>
                  <a:pt x="3228" y="1504"/>
                </a:lnTo>
                <a:lnTo>
                  <a:pt x="3291" y="1503"/>
                </a:lnTo>
                <a:lnTo>
                  <a:pt x="3355" y="1500"/>
                </a:lnTo>
                <a:lnTo>
                  <a:pt x="3420" y="1495"/>
                </a:lnTo>
                <a:lnTo>
                  <a:pt x="3365" y="1508"/>
                </a:lnTo>
                <a:lnTo>
                  <a:pt x="3300" y="1526"/>
                </a:lnTo>
                <a:lnTo>
                  <a:pt x="3227" y="1546"/>
                </a:lnTo>
                <a:lnTo>
                  <a:pt x="3148" y="1571"/>
                </a:lnTo>
                <a:lnTo>
                  <a:pt x="3106" y="1584"/>
                </a:lnTo>
                <a:lnTo>
                  <a:pt x="3063" y="1599"/>
                </a:lnTo>
                <a:lnTo>
                  <a:pt x="3020" y="1616"/>
                </a:lnTo>
                <a:lnTo>
                  <a:pt x="2976" y="1634"/>
                </a:lnTo>
                <a:lnTo>
                  <a:pt x="2931" y="1653"/>
                </a:lnTo>
                <a:lnTo>
                  <a:pt x="2886" y="1673"/>
                </a:lnTo>
                <a:lnTo>
                  <a:pt x="2841" y="1695"/>
                </a:lnTo>
                <a:lnTo>
                  <a:pt x="2796" y="1718"/>
                </a:lnTo>
                <a:lnTo>
                  <a:pt x="2821" y="1762"/>
                </a:lnTo>
                <a:lnTo>
                  <a:pt x="2844" y="1808"/>
                </a:lnTo>
                <a:lnTo>
                  <a:pt x="2867" y="1856"/>
                </a:lnTo>
                <a:lnTo>
                  <a:pt x="2889" y="1905"/>
                </a:lnTo>
                <a:lnTo>
                  <a:pt x="2909" y="1956"/>
                </a:lnTo>
                <a:lnTo>
                  <a:pt x="2928" y="2008"/>
                </a:lnTo>
                <a:lnTo>
                  <a:pt x="2945" y="2063"/>
                </a:lnTo>
                <a:lnTo>
                  <a:pt x="2961" y="2119"/>
                </a:lnTo>
                <a:lnTo>
                  <a:pt x="3051" y="2090"/>
                </a:lnTo>
                <a:lnTo>
                  <a:pt x="3096" y="2075"/>
                </a:lnTo>
                <a:lnTo>
                  <a:pt x="3141" y="2058"/>
                </a:lnTo>
                <a:lnTo>
                  <a:pt x="3185" y="2042"/>
                </a:lnTo>
                <a:lnTo>
                  <a:pt x="3230" y="2023"/>
                </a:lnTo>
                <a:lnTo>
                  <a:pt x="3273" y="2003"/>
                </a:lnTo>
                <a:lnTo>
                  <a:pt x="3316" y="1982"/>
                </a:lnTo>
                <a:lnTo>
                  <a:pt x="3359" y="1960"/>
                </a:lnTo>
                <a:lnTo>
                  <a:pt x="3401" y="1936"/>
                </a:lnTo>
                <a:lnTo>
                  <a:pt x="3442" y="1909"/>
                </a:lnTo>
                <a:lnTo>
                  <a:pt x="3481" y="1880"/>
                </a:lnTo>
                <a:lnTo>
                  <a:pt x="3520" y="1849"/>
                </a:lnTo>
                <a:lnTo>
                  <a:pt x="3538" y="1833"/>
                </a:lnTo>
                <a:lnTo>
                  <a:pt x="3557" y="1815"/>
                </a:lnTo>
                <a:lnTo>
                  <a:pt x="3576" y="1797"/>
                </a:lnTo>
                <a:lnTo>
                  <a:pt x="3593" y="1779"/>
                </a:lnTo>
                <a:lnTo>
                  <a:pt x="3611" y="1760"/>
                </a:lnTo>
                <a:lnTo>
                  <a:pt x="3629" y="1740"/>
                </a:lnTo>
                <a:lnTo>
                  <a:pt x="3624" y="1766"/>
                </a:lnTo>
                <a:lnTo>
                  <a:pt x="3620" y="1791"/>
                </a:lnTo>
                <a:lnTo>
                  <a:pt x="3617" y="1817"/>
                </a:lnTo>
                <a:lnTo>
                  <a:pt x="3615" y="1845"/>
                </a:lnTo>
                <a:lnTo>
                  <a:pt x="3613" y="1871"/>
                </a:lnTo>
                <a:lnTo>
                  <a:pt x="3613" y="1899"/>
                </a:lnTo>
                <a:lnTo>
                  <a:pt x="3613" y="1927"/>
                </a:lnTo>
                <a:lnTo>
                  <a:pt x="3615" y="1956"/>
                </a:lnTo>
                <a:lnTo>
                  <a:pt x="3617" y="1984"/>
                </a:lnTo>
                <a:lnTo>
                  <a:pt x="3620" y="2013"/>
                </a:lnTo>
                <a:lnTo>
                  <a:pt x="3628" y="2072"/>
                </a:lnTo>
                <a:lnTo>
                  <a:pt x="3637" y="2133"/>
                </a:lnTo>
                <a:lnTo>
                  <a:pt x="3650" y="2193"/>
                </a:lnTo>
                <a:lnTo>
                  <a:pt x="3663" y="2256"/>
                </a:lnTo>
                <a:lnTo>
                  <a:pt x="3679" y="2320"/>
                </a:lnTo>
                <a:lnTo>
                  <a:pt x="3697" y="2384"/>
                </a:lnTo>
                <a:lnTo>
                  <a:pt x="3716" y="2449"/>
                </a:lnTo>
                <a:lnTo>
                  <a:pt x="3755" y="2580"/>
                </a:lnTo>
                <a:lnTo>
                  <a:pt x="3797" y="2712"/>
                </a:lnTo>
                <a:lnTo>
                  <a:pt x="3839" y="2844"/>
                </a:lnTo>
                <a:lnTo>
                  <a:pt x="3860" y="2910"/>
                </a:lnTo>
                <a:lnTo>
                  <a:pt x="3878" y="2976"/>
                </a:lnTo>
                <a:lnTo>
                  <a:pt x="3897" y="3041"/>
                </a:lnTo>
                <a:lnTo>
                  <a:pt x="3915" y="3105"/>
                </a:lnTo>
                <a:lnTo>
                  <a:pt x="3930" y="3169"/>
                </a:lnTo>
                <a:lnTo>
                  <a:pt x="3944" y="3233"/>
                </a:lnTo>
                <a:lnTo>
                  <a:pt x="3955" y="3296"/>
                </a:lnTo>
                <a:lnTo>
                  <a:pt x="3965" y="3357"/>
                </a:lnTo>
                <a:lnTo>
                  <a:pt x="3972" y="3418"/>
                </a:lnTo>
                <a:lnTo>
                  <a:pt x="3975" y="3448"/>
                </a:lnTo>
                <a:lnTo>
                  <a:pt x="3976" y="3477"/>
                </a:lnTo>
                <a:lnTo>
                  <a:pt x="3977" y="3507"/>
                </a:lnTo>
                <a:lnTo>
                  <a:pt x="3979" y="3536"/>
                </a:lnTo>
                <a:lnTo>
                  <a:pt x="3977" y="3564"/>
                </a:lnTo>
                <a:lnTo>
                  <a:pt x="3976" y="3592"/>
                </a:lnTo>
                <a:lnTo>
                  <a:pt x="3974" y="3620"/>
                </a:lnTo>
                <a:lnTo>
                  <a:pt x="3971" y="3647"/>
                </a:lnTo>
                <a:lnTo>
                  <a:pt x="3966" y="3674"/>
                </a:lnTo>
                <a:lnTo>
                  <a:pt x="3961" y="3701"/>
                </a:lnTo>
                <a:lnTo>
                  <a:pt x="3974" y="3672"/>
                </a:lnTo>
                <a:lnTo>
                  <a:pt x="3986" y="3642"/>
                </a:lnTo>
                <a:lnTo>
                  <a:pt x="3997" y="3613"/>
                </a:lnTo>
                <a:lnTo>
                  <a:pt x="4008" y="3582"/>
                </a:lnTo>
                <a:lnTo>
                  <a:pt x="4029" y="3520"/>
                </a:lnTo>
                <a:lnTo>
                  <a:pt x="4047" y="3456"/>
                </a:lnTo>
                <a:lnTo>
                  <a:pt x="4063" y="3393"/>
                </a:lnTo>
                <a:lnTo>
                  <a:pt x="4078" y="3327"/>
                </a:lnTo>
                <a:lnTo>
                  <a:pt x="4089" y="3260"/>
                </a:lnTo>
                <a:lnTo>
                  <a:pt x="4098" y="3191"/>
                </a:lnTo>
                <a:lnTo>
                  <a:pt x="4106" y="3122"/>
                </a:lnTo>
                <a:lnTo>
                  <a:pt x="4113" y="3053"/>
                </a:lnTo>
                <a:lnTo>
                  <a:pt x="4116" y="2983"/>
                </a:lnTo>
                <a:lnTo>
                  <a:pt x="4118" y="2913"/>
                </a:lnTo>
                <a:lnTo>
                  <a:pt x="4118" y="2843"/>
                </a:lnTo>
                <a:lnTo>
                  <a:pt x="4117" y="2772"/>
                </a:lnTo>
                <a:lnTo>
                  <a:pt x="4114" y="2702"/>
                </a:lnTo>
                <a:lnTo>
                  <a:pt x="4108" y="2631"/>
                </a:lnTo>
                <a:lnTo>
                  <a:pt x="4102" y="2562"/>
                </a:lnTo>
                <a:lnTo>
                  <a:pt x="4093" y="2493"/>
                </a:lnTo>
                <a:lnTo>
                  <a:pt x="4083" y="2425"/>
                </a:lnTo>
                <a:lnTo>
                  <a:pt x="4072" y="2357"/>
                </a:lnTo>
                <a:lnTo>
                  <a:pt x="4059" y="2291"/>
                </a:lnTo>
                <a:lnTo>
                  <a:pt x="4045" y="2225"/>
                </a:lnTo>
                <a:lnTo>
                  <a:pt x="4028" y="2162"/>
                </a:lnTo>
                <a:lnTo>
                  <a:pt x="4010" y="2099"/>
                </a:lnTo>
                <a:lnTo>
                  <a:pt x="3992" y="2038"/>
                </a:lnTo>
                <a:lnTo>
                  <a:pt x="3972" y="1979"/>
                </a:lnTo>
                <a:lnTo>
                  <a:pt x="3951" y="1922"/>
                </a:lnTo>
                <a:lnTo>
                  <a:pt x="3928" y="1867"/>
                </a:lnTo>
                <a:lnTo>
                  <a:pt x="3905" y="1813"/>
                </a:lnTo>
                <a:lnTo>
                  <a:pt x="3880" y="1762"/>
                </a:lnTo>
                <a:lnTo>
                  <a:pt x="3853" y="1714"/>
                </a:lnTo>
                <a:lnTo>
                  <a:pt x="3827" y="1669"/>
                </a:lnTo>
                <a:lnTo>
                  <a:pt x="3874" y="1727"/>
                </a:lnTo>
                <a:lnTo>
                  <a:pt x="3921" y="1781"/>
                </a:lnTo>
                <a:lnTo>
                  <a:pt x="3969" y="1833"/>
                </a:lnTo>
                <a:lnTo>
                  <a:pt x="4015" y="1880"/>
                </a:lnTo>
                <a:lnTo>
                  <a:pt x="4061" y="1925"/>
                </a:lnTo>
                <a:lnTo>
                  <a:pt x="4106" y="1967"/>
                </a:lnTo>
                <a:lnTo>
                  <a:pt x="4151" y="2006"/>
                </a:lnTo>
                <a:lnTo>
                  <a:pt x="4196" y="2043"/>
                </a:lnTo>
                <a:lnTo>
                  <a:pt x="4240" y="2078"/>
                </a:lnTo>
                <a:lnTo>
                  <a:pt x="4284" y="2110"/>
                </a:lnTo>
                <a:lnTo>
                  <a:pt x="4327" y="2141"/>
                </a:lnTo>
                <a:lnTo>
                  <a:pt x="4369" y="2169"/>
                </a:lnTo>
                <a:lnTo>
                  <a:pt x="4411" y="2196"/>
                </a:lnTo>
                <a:lnTo>
                  <a:pt x="4453" y="2221"/>
                </a:lnTo>
                <a:lnTo>
                  <a:pt x="4532" y="2268"/>
                </a:lnTo>
                <a:lnTo>
                  <a:pt x="4609" y="2311"/>
                </a:lnTo>
                <a:lnTo>
                  <a:pt x="4683" y="2353"/>
                </a:lnTo>
                <a:lnTo>
                  <a:pt x="4753" y="2393"/>
                </a:lnTo>
                <a:lnTo>
                  <a:pt x="4786" y="2412"/>
                </a:lnTo>
                <a:lnTo>
                  <a:pt x="4819" y="2432"/>
                </a:lnTo>
                <a:lnTo>
                  <a:pt x="4851" y="2453"/>
                </a:lnTo>
                <a:lnTo>
                  <a:pt x="4881" y="2474"/>
                </a:lnTo>
                <a:lnTo>
                  <a:pt x="4910" y="2496"/>
                </a:lnTo>
                <a:lnTo>
                  <a:pt x="4939" y="2518"/>
                </a:lnTo>
                <a:lnTo>
                  <a:pt x="4967" y="2542"/>
                </a:lnTo>
                <a:lnTo>
                  <a:pt x="4993" y="2568"/>
                </a:lnTo>
                <a:lnTo>
                  <a:pt x="5017" y="2594"/>
                </a:lnTo>
                <a:lnTo>
                  <a:pt x="5041" y="2621"/>
                </a:lnTo>
                <a:close/>
                <a:moveTo>
                  <a:pt x="1492" y="4905"/>
                </a:moveTo>
                <a:lnTo>
                  <a:pt x="23" y="4905"/>
                </a:lnTo>
                <a:lnTo>
                  <a:pt x="23" y="5063"/>
                </a:lnTo>
                <a:lnTo>
                  <a:pt x="1354" y="5063"/>
                </a:lnTo>
                <a:lnTo>
                  <a:pt x="1386" y="5021"/>
                </a:lnTo>
                <a:lnTo>
                  <a:pt x="1420" y="4981"/>
                </a:lnTo>
                <a:lnTo>
                  <a:pt x="1456" y="4943"/>
                </a:lnTo>
                <a:lnTo>
                  <a:pt x="1492" y="4905"/>
                </a:lnTo>
                <a:close/>
                <a:moveTo>
                  <a:pt x="3567" y="4905"/>
                </a:moveTo>
                <a:lnTo>
                  <a:pt x="3567" y="4905"/>
                </a:lnTo>
                <a:lnTo>
                  <a:pt x="3604" y="4943"/>
                </a:lnTo>
                <a:lnTo>
                  <a:pt x="3640" y="4981"/>
                </a:lnTo>
                <a:lnTo>
                  <a:pt x="3674" y="5021"/>
                </a:lnTo>
                <a:lnTo>
                  <a:pt x="3706" y="5063"/>
                </a:lnTo>
                <a:lnTo>
                  <a:pt x="5036" y="5063"/>
                </a:lnTo>
                <a:lnTo>
                  <a:pt x="5036" y="4905"/>
                </a:lnTo>
                <a:lnTo>
                  <a:pt x="3567" y="4905"/>
                </a:lnTo>
                <a:close/>
                <a:moveTo>
                  <a:pt x="1627" y="2261"/>
                </a:moveTo>
                <a:lnTo>
                  <a:pt x="1627" y="2261"/>
                </a:lnTo>
                <a:lnTo>
                  <a:pt x="1631" y="2214"/>
                </a:lnTo>
                <a:lnTo>
                  <a:pt x="1632" y="2166"/>
                </a:lnTo>
                <a:lnTo>
                  <a:pt x="1633" y="2119"/>
                </a:lnTo>
                <a:lnTo>
                  <a:pt x="1633" y="2069"/>
                </a:lnTo>
                <a:lnTo>
                  <a:pt x="1632" y="2020"/>
                </a:lnTo>
                <a:lnTo>
                  <a:pt x="1630" y="1969"/>
                </a:lnTo>
                <a:lnTo>
                  <a:pt x="1626" y="1917"/>
                </a:lnTo>
                <a:lnTo>
                  <a:pt x="1622" y="1865"/>
                </a:lnTo>
                <a:lnTo>
                  <a:pt x="1719" y="1918"/>
                </a:lnTo>
                <a:lnTo>
                  <a:pt x="1818" y="1971"/>
                </a:lnTo>
                <a:lnTo>
                  <a:pt x="1845" y="2032"/>
                </a:lnTo>
                <a:lnTo>
                  <a:pt x="1873" y="2092"/>
                </a:lnTo>
                <a:lnTo>
                  <a:pt x="1900" y="2155"/>
                </a:lnTo>
                <a:lnTo>
                  <a:pt x="1928" y="2218"/>
                </a:lnTo>
                <a:lnTo>
                  <a:pt x="1954" y="2283"/>
                </a:lnTo>
                <a:lnTo>
                  <a:pt x="1981" y="2349"/>
                </a:lnTo>
                <a:lnTo>
                  <a:pt x="2007" y="2415"/>
                </a:lnTo>
                <a:lnTo>
                  <a:pt x="2032" y="2483"/>
                </a:lnTo>
                <a:lnTo>
                  <a:pt x="2058" y="2552"/>
                </a:lnTo>
                <a:lnTo>
                  <a:pt x="2082" y="2623"/>
                </a:lnTo>
                <a:lnTo>
                  <a:pt x="2106" y="2694"/>
                </a:lnTo>
                <a:lnTo>
                  <a:pt x="2129" y="2767"/>
                </a:lnTo>
                <a:lnTo>
                  <a:pt x="2152" y="2840"/>
                </a:lnTo>
                <a:lnTo>
                  <a:pt x="2174" y="2915"/>
                </a:lnTo>
                <a:lnTo>
                  <a:pt x="2196" y="2992"/>
                </a:lnTo>
                <a:lnTo>
                  <a:pt x="2217" y="3069"/>
                </a:lnTo>
                <a:lnTo>
                  <a:pt x="2238" y="3148"/>
                </a:lnTo>
                <a:lnTo>
                  <a:pt x="2258" y="3228"/>
                </a:lnTo>
                <a:lnTo>
                  <a:pt x="2276" y="3309"/>
                </a:lnTo>
                <a:lnTo>
                  <a:pt x="2294" y="3392"/>
                </a:lnTo>
                <a:lnTo>
                  <a:pt x="2312" y="3475"/>
                </a:lnTo>
                <a:lnTo>
                  <a:pt x="2328" y="3560"/>
                </a:lnTo>
                <a:lnTo>
                  <a:pt x="2345" y="3646"/>
                </a:lnTo>
                <a:lnTo>
                  <a:pt x="2360" y="3733"/>
                </a:lnTo>
                <a:lnTo>
                  <a:pt x="2373" y="3822"/>
                </a:lnTo>
                <a:lnTo>
                  <a:pt x="2387" y="3911"/>
                </a:lnTo>
                <a:lnTo>
                  <a:pt x="2400" y="4002"/>
                </a:lnTo>
                <a:lnTo>
                  <a:pt x="2411" y="4095"/>
                </a:lnTo>
                <a:lnTo>
                  <a:pt x="2421" y="4188"/>
                </a:lnTo>
                <a:lnTo>
                  <a:pt x="2431" y="4283"/>
                </a:lnTo>
                <a:lnTo>
                  <a:pt x="2439" y="4378"/>
                </a:lnTo>
                <a:lnTo>
                  <a:pt x="2447" y="4476"/>
                </a:lnTo>
                <a:lnTo>
                  <a:pt x="2410" y="4478"/>
                </a:lnTo>
                <a:lnTo>
                  <a:pt x="2372" y="4482"/>
                </a:lnTo>
                <a:lnTo>
                  <a:pt x="2336" y="4486"/>
                </a:lnTo>
                <a:lnTo>
                  <a:pt x="2300" y="4492"/>
                </a:lnTo>
                <a:lnTo>
                  <a:pt x="2263" y="4498"/>
                </a:lnTo>
                <a:lnTo>
                  <a:pt x="2228" y="4505"/>
                </a:lnTo>
                <a:lnTo>
                  <a:pt x="2193" y="4513"/>
                </a:lnTo>
                <a:lnTo>
                  <a:pt x="2158" y="4521"/>
                </a:lnTo>
                <a:lnTo>
                  <a:pt x="2151" y="4436"/>
                </a:lnTo>
                <a:lnTo>
                  <a:pt x="2144" y="4350"/>
                </a:lnTo>
                <a:lnTo>
                  <a:pt x="2136" y="4265"/>
                </a:lnTo>
                <a:lnTo>
                  <a:pt x="2127" y="4183"/>
                </a:lnTo>
                <a:lnTo>
                  <a:pt x="2118" y="4100"/>
                </a:lnTo>
                <a:lnTo>
                  <a:pt x="2107" y="4019"/>
                </a:lnTo>
                <a:lnTo>
                  <a:pt x="2096" y="3938"/>
                </a:lnTo>
                <a:lnTo>
                  <a:pt x="2084" y="3859"/>
                </a:lnTo>
                <a:lnTo>
                  <a:pt x="2072" y="3781"/>
                </a:lnTo>
                <a:lnTo>
                  <a:pt x="2059" y="3704"/>
                </a:lnTo>
                <a:lnTo>
                  <a:pt x="2044" y="3628"/>
                </a:lnTo>
                <a:lnTo>
                  <a:pt x="2030" y="3553"/>
                </a:lnTo>
                <a:lnTo>
                  <a:pt x="2015" y="3480"/>
                </a:lnTo>
                <a:lnTo>
                  <a:pt x="1999" y="3406"/>
                </a:lnTo>
                <a:lnTo>
                  <a:pt x="1983" y="3334"/>
                </a:lnTo>
                <a:lnTo>
                  <a:pt x="1965" y="3264"/>
                </a:lnTo>
                <a:lnTo>
                  <a:pt x="1948" y="3194"/>
                </a:lnTo>
                <a:lnTo>
                  <a:pt x="1930" y="3124"/>
                </a:lnTo>
                <a:lnTo>
                  <a:pt x="1911" y="3056"/>
                </a:lnTo>
                <a:lnTo>
                  <a:pt x="1891" y="2989"/>
                </a:lnTo>
                <a:lnTo>
                  <a:pt x="1873" y="2923"/>
                </a:lnTo>
                <a:lnTo>
                  <a:pt x="1852" y="2858"/>
                </a:lnTo>
                <a:lnTo>
                  <a:pt x="1831" y="2794"/>
                </a:lnTo>
                <a:lnTo>
                  <a:pt x="1810" y="2731"/>
                </a:lnTo>
                <a:lnTo>
                  <a:pt x="1789" y="2669"/>
                </a:lnTo>
                <a:lnTo>
                  <a:pt x="1767" y="2608"/>
                </a:lnTo>
                <a:lnTo>
                  <a:pt x="1745" y="2548"/>
                </a:lnTo>
                <a:lnTo>
                  <a:pt x="1722" y="2488"/>
                </a:lnTo>
                <a:lnTo>
                  <a:pt x="1699" y="2430"/>
                </a:lnTo>
                <a:lnTo>
                  <a:pt x="1676" y="2373"/>
                </a:lnTo>
                <a:lnTo>
                  <a:pt x="1627" y="2261"/>
                </a:lnTo>
                <a:close/>
                <a:moveTo>
                  <a:pt x="3091" y="2312"/>
                </a:moveTo>
                <a:lnTo>
                  <a:pt x="3091" y="2312"/>
                </a:lnTo>
                <a:lnTo>
                  <a:pt x="3051" y="2408"/>
                </a:lnTo>
                <a:lnTo>
                  <a:pt x="3013" y="2508"/>
                </a:lnTo>
                <a:lnTo>
                  <a:pt x="2973" y="2615"/>
                </a:lnTo>
                <a:lnTo>
                  <a:pt x="2934" y="2726"/>
                </a:lnTo>
                <a:lnTo>
                  <a:pt x="2896" y="2841"/>
                </a:lnTo>
                <a:lnTo>
                  <a:pt x="2859" y="2964"/>
                </a:lnTo>
                <a:lnTo>
                  <a:pt x="2822" y="3090"/>
                </a:lnTo>
                <a:lnTo>
                  <a:pt x="2805" y="3156"/>
                </a:lnTo>
                <a:lnTo>
                  <a:pt x="2788" y="3222"/>
                </a:lnTo>
                <a:lnTo>
                  <a:pt x="2770" y="3290"/>
                </a:lnTo>
                <a:lnTo>
                  <a:pt x="2754" y="3360"/>
                </a:lnTo>
                <a:lnTo>
                  <a:pt x="2739" y="3431"/>
                </a:lnTo>
                <a:lnTo>
                  <a:pt x="2723" y="3503"/>
                </a:lnTo>
                <a:lnTo>
                  <a:pt x="2708" y="3576"/>
                </a:lnTo>
                <a:lnTo>
                  <a:pt x="2693" y="3651"/>
                </a:lnTo>
                <a:lnTo>
                  <a:pt x="2679" y="3727"/>
                </a:lnTo>
                <a:lnTo>
                  <a:pt x="2666" y="3805"/>
                </a:lnTo>
                <a:lnTo>
                  <a:pt x="2653" y="3883"/>
                </a:lnTo>
                <a:lnTo>
                  <a:pt x="2641" y="3964"/>
                </a:lnTo>
                <a:lnTo>
                  <a:pt x="2629" y="4046"/>
                </a:lnTo>
                <a:lnTo>
                  <a:pt x="2618" y="4129"/>
                </a:lnTo>
                <a:lnTo>
                  <a:pt x="2607" y="4213"/>
                </a:lnTo>
                <a:lnTo>
                  <a:pt x="2598" y="4299"/>
                </a:lnTo>
                <a:lnTo>
                  <a:pt x="2588" y="4386"/>
                </a:lnTo>
                <a:lnTo>
                  <a:pt x="2580" y="4474"/>
                </a:lnTo>
                <a:lnTo>
                  <a:pt x="2616" y="4476"/>
                </a:lnTo>
                <a:lnTo>
                  <a:pt x="2654" y="4478"/>
                </a:lnTo>
                <a:lnTo>
                  <a:pt x="2690" y="4482"/>
                </a:lnTo>
                <a:lnTo>
                  <a:pt x="2726" y="4487"/>
                </a:lnTo>
                <a:lnTo>
                  <a:pt x="2763" y="4492"/>
                </a:lnTo>
                <a:lnTo>
                  <a:pt x="2798" y="4498"/>
                </a:lnTo>
                <a:lnTo>
                  <a:pt x="2833" y="4506"/>
                </a:lnTo>
                <a:lnTo>
                  <a:pt x="2868" y="4514"/>
                </a:lnTo>
                <a:lnTo>
                  <a:pt x="2877" y="4417"/>
                </a:lnTo>
                <a:lnTo>
                  <a:pt x="2887" y="4321"/>
                </a:lnTo>
                <a:lnTo>
                  <a:pt x="2898" y="4228"/>
                </a:lnTo>
                <a:lnTo>
                  <a:pt x="2909" y="4135"/>
                </a:lnTo>
                <a:lnTo>
                  <a:pt x="2921" y="4046"/>
                </a:lnTo>
                <a:lnTo>
                  <a:pt x="2934" y="3957"/>
                </a:lnTo>
                <a:lnTo>
                  <a:pt x="2949" y="3871"/>
                </a:lnTo>
                <a:lnTo>
                  <a:pt x="2963" y="3786"/>
                </a:lnTo>
                <a:lnTo>
                  <a:pt x="2978" y="3703"/>
                </a:lnTo>
                <a:lnTo>
                  <a:pt x="2995" y="3621"/>
                </a:lnTo>
                <a:lnTo>
                  <a:pt x="3011" y="3542"/>
                </a:lnTo>
                <a:lnTo>
                  <a:pt x="3028" y="3464"/>
                </a:lnTo>
                <a:lnTo>
                  <a:pt x="3046" y="3388"/>
                </a:lnTo>
                <a:lnTo>
                  <a:pt x="3064" y="3313"/>
                </a:lnTo>
                <a:lnTo>
                  <a:pt x="3083" y="3241"/>
                </a:lnTo>
                <a:lnTo>
                  <a:pt x="3102" y="3169"/>
                </a:lnTo>
                <a:lnTo>
                  <a:pt x="3121" y="3100"/>
                </a:lnTo>
                <a:lnTo>
                  <a:pt x="3141" y="3032"/>
                </a:lnTo>
                <a:lnTo>
                  <a:pt x="3161" y="2966"/>
                </a:lnTo>
                <a:lnTo>
                  <a:pt x="3181" y="2902"/>
                </a:lnTo>
                <a:lnTo>
                  <a:pt x="3202" y="2839"/>
                </a:lnTo>
                <a:lnTo>
                  <a:pt x="3223" y="2778"/>
                </a:lnTo>
                <a:lnTo>
                  <a:pt x="3244" y="2718"/>
                </a:lnTo>
                <a:lnTo>
                  <a:pt x="3264" y="2660"/>
                </a:lnTo>
                <a:lnTo>
                  <a:pt x="3307" y="2550"/>
                </a:lnTo>
                <a:lnTo>
                  <a:pt x="3350" y="2445"/>
                </a:lnTo>
                <a:lnTo>
                  <a:pt x="3392" y="2348"/>
                </a:lnTo>
                <a:lnTo>
                  <a:pt x="3434" y="2256"/>
                </a:lnTo>
                <a:lnTo>
                  <a:pt x="3426" y="2220"/>
                </a:lnTo>
                <a:lnTo>
                  <a:pt x="3419" y="2182"/>
                </a:lnTo>
                <a:lnTo>
                  <a:pt x="3378" y="2202"/>
                </a:lnTo>
                <a:lnTo>
                  <a:pt x="3337" y="2221"/>
                </a:lnTo>
                <a:lnTo>
                  <a:pt x="3296" y="2239"/>
                </a:lnTo>
                <a:lnTo>
                  <a:pt x="3255" y="2255"/>
                </a:lnTo>
                <a:lnTo>
                  <a:pt x="3214" y="2270"/>
                </a:lnTo>
                <a:lnTo>
                  <a:pt x="3173" y="2285"/>
                </a:lnTo>
                <a:lnTo>
                  <a:pt x="3091" y="2312"/>
                </a:lnTo>
                <a:close/>
                <a:moveTo>
                  <a:pt x="3774" y="5853"/>
                </a:moveTo>
                <a:lnTo>
                  <a:pt x="3774" y="5853"/>
                </a:lnTo>
                <a:lnTo>
                  <a:pt x="3772" y="5823"/>
                </a:lnTo>
                <a:lnTo>
                  <a:pt x="3768" y="5793"/>
                </a:lnTo>
                <a:lnTo>
                  <a:pt x="3764" y="5763"/>
                </a:lnTo>
                <a:lnTo>
                  <a:pt x="3760" y="5734"/>
                </a:lnTo>
                <a:lnTo>
                  <a:pt x="3754" y="5704"/>
                </a:lnTo>
                <a:lnTo>
                  <a:pt x="3747" y="5675"/>
                </a:lnTo>
                <a:lnTo>
                  <a:pt x="3741" y="5646"/>
                </a:lnTo>
                <a:lnTo>
                  <a:pt x="3734" y="5617"/>
                </a:lnTo>
                <a:lnTo>
                  <a:pt x="3725" y="5590"/>
                </a:lnTo>
                <a:lnTo>
                  <a:pt x="3718" y="5561"/>
                </a:lnTo>
                <a:lnTo>
                  <a:pt x="3708" y="5533"/>
                </a:lnTo>
                <a:lnTo>
                  <a:pt x="3698" y="5506"/>
                </a:lnTo>
                <a:lnTo>
                  <a:pt x="3687" y="5478"/>
                </a:lnTo>
                <a:lnTo>
                  <a:pt x="3676" y="5452"/>
                </a:lnTo>
                <a:lnTo>
                  <a:pt x="3665" y="5426"/>
                </a:lnTo>
                <a:lnTo>
                  <a:pt x="3652" y="5399"/>
                </a:lnTo>
                <a:lnTo>
                  <a:pt x="3640" y="5374"/>
                </a:lnTo>
                <a:lnTo>
                  <a:pt x="3625" y="5348"/>
                </a:lnTo>
                <a:lnTo>
                  <a:pt x="3612" y="5323"/>
                </a:lnTo>
                <a:lnTo>
                  <a:pt x="3597" y="5298"/>
                </a:lnTo>
                <a:lnTo>
                  <a:pt x="3582" y="5274"/>
                </a:lnTo>
                <a:lnTo>
                  <a:pt x="3566" y="5250"/>
                </a:lnTo>
                <a:lnTo>
                  <a:pt x="3533" y="5202"/>
                </a:lnTo>
                <a:lnTo>
                  <a:pt x="3498" y="5157"/>
                </a:lnTo>
                <a:lnTo>
                  <a:pt x="3461" y="5114"/>
                </a:lnTo>
                <a:lnTo>
                  <a:pt x="3422" y="5073"/>
                </a:lnTo>
                <a:lnTo>
                  <a:pt x="3381" y="5032"/>
                </a:lnTo>
                <a:lnTo>
                  <a:pt x="3338" y="4994"/>
                </a:lnTo>
                <a:lnTo>
                  <a:pt x="3294" y="4958"/>
                </a:lnTo>
                <a:lnTo>
                  <a:pt x="3248" y="4924"/>
                </a:lnTo>
                <a:lnTo>
                  <a:pt x="3201" y="4892"/>
                </a:lnTo>
                <a:lnTo>
                  <a:pt x="3176" y="4877"/>
                </a:lnTo>
                <a:lnTo>
                  <a:pt x="3151" y="4861"/>
                </a:lnTo>
                <a:lnTo>
                  <a:pt x="3126" y="4848"/>
                </a:lnTo>
                <a:lnTo>
                  <a:pt x="3101" y="4834"/>
                </a:lnTo>
                <a:lnTo>
                  <a:pt x="3075" y="4822"/>
                </a:lnTo>
                <a:lnTo>
                  <a:pt x="3049" y="4808"/>
                </a:lnTo>
                <a:lnTo>
                  <a:pt x="3022" y="4797"/>
                </a:lnTo>
                <a:lnTo>
                  <a:pt x="2995" y="4785"/>
                </a:lnTo>
                <a:lnTo>
                  <a:pt x="2969" y="4775"/>
                </a:lnTo>
                <a:lnTo>
                  <a:pt x="2941" y="4766"/>
                </a:lnTo>
                <a:lnTo>
                  <a:pt x="2914" y="4756"/>
                </a:lnTo>
                <a:lnTo>
                  <a:pt x="2885" y="4747"/>
                </a:lnTo>
                <a:lnTo>
                  <a:pt x="2857" y="4739"/>
                </a:lnTo>
                <a:lnTo>
                  <a:pt x="2829" y="4731"/>
                </a:lnTo>
                <a:lnTo>
                  <a:pt x="2799" y="4725"/>
                </a:lnTo>
                <a:lnTo>
                  <a:pt x="2770" y="4719"/>
                </a:lnTo>
                <a:lnTo>
                  <a:pt x="2741" y="4714"/>
                </a:lnTo>
                <a:lnTo>
                  <a:pt x="2711" y="4709"/>
                </a:lnTo>
                <a:lnTo>
                  <a:pt x="2681" y="4705"/>
                </a:lnTo>
                <a:lnTo>
                  <a:pt x="2652" y="4702"/>
                </a:lnTo>
                <a:lnTo>
                  <a:pt x="2622" y="4700"/>
                </a:lnTo>
                <a:lnTo>
                  <a:pt x="2591" y="4697"/>
                </a:lnTo>
                <a:lnTo>
                  <a:pt x="2560" y="4696"/>
                </a:lnTo>
                <a:lnTo>
                  <a:pt x="2530" y="4696"/>
                </a:lnTo>
                <a:lnTo>
                  <a:pt x="2499" y="4696"/>
                </a:lnTo>
                <a:lnTo>
                  <a:pt x="2468" y="4697"/>
                </a:lnTo>
                <a:lnTo>
                  <a:pt x="2438" y="4700"/>
                </a:lnTo>
                <a:lnTo>
                  <a:pt x="2407" y="4702"/>
                </a:lnTo>
                <a:lnTo>
                  <a:pt x="2378" y="4705"/>
                </a:lnTo>
                <a:lnTo>
                  <a:pt x="2348" y="4709"/>
                </a:lnTo>
                <a:lnTo>
                  <a:pt x="2318" y="4714"/>
                </a:lnTo>
                <a:lnTo>
                  <a:pt x="2290" y="4719"/>
                </a:lnTo>
                <a:lnTo>
                  <a:pt x="2260" y="4725"/>
                </a:lnTo>
                <a:lnTo>
                  <a:pt x="2231" y="4731"/>
                </a:lnTo>
                <a:lnTo>
                  <a:pt x="2203" y="4739"/>
                </a:lnTo>
                <a:lnTo>
                  <a:pt x="2174" y="4747"/>
                </a:lnTo>
                <a:lnTo>
                  <a:pt x="2147" y="4756"/>
                </a:lnTo>
                <a:lnTo>
                  <a:pt x="2119" y="4766"/>
                </a:lnTo>
                <a:lnTo>
                  <a:pt x="2092" y="4775"/>
                </a:lnTo>
                <a:lnTo>
                  <a:pt x="2064" y="4785"/>
                </a:lnTo>
                <a:lnTo>
                  <a:pt x="2038" y="4797"/>
                </a:lnTo>
                <a:lnTo>
                  <a:pt x="2011" y="4808"/>
                </a:lnTo>
                <a:lnTo>
                  <a:pt x="1985" y="4822"/>
                </a:lnTo>
                <a:lnTo>
                  <a:pt x="1959" y="4834"/>
                </a:lnTo>
                <a:lnTo>
                  <a:pt x="1933" y="4848"/>
                </a:lnTo>
                <a:lnTo>
                  <a:pt x="1908" y="4861"/>
                </a:lnTo>
                <a:lnTo>
                  <a:pt x="1884" y="4877"/>
                </a:lnTo>
                <a:lnTo>
                  <a:pt x="1859" y="4892"/>
                </a:lnTo>
                <a:lnTo>
                  <a:pt x="1835" y="4908"/>
                </a:lnTo>
                <a:lnTo>
                  <a:pt x="1812" y="4924"/>
                </a:lnTo>
                <a:lnTo>
                  <a:pt x="1766" y="4958"/>
                </a:lnTo>
                <a:lnTo>
                  <a:pt x="1721" y="4994"/>
                </a:lnTo>
                <a:lnTo>
                  <a:pt x="1679" y="5032"/>
                </a:lnTo>
                <a:lnTo>
                  <a:pt x="1637" y="5073"/>
                </a:lnTo>
                <a:lnTo>
                  <a:pt x="1599" y="5114"/>
                </a:lnTo>
                <a:lnTo>
                  <a:pt x="1561" y="5157"/>
                </a:lnTo>
                <a:lnTo>
                  <a:pt x="1526" y="5202"/>
                </a:lnTo>
                <a:lnTo>
                  <a:pt x="1493" y="5250"/>
                </a:lnTo>
                <a:lnTo>
                  <a:pt x="1478" y="5274"/>
                </a:lnTo>
                <a:lnTo>
                  <a:pt x="1462" y="5298"/>
                </a:lnTo>
                <a:lnTo>
                  <a:pt x="1448" y="5323"/>
                </a:lnTo>
                <a:lnTo>
                  <a:pt x="1434" y="5348"/>
                </a:lnTo>
                <a:lnTo>
                  <a:pt x="1420" y="5374"/>
                </a:lnTo>
                <a:lnTo>
                  <a:pt x="1407" y="5399"/>
                </a:lnTo>
                <a:lnTo>
                  <a:pt x="1395" y="5426"/>
                </a:lnTo>
                <a:lnTo>
                  <a:pt x="1383" y="5452"/>
                </a:lnTo>
                <a:lnTo>
                  <a:pt x="1372" y="5478"/>
                </a:lnTo>
                <a:lnTo>
                  <a:pt x="1362" y="5506"/>
                </a:lnTo>
                <a:lnTo>
                  <a:pt x="1352" y="5533"/>
                </a:lnTo>
                <a:lnTo>
                  <a:pt x="1342" y="5561"/>
                </a:lnTo>
                <a:lnTo>
                  <a:pt x="1334" y="5590"/>
                </a:lnTo>
                <a:lnTo>
                  <a:pt x="1326" y="5617"/>
                </a:lnTo>
                <a:lnTo>
                  <a:pt x="1318" y="5646"/>
                </a:lnTo>
                <a:lnTo>
                  <a:pt x="1312" y="5675"/>
                </a:lnTo>
                <a:lnTo>
                  <a:pt x="1306" y="5704"/>
                </a:lnTo>
                <a:lnTo>
                  <a:pt x="1301" y="5734"/>
                </a:lnTo>
                <a:lnTo>
                  <a:pt x="1296" y="5763"/>
                </a:lnTo>
                <a:lnTo>
                  <a:pt x="1292" y="5793"/>
                </a:lnTo>
                <a:lnTo>
                  <a:pt x="1288" y="5823"/>
                </a:lnTo>
                <a:lnTo>
                  <a:pt x="1286" y="5853"/>
                </a:lnTo>
                <a:lnTo>
                  <a:pt x="3774" y="5853"/>
                </a:lnTo>
                <a:close/>
                <a:moveTo>
                  <a:pt x="4028" y="6311"/>
                </a:moveTo>
                <a:lnTo>
                  <a:pt x="4028" y="6088"/>
                </a:lnTo>
                <a:lnTo>
                  <a:pt x="987" y="6088"/>
                </a:lnTo>
                <a:lnTo>
                  <a:pt x="987" y="6311"/>
                </a:lnTo>
                <a:lnTo>
                  <a:pt x="4028" y="6311"/>
                </a:lnTo>
                <a:close/>
              </a:path>
            </a:pathLst>
          </a:custGeom>
          <a:solidFill>
            <a:srgbClr val="FFFFFF"/>
          </a:solidFill>
          <a:ln>
            <a:noFill/>
          </a:ln>
        </p:spPr>
        <p:txBody>
          <a:bodyPr/>
          <a:lstStyle/>
          <a:p>
            <a:endParaRPr lang="zh-CN" altLang="en-US"/>
          </a:p>
        </p:txBody>
      </p:sp>
      <p:sp>
        <p:nvSpPr>
          <p:cNvPr id="41" name="KSO_Shape"/>
          <p:cNvSpPr/>
          <p:nvPr/>
        </p:nvSpPr>
        <p:spPr bwMode="auto">
          <a:xfrm>
            <a:off x="2817476" y="1967169"/>
            <a:ext cx="513430" cy="681544"/>
          </a:xfrm>
          <a:custGeom>
            <a:avLst/>
            <a:gdLst>
              <a:gd name="T0" fmla="*/ 241832 w 4969"/>
              <a:gd name="T1" fmla="*/ 1093397 h 6598"/>
              <a:gd name="T2" fmla="*/ 346134 w 4969"/>
              <a:gd name="T3" fmla="*/ 927958 h 6598"/>
              <a:gd name="T4" fmla="*/ 568030 w 4969"/>
              <a:gd name="T5" fmla="*/ 907170 h 6598"/>
              <a:gd name="T6" fmla="*/ 696892 w 4969"/>
              <a:gd name="T7" fmla="*/ 985126 h 6598"/>
              <a:gd name="T8" fmla="*/ 662509 w 4969"/>
              <a:gd name="T9" fmla="*/ 1192718 h 6598"/>
              <a:gd name="T10" fmla="*/ 575831 w 4969"/>
              <a:gd name="T11" fmla="*/ 1292617 h 6598"/>
              <a:gd name="T12" fmla="*/ 461994 w 4969"/>
              <a:gd name="T13" fmla="*/ 1325242 h 6598"/>
              <a:gd name="T14" fmla="*/ 343534 w 4969"/>
              <a:gd name="T15" fmla="*/ 1286842 h 6598"/>
              <a:gd name="T16" fmla="*/ 499555 w 4969"/>
              <a:gd name="T17" fmla="*/ 2021 h 6598"/>
              <a:gd name="T18" fmla="*/ 637662 w 4969"/>
              <a:gd name="T19" fmla="*/ 79688 h 6598"/>
              <a:gd name="T20" fmla="*/ 681868 w 4969"/>
              <a:gd name="T21" fmla="*/ 374764 h 6598"/>
              <a:gd name="T22" fmla="*/ 529892 w 4969"/>
              <a:gd name="T23" fmla="*/ 444635 h 6598"/>
              <a:gd name="T24" fmla="*/ 307129 w 4969"/>
              <a:gd name="T25" fmla="*/ 355130 h 6598"/>
              <a:gd name="T26" fmla="*/ 258301 w 4969"/>
              <a:gd name="T27" fmla="*/ 237908 h 6598"/>
              <a:gd name="T28" fmla="*/ 273614 w 4969"/>
              <a:gd name="T29" fmla="*/ 120398 h 6598"/>
              <a:gd name="T30" fmla="*/ 355091 w 4969"/>
              <a:gd name="T31" fmla="*/ 31760 h 6598"/>
              <a:gd name="T32" fmla="*/ 1322419 w 4969"/>
              <a:gd name="T33" fmla="*/ 1399156 h 6598"/>
              <a:gd name="T34" fmla="*/ 1097345 w 4969"/>
              <a:gd name="T35" fmla="*/ 1444485 h 6598"/>
              <a:gd name="T36" fmla="*/ 922544 w 4969"/>
              <a:gd name="T37" fmla="*/ 1584805 h 6598"/>
              <a:gd name="T38" fmla="*/ 828354 w 4969"/>
              <a:gd name="T39" fmla="*/ 1805968 h 6598"/>
              <a:gd name="T40" fmla="*/ 974551 w 4969"/>
              <a:gd name="T41" fmla="*/ 1883346 h 6598"/>
              <a:gd name="T42" fmla="*/ 1178822 w 4969"/>
              <a:gd name="T43" fmla="*/ 1803080 h 6598"/>
              <a:gd name="T44" fmla="*/ 1315484 w 4969"/>
              <a:gd name="T45" fmla="*/ 1640818 h 6598"/>
              <a:gd name="T46" fmla="*/ 1376159 w 4969"/>
              <a:gd name="T47" fmla="*/ 1403487 h 6598"/>
              <a:gd name="T48" fmla="*/ 136951 w 4969"/>
              <a:gd name="T49" fmla="*/ 1628980 h 6598"/>
              <a:gd name="T50" fmla="*/ 269858 w 4969"/>
              <a:gd name="T51" fmla="*/ 1796440 h 6598"/>
              <a:gd name="T52" fmla="*/ 470373 w 4969"/>
              <a:gd name="T53" fmla="*/ 1880747 h 6598"/>
              <a:gd name="T54" fmla="*/ 631883 w 4969"/>
              <a:gd name="T55" fmla="*/ 1820404 h 6598"/>
              <a:gd name="T56" fmla="*/ 542894 w 4969"/>
              <a:gd name="T57" fmla="*/ 1595199 h 6598"/>
              <a:gd name="T58" fmla="*/ 371849 w 4969"/>
              <a:gd name="T59" fmla="*/ 1449971 h 6598"/>
              <a:gd name="T60" fmla="*/ 148797 w 4969"/>
              <a:gd name="T61" fmla="*/ 1398867 h 6598"/>
              <a:gd name="T62" fmla="*/ 3467 w 4969"/>
              <a:gd name="T63" fmla="*/ 611806 h 6598"/>
              <a:gd name="T64" fmla="*/ 17047 w 4969"/>
              <a:gd name="T65" fmla="*/ 739422 h 6598"/>
              <a:gd name="T66" fmla="*/ 93901 w 4969"/>
              <a:gd name="T67" fmla="*/ 826905 h 6598"/>
              <a:gd name="T68" fmla="*/ 216117 w 4969"/>
              <a:gd name="T69" fmla="*/ 861552 h 6598"/>
              <a:gd name="T70" fmla="*/ 440614 w 4969"/>
              <a:gd name="T71" fmla="*/ 725852 h 6598"/>
              <a:gd name="T72" fmla="*/ 451304 w 4969"/>
              <a:gd name="T73" fmla="*/ 550308 h 6598"/>
              <a:gd name="T74" fmla="*/ 184046 w 4969"/>
              <a:gd name="T75" fmla="*/ 437417 h 6598"/>
              <a:gd name="T76" fmla="*/ 47384 w 4969"/>
              <a:gd name="T77" fmla="*/ 515950 h 6598"/>
              <a:gd name="T78" fmla="*/ 1382227 w 4969"/>
              <a:gd name="T79" fmla="*/ 535005 h 6598"/>
              <a:gd name="T80" fmla="*/ 1242675 w 4969"/>
              <a:gd name="T81" fmla="*/ 462824 h 6598"/>
              <a:gd name="T82" fmla="*/ 993620 w 4969"/>
              <a:gd name="T83" fmla="*/ 571962 h 6598"/>
              <a:gd name="T84" fmla="*/ 996798 w 4969"/>
              <a:gd name="T85" fmla="*/ 746351 h 6598"/>
              <a:gd name="T86" fmla="*/ 1171888 w 4969"/>
              <a:gd name="T87" fmla="*/ 885516 h 6598"/>
              <a:gd name="T88" fmla="*/ 1305372 w 4969"/>
              <a:gd name="T89" fmla="*/ 871369 h 6598"/>
              <a:gd name="T90" fmla="*/ 1398984 w 4969"/>
              <a:gd name="T91" fmla="*/ 800054 h 6598"/>
              <a:gd name="T92" fmla="*/ 1435678 w 4969"/>
              <a:gd name="T93" fmla="*/ 684853 h 6598"/>
              <a:gd name="T94" fmla="*/ 1108035 w 4969"/>
              <a:gd name="T95" fmla="*/ 1271251 h 6598"/>
              <a:gd name="T96" fmla="*/ 993620 w 4969"/>
              <a:gd name="T97" fmla="*/ 1324376 h 6598"/>
              <a:gd name="T98" fmla="*/ 880649 w 4969"/>
              <a:gd name="T99" fmla="*/ 1303299 h 6598"/>
              <a:gd name="T100" fmla="*/ 788482 w 4969"/>
              <a:gd name="T101" fmla="*/ 1215816 h 6598"/>
              <a:gd name="T102" fmla="*/ 758722 w 4969"/>
              <a:gd name="T103" fmla="*/ 947592 h 6598"/>
              <a:gd name="T104" fmla="*/ 894229 w 4969"/>
              <a:gd name="T105" fmla="*/ 895910 h 6598"/>
              <a:gd name="T106" fmla="*/ 1130860 w 4969"/>
              <a:gd name="T107" fmla="*/ 964049 h 6598"/>
              <a:gd name="T108" fmla="*/ 1186334 w 4969"/>
              <a:gd name="T109" fmla="*/ 1115340 h 6598"/>
              <a:gd name="T110" fmla="*/ 1158019 w 4969"/>
              <a:gd name="T111" fmla="*/ 111159 h 6598"/>
              <a:gd name="T112" fmla="*/ 1195869 w 4969"/>
              <a:gd name="T113" fmla="*/ 273133 h 6598"/>
              <a:gd name="T114" fmla="*/ 1025980 w 4969"/>
              <a:gd name="T115" fmla="*/ 453874 h 6598"/>
              <a:gd name="T116" fmla="*/ 854646 w 4969"/>
              <a:gd name="T117" fmla="*/ 406523 h 6598"/>
              <a:gd name="T118" fmla="*/ 767679 w 4969"/>
              <a:gd name="T119" fmla="*/ 270823 h 6598"/>
              <a:gd name="T120" fmla="*/ 836444 w 4969"/>
              <a:gd name="T121" fmla="*/ 82864 h 6598"/>
              <a:gd name="T122" fmla="*/ 941613 w 4969"/>
              <a:gd name="T123" fmla="*/ 23675 h 6598"/>
              <a:gd name="T124" fmla="*/ 1059206 w 4969"/>
              <a:gd name="T125" fmla="*/ 33781 h 65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69" h="6598">
                <a:moveTo>
                  <a:pt x="1001" y="4291"/>
                </a:moveTo>
                <a:lnTo>
                  <a:pt x="1001" y="4291"/>
                </a:lnTo>
                <a:lnTo>
                  <a:pt x="979" y="4258"/>
                </a:lnTo>
                <a:lnTo>
                  <a:pt x="959" y="4225"/>
                </a:lnTo>
                <a:lnTo>
                  <a:pt x="941" y="4193"/>
                </a:lnTo>
                <a:lnTo>
                  <a:pt x="924" y="4161"/>
                </a:lnTo>
                <a:lnTo>
                  <a:pt x="908" y="4129"/>
                </a:lnTo>
                <a:lnTo>
                  <a:pt x="895" y="4098"/>
                </a:lnTo>
                <a:lnTo>
                  <a:pt x="882" y="4066"/>
                </a:lnTo>
                <a:lnTo>
                  <a:pt x="872" y="4034"/>
                </a:lnTo>
                <a:lnTo>
                  <a:pt x="862" y="4003"/>
                </a:lnTo>
                <a:lnTo>
                  <a:pt x="854" y="3971"/>
                </a:lnTo>
                <a:lnTo>
                  <a:pt x="848" y="3940"/>
                </a:lnTo>
                <a:lnTo>
                  <a:pt x="842" y="3910"/>
                </a:lnTo>
                <a:lnTo>
                  <a:pt x="839" y="3878"/>
                </a:lnTo>
                <a:lnTo>
                  <a:pt x="837" y="3847"/>
                </a:lnTo>
                <a:lnTo>
                  <a:pt x="836" y="3818"/>
                </a:lnTo>
                <a:lnTo>
                  <a:pt x="837" y="3787"/>
                </a:lnTo>
                <a:lnTo>
                  <a:pt x="839" y="3757"/>
                </a:lnTo>
                <a:lnTo>
                  <a:pt x="842" y="3727"/>
                </a:lnTo>
                <a:lnTo>
                  <a:pt x="848" y="3697"/>
                </a:lnTo>
                <a:lnTo>
                  <a:pt x="854" y="3667"/>
                </a:lnTo>
                <a:lnTo>
                  <a:pt x="862" y="3638"/>
                </a:lnTo>
                <a:lnTo>
                  <a:pt x="871" y="3608"/>
                </a:lnTo>
                <a:lnTo>
                  <a:pt x="882" y="3579"/>
                </a:lnTo>
                <a:lnTo>
                  <a:pt x="893" y="3549"/>
                </a:lnTo>
                <a:lnTo>
                  <a:pt x="906" y="3521"/>
                </a:lnTo>
                <a:lnTo>
                  <a:pt x="921" y="3491"/>
                </a:lnTo>
                <a:lnTo>
                  <a:pt x="936" y="3463"/>
                </a:lnTo>
                <a:lnTo>
                  <a:pt x="954" y="3434"/>
                </a:lnTo>
                <a:lnTo>
                  <a:pt x="972" y="3406"/>
                </a:lnTo>
                <a:lnTo>
                  <a:pt x="992" y="3378"/>
                </a:lnTo>
                <a:lnTo>
                  <a:pt x="1013" y="3349"/>
                </a:lnTo>
                <a:lnTo>
                  <a:pt x="1036" y="3321"/>
                </a:lnTo>
                <a:lnTo>
                  <a:pt x="1198" y="3214"/>
                </a:lnTo>
                <a:lnTo>
                  <a:pt x="1279" y="3159"/>
                </a:lnTo>
                <a:lnTo>
                  <a:pt x="1360" y="3105"/>
                </a:lnTo>
                <a:lnTo>
                  <a:pt x="1441" y="3049"/>
                </a:lnTo>
                <a:lnTo>
                  <a:pt x="1521" y="2992"/>
                </a:lnTo>
                <a:lnTo>
                  <a:pt x="1600" y="2935"/>
                </a:lnTo>
                <a:lnTo>
                  <a:pt x="1679" y="2876"/>
                </a:lnTo>
                <a:lnTo>
                  <a:pt x="1705" y="2911"/>
                </a:lnTo>
                <a:lnTo>
                  <a:pt x="1734" y="2947"/>
                </a:lnTo>
                <a:lnTo>
                  <a:pt x="1766" y="2982"/>
                </a:lnTo>
                <a:lnTo>
                  <a:pt x="1800" y="3016"/>
                </a:lnTo>
                <a:lnTo>
                  <a:pt x="1839" y="3049"/>
                </a:lnTo>
                <a:lnTo>
                  <a:pt x="1858" y="3065"/>
                </a:lnTo>
                <a:lnTo>
                  <a:pt x="1878" y="3082"/>
                </a:lnTo>
                <a:lnTo>
                  <a:pt x="1900" y="3097"/>
                </a:lnTo>
                <a:lnTo>
                  <a:pt x="1922" y="3112"/>
                </a:lnTo>
                <a:lnTo>
                  <a:pt x="1943" y="3128"/>
                </a:lnTo>
                <a:lnTo>
                  <a:pt x="1966" y="3142"/>
                </a:lnTo>
                <a:lnTo>
                  <a:pt x="1990" y="3156"/>
                </a:lnTo>
                <a:lnTo>
                  <a:pt x="2014" y="3170"/>
                </a:lnTo>
                <a:lnTo>
                  <a:pt x="2040" y="3182"/>
                </a:lnTo>
                <a:lnTo>
                  <a:pt x="2065" y="3195"/>
                </a:lnTo>
                <a:lnTo>
                  <a:pt x="2091" y="3207"/>
                </a:lnTo>
                <a:lnTo>
                  <a:pt x="2117" y="3218"/>
                </a:lnTo>
                <a:lnTo>
                  <a:pt x="2144" y="3229"/>
                </a:lnTo>
                <a:lnTo>
                  <a:pt x="2173" y="3239"/>
                </a:lnTo>
                <a:lnTo>
                  <a:pt x="2201" y="3248"/>
                </a:lnTo>
                <a:lnTo>
                  <a:pt x="2230" y="3256"/>
                </a:lnTo>
                <a:lnTo>
                  <a:pt x="2259" y="3264"/>
                </a:lnTo>
                <a:lnTo>
                  <a:pt x="2290" y="3271"/>
                </a:lnTo>
                <a:lnTo>
                  <a:pt x="2320" y="3277"/>
                </a:lnTo>
                <a:lnTo>
                  <a:pt x="2351" y="3283"/>
                </a:lnTo>
                <a:lnTo>
                  <a:pt x="2384" y="3287"/>
                </a:lnTo>
                <a:lnTo>
                  <a:pt x="2415" y="3290"/>
                </a:lnTo>
                <a:lnTo>
                  <a:pt x="2412" y="3412"/>
                </a:lnTo>
                <a:lnTo>
                  <a:pt x="2409" y="3531"/>
                </a:lnTo>
                <a:lnTo>
                  <a:pt x="2407" y="3588"/>
                </a:lnTo>
                <a:lnTo>
                  <a:pt x="2403" y="3645"/>
                </a:lnTo>
                <a:lnTo>
                  <a:pt x="2400" y="3701"/>
                </a:lnTo>
                <a:lnTo>
                  <a:pt x="2395" y="3755"/>
                </a:lnTo>
                <a:lnTo>
                  <a:pt x="2389" y="3807"/>
                </a:lnTo>
                <a:lnTo>
                  <a:pt x="2383" y="3857"/>
                </a:lnTo>
                <a:lnTo>
                  <a:pt x="2374" y="3905"/>
                </a:lnTo>
                <a:lnTo>
                  <a:pt x="2364" y="3951"/>
                </a:lnTo>
                <a:lnTo>
                  <a:pt x="2352" y="3994"/>
                </a:lnTo>
                <a:lnTo>
                  <a:pt x="2345" y="4015"/>
                </a:lnTo>
                <a:lnTo>
                  <a:pt x="2339" y="4034"/>
                </a:lnTo>
                <a:lnTo>
                  <a:pt x="2331" y="4054"/>
                </a:lnTo>
                <a:lnTo>
                  <a:pt x="2322" y="4072"/>
                </a:lnTo>
                <a:lnTo>
                  <a:pt x="2314" y="4090"/>
                </a:lnTo>
                <a:lnTo>
                  <a:pt x="2305" y="4106"/>
                </a:lnTo>
                <a:lnTo>
                  <a:pt x="2293" y="4131"/>
                </a:lnTo>
                <a:lnTo>
                  <a:pt x="2280" y="4157"/>
                </a:lnTo>
                <a:lnTo>
                  <a:pt x="2266" y="4181"/>
                </a:lnTo>
                <a:lnTo>
                  <a:pt x="2253" y="4205"/>
                </a:lnTo>
                <a:lnTo>
                  <a:pt x="2237" y="4228"/>
                </a:lnTo>
                <a:lnTo>
                  <a:pt x="2223" y="4249"/>
                </a:lnTo>
                <a:lnTo>
                  <a:pt x="2208" y="4271"/>
                </a:lnTo>
                <a:lnTo>
                  <a:pt x="2191" y="4292"/>
                </a:lnTo>
                <a:lnTo>
                  <a:pt x="2175" y="4312"/>
                </a:lnTo>
                <a:lnTo>
                  <a:pt x="2159" y="4331"/>
                </a:lnTo>
                <a:lnTo>
                  <a:pt x="2142" y="4351"/>
                </a:lnTo>
                <a:lnTo>
                  <a:pt x="2125" y="4368"/>
                </a:lnTo>
                <a:lnTo>
                  <a:pt x="2106" y="4386"/>
                </a:lnTo>
                <a:lnTo>
                  <a:pt x="2089" y="4402"/>
                </a:lnTo>
                <a:lnTo>
                  <a:pt x="2070" y="4419"/>
                </a:lnTo>
                <a:lnTo>
                  <a:pt x="2052" y="4434"/>
                </a:lnTo>
                <a:lnTo>
                  <a:pt x="2032" y="4449"/>
                </a:lnTo>
                <a:lnTo>
                  <a:pt x="2012" y="4462"/>
                </a:lnTo>
                <a:lnTo>
                  <a:pt x="1993" y="4477"/>
                </a:lnTo>
                <a:lnTo>
                  <a:pt x="1973" y="4489"/>
                </a:lnTo>
                <a:lnTo>
                  <a:pt x="1952" y="4501"/>
                </a:lnTo>
                <a:lnTo>
                  <a:pt x="1931" y="4512"/>
                </a:lnTo>
                <a:lnTo>
                  <a:pt x="1911" y="4522"/>
                </a:lnTo>
                <a:lnTo>
                  <a:pt x="1890" y="4532"/>
                </a:lnTo>
                <a:lnTo>
                  <a:pt x="1868" y="4541"/>
                </a:lnTo>
                <a:lnTo>
                  <a:pt x="1846" y="4549"/>
                </a:lnTo>
                <a:lnTo>
                  <a:pt x="1825" y="4556"/>
                </a:lnTo>
                <a:lnTo>
                  <a:pt x="1804" y="4563"/>
                </a:lnTo>
                <a:lnTo>
                  <a:pt x="1781" y="4569"/>
                </a:lnTo>
                <a:lnTo>
                  <a:pt x="1759" y="4575"/>
                </a:lnTo>
                <a:lnTo>
                  <a:pt x="1736" y="4579"/>
                </a:lnTo>
                <a:lnTo>
                  <a:pt x="1714" y="4583"/>
                </a:lnTo>
                <a:lnTo>
                  <a:pt x="1691" y="4586"/>
                </a:lnTo>
                <a:lnTo>
                  <a:pt x="1668" y="4588"/>
                </a:lnTo>
                <a:lnTo>
                  <a:pt x="1645" y="4590"/>
                </a:lnTo>
                <a:lnTo>
                  <a:pt x="1622" y="4590"/>
                </a:lnTo>
                <a:lnTo>
                  <a:pt x="1599" y="4590"/>
                </a:lnTo>
                <a:lnTo>
                  <a:pt x="1576" y="4590"/>
                </a:lnTo>
                <a:lnTo>
                  <a:pt x="1553" y="4588"/>
                </a:lnTo>
                <a:lnTo>
                  <a:pt x="1531" y="4586"/>
                </a:lnTo>
                <a:lnTo>
                  <a:pt x="1508" y="4583"/>
                </a:lnTo>
                <a:lnTo>
                  <a:pt x="1485" y="4579"/>
                </a:lnTo>
                <a:lnTo>
                  <a:pt x="1461" y="4574"/>
                </a:lnTo>
                <a:lnTo>
                  <a:pt x="1438" y="4568"/>
                </a:lnTo>
                <a:lnTo>
                  <a:pt x="1415" y="4563"/>
                </a:lnTo>
                <a:lnTo>
                  <a:pt x="1392" y="4555"/>
                </a:lnTo>
                <a:lnTo>
                  <a:pt x="1369" y="4548"/>
                </a:lnTo>
                <a:lnTo>
                  <a:pt x="1346" y="4539"/>
                </a:lnTo>
                <a:lnTo>
                  <a:pt x="1323" y="4530"/>
                </a:lnTo>
                <a:lnTo>
                  <a:pt x="1300" y="4519"/>
                </a:lnTo>
                <a:lnTo>
                  <a:pt x="1278" y="4508"/>
                </a:lnTo>
                <a:lnTo>
                  <a:pt x="1255" y="4496"/>
                </a:lnTo>
                <a:lnTo>
                  <a:pt x="1233" y="4484"/>
                </a:lnTo>
                <a:lnTo>
                  <a:pt x="1210" y="4471"/>
                </a:lnTo>
                <a:lnTo>
                  <a:pt x="1189" y="4457"/>
                </a:lnTo>
                <a:lnTo>
                  <a:pt x="1167" y="4442"/>
                </a:lnTo>
                <a:lnTo>
                  <a:pt x="1146" y="4425"/>
                </a:lnTo>
                <a:lnTo>
                  <a:pt x="1124" y="4409"/>
                </a:lnTo>
                <a:lnTo>
                  <a:pt x="1102" y="4391"/>
                </a:lnTo>
                <a:lnTo>
                  <a:pt x="1082" y="4373"/>
                </a:lnTo>
                <a:lnTo>
                  <a:pt x="1061" y="4353"/>
                </a:lnTo>
                <a:lnTo>
                  <a:pt x="1041" y="4333"/>
                </a:lnTo>
                <a:lnTo>
                  <a:pt x="1020" y="4313"/>
                </a:lnTo>
                <a:lnTo>
                  <a:pt x="1001" y="4291"/>
                </a:lnTo>
                <a:close/>
                <a:moveTo>
                  <a:pt x="1510" y="3"/>
                </a:moveTo>
                <a:lnTo>
                  <a:pt x="1510" y="3"/>
                </a:lnTo>
                <a:lnTo>
                  <a:pt x="1548" y="1"/>
                </a:lnTo>
                <a:lnTo>
                  <a:pt x="1586" y="0"/>
                </a:lnTo>
                <a:lnTo>
                  <a:pt x="1623" y="0"/>
                </a:lnTo>
                <a:lnTo>
                  <a:pt x="1659" y="1"/>
                </a:lnTo>
                <a:lnTo>
                  <a:pt x="1695" y="3"/>
                </a:lnTo>
                <a:lnTo>
                  <a:pt x="1729" y="7"/>
                </a:lnTo>
                <a:lnTo>
                  <a:pt x="1763" y="12"/>
                </a:lnTo>
                <a:lnTo>
                  <a:pt x="1796" y="19"/>
                </a:lnTo>
                <a:lnTo>
                  <a:pt x="1828" y="25"/>
                </a:lnTo>
                <a:lnTo>
                  <a:pt x="1859" y="34"/>
                </a:lnTo>
                <a:lnTo>
                  <a:pt x="1890" y="44"/>
                </a:lnTo>
                <a:lnTo>
                  <a:pt x="1918" y="55"/>
                </a:lnTo>
                <a:lnTo>
                  <a:pt x="1947" y="67"/>
                </a:lnTo>
                <a:lnTo>
                  <a:pt x="1975" y="80"/>
                </a:lnTo>
                <a:lnTo>
                  <a:pt x="2001" y="95"/>
                </a:lnTo>
                <a:lnTo>
                  <a:pt x="2028" y="110"/>
                </a:lnTo>
                <a:lnTo>
                  <a:pt x="2053" y="127"/>
                </a:lnTo>
                <a:lnTo>
                  <a:pt x="2077" y="145"/>
                </a:lnTo>
                <a:lnTo>
                  <a:pt x="2101" y="164"/>
                </a:lnTo>
                <a:lnTo>
                  <a:pt x="2124" y="185"/>
                </a:lnTo>
                <a:lnTo>
                  <a:pt x="2145" y="205"/>
                </a:lnTo>
                <a:lnTo>
                  <a:pt x="2166" y="228"/>
                </a:lnTo>
                <a:lnTo>
                  <a:pt x="2187" y="252"/>
                </a:lnTo>
                <a:lnTo>
                  <a:pt x="2207" y="276"/>
                </a:lnTo>
                <a:lnTo>
                  <a:pt x="2225" y="303"/>
                </a:lnTo>
                <a:lnTo>
                  <a:pt x="2243" y="330"/>
                </a:lnTo>
                <a:lnTo>
                  <a:pt x="2260" y="357"/>
                </a:lnTo>
                <a:lnTo>
                  <a:pt x="2277" y="387"/>
                </a:lnTo>
                <a:lnTo>
                  <a:pt x="2292" y="416"/>
                </a:lnTo>
                <a:lnTo>
                  <a:pt x="2307" y="448"/>
                </a:lnTo>
                <a:lnTo>
                  <a:pt x="2321" y="481"/>
                </a:lnTo>
                <a:lnTo>
                  <a:pt x="2334" y="513"/>
                </a:lnTo>
                <a:lnTo>
                  <a:pt x="2346" y="708"/>
                </a:lnTo>
                <a:lnTo>
                  <a:pt x="2354" y="805"/>
                </a:lnTo>
                <a:lnTo>
                  <a:pt x="2362" y="903"/>
                </a:lnTo>
                <a:lnTo>
                  <a:pt x="2370" y="1001"/>
                </a:lnTo>
                <a:lnTo>
                  <a:pt x="2380" y="1098"/>
                </a:lnTo>
                <a:lnTo>
                  <a:pt x="2391" y="1195"/>
                </a:lnTo>
                <a:lnTo>
                  <a:pt x="2402" y="1292"/>
                </a:lnTo>
                <a:lnTo>
                  <a:pt x="2360" y="1298"/>
                </a:lnTo>
                <a:lnTo>
                  <a:pt x="2315" y="1304"/>
                </a:lnTo>
                <a:lnTo>
                  <a:pt x="2269" y="1314"/>
                </a:lnTo>
                <a:lnTo>
                  <a:pt x="2223" y="1325"/>
                </a:lnTo>
                <a:lnTo>
                  <a:pt x="2177" y="1339"/>
                </a:lnTo>
                <a:lnTo>
                  <a:pt x="2130" y="1357"/>
                </a:lnTo>
                <a:lnTo>
                  <a:pt x="2107" y="1365"/>
                </a:lnTo>
                <a:lnTo>
                  <a:pt x="2083" y="1376"/>
                </a:lnTo>
                <a:lnTo>
                  <a:pt x="2060" y="1387"/>
                </a:lnTo>
                <a:lnTo>
                  <a:pt x="2036" y="1398"/>
                </a:lnTo>
                <a:lnTo>
                  <a:pt x="2013" y="1411"/>
                </a:lnTo>
                <a:lnTo>
                  <a:pt x="1990" y="1424"/>
                </a:lnTo>
                <a:lnTo>
                  <a:pt x="1967" y="1438"/>
                </a:lnTo>
                <a:lnTo>
                  <a:pt x="1944" y="1453"/>
                </a:lnTo>
                <a:lnTo>
                  <a:pt x="1923" y="1468"/>
                </a:lnTo>
                <a:lnTo>
                  <a:pt x="1900" y="1486"/>
                </a:lnTo>
                <a:lnTo>
                  <a:pt x="1878" y="1503"/>
                </a:lnTo>
                <a:lnTo>
                  <a:pt x="1856" y="1521"/>
                </a:lnTo>
                <a:lnTo>
                  <a:pt x="1834" y="1540"/>
                </a:lnTo>
                <a:lnTo>
                  <a:pt x="1813" y="1561"/>
                </a:lnTo>
                <a:lnTo>
                  <a:pt x="1793" y="1582"/>
                </a:lnTo>
                <a:lnTo>
                  <a:pt x="1772" y="1604"/>
                </a:lnTo>
                <a:lnTo>
                  <a:pt x="1751" y="1628"/>
                </a:lnTo>
                <a:lnTo>
                  <a:pt x="1731" y="1652"/>
                </a:lnTo>
                <a:lnTo>
                  <a:pt x="1712" y="1677"/>
                </a:lnTo>
                <a:lnTo>
                  <a:pt x="1693" y="1703"/>
                </a:lnTo>
                <a:lnTo>
                  <a:pt x="1659" y="1671"/>
                </a:lnTo>
                <a:lnTo>
                  <a:pt x="1623" y="1640"/>
                </a:lnTo>
                <a:lnTo>
                  <a:pt x="1587" y="1608"/>
                </a:lnTo>
                <a:lnTo>
                  <a:pt x="1549" y="1577"/>
                </a:lnTo>
                <a:lnTo>
                  <a:pt x="1512" y="1547"/>
                </a:lnTo>
                <a:lnTo>
                  <a:pt x="1473" y="1517"/>
                </a:lnTo>
                <a:lnTo>
                  <a:pt x="1393" y="1457"/>
                </a:lnTo>
                <a:lnTo>
                  <a:pt x="1312" y="1399"/>
                </a:lnTo>
                <a:lnTo>
                  <a:pt x="1229" y="1343"/>
                </a:lnTo>
                <a:lnTo>
                  <a:pt x="1063" y="1230"/>
                </a:lnTo>
                <a:lnTo>
                  <a:pt x="1047" y="1207"/>
                </a:lnTo>
                <a:lnTo>
                  <a:pt x="1031" y="1183"/>
                </a:lnTo>
                <a:lnTo>
                  <a:pt x="1017" y="1160"/>
                </a:lnTo>
                <a:lnTo>
                  <a:pt x="1004" y="1136"/>
                </a:lnTo>
                <a:lnTo>
                  <a:pt x="991" y="1112"/>
                </a:lnTo>
                <a:lnTo>
                  <a:pt x="978" y="1088"/>
                </a:lnTo>
                <a:lnTo>
                  <a:pt x="967" y="1064"/>
                </a:lnTo>
                <a:lnTo>
                  <a:pt x="956" y="1040"/>
                </a:lnTo>
                <a:lnTo>
                  <a:pt x="946" y="1016"/>
                </a:lnTo>
                <a:lnTo>
                  <a:pt x="937" y="992"/>
                </a:lnTo>
                <a:lnTo>
                  <a:pt x="929" y="968"/>
                </a:lnTo>
                <a:lnTo>
                  <a:pt x="921" y="944"/>
                </a:lnTo>
                <a:lnTo>
                  <a:pt x="913" y="920"/>
                </a:lnTo>
                <a:lnTo>
                  <a:pt x="908" y="896"/>
                </a:lnTo>
                <a:lnTo>
                  <a:pt x="902" y="872"/>
                </a:lnTo>
                <a:lnTo>
                  <a:pt x="897" y="848"/>
                </a:lnTo>
                <a:lnTo>
                  <a:pt x="894" y="824"/>
                </a:lnTo>
                <a:lnTo>
                  <a:pt x="890" y="800"/>
                </a:lnTo>
                <a:lnTo>
                  <a:pt x="888" y="776"/>
                </a:lnTo>
                <a:lnTo>
                  <a:pt x="886" y="752"/>
                </a:lnTo>
                <a:lnTo>
                  <a:pt x="885" y="729"/>
                </a:lnTo>
                <a:lnTo>
                  <a:pt x="885" y="705"/>
                </a:lnTo>
                <a:lnTo>
                  <a:pt x="885" y="682"/>
                </a:lnTo>
                <a:lnTo>
                  <a:pt x="886" y="659"/>
                </a:lnTo>
                <a:lnTo>
                  <a:pt x="888" y="636"/>
                </a:lnTo>
                <a:lnTo>
                  <a:pt x="890" y="613"/>
                </a:lnTo>
                <a:lnTo>
                  <a:pt x="894" y="590"/>
                </a:lnTo>
                <a:lnTo>
                  <a:pt x="898" y="567"/>
                </a:lnTo>
                <a:lnTo>
                  <a:pt x="904" y="545"/>
                </a:lnTo>
                <a:lnTo>
                  <a:pt x="909" y="523"/>
                </a:lnTo>
                <a:lnTo>
                  <a:pt x="914" y="501"/>
                </a:lnTo>
                <a:lnTo>
                  <a:pt x="922" y="480"/>
                </a:lnTo>
                <a:lnTo>
                  <a:pt x="930" y="459"/>
                </a:lnTo>
                <a:lnTo>
                  <a:pt x="937" y="438"/>
                </a:lnTo>
                <a:lnTo>
                  <a:pt x="947" y="417"/>
                </a:lnTo>
                <a:lnTo>
                  <a:pt x="956" y="397"/>
                </a:lnTo>
                <a:lnTo>
                  <a:pt x="967" y="377"/>
                </a:lnTo>
                <a:lnTo>
                  <a:pt x="978" y="357"/>
                </a:lnTo>
                <a:lnTo>
                  <a:pt x="990" y="338"/>
                </a:lnTo>
                <a:lnTo>
                  <a:pt x="1003" y="319"/>
                </a:lnTo>
                <a:lnTo>
                  <a:pt x="1016" y="300"/>
                </a:lnTo>
                <a:lnTo>
                  <a:pt x="1030" y="282"/>
                </a:lnTo>
                <a:lnTo>
                  <a:pt x="1044" y="264"/>
                </a:lnTo>
                <a:lnTo>
                  <a:pt x="1060" y="247"/>
                </a:lnTo>
                <a:lnTo>
                  <a:pt x="1076" y="229"/>
                </a:lnTo>
                <a:lnTo>
                  <a:pt x="1093" y="213"/>
                </a:lnTo>
                <a:lnTo>
                  <a:pt x="1110" y="197"/>
                </a:lnTo>
                <a:lnTo>
                  <a:pt x="1129" y="181"/>
                </a:lnTo>
                <a:lnTo>
                  <a:pt x="1147" y="166"/>
                </a:lnTo>
                <a:lnTo>
                  <a:pt x="1167" y="151"/>
                </a:lnTo>
                <a:lnTo>
                  <a:pt x="1186" y="137"/>
                </a:lnTo>
                <a:lnTo>
                  <a:pt x="1207" y="123"/>
                </a:lnTo>
                <a:lnTo>
                  <a:pt x="1229" y="110"/>
                </a:lnTo>
                <a:lnTo>
                  <a:pt x="1251" y="97"/>
                </a:lnTo>
                <a:lnTo>
                  <a:pt x="1274" y="85"/>
                </a:lnTo>
                <a:lnTo>
                  <a:pt x="1298" y="74"/>
                </a:lnTo>
                <a:lnTo>
                  <a:pt x="1322" y="63"/>
                </a:lnTo>
                <a:lnTo>
                  <a:pt x="1346" y="52"/>
                </a:lnTo>
                <a:lnTo>
                  <a:pt x="1372" y="43"/>
                </a:lnTo>
                <a:lnTo>
                  <a:pt x="1398" y="34"/>
                </a:lnTo>
                <a:lnTo>
                  <a:pt x="1425" y="25"/>
                </a:lnTo>
                <a:lnTo>
                  <a:pt x="1452" y="18"/>
                </a:lnTo>
                <a:lnTo>
                  <a:pt x="1480" y="10"/>
                </a:lnTo>
                <a:lnTo>
                  <a:pt x="1510" y="3"/>
                </a:lnTo>
                <a:close/>
                <a:moveTo>
                  <a:pt x="4763" y="4861"/>
                </a:moveTo>
                <a:lnTo>
                  <a:pt x="4763" y="4861"/>
                </a:lnTo>
                <a:lnTo>
                  <a:pt x="4716" y="4856"/>
                </a:lnTo>
                <a:lnTo>
                  <a:pt x="4669" y="4851"/>
                </a:lnTo>
                <a:lnTo>
                  <a:pt x="4623" y="4848"/>
                </a:lnTo>
                <a:lnTo>
                  <a:pt x="4577" y="4846"/>
                </a:lnTo>
                <a:lnTo>
                  <a:pt x="4530" y="4845"/>
                </a:lnTo>
                <a:lnTo>
                  <a:pt x="4485" y="4846"/>
                </a:lnTo>
                <a:lnTo>
                  <a:pt x="4439" y="4847"/>
                </a:lnTo>
                <a:lnTo>
                  <a:pt x="4393" y="4850"/>
                </a:lnTo>
                <a:lnTo>
                  <a:pt x="4349" y="4853"/>
                </a:lnTo>
                <a:lnTo>
                  <a:pt x="4304" y="4859"/>
                </a:lnTo>
                <a:lnTo>
                  <a:pt x="4260" y="4864"/>
                </a:lnTo>
                <a:lnTo>
                  <a:pt x="4215" y="4872"/>
                </a:lnTo>
                <a:lnTo>
                  <a:pt x="4172" y="4880"/>
                </a:lnTo>
                <a:lnTo>
                  <a:pt x="4129" y="4890"/>
                </a:lnTo>
                <a:lnTo>
                  <a:pt x="4086" y="4900"/>
                </a:lnTo>
                <a:lnTo>
                  <a:pt x="4044" y="4911"/>
                </a:lnTo>
                <a:lnTo>
                  <a:pt x="4001" y="4924"/>
                </a:lnTo>
                <a:lnTo>
                  <a:pt x="3960" y="4938"/>
                </a:lnTo>
                <a:lnTo>
                  <a:pt x="3918" y="4953"/>
                </a:lnTo>
                <a:lnTo>
                  <a:pt x="3878" y="4968"/>
                </a:lnTo>
                <a:lnTo>
                  <a:pt x="3837" y="4985"/>
                </a:lnTo>
                <a:lnTo>
                  <a:pt x="3798" y="5003"/>
                </a:lnTo>
                <a:lnTo>
                  <a:pt x="3759" y="5022"/>
                </a:lnTo>
                <a:lnTo>
                  <a:pt x="3721" y="5041"/>
                </a:lnTo>
                <a:lnTo>
                  <a:pt x="3682" y="5062"/>
                </a:lnTo>
                <a:lnTo>
                  <a:pt x="3645" y="5084"/>
                </a:lnTo>
                <a:lnTo>
                  <a:pt x="3608" y="5107"/>
                </a:lnTo>
                <a:lnTo>
                  <a:pt x="3572" y="5131"/>
                </a:lnTo>
                <a:lnTo>
                  <a:pt x="3537" y="5156"/>
                </a:lnTo>
                <a:lnTo>
                  <a:pt x="3502" y="5181"/>
                </a:lnTo>
                <a:lnTo>
                  <a:pt x="3467" y="5208"/>
                </a:lnTo>
                <a:lnTo>
                  <a:pt x="3434" y="5236"/>
                </a:lnTo>
                <a:lnTo>
                  <a:pt x="3402" y="5264"/>
                </a:lnTo>
                <a:lnTo>
                  <a:pt x="3369" y="5294"/>
                </a:lnTo>
                <a:lnTo>
                  <a:pt x="3338" y="5324"/>
                </a:lnTo>
                <a:lnTo>
                  <a:pt x="3308" y="5355"/>
                </a:lnTo>
                <a:lnTo>
                  <a:pt x="3278" y="5388"/>
                </a:lnTo>
                <a:lnTo>
                  <a:pt x="3249" y="5420"/>
                </a:lnTo>
                <a:lnTo>
                  <a:pt x="3220" y="5454"/>
                </a:lnTo>
                <a:lnTo>
                  <a:pt x="3193" y="5489"/>
                </a:lnTo>
                <a:lnTo>
                  <a:pt x="3167" y="5525"/>
                </a:lnTo>
                <a:lnTo>
                  <a:pt x="3142" y="5561"/>
                </a:lnTo>
                <a:lnTo>
                  <a:pt x="3117" y="5598"/>
                </a:lnTo>
                <a:lnTo>
                  <a:pt x="3094" y="5637"/>
                </a:lnTo>
                <a:lnTo>
                  <a:pt x="3071" y="5676"/>
                </a:lnTo>
                <a:lnTo>
                  <a:pt x="3049" y="5716"/>
                </a:lnTo>
                <a:lnTo>
                  <a:pt x="3028" y="5757"/>
                </a:lnTo>
                <a:lnTo>
                  <a:pt x="3007" y="5798"/>
                </a:lnTo>
                <a:lnTo>
                  <a:pt x="2989" y="5841"/>
                </a:lnTo>
                <a:lnTo>
                  <a:pt x="2971" y="5884"/>
                </a:lnTo>
                <a:lnTo>
                  <a:pt x="2954" y="5927"/>
                </a:lnTo>
                <a:lnTo>
                  <a:pt x="2938" y="5972"/>
                </a:lnTo>
                <a:lnTo>
                  <a:pt x="2924" y="6018"/>
                </a:lnTo>
                <a:lnTo>
                  <a:pt x="2910" y="6064"/>
                </a:lnTo>
                <a:lnTo>
                  <a:pt x="2898" y="6111"/>
                </a:lnTo>
                <a:lnTo>
                  <a:pt x="2886" y="6158"/>
                </a:lnTo>
                <a:lnTo>
                  <a:pt x="2876" y="6206"/>
                </a:lnTo>
                <a:lnTo>
                  <a:pt x="2867" y="6255"/>
                </a:lnTo>
                <a:lnTo>
                  <a:pt x="2859" y="6305"/>
                </a:lnTo>
                <a:lnTo>
                  <a:pt x="2852" y="6355"/>
                </a:lnTo>
                <a:lnTo>
                  <a:pt x="2847" y="6407"/>
                </a:lnTo>
                <a:lnTo>
                  <a:pt x="2842" y="6458"/>
                </a:lnTo>
                <a:lnTo>
                  <a:pt x="2840" y="6511"/>
                </a:lnTo>
                <a:lnTo>
                  <a:pt x="2838" y="6564"/>
                </a:lnTo>
                <a:lnTo>
                  <a:pt x="2889" y="6564"/>
                </a:lnTo>
                <a:lnTo>
                  <a:pt x="2941" y="6563"/>
                </a:lnTo>
                <a:lnTo>
                  <a:pt x="2991" y="6562"/>
                </a:lnTo>
                <a:lnTo>
                  <a:pt x="3041" y="6560"/>
                </a:lnTo>
                <a:lnTo>
                  <a:pt x="3090" y="6556"/>
                </a:lnTo>
                <a:lnTo>
                  <a:pt x="3139" y="6553"/>
                </a:lnTo>
                <a:lnTo>
                  <a:pt x="3188" y="6549"/>
                </a:lnTo>
                <a:lnTo>
                  <a:pt x="3234" y="6543"/>
                </a:lnTo>
                <a:lnTo>
                  <a:pt x="3281" y="6537"/>
                </a:lnTo>
                <a:lnTo>
                  <a:pt x="3327" y="6530"/>
                </a:lnTo>
                <a:lnTo>
                  <a:pt x="3373" y="6523"/>
                </a:lnTo>
                <a:lnTo>
                  <a:pt x="3418" y="6514"/>
                </a:lnTo>
                <a:lnTo>
                  <a:pt x="3463" y="6505"/>
                </a:lnTo>
                <a:lnTo>
                  <a:pt x="3506" y="6495"/>
                </a:lnTo>
                <a:lnTo>
                  <a:pt x="3549" y="6484"/>
                </a:lnTo>
                <a:lnTo>
                  <a:pt x="3592" y="6472"/>
                </a:lnTo>
                <a:lnTo>
                  <a:pt x="3633" y="6460"/>
                </a:lnTo>
                <a:lnTo>
                  <a:pt x="3674" y="6447"/>
                </a:lnTo>
                <a:lnTo>
                  <a:pt x="3714" y="6433"/>
                </a:lnTo>
                <a:lnTo>
                  <a:pt x="3754" y="6418"/>
                </a:lnTo>
                <a:lnTo>
                  <a:pt x="3793" y="6402"/>
                </a:lnTo>
                <a:lnTo>
                  <a:pt x="3831" y="6386"/>
                </a:lnTo>
                <a:lnTo>
                  <a:pt x="3869" y="6369"/>
                </a:lnTo>
                <a:lnTo>
                  <a:pt x="3905" y="6350"/>
                </a:lnTo>
                <a:lnTo>
                  <a:pt x="3942" y="6330"/>
                </a:lnTo>
                <a:lnTo>
                  <a:pt x="3977" y="6311"/>
                </a:lnTo>
                <a:lnTo>
                  <a:pt x="4012" y="6290"/>
                </a:lnTo>
                <a:lnTo>
                  <a:pt x="4046" y="6268"/>
                </a:lnTo>
                <a:lnTo>
                  <a:pt x="4080" y="6245"/>
                </a:lnTo>
                <a:lnTo>
                  <a:pt x="4112" y="6222"/>
                </a:lnTo>
                <a:lnTo>
                  <a:pt x="4144" y="6198"/>
                </a:lnTo>
                <a:lnTo>
                  <a:pt x="4175" y="6172"/>
                </a:lnTo>
                <a:lnTo>
                  <a:pt x="4206" y="6146"/>
                </a:lnTo>
                <a:lnTo>
                  <a:pt x="4235" y="6120"/>
                </a:lnTo>
                <a:lnTo>
                  <a:pt x="4265" y="6091"/>
                </a:lnTo>
                <a:lnTo>
                  <a:pt x="4293" y="6063"/>
                </a:lnTo>
                <a:lnTo>
                  <a:pt x="4320" y="6032"/>
                </a:lnTo>
                <a:lnTo>
                  <a:pt x="4346" y="6002"/>
                </a:lnTo>
                <a:lnTo>
                  <a:pt x="4373" y="5970"/>
                </a:lnTo>
                <a:lnTo>
                  <a:pt x="4398" y="5937"/>
                </a:lnTo>
                <a:lnTo>
                  <a:pt x="4422" y="5904"/>
                </a:lnTo>
                <a:lnTo>
                  <a:pt x="4446" y="5869"/>
                </a:lnTo>
                <a:lnTo>
                  <a:pt x="4469" y="5834"/>
                </a:lnTo>
                <a:lnTo>
                  <a:pt x="4491" y="5797"/>
                </a:lnTo>
                <a:lnTo>
                  <a:pt x="4512" y="5760"/>
                </a:lnTo>
                <a:lnTo>
                  <a:pt x="4533" y="5722"/>
                </a:lnTo>
                <a:lnTo>
                  <a:pt x="4553" y="5683"/>
                </a:lnTo>
                <a:lnTo>
                  <a:pt x="4571" y="5642"/>
                </a:lnTo>
                <a:lnTo>
                  <a:pt x="4590" y="5601"/>
                </a:lnTo>
                <a:lnTo>
                  <a:pt x="4606" y="5559"/>
                </a:lnTo>
                <a:lnTo>
                  <a:pt x="4624" y="5515"/>
                </a:lnTo>
                <a:lnTo>
                  <a:pt x="4639" y="5472"/>
                </a:lnTo>
                <a:lnTo>
                  <a:pt x="4654" y="5426"/>
                </a:lnTo>
                <a:lnTo>
                  <a:pt x="4668" y="5380"/>
                </a:lnTo>
                <a:lnTo>
                  <a:pt x="4682" y="5333"/>
                </a:lnTo>
                <a:lnTo>
                  <a:pt x="4694" y="5284"/>
                </a:lnTo>
                <a:lnTo>
                  <a:pt x="4705" y="5235"/>
                </a:lnTo>
                <a:lnTo>
                  <a:pt x="4716" y="5184"/>
                </a:lnTo>
                <a:lnTo>
                  <a:pt x="4725" y="5133"/>
                </a:lnTo>
                <a:lnTo>
                  <a:pt x="4735" y="5081"/>
                </a:lnTo>
                <a:lnTo>
                  <a:pt x="4743" y="5027"/>
                </a:lnTo>
                <a:lnTo>
                  <a:pt x="4751" y="4973"/>
                </a:lnTo>
                <a:lnTo>
                  <a:pt x="4757" y="4918"/>
                </a:lnTo>
                <a:lnTo>
                  <a:pt x="4763" y="4861"/>
                </a:lnTo>
                <a:close/>
                <a:moveTo>
                  <a:pt x="283" y="4861"/>
                </a:moveTo>
                <a:lnTo>
                  <a:pt x="283" y="4861"/>
                </a:lnTo>
                <a:lnTo>
                  <a:pt x="289" y="4918"/>
                </a:lnTo>
                <a:lnTo>
                  <a:pt x="295" y="4973"/>
                </a:lnTo>
                <a:lnTo>
                  <a:pt x="303" y="5027"/>
                </a:lnTo>
                <a:lnTo>
                  <a:pt x="310" y="5081"/>
                </a:lnTo>
                <a:lnTo>
                  <a:pt x="320" y="5133"/>
                </a:lnTo>
                <a:lnTo>
                  <a:pt x="330" y="5184"/>
                </a:lnTo>
                <a:lnTo>
                  <a:pt x="340" y="5235"/>
                </a:lnTo>
                <a:lnTo>
                  <a:pt x="352" y="5284"/>
                </a:lnTo>
                <a:lnTo>
                  <a:pt x="364" y="5333"/>
                </a:lnTo>
                <a:lnTo>
                  <a:pt x="378" y="5380"/>
                </a:lnTo>
                <a:lnTo>
                  <a:pt x="391" y="5426"/>
                </a:lnTo>
                <a:lnTo>
                  <a:pt x="407" y="5472"/>
                </a:lnTo>
                <a:lnTo>
                  <a:pt x="422" y="5515"/>
                </a:lnTo>
                <a:lnTo>
                  <a:pt x="439" y="5559"/>
                </a:lnTo>
                <a:lnTo>
                  <a:pt x="456" y="5601"/>
                </a:lnTo>
                <a:lnTo>
                  <a:pt x="474" y="5642"/>
                </a:lnTo>
                <a:lnTo>
                  <a:pt x="493" y="5683"/>
                </a:lnTo>
                <a:lnTo>
                  <a:pt x="512" y="5722"/>
                </a:lnTo>
                <a:lnTo>
                  <a:pt x="533" y="5760"/>
                </a:lnTo>
                <a:lnTo>
                  <a:pt x="555" y="5797"/>
                </a:lnTo>
                <a:lnTo>
                  <a:pt x="577" y="5834"/>
                </a:lnTo>
                <a:lnTo>
                  <a:pt x="600" y="5869"/>
                </a:lnTo>
                <a:lnTo>
                  <a:pt x="624" y="5904"/>
                </a:lnTo>
                <a:lnTo>
                  <a:pt x="648" y="5937"/>
                </a:lnTo>
                <a:lnTo>
                  <a:pt x="673" y="5970"/>
                </a:lnTo>
                <a:lnTo>
                  <a:pt x="699" y="6002"/>
                </a:lnTo>
                <a:lnTo>
                  <a:pt x="725" y="6032"/>
                </a:lnTo>
                <a:lnTo>
                  <a:pt x="753" y="6063"/>
                </a:lnTo>
                <a:lnTo>
                  <a:pt x="781" y="6091"/>
                </a:lnTo>
                <a:lnTo>
                  <a:pt x="811" y="6120"/>
                </a:lnTo>
                <a:lnTo>
                  <a:pt x="840" y="6146"/>
                </a:lnTo>
                <a:lnTo>
                  <a:pt x="871" y="6172"/>
                </a:lnTo>
                <a:lnTo>
                  <a:pt x="901" y="6198"/>
                </a:lnTo>
                <a:lnTo>
                  <a:pt x="934" y="6222"/>
                </a:lnTo>
                <a:lnTo>
                  <a:pt x="966" y="6245"/>
                </a:lnTo>
                <a:lnTo>
                  <a:pt x="1000" y="6268"/>
                </a:lnTo>
                <a:lnTo>
                  <a:pt x="1034" y="6290"/>
                </a:lnTo>
                <a:lnTo>
                  <a:pt x="1068" y="6311"/>
                </a:lnTo>
                <a:lnTo>
                  <a:pt x="1103" y="6330"/>
                </a:lnTo>
                <a:lnTo>
                  <a:pt x="1141" y="6350"/>
                </a:lnTo>
                <a:lnTo>
                  <a:pt x="1177" y="6369"/>
                </a:lnTo>
                <a:lnTo>
                  <a:pt x="1215" y="6386"/>
                </a:lnTo>
                <a:lnTo>
                  <a:pt x="1253" y="6402"/>
                </a:lnTo>
                <a:lnTo>
                  <a:pt x="1291" y="6418"/>
                </a:lnTo>
                <a:lnTo>
                  <a:pt x="1332" y="6433"/>
                </a:lnTo>
                <a:lnTo>
                  <a:pt x="1372" y="6447"/>
                </a:lnTo>
                <a:lnTo>
                  <a:pt x="1413" y="6460"/>
                </a:lnTo>
                <a:lnTo>
                  <a:pt x="1454" y="6472"/>
                </a:lnTo>
                <a:lnTo>
                  <a:pt x="1497" y="6484"/>
                </a:lnTo>
                <a:lnTo>
                  <a:pt x="1539" y="6495"/>
                </a:lnTo>
                <a:lnTo>
                  <a:pt x="1583" y="6505"/>
                </a:lnTo>
                <a:lnTo>
                  <a:pt x="1628" y="6514"/>
                </a:lnTo>
                <a:lnTo>
                  <a:pt x="1673" y="6523"/>
                </a:lnTo>
                <a:lnTo>
                  <a:pt x="1717" y="6530"/>
                </a:lnTo>
                <a:lnTo>
                  <a:pt x="1764" y="6537"/>
                </a:lnTo>
                <a:lnTo>
                  <a:pt x="1811" y="6543"/>
                </a:lnTo>
                <a:lnTo>
                  <a:pt x="1858" y="6549"/>
                </a:lnTo>
                <a:lnTo>
                  <a:pt x="1906" y="6553"/>
                </a:lnTo>
                <a:lnTo>
                  <a:pt x="1955" y="6556"/>
                </a:lnTo>
                <a:lnTo>
                  <a:pt x="2005" y="6560"/>
                </a:lnTo>
                <a:lnTo>
                  <a:pt x="2055" y="6562"/>
                </a:lnTo>
                <a:lnTo>
                  <a:pt x="2105" y="6563"/>
                </a:lnTo>
                <a:lnTo>
                  <a:pt x="2156" y="6564"/>
                </a:lnTo>
                <a:lnTo>
                  <a:pt x="2208" y="6564"/>
                </a:lnTo>
                <a:lnTo>
                  <a:pt x="2206" y="6511"/>
                </a:lnTo>
                <a:lnTo>
                  <a:pt x="2203" y="6458"/>
                </a:lnTo>
                <a:lnTo>
                  <a:pt x="2199" y="6407"/>
                </a:lnTo>
                <a:lnTo>
                  <a:pt x="2194" y="6355"/>
                </a:lnTo>
                <a:lnTo>
                  <a:pt x="2187" y="6305"/>
                </a:lnTo>
                <a:lnTo>
                  <a:pt x="2178" y="6255"/>
                </a:lnTo>
                <a:lnTo>
                  <a:pt x="2170" y="6206"/>
                </a:lnTo>
                <a:lnTo>
                  <a:pt x="2160" y="6158"/>
                </a:lnTo>
                <a:lnTo>
                  <a:pt x="2148" y="6111"/>
                </a:lnTo>
                <a:lnTo>
                  <a:pt x="2136" y="6064"/>
                </a:lnTo>
                <a:lnTo>
                  <a:pt x="2123" y="6018"/>
                </a:lnTo>
                <a:lnTo>
                  <a:pt x="2107" y="5972"/>
                </a:lnTo>
                <a:lnTo>
                  <a:pt x="2092" y="5927"/>
                </a:lnTo>
                <a:lnTo>
                  <a:pt x="2074" y="5884"/>
                </a:lnTo>
                <a:lnTo>
                  <a:pt x="2057" y="5841"/>
                </a:lnTo>
                <a:lnTo>
                  <a:pt x="2038" y="5798"/>
                </a:lnTo>
                <a:lnTo>
                  <a:pt x="2018" y="5757"/>
                </a:lnTo>
                <a:lnTo>
                  <a:pt x="1997" y="5716"/>
                </a:lnTo>
                <a:lnTo>
                  <a:pt x="1975" y="5676"/>
                </a:lnTo>
                <a:lnTo>
                  <a:pt x="1952" y="5637"/>
                </a:lnTo>
                <a:lnTo>
                  <a:pt x="1929" y="5598"/>
                </a:lnTo>
                <a:lnTo>
                  <a:pt x="1904" y="5561"/>
                </a:lnTo>
                <a:lnTo>
                  <a:pt x="1879" y="5525"/>
                </a:lnTo>
                <a:lnTo>
                  <a:pt x="1853" y="5489"/>
                </a:lnTo>
                <a:lnTo>
                  <a:pt x="1825" y="5454"/>
                </a:lnTo>
                <a:lnTo>
                  <a:pt x="1797" y="5420"/>
                </a:lnTo>
                <a:lnTo>
                  <a:pt x="1768" y="5388"/>
                </a:lnTo>
                <a:lnTo>
                  <a:pt x="1738" y="5355"/>
                </a:lnTo>
                <a:lnTo>
                  <a:pt x="1707" y="5324"/>
                </a:lnTo>
                <a:lnTo>
                  <a:pt x="1677" y="5294"/>
                </a:lnTo>
                <a:lnTo>
                  <a:pt x="1644" y="5264"/>
                </a:lnTo>
                <a:lnTo>
                  <a:pt x="1611" y="5236"/>
                </a:lnTo>
                <a:lnTo>
                  <a:pt x="1579" y="5208"/>
                </a:lnTo>
                <a:lnTo>
                  <a:pt x="1544" y="5181"/>
                </a:lnTo>
                <a:lnTo>
                  <a:pt x="1509" y="5156"/>
                </a:lnTo>
                <a:lnTo>
                  <a:pt x="1474" y="5131"/>
                </a:lnTo>
                <a:lnTo>
                  <a:pt x="1438" y="5107"/>
                </a:lnTo>
                <a:lnTo>
                  <a:pt x="1401" y="5084"/>
                </a:lnTo>
                <a:lnTo>
                  <a:pt x="1363" y="5062"/>
                </a:lnTo>
                <a:lnTo>
                  <a:pt x="1325" y="5041"/>
                </a:lnTo>
                <a:lnTo>
                  <a:pt x="1287" y="5022"/>
                </a:lnTo>
                <a:lnTo>
                  <a:pt x="1248" y="5003"/>
                </a:lnTo>
                <a:lnTo>
                  <a:pt x="1208" y="4985"/>
                </a:lnTo>
                <a:lnTo>
                  <a:pt x="1168" y="4968"/>
                </a:lnTo>
                <a:lnTo>
                  <a:pt x="1127" y="4953"/>
                </a:lnTo>
                <a:lnTo>
                  <a:pt x="1086" y="4938"/>
                </a:lnTo>
                <a:lnTo>
                  <a:pt x="1044" y="4924"/>
                </a:lnTo>
                <a:lnTo>
                  <a:pt x="1002" y="4911"/>
                </a:lnTo>
                <a:lnTo>
                  <a:pt x="959" y="4900"/>
                </a:lnTo>
                <a:lnTo>
                  <a:pt x="917" y="4890"/>
                </a:lnTo>
                <a:lnTo>
                  <a:pt x="873" y="4880"/>
                </a:lnTo>
                <a:lnTo>
                  <a:pt x="829" y="4872"/>
                </a:lnTo>
                <a:lnTo>
                  <a:pt x="786" y="4864"/>
                </a:lnTo>
                <a:lnTo>
                  <a:pt x="742" y="4859"/>
                </a:lnTo>
                <a:lnTo>
                  <a:pt x="697" y="4853"/>
                </a:lnTo>
                <a:lnTo>
                  <a:pt x="651" y="4850"/>
                </a:lnTo>
                <a:lnTo>
                  <a:pt x="606" y="4847"/>
                </a:lnTo>
                <a:lnTo>
                  <a:pt x="561" y="4846"/>
                </a:lnTo>
                <a:lnTo>
                  <a:pt x="515" y="4845"/>
                </a:lnTo>
                <a:lnTo>
                  <a:pt x="469" y="4846"/>
                </a:lnTo>
                <a:lnTo>
                  <a:pt x="423" y="4848"/>
                </a:lnTo>
                <a:lnTo>
                  <a:pt x="376" y="4851"/>
                </a:lnTo>
                <a:lnTo>
                  <a:pt x="330" y="4856"/>
                </a:lnTo>
                <a:lnTo>
                  <a:pt x="283" y="4861"/>
                </a:lnTo>
                <a:close/>
                <a:moveTo>
                  <a:pt x="2395" y="4520"/>
                </a:moveTo>
                <a:lnTo>
                  <a:pt x="2395" y="6598"/>
                </a:lnTo>
                <a:lnTo>
                  <a:pt x="2651" y="6598"/>
                </a:lnTo>
                <a:lnTo>
                  <a:pt x="2651" y="4520"/>
                </a:lnTo>
                <a:lnTo>
                  <a:pt x="2395" y="4520"/>
                </a:lnTo>
                <a:close/>
                <a:moveTo>
                  <a:pt x="37" y="2007"/>
                </a:moveTo>
                <a:lnTo>
                  <a:pt x="37" y="2007"/>
                </a:lnTo>
                <a:lnTo>
                  <a:pt x="30" y="2036"/>
                </a:lnTo>
                <a:lnTo>
                  <a:pt x="23" y="2064"/>
                </a:lnTo>
                <a:lnTo>
                  <a:pt x="17" y="2092"/>
                </a:lnTo>
                <a:lnTo>
                  <a:pt x="12" y="2119"/>
                </a:lnTo>
                <a:lnTo>
                  <a:pt x="8" y="2147"/>
                </a:lnTo>
                <a:lnTo>
                  <a:pt x="5" y="2174"/>
                </a:lnTo>
                <a:lnTo>
                  <a:pt x="2" y="2201"/>
                </a:lnTo>
                <a:lnTo>
                  <a:pt x="0" y="2227"/>
                </a:lnTo>
                <a:lnTo>
                  <a:pt x="0" y="2254"/>
                </a:lnTo>
                <a:lnTo>
                  <a:pt x="0" y="2280"/>
                </a:lnTo>
                <a:lnTo>
                  <a:pt x="0" y="2305"/>
                </a:lnTo>
                <a:lnTo>
                  <a:pt x="2" y="2330"/>
                </a:lnTo>
                <a:lnTo>
                  <a:pt x="5" y="2355"/>
                </a:lnTo>
                <a:lnTo>
                  <a:pt x="8" y="2379"/>
                </a:lnTo>
                <a:lnTo>
                  <a:pt x="11" y="2403"/>
                </a:lnTo>
                <a:lnTo>
                  <a:pt x="17" y="2427"/>
                </a:lnTo>
                <a:lnTo>
                  <a:pt x="22" y="2450"/>
                </a:lnTo>
                <a:lnTo>
                  <a:pt x="28" y="2473"/>
                </a:lnTo>
                <a:lnTo>
                  <a:pt x="34" y="2496"/>
                </a:lnTo>
                <a:lnTo>
                  <a:pt x="42" y="2518"/>
                </a:lnTo>
                <a:lnTo>
                  <a:pt x="50" y="2540"/>
                </a:lnTo>
                <a:lnTo>
                  <a:pt x="59" y="2561"/>
                </a:lnTo>
                <a:lnTo>
                  <a:pt x="69" y="2582"/>
                </a:lnTo>
                <a:lnTo>
                  <a:pt x="79" y="2602"/>
                </a:lnTo>
                <a:lnTo>
                  <a:pt x="90" y="2623"/>
                </a:lnTo>
                <a:lnTo>
                  <a:pt x="102" y="2642"/>
                </a:lnTo>
                <a:lnTo>
                  <a:pt x="114" y="2661"/>
                </a:lnTo>
                <a:lnTo>
                  <a:pt x="127" y="2680"/>
                </a:lnTo>
                <a:lnTo>
                  <a:pt x="140" y="2698"/>
                </a:lnTo>
                <a:lnTo>
                  <a:pt x="154" y="2716"/>
                </a:lnTo>
                <a:lnTo>
                  <a:pt x="168" y="2733"/>
                </a:lnTo>
                <a:lnTo>
                  <a:pt x="184" y="2750"/>
                </a:lnTo>
                <a:lnTo>
                  <a:pt x="200" y="2766"/>
                </a:lnTo>
                <a:lnTo>
                  <a:pt x="216" y="2781"/>
                </a:lnTo>
                <a:lnTo>
                  <a:pt x="233" y="2797"/>
                </a:lnTo>
                <a:lnTo>
                  <a:pt x="250" y="2811"/>
                </a:lnTo>
                <a:lnTo>
                  <a:pt x="268" y="2825"/>
                </a:lnTo>
                <a:lnTo>
                  <a:pt x="286" y="2839"/>
                </a:lnTo>
                <a:lnTo>
                  <a:pt x="306" y="2852"/>
                </a:lnTo>
                <a:lnTo>
                  <a:pt x="325" y="2864"/>
                </a:lnTo>
                <a:lnTo>
                  <a:pt x="345" y="2876"/>
                </a:lnTo>
                <a:lnTo>
                  <a:pt x="365" y="2887"/>
                </a:lnTo>
                <a:lnTo>
                  <a:pt x="386" y="2898"/>
                </a:lnTo>
                <a:lnTo>
                  <a:pt x="408" y="2908"/>
                </a:lnTo>
                <a:lnTo>
                  <a:pt x="429" y="2918"/>
                </a:lnTo>
                <a:lnTo>
                  <a:pt x="451" y="2927"/>
                </a:lnTo>
                <a:lnTo>
                  <a:pt x="474" y="2935"/>
                </a:lnTo>
                <a:lnTo>
                  <a:pt x="497" y="2943"/>
                </a:lnTo>
                <a:lnTo>
                  <a:pt x="520" y="2949"/>
                </a:lnTo>
                <a:lnTo>
                  <a:pt x="544" y="2956"/>
                </a:lnTo>
                <a:lnTo>
                  <a:pt x="568" y="2963"/>
                </a:lnTo>
                <a:lnTo>
                  <a:pt x="593" y="2967"/>
                </a:lnTo>
                <a:lnTo>
                  <a:pt x="618" y="2971"/>
                </a:lnTo>
                <a:lnTo>
                  <a:pt x="644" y="2976"/>
                </a:lnTo>
                <a:lnTo>
                  <a:pt x="669" y="2979"/>
                </a:lnTo>
                <a:lnTo>
                  <a:pt x="695" y="2981"/>
                </a:lnTo>
                <a:lnTo>
                  <a:pt x="721" y="2983"/>
                </a:lnTo>
                <a:lnTo>
                  <a:pt x="748" y="2984"/>
                </a:lnTo>
                <a:lnTo>
                  <a:pt x="775" y="2984"/>
                </a:lnTo>
                <a:lnTo>
                  <a:pt x="802" y="2984"/>
                </a:lnTo>
                <a:lnTo>
                  <a:pt x="829" y="2983"/>
                </a:lnTo>
                <a:lnTo>
                  <a:pt x="857" y="2981"/>
                </a:lnTo>
                <a:lnTo>
                  <a:pt x="885" y="2979"/>
                </a:lnTo>
                <a:lnTo>
                  <a:pt x="913" y="2976"/>
                </a:lnTo>
                <a:lnTo>
                  <a:pt x="1091" y="2897"/>
                </a:lnTo>
                <a:lnTo>
                  <a:pt x="1259" y="2826"/>
                </a:lnTo>
                <a:lnTo>
                  <a:pt x="1422" y="2758"/>
                </a:lnTo>
                <a:lnTo>
                  <a:pt x="1592" y="2691"/>
                </a:lnTo>
                <a:lnTo>
                  <a:pt x="1577" y="2662"/>
                </a:lnTo>
                <a:lnTo>
                  <a:pt x="1564" y="2633"/>
                </a:lnTo>
                <a:lnTo>
                  <a:pt x="1552" y="2603"/>
                </a:lnTo>
                <a:lnTo>
                  <a:pt x="1543" y="2574"/>
                </a:lnTo>
                <a:lnTo>
                  <a:pt x="1533" y="2543"/>
                </a:lnTo>
                <a:lnTo>
                  <a:pt x="1525" y="2514"/>
                </a:lnTo>
                <a:lnTo>
                  <a:pt x="1517" y="2484"/>
                </a:lnTo>
                <a:lnTo>
                  <a:pt x="1512" y="2455"/>
                </a:lnTo>
                <a:lnTo>
                  <a:pt x="1508" y="2424"/>
                </a:lnTo>
                <a:lnTo>
                  <a:pt x="1503" y="2395"/>
                </a:lnTo>
                <a:lnTo>
                  <a:pt x="1501" y="2365"/>
                </a:lnTo>
                <a:lnTo>
                  <a:pt x="1499" y="2336"/>
                </a:lnTo>
                <a:lnTo>
                  <a:pt x="1498" y="2306"/>
                </a:lnTo>
                <a:lnTo>
                  <a:pt x="1498" y="2277"/>
                </a:lnTo>
                <a:lnTo>
                  <a:pt x="1499" y="2248"/>
                </a:lnTo>
                <a:lnTo>
                  <a:pt x="1500" y="2220"/>
                </a:lnTo>
                <a:lnTo>
                  <a:pt x="1502" y="2191"/>
                </a:lnTo>
                <a:lnTo>
                  <a:pt x="1505" y="2163"/>
                </a:lnTo>
                <a:lnTo>
                  <a:pt x="1509" y="2136"/>
                </a:lnTo>
                <a:lnTo>
                  <a:pt x="1513" y="2107"/>
                </a:lnTo>
                <a:lnTo>
                  <a:pt x="1523" y="2055"/>
                </a:lnTo>
                <a:lnTo>
                  <a:pt x="1535" y="2002"/>
                </a:lnTo>
                <a:lnTo>
                  <a:pt x="1548" y="1953"/>
                </a:lnTo>
                <a:lnTo>
                  <a:pt x="1562" y="1906"/>
                </a:lnTo>
                <a:lnTo>
                  <a:pt x="1579" y="1863"/>
                </a:lnTo>
                <a:lnTo>
                  <a:pt x="1595" y="1821"/>
                </a:lnTo>
                <a:lnTo>
                  <a:pt x="1503" y="1786"/>
                </a:lnTo>
                <a:lnTo>
                  <a:pt x="1413" y="1749"/>
                </a:lnTo>
                <a:lnTo>
                  <a:pt x="1322" y="1712"/>
                </a:lnTo>
                <a:lnTo>
                  <a:pt x="1231" y="1675"/>
                </a:lnTo>
                <a:lnTo>
                  <a:pt x="1142" y="1635"/>
                </a:lnTo>
                <a:lnTo>
                  <a:pt x="1052" y="1597"/>
                </a:lnTo>
                <a:lnTo>
                  <a:pt x="874" y="1516"/>
                </a:lnTo>
                <a:lnTo>
                  <a:pt x="839" y="1513"/>
                </a:lnTo>
                <a:lnTo>
                  <a:pt x="803" y="1511"/>
                </a:lnTo>
                <a:lnTo>
                  <a:pt x="769" y="1509"/>
                </a:lnTo>
                <a:lnTo>
                  <a:pt x="735" y="1509"/>
                </a:lnTo>
                <a:lnTo>
                  <a:pt x="701" y="1510"/>
                </a:lnTo>
                <a:lnTo>
                  <a:pt x="669" y="1512"/>
                </a:lnTo>
                <a:lnTo>
                  <a:pt x="637" y="1515"/>
                </a:lnTo>
                <a:lnTo>
                  <a:pt x="605" y="1520"/>
                </a:lnTo>
                <a:lnTo>
                  <a:pt x="574" y="1525"/>
                </a:lnTo>
                <a:lnTo>
                  <a:pt x="544" y="1532"/>
                </a:lnTo>
                <a:lnTo>
                  <a:pt x="514" y="1540"/>
                </a:lnTo>
                <a:lnTo>
                  <a:pt x="485" y="1549"/>
                </a:lnTo>
                <a:lnTo>
                  <a:pt x="457" y="1560"/>
                </a:lnTo>
                <a:lnTo>
                  <a:pt x="428" y="1572"/>
                </a:lnTo>
                <a:lnTo>
                  <a:pt x="401" y="1585"/>
                </a:lnTo>
                <a:lnTo>
                  <a:pt x="375" y="1599"/>
                </a:lnTo>
                <a:lnTo>
                  <a:pt x="349" y="1615"/>
                </a:lnTo>
                <a:lnTo>
                  <a:pt x="324" y="1632"/>
                </a:lnTo>
                <a:lnTo>
                  <a:pt x="298" y="1650"/>
                </a:lnTo>
                <a:lnTo>
                  <a:pt x="274" y="1669"/>
                </a:lnTo>
                <a:lnTo>
                  <a:pt x="251" y="1690"/>
                </a:lnTo>
                <a:lnTo>
                  <a:pt x="229" y="1713"/>
                </a:lnTo>
                <a:lnTo>
                  <a:pt x="207" y="1736"/>
                </a:lnTo>
                <a:lnTo>
                  <a:pt x="185" y="1761"/>
                </a:lnTo>
                <a:lnTo>
                  <a:pt x="164" y="1787"/>
                </a:lnTo>
                <a:lnTo>
                  <a:pt x="144" y="1814"/>
                </a:lnTo>
                <a:lnTo>
                  <a:pt x="125" y="1843"/>
                </a:lnTo>
                <a:lnTo>
                  <a:pt x="106" y="1873"/>
                </a:lnTo>
                <a:lnTo>
                  <a:pt x="88" y="1904"/>
                </a:lnTo>
                <a:lnTo>
                  <a:pt x="70" y="1938"/>
                </a:lnTo>
                <a:lnTo>
                  <a:pt x="54" y="1972"/>
                </a:lnTo>
                <a:lnTo>
                  <a:pt x="37" y="2007"/>
                </a:lnTo>
                <a:close/>
                <a:moveTo>
                  <a:pt x="4932" y="2098"/>
                </a:moveTo>
                <a:lnTo>
                  <a:pt x="4932" y="2098"/>
                </a:lnTo>
                <a:lnTo>
                  <a:pt x="4916" y="2064"/>
                </a:lnTo>
                <a:lnTo>
                  <a:pt x="4899" y="2029"/>
                </a:lnTo>
                <a:lnTo>
                  <a:pt x="4882" y="1996"/>
                </a:lnTo>
                <a:lnTo>
                  <a:pt x="4863" y="1965"/>
                </a:lnTo>
                <a:lnTo>
                  <a:pt x="4845" y="1935"/>
                </a:lnTo>
                <a:lnTo>
                  <a:pt x="4825" y="1906"/>
                </a:lnTo>
                <a:lnTo>
                  <a:pt x="4805" y="1879"/>
                </a:lnTo>
                <a:lnTo>
                  <a:pt x="4784" y="1853"/>
                </a:lnTo>
                <a:lnTo>
                  <a:pt x="4763" y="1828"/>
                </a:lnTo>
                <a:lnTo>
                  <a:pt x="4741" y="1804"/>
                </a:lnTo>
                <a:lnTo>
                  <a:pt x="4718" y="1782"/>
                </a:lnTo>
                <a:lnTo>
                  <a:pt x="4695" y="1761"/>
                </a:lnTo>
                <a:lnTo>
                  <a:pt x="4671" y="1741"/>
                </a:lnTo>
                <a:lnTo>
                  <a:pt x="4646" y="1724"/>
                </a:lnTo>
                <a:lnTo>
                  <a:pt x="4621" y="1706"/>
                </a:lnTo>
                <a:lnTo>
                  <a:pt x="4594" y="1691"/>
                </a:lnTo>
                <a:lnTo>
                  <a:pt x="4568" y="1677"/>
                </a:lnTo>
                <a:lnTo>
                  <a:pt x="4541" y="1664"/>
                </a:lnTo>
                <a:lnTo>
                  <a:pt x="4512" y="1652"/>
                </a:lnTo>
                <a:lnTo>
                  <a:pt x="4484" y="1641"/>
                </a:lnTo>
                <a:lnTo>
                  <a:pt x="4456" y="1632"/>
                </a:lnTo>
                <a:lnTo>
                  <a:pt x="4425" y="1623"/>
                </a:lnTo>
                <a:lnTo>
                  <a:pt x="4396" y="1617"/>
                </a:lnTo>
                <a:lnTo>
                  <a:pt x="4364" y="1611"/>
                </a:lnTo>
                <a:lnTo>
                  <a:pt x="4332" y="1606"/>
                </a:lnTo>
                <a:lnTo>
                  <a:pt x="4301" y="1603"/>
                </a:lnTo>
                <a:lnTo>
                  <a:pt x="4268" y="1601"/>
                </a:lnTo>
                <a:lnTo>
                  <a:pt x="4234" y="1600"/>
                </a:lnTo>
                <a:lnTo>
                  <a:pt x="4200" y="1600"/>
                </a:lnTo>
                <a:lnTo>
                  <a:pt x="4166" y="1601"/>
                </a:lnTo>
                <a:lnTo>
                  <a:pt x="4130" y="1605"/>
                </a:lnTo>
                <a:lnTo>
                  <a:pt x="4095" y="1608"/>
                </a:lnTo>
                <a:lnTo>
                  <a:pt x="4008" y="1647"/>
                </a:lnTo>
                <a:lnTo>
                  <a:pt x="3922" y="1686"/>
                </a:lnTo>
                <a:lnTo>
                  <a:pt x="3837" y="1722"/>
                </a:lnTo>
                <a:lnTo>
                  <a:pt x="3754" y="1757"/>
                </a:lnTo>
                <a:lnTo>
                  <a:pt x="3670" y="1792"/>
                </a:lnTo>
                <a:lnTo>
                  <a:pt x="3585" y="1825"/>
                </a:lnTo>
                <a:lnTo>
                  <a:pt x="3498" y="1859"/>
                </a:lnTo>
                <a:lnTo>
                  <a:pt x="3408" y="1894"/>
                </a:lnTo>
                <a:lnTo>
                  <a:pt x="3423" y="1936"/>
                </a:lnTo>
                <a:lnTo>
                  <a:pt x="3439" y="1981"/>
                </a:lnTo>
                <a:lnTo>
                  <a:pt x="3452" y="2029"/>
                </a:lnTo>
                <a:lnTo>
                  <a:pt x="3464" y="2079"/>
                </a:lnTo>
                <a:lnTo>
                  <a:pt x="3474" y="2131"/>
                </a:lnTo>
                <a:lnTo>
                  <a:pt x="3481" y="2185"/>
                </a:lnTo>
                <a:lnTo>
                  <a:pt x="3485" y="2213"/>
                </a:lnTo>
                <a:lnTo>
                  <a:pt x="3487" y="2240"/>
                </a:lnTo>
                <a:lnTo>
                  <a:pt x="3488" y="2269"/>
                </a:lnTo>
                <a:lnTo>
                  <a:pt x="3489" y="2297"/>
                </a:lnTo>
                <a:lnTo>
                  <a:pt x="3489" y="2327"/>
                </a:lnTo>
                <a:lnTo>
                  <a:pt x="3489" y="2355"/>
                </a:lnTo>
                <a:lnTo>
                  <a:pt x="3487" y="2384"/>
                </a:lnTo>
                <a:lnTo>
                  <a:pt x="3485" y="2413"/>
                </a:lnTo>
                <a:lnTo>
                  <a:pt x="3481" y="2441"/>
                </a:lnTo>
                <a:lnTo>
                  <a:pt x="3477" y="2471"/>
                </a:lnTo>
                <a:lnTo>
                  <a:pt x="3472" y="2499"/>
                </a:lnTo>
                <a:lnTo>
                  <a:pt x="3465" y="2528"/>
                </a:lnTo>
                <a:lnTo>
                  <a:pt x="3458" y="2556"/>
                </a:lnTo>
                <a:lnTo>
                  <a:pt x="3450" y="2585"/>
                </a:lnTo>
                <a:lnTo>
                  <a:pt x="3440" y="2612"/>
                </a:lnTo>
                <a:lnTo>
                  <a:pt x="3429" y="2639"/>
                </a:lnTo>
                <a:lnTo>
                  <a:pt x="3418" y="2667"/>
                </a:lnTo>
                <a:lnTo>
                  <a:pt x="3405" y="2694"/>
                </a:lnTo>
                <a:lnTo>
                  <a:pt x="3391" y="2719"/>
                </a:lnTo>
                <a:lnTo>
                  <a:pt x="3374" y="2745"/>
                </a:lnTo>
                <a:lnTo>
                  <a:pt x="3419" y="2760"/>
                </a:lnTo>
                <a:lnTo>
                  <a:pt x="3463" y="2777"/>
                </a:lnTo>
                <a:lnTo>
                  <a:pt x="3505" y="2793"/>
                </a:lnTo>
                <a:lnTo>
                  <a:pt x="3548" y="2811"/>
                </a:lnTo>
                <a:lnTo>
                  <a:pt x="3591" y="2829"/>
                </a:lnTo>
                <a:lnTo>
                  <a:pt x="3632" y="2849"/>
                </a:lnTo>
                <a:lnTo>
                  <a:pt x="3716" y="2889"/>
                </a:lnTo>
                <a:lnTo>
                  <a:pt x="3800" y="2931"/>
                </a:lnTo>
                <a:lnTo>
                  <a:pt x="3884" y="2976"/>
                </a:lnTo>
                <a:lnTo>
                  <a:pt x="4056" y="3067"/>
                </a:lnTo>
                <a:lnTo>
                  <a:pt x="4084" y="3071"/>
                </a:lnTo>
                <a:lnTo>
                  <a:pt x="4113" y="3073"/>
                </a:lnTo>
                <a:lnTo>
                  <a:pt x="4140" y="3075"/>
                </a:lnTo>
                <a:lnTo>
                  <a:pt x="4167" y="3076"/>
                </a:lnTo>
                <a:lnTo>
                  <a:pt x="4195" y="3076"/>
                </a:lnTo>
                <a:lnTo>
                  <a:pt x="4222" y="3076"/>
                </a:lnTo>
                <a:lnTo>
                  <a:pt x="4248" y="3075"/>
                </a:lnTo>
                <a:lnTo>
                  <a:pt x="4274" y="3073"/>
                </a:lnTo>
                <a:lnTo>
                  <a:pt x="4301" y="3071"/>
                </a:lnTo>
                <a:lnTo>
                  <a:pt x="4326" y="3067"/>
                </a:lnTo>
                <a:lnTo>
                  <a:pt x="4351" y="3063"/>
                </a:lnTo>
                <a:lnTo>
                  <a:pt x="4376" y="3059"/>
                </a:lnTo>
                <a:lnTo>
                  <a:pt x="4401" y="3054"/>
                </a:lnTo>
                <a:lnTo>
                  <a:pt x="4425" y="3048"/>
                </a:lnTo>
                <a:lnTo>
                  <a:pt x="4449" y="3041"/>
                </a:lnTo>
                <a:lnTo>
                  <a:pt x="4472" y="3035"/>
                </a:lnTo>
                <a:lnTo>
                  <a:pt x="4495" y="3027"/>
                </a:lnTo>
                <a:lnTo>
                  <a:pt x="4518" y="3018"/>
                </a:lnTo>
                <a:lnTo>
                  <a:pt x="4540" y="3010"/>
                </a:lnTo>
                <a:lnTo>
                  <a:pt x="4562" y="3000"/>
                </a:lnTo>
                <a:lnTo>
                  <a:pt x="4583" y="2990"/>
                </a:lnTo>
                <a:lnTo>
                  <a:pt x="4604" y="2979"/>
                </a:lnTo>
                <a:lnTo>
                  <a:pt x="4624" y="2968"/>
                </a:lnTo>
                <a:lnTo>
                  <a:pt x="4645" y="2956"/>
                </a:lnTo>
                <a:lnTo>
                  <a:pt x="4663" y="2944"/>
                </a:lnTo>
                <a:lnTo>
                  <a:pt x="4683" y="2931"/>
                </a:lnTo>
                <a:lnTo>
                  <a:pt x="4701" y="2917"/>
                </a:lnTo>
                <a:lnTo>
                  <a:pt x="4719" y="2902"/>
                </a:lnTo>
                <a:lnTo>
                  <a:pt x="4736" y="2888"/>
                </a:lnTo>
                <a:lnTo>
                  <a:pt x="4753" y="2873"/>
                </a:lnTo>
                <a:lnTo>
                  <a:pt x="4769" y="2858"/>
                </a:lnTo>
                <a:lnTo>
                  <a:pt x="4786" y="2841"/>
                </a:lnTo>
                <a:lnTo>
                  <a:pt x="4801" y="2825"/>
                </a:lnTo>
                <a:lnTo>
                  <a:pt x="4815" y="2807"/>
                </a:lnTo>
                <a:lnTo>
                  <a:pt x="4829" y="2790"/>
                </a:lnTo>
                <a:lnTo>
                  <a:pt x="4842" y="2771"/>
                </a:lnTo>
                <a:lnTo>
                  <a:pt x="4855" y="2753"/>
                </a:lnTo>
                <a:lnTo>
                  <a:pt x="4867" y="2734"/>
                </a:lnTo>
                <a:lnTo>
                  <a:pt x="4879" y="2715"/>
                </a:lnTo>
                <a:lnTo>
                  <a:pt x="4890" y="2694"/>
                </a:lnTo>
                <a:lnTo>
                  <a:pt x="4900" y="2674"/>
                </a:lnTo>
                <a:lnTo>
                  <a:pt x="4910" y="2653"/>
                </a:lnTo>
                <a:lnTo>
                  <a:pt x="4919" y="2632"/>
                </a:lnTo>
                <a:lnTo>
                  <a:pt x="4928" y="2610"/>
                </a:lnTo>
                <a:lnTo>
                  <a:pt x="4934" y="2588"/>
                </a:lnTo>
                <a:lnTo>
                  <a:pt x="4942" y="2565"/>
                </a:lnTo>
                <a:lnTo>
                  <a:pt x="4947" y="2542"/>
                </a:lnTo>
                <a:lnTo>
                  <a:pt x="4953" y="2519"/>
                </a:lnTo>
                <a:lnTo>
                  <a:pt x="4957" y="2495"/>
                </a:lnTo>
                <a:lnTo>
                  <a:pt x="4961" y="2471"/>
                </a:lnTo>
                <a:lnTo>
                  <a:pt x="4965" y="2447"/>
                </a:lnTo>
                <a:lnTo>
                  <a:pt x="4967" y="2422"/>
                </a:lnTo>
                <a:lnTo>
                  <a:pt x="4969" y="2397"/>
                </a:lnTo>
                <a:lnTo>
                  <a:pt x="4969" y="2372"/>
                </a:lnTo>
                <a:lnTo>
                  <a:pt x="4969" y="2345"/>
                </a:lnTo>
                <a:lnTo>
                  <a:pt x="4969" y="2319"/>
                </a:lnTo>
                <a:lnTo>
                  <a:pt x="4967" y="2293"/>
                </a:lnTo>
                <a:lnTo>
                  <a:pt x="4965" y="2266"/>
                </a:lnTo>
                <a:lnTo>
                  <a:pt x="4961" y="2238"/>
                </a:lnTo>
                <a:lnTo>
                  <a:pt x="4957" y="2211"/>
                </a:lnTo>
                <a:lnTo>
                  <a:pt x="4952" y="2184"/>
                </a:lnTo>
                <a:lnTo>
                  <a:pt x="4946" y="2155"/>
                </a:lnTo>
                <a:lnTo>
                  <a:pt x="4940" y="2128"/>
                </a:lnTo>
                <a:lnTo>
                  <a:pt x="4932" y="2098"/>
                </a:lnTo>
                <a:close/>
                <a:moveTo>
                  <a:pt x="3938" y="4303"/>
                </a:moveTo>
                <a:lnTo>
                  <a:pt x="3938" y="4303"/>
                </a:lnTo>
                <a:lnTo>
                  <a:pt x="3917" y="4325"/>
                </a:lnTo>
                <a:lnTo>
                  <a:pt x="3898" y="4346"/>
                </a:lnTo>
                <a:lnTo>
                  <a:pt x="3877" y="4366"/>
                </a:lnTo>
                <a:lnTo>
                  <a:pt x="3856" y="4385"/>
                </a:lnTo>
                <a:lnTo>
                  <a:pt x="3835" y="4403"/>
                </a:lnTo>
                <a:lnTo>
                  <a:pt x="3814" y="4421"/>
                </a:lnTo>
                <a:lnTo>
                  <a:pt x="3794" y="4437"/>
                </a:lnTo>
                <a:lnTo>
                  <a:pt x="3772" y="4453"/>
                </a:lnTo>
                <a:lnTo>
                  <a:pt x="3750" y="4468"/>
                </a:lnTo>
                <a:lnTo>
                  <a:pt x="3729" y="4481"/>
                </a:lnTo>
                <a:lnTo>
                  <a:pt x="3707" y="4494"/>
                </a:lnTo>
                <a:lnTo>
                  <a:pt x="3686" y="4507"/>
                </a:lnTo>
                <a:lnTo>
                  <a:pt x="3663" y="4518"/>
                </a:lnTo>
                <a:lnTo>
                  <a:pt x="3641" y="4529"/>
                </a:lnTo>
                <a:lnTo>
                  <a:pt x="3619" y="4539"/>
                </a:lnTo>
                <a:lnTo>
                  <a:pt x="3596" y="4548"/>
                </a:lnTo>
                <a:lnTo>
                  <a:pt x="3574" y="4555"/>
                </a:lnTo>
                <a:lnTo>
                  <a:pt x="3551" y="4563"/>
                </a:lnTo>
                <a:lnTo>
                  <a:pt x="3529" y="4569"/>
                </a:lnTo>
                <a:lnTo>
                  <a:pt x="3506" y="4575"/>
                </a:lnTo>
                <a:lnTo>
                  <a:pt x="3485" y="4579"/>
                </a:lnTo>
                <a:lnTo>
                  <a:pt x="3462" y="4584"/>
                </a:lnTo>
                <a:lnTo>
                  <a:pt x="3439" y="4587"/>
                </a:lnTo>
                <a:lnTo>
                  <a:pt x="3417" y="4589"/>
                </a:lnTo>
                <a:lnTo>
                  <a:pt x="3394" y="4591"/>
                </a:lnTo>
                <a:lnTo>
                  <a:pt x="3372" y="4592"/>
                </a:lnTo>
                <a:lnTo>
                  <a:pt x="3349" y="4592"/>
                </a:lnTo>
                <a:lnTo>
                  <a:pt x="3327" y="4591"/>
                </a:lnTo>
                <a:lnTo>
                  <a:pt x="3304" y="4590"/>
                </a:lnTo>
                <a:lnTo>
                  <a:pt x="3283" y="4588"/>
                </a:lnTo>
                <a:lnTo>
                  <a:pt x="3261" y="4585"/>
                </a:lnTo>
                <a:lnTo>
                  <a:pt x="3239" y="4581"/>
                </a:lnTo>
                <a:lnTo>
                  <a:pt x="3217" y="4576"/>
                </a:lnTo>
                <a:lnTo>
                  <a:pt x="3195" y="4572"/>
                </a:lnTo>
                <a:lnTo>
                  <a:pt x="3173" y="4565"/>
                </a:lnTo>
                <a:lnTo>
                  <a:pt x="3151" y="4559"/>
                </a:lnTo>
                <a:lnTo>
                  <a:pt x="3131" y="4551"/>
                </a:lnTo>
                <a:lnTo>
                  <a:pt x="3110" y="4543"/>
                </a:lnTo>
                <a:lnTo>
                  <a:pt x="3089" y="4534"/>
                </a:lnTo>
                <a:lnTo>
                  <a:pt x="3068" y="4525"/>
                </a:lnTo>
                <a:lnTo>
                  <a:pt x="3048" y="4514"/>
                </a:lnTo>
                <a:lnTo>
                  <a:pt x="3027" y="4503"/>
                </a:lnTo>
                <a:lnTo>
                  <a:pt x="3007" y="4492"/>
                </a:lnTo>
                <a:lnTo>
                  <a:pt x="2988" y="4479"/>
                </a:lnTo>
                <a:lnTo>
                  <a:pt x="2968" y="4466"/>
                </a:lnTo>
                <a:lnTo>
                  <a:pt x="2949" y="4453"/>
                </a:lnTo>
                <a:lnTo>
                  <a:pt x="2930" y="4437"/>
                </a:lnTo>
                <a:lnTo>
                  <a:pt x="2911" y="4422"/>
                </a:lnTo>
                <a:lnTo>
                  <a:pt x="2893" y="4407"/>
                </a:lnTo>
                <a:lnTo>
                  <a:pt x="2875" y="4390"/>
                </a:lnTo>
                <a:lnTo>
                  <a:pt x="2858" y="4373"/>
                </a:lnTo>
                <a:lnTo>
                  <a:pt x="2840" y="4354"/>
                </a:lnTo>
                <a:lnTo>
                  <a:pt x="2823" y="4337"/>
                </a:lnTo>
                <a:lnTo>
                  <a:pt x="2806" y="4317"/>
                </a:lnTo>
                <a:lnTo>
                  <a:pt x="2790" y="4297"/>
                </a:lnTo>
                <a:lnTo>
                  <a:pt x="2774" y="4277"/>
                </a:lnTo>
                <a:lnTo>
                  <a:pt x="2758" y="4256"/>
                </a:lnTo>
                <a:lnTo>
                  <a:pt x="2743" y="4234"/>
                </a:lnTo>
                <a:lnTo>
                  <a:pt x="2729" y="4211"/>
                </a:lnTo>
                <a:lnTo>
                  <a:pt x="2715" y="4188"/>
                </a:lnTo>
                <a:lnTo>
                  <a:pt x="2700" y="4164"/>
                </a:lnTo>
                <a:lnTo>
                  <a:pt x="2687" y="4140"/>
                </a:lnTo>
                <a:lnTo>
                  <a:pt x="2674" y="4115"/>
                </a:lnTo>
                <a:lnTo>
                  <a:pt x="2662" y="4090"/>
                </a:lnTo>
                <a:lnTo>
                  <a:pt x="2656" y="4054"/>
                </a:lnTo>
                <a:lnTo>
                  <a:pt x="2648" y="4013"/>
                </a:lnTo>
                <a:lnTo>
                  <a:pt x="2642" y="3970"/>
                </a:lnTo>
                <a:lnTo>
                  <a:pt x="2636" y="3923"/>
                </a:lnTo>
                <a:lnTo>
                  <a:pt x="2625" y="3822"/>
                </a:lnTo>
                <a:lnTo>
                  <a:pt x="2615" y="3714"/>
                </a:lnTo>
                <a:lnTo>
                  <a:pt x="2606" y="3604"/>
                </a:lnTo>
                <a:lnTo>
                  <a:pt x="2600" y="3493"/>
                </a:lnTo>
                <a:lnTo>
                  <a:pt x="2595" y="3385"/>
                </a:lnTo>
                <a:lnTo>
                  <a:pt x="2594" y="3285"/>
                </a:lnTo>
                <a:lnTo>
                  <a:pt x="2626" y="3282"/>
                </a:lnTo>
                <a:lnTo>
                  <a:pt x="2658" y="3278"/>
                </a:lnTo>
                <a:lnTo>
                  <a:pt x="2688" y="3273"/>
                </a:lnTo>
                <a:lnTo>
                  <a:pt x="2719" y="3267"/>
                </a:lnTo>
                <a:lnTo>
                  <a:pt x="2748" y="3261"/>
                </a:lnTo>
                <a:lnTo>
                  <a:pt x="2777" y="3253"/>
                </a:lnTo>
                <a:lnTo>
                  <a:pt x="2805" y="3245"/>
                </a:lnTo>
                <a:lnTo>
                  <a:pt x="2834" y="3237"/>
                </a:lnTo>
                <a:lnTo>
                  <a:pt x="2860" y="3227"/>
                </a:lnTo>
                <a:lnTo>
                  <a:pt x="2886" y="3217"/>
                </a:lnTo>
                <a:lnTo>
                  <a:pt x="2912" y="3207"/>
                </a:lnTo>
                <a:lnTo>
                  <a:pt x="2937" y="3196"/>
                </a:lnTo>
                <a:lnTo>
                  <a:pt x="2961" y="3184"/>
                </a:lnTo>
                <a:lnTo>
                  <a:pt x="2985" y="3172"/>
                </a:lnTo>
                <a:lnTo>
                  <a:pt x="3008" y="3159"/>
                </a:lnTo>
                <a:lnTo>
                  <a:pt x="3030" y="3146"/>
                </a:lnTo>
                <a:lnTo>
                  <a:pt x="3052" y="3133"/>
                </a:lnTo>
                <a:lnTo>
                  <a:pt x="3074" y="3119"/>
                </a:lnTo>
                <a:lnTo>
                  <a:pt x="3095" y="3103"/>
                </a:lnTo>
                <a:lnTo>
                  <a:pt x="3114" y="3089"/>
                </a:lnTo>
                <a:lnTo>
                  <a:pt x="3134" y="3074"/>
                </a:lnTo>
                <a:lnTo>
                  <a:pt x="3153" y="3059"/>
                </a:lnTo>
                <a:lnTo>
                  <a:pt x="3188" y="3026"/>
                </a:lnTo>
                <a:lnTo>
                  <a:pt x="3221" y="2993"/>
                </a:lnTo>
                <a:lnTo>
                  <a:pt x="3252" y="2959"/>
                </a:lnTo>
                <a:lnTo>
                  <a:pt x="3280" y="2924"/>
                </a:lnTo>
                <a:lnTo>
                  <a:pt x="3305" y="2889"/>
                </a:lnTo>
                <a:lnTo>
                  <a:pt x="3392" y="2944"/>
                </a:lnTo>
                <a:lnTo>
                  <a:pt x="3475" y="3000"/>
                </a:lnTo>
                <a:lnTo>
                  <a:pt x="3555" y="3054"/>
                </a:lnTo>
                <a:lnTo>
                  <a:pt x="3632" y="3110"/>
                </a:lnTo>
                <a:lnTo>
                  <a:pt x="3705" y="3166"/>
                </a:lnTo>
                <a:lnTo>
                  <a:pt x="3777" y="3223"/>
                </a:lnTo>
                <a:lnTo>
                  <a:pt x="3846" y="3280"/>
                </a:lnTo>
                <a:lnTo>
                  <a:pt x="3914" y="3339"/>
                </a:lnTo>
                <a:lnTo>
                  <a:pt x="3937" y="3368"/>
                </a:lnTo>
                <a:lnTo>
                  <a:pt x="3958" y="3395"/>
                </a:lnTo>
                <a:lnTo>
                  <a:pt x="3977" y="3424"/>
                </a:lnTo>
                <a:lnTo>
                  <a:pt x="3996" y="3452"/>
                </a:lnTo>
                <a:lnTo>
                  <a:pt x="4012" y="3480"/>
                </a:lnTo>
                <a:lnTo>
                  <a:pt x="4027" y="3510"/>
                </a:lnTo>
                <a:lnTo>
                  <a:pt x="4042" y="3538"/>
                </a:lnTo>
                <a:lnTo>
                  <a:pt x="4055" y="3567"/>
                </a:lnTo>
                <a:lnTo>
                  <a:pt x="4066" y="3596"/>
                </a:lnTo>
                <a:lnTo>
                  <a:pt x="4076" y="3626"/>
                </a:lnTo>
                <a:lnTo>
                  <a:pt x="4084" y="3654"/>
                </a:lnTo>
                <a:lnTo>
                  <a:pt x="4092" y="3684"/>
                </a:lnTo>
                <a:lnTo>
                  <a:pt x="4097" y="3713"/>
                </a:lnTo>
                <a:lnTo>
                  <a:pt x="4102" y="3743"/>
                </a:lnTo>
                <a:lnTo>
                  <a:pt x="4105" y="3773"/>
                </a:lnTo>
                <a:lnTo>
                  <a:pt x="4107" y="3803"/>
                </a:lnTo>
                <a:lnTo>
                  <a:pt x="4107" y="3833"/>
                </a:lnTo>
                <a:lnTo>
                  <a:pt x="4106" y="3863"/>
                </a:lnTo>
                <a:lnTo>
                  <a:pt x="4103" y="3893"/>
                </a:lnTo>
                <a:lnTo>
                  <a:pt x="4100" y="3924"/>
                </a:lnTo>
                <a:lnTo>
                  <a:pt x="4094" y="3954"/>
                </a:lnTo>
                <a:lnTo>
                  <a:pt x="4086" y="3985"/>
                </a:lnTo>
                <a:lnTo>
                  <a:pt x="4079" y="4017"/>
                </a:lnTo>
                <a:lnTo>
                  <a:pt x="4069" y="4047"/>
                </a:lnTo>
                <a:lnTo>
                  <a:pt x="4057" y="4079"/>
                </a:lnTo>
                <a:lnTo>
                  <a:pt x="4045" y="4111"/>
                </a:lnTo>
                <a:lnTo>
                  <a:pt x="4031" y="4142"/>
                </a:lnTo>
                <a:lnTo>
                  <a:pt x="4014" y="4174"/>
                </a:lnTo>
                <a:lnTo>
                  <a:pt x="3998" y="4206"/>
                </a:lnTo>
                <a:lnTo>
                  <a:pt x="3979" y="4238"/>
                </a:lnTo>
                <a:lnTo>
                  <a:pt x="3959" y="4270"/>
                </a:lnTo>
                <a:lnTo>
                  <a:pt x="3938" y="4303"/>
                </a:lnTo>
                <a:close/>
                <a:moveTo>
                  <a:pt x="3986" y="352"/>
                </a:moveTo>
                <a:lnTo>
                  <a:pt x="3986" y="352"/>
                </a:lnTo>
                <a:lnTo>
                  <a:pt x="4008" y="385"/>
                </a:lnTo>
                <a:lnTo>
                  <a:pt x="4027" y="417"/>
                </a:lnTo>
                <a:lnTo>
                  <a:pt x="4046" y="449"/>
                </a:lnTo>
                <a:lnTo>
                  <a:pt x="4062" y="482"/>
                </a:lnTo>
                <a:lnTo>
                  <a:pt x="4078" y="513"/>
                </a:lnTo>
                <a:lnTo>
                  <a:pt x="4092" y="545"/>
                </a:lnTo>
                <a:lnTo>
                  <a:pt x="4104" y="577"/>
                </a:lnTo>
                <a:lnTo>
                  <a:pt x="4115" y="608"/>
                </a:lnTo>
                <a:lnTo>
                  <a:pt x="4125" y="640"/>
                </a:lnTo>
                <a:lnTo>
                  <a:pt x="4132" y="671"/>
                </a:lnTo>
                <a:lnTo>
                  <a:pt x="4139" y="702"/>
                </a:lnTo>
                <a:lnTo>
                  <a:pt x="4143" y="733"/>
                </a:lnTo>
                <a:lnTo>
                  <a:pt x="4148" y="764"/>
                </a:lnTo>
                <a:lnTo>
                  <a:pt x="4150" y="794"/>
                </a:lnTo>
                <a:lnTo>
                  <a:pt x="4150" y="825"/>
                </a:lnTo>
                <a:lnTo>
                  <a:pt x="4150" y="855"/>
                </a:lnTo>
                <a:lnTo>
                  <a:pt x="4148" y="886"/>
                </a:lnTo>
                <a:lnTo>
                  <a:pt x="4143" y="915"/>
                </a:lnTo>
                <a:lnTo>
                  <a:pt x="4139" y="946"/>
                </a:lnTo>
                <a:lnTo>
                  <a:pt x="4132" y="976"/>
                </a:lnTo>
                <a:lnTo>
                  <a:pt x="4125" y="1005"/>
                </a:lnTo>
                <a:lnTo>
                  <a:pt x="4116" y="1035"/>
                </a:lnTo>
                <a:lnTo>
                  <a:pt x="4105" y="1064"/>
                </a:lnTo>
                <a:lnTo>
                  <a:pt x="4093" y="1092"/>
                </a:lnTo>
                <a:lnTo>
                  <a:pt x="4080" y="1122"/>
                </a:lnTo>
                <a:lnTo>
                  <a:pt x="4066" y="1151"/>
                </a:lnTo>
                <a:lnTo>
                  <a:pt x="4049" y="1180"/>
                </a:lnTo>
                <a:lnTo>
                  <a:pt x="4033" y="1208"/>
                </a:lnTo>
                <a:lnTo>
                  <a:pt x="4014" y="1237"/>
                </a:lnTo>
                <a:lnTo>
                  <a:pt x="3994" y="1265"/>
                </a:lnTo>
                <a:lnTo>
                  <a:pt x="3973" y="1293"/>
                </a:lnTo>
                <a:lnTo>
                  <a:pt x="3951" y="1322"/>
                </a:lnTo>
                <a:lnTo>
                  <a:pt x="3869" y="1373"/>
                </a:lnTo>
                <a:lnTo>
                  <a:pt x="3789" y="1423"/>
                </a:lnTo>
                <a:lnTo>
                  <a:pt x="3630" y="1522"/>
                </a:lnTo>
                <a:lnTo>
                  <a:pt x="3551" y="1572"/>
                </a:lnTo>
                <a:lnTo>
                  <a:pt x="3473" y="1623"/>
                </a:lnTo>
                <a:lnTo>
                  <a:pt x="3394" y="1677"/>
                </a:lnTo>
                <a:lnTo>
                  <a:pt x="3355" y="1705"/>
                </a:lnTo>
                <a:lnTo>
                  <a:pt x="3315" y="1734"/>
                </a:lnTo>
                <a:lnTo>
                  <a:pt x="3289" y="1699"/>
                </a:lnTo>
                <a:lnTo>
                  <a:pt x="3261" y="1663"/>
                </a:lnTo>
                <a:lnTo>
                  <a:pt x="3229" y="1625"/>
                </a:lnTo>
                <a:lnTo>
                  <a:pt x="3194" y="1589"/>
                </a:lnTo>
                <a:lnTo>
                  <a:pt x="3157" y="1553"/>
                </a:lnTo>
                <a:lnTo>
                  <a:pt x="3118" y="1518"/>
                </a:lnTo>
                <a:lnTo>
                  <a:pt x="3097" y="1502"/>
                </a:lnTo>
                <a:lnTo>
                  <a:pt x="3075" y="1485"/>
                </a:lnTo>
                <a:lnTo>
                  <a:pt x="3053" y="1468"/>
                </a:lnTo>
                <a:lnTo>
                  <a:pt x="3030" y="1453"/>
                </a:lnTo>
                <a:lnTo>
                  <a:pt x="3007" y="1438"/>
                </a:lnTo>
                <a:lnTo>
                  <a:pt x="2983" y="1422"/>
                </a:lnTo>
                <a:lnTo>
                  <a:pt x="2958" y="1408"/>
                </a:lnTo>
                <a:lnTo>
                  <a:pt x="2933" y="1394"/>
                </a:lnTo>
                <a:lnTo>
                  <a:pt x="2908" y="1381"/>
                </a:lnTo>
                <a:lnTo>
                  <a:pt x="2881" y="1368"/>
                </a:lnTo>
                <a:lnTo>
                  <a:pt x="2854" y="1356"/>
                </a:lnTo>
                <a:lnTo>
                  <a:pt x="2826" y="1345"/>
                </a:lnTo>
                <a:lnTo>
                  <a:pt x="2798" y="1335"/>
                </a:lnTo>
                <a:lnTo>
                  <a:pt x="2769" y="1325"/>
                </a:lnTo>
                <a:lnTo>
                  <a:pt x="2740" y="1316"/>
                </a:lnTo>
                <a:lnTo>
                  <a:pt x="2710" y="1309"/>
                </a:lnTo>
                <a:lnTo>
                  <a:pt x="2680" y="1302"/>
                </a:lnTo>
                <a:lnTo>
                  <a:pt x="2648" y="1297"/>
                </a:lnTo>
                <a:lnTo>
                  <a:pt x="2616" y="1292"/>
                </a:lnTo>
                <a:lnTo>
                  <a:pt x="2583" y="1289"/>
                </a:lnTo>
                <a:lnTo>
                  <a:pt x="2605" y="1199"/>
                </a:lnTo>
                <a:lnTo>
                  <a:pt x="2625" y="1112"/>
                </a:lnTo>
                <a:lnTo>
                  <a:pt x="2641" y="1025"/>
                </a:lnTo>
                <a:lnTo>
                  <a:pt x="2657" y="938"/>
                </a:lnTo>
                <a:lnTo>
                  <a:pt x="2670" y="851"/>
                </a:lnTo>
                <a:lnTo>
                  <a:pt x="2681" y="760"/>
                </a:lnTo>
                <a:lnTo>
                  <a:pt x="2691" y="667"/>
                </a:lnTo>
                <a:lnTo>
                  <a:pt x="2699" y="571"/>
                </a:lnTo>
                <a:lnTo>
                  <a:pt x="2711" y="545"/>
                </a:lnTo>
                <a:lnTo>
                  <a:pt x="2724" y="520"/>
                </a:lnTo>
                <a:lnTo>
                  <a:pt x="2737" y="496"/>
                </a:lnTo>
                <a:lnTo>
                  <a:pt x="2752" y="472"/>
                </a:lnTo>
                <a:lnTo>
                  <a:pt x="2766" y="449"/>
                </a:lnTo>
                <a:lnTo>
                  <a:pt x="2780" y="427"/>
                </a:lnTo>
                <a:lnTo>
                  <a:pt x="2795" y="405"/>
                </a:lnTo>
                <a:lnTo>
                  <a:pt x="2812" y="383"/>
                </a:lnTo>
                <a:lnTo>
                  <a:pt x="2827" y="364"/>
                </a:lnTo>
                <a:lnTo>
                  <a:pt x="2843" y="343"/>
                </a:lnTo>
                <a:lnTo>
                  <a:pt x="2861" y="324"/>
                </a:lnTo>
                <a:lnTo>
                  <a:pt x="2877" y="306"/>
                </a:lnTo>
                <a:lnTo>
                  <a:pt x="2895" y="287"/>
                </a:lnTo>
                <a:lnTo>
                  <a:pt x="2913" y="270"/>
                </a:lnTo>
                <a:lnTo>
                  <a:pt x="2931" y="253"/>
                </a:lnTo>
                <a:lnTo>
                  <a:pt x="2949" y="238"/>
                </a:lnTo>
                <a:lnTo>
                  <a:pt x="2969" y="223"/>
                </a:lnTo>
                <a:lnTo>
                  <a:pt x="2988" y="208"/>
                </a:lnTo>
                <a:lnTo>
                  <a:pt x="3007" y="193"/>
                </a:lnTo>
                <a:lnTo>
                  <a:pt x="3027" y="180"/>
                </a:lnTo>
                <a:lnTo>
                  <a:pt x="3047" y="168"/>
                </a:lnTo>
                <a:lnTo>
                  <a:pt x="3067" y="156"/>
                </a:lnTo>
                <a:lnTo>
                  <a:pt x="3088" y="145"/>
                </a:lnTo>
                <a:lnTo>
                  <a:pt x="3109" y="134"/>
                </a:lnTo>
                <a:lnTo>
                  <a:pt x="3130" y="125"/>
                </a:lnTo>
                <a:lnTo>
                  <a:pt x="3150" y="116"/>
                </a:lnTo>
                <a:lnTo>
                  <a:pt x="3172" y="107"/>
                </a:lnTo>
                <a:lnTo>
                  <a:pt x="3193" y="99"/>
                </a:lnTo>
                <a:lnTo>
                  <a:pt x="3215" y="93"/>
                </a:lnTo>
                <a:lnTo>
                  <a:pt x="3237" y="87"/>
                </a:lnTo>
                <a:lnTo>
                  <a:pt x="3259" y="82"/>
                </a:lnTo>
                <a:lnTo>
                  <a:pt x="3281" y="76"/>
                </a:lnTo>
                <a:lnTo>
                  <a:pt x="3303" y="73"/>
                </a:lnTo>
                <a:lnTo>
                  <a:pt x="3326" y="70"/>
                </a:lnTo>
                <a:lnTo>
                  <a:pt x="3348" y="68"/>
                </a:lnTo>
                <a:lnTo>
                  <a:pt x="3371" y="67"/>
                </a:lnTo>
                <a:lnTo>
                  <a:pt x="3393" y="66"/>
                </a:lnTo>
                <a:lnTo>
                  <a:pt x="3416" y="66"/>
                </a:lnTo>
                <a:lnTo>
                  <a:pt x="3439" y="66"/>
                </a:lnTo>
                <a:lnTo>
                  <a:pt x="3462" y="68"/>
                </a:lnTo>
                <a:lnTo>
                  <a:pt x="3485" y="70"/>
                </a:lnTo>
                <a:lnTo>
                  <a:pt x="3506" y="73"/>
                </a:lnTo>
                <a:lnTo>
                  <a:pt x="3529" y="76"/>
                </a:lnTo>
                <a:lnTo>
                  <a:pt x="3552" y="82"/>
                </a:lnTo>
                <a:lnTo>
                  <a:pt x="3575" y="87"/>
                </a:lnTo>
                <a:lnTo>
                  <a:pt x="3598" y="94"/>
                </a:lnTo>
                <a:lnTo>
                  <a:pt x="3620" y="101"/>
                </a:lnTo>
                <a:lnTo>
                  <a:pt x="3643" y="108"/>
                </a:lnTo>
                <a:lnTo>
                  <a:pt x="3666" y="117"/>
                </a:lnTo>
                <a:lnTo>
                  <a:pt x="3688" y="127"/>
                </a:lnTo>
                <a:lnTo>
                  <a:pt x="3711" y="138"/>
                </a:lnTo>
                <a:lnTo>
                  <a:pt x="3733" y="149"/>
                </a:lnTo>
                <a:lnTo>
                  <a:pt x="3754" y="161"/>
                </a:lnTo>
                <a:lnTo>
                  <a:pt x="3776" y="174"/>
                </a:lnTo>
                <a:lnTo>
                  <a:pt x="3798" y="188"/>
                </a:lnTo>
                <a:lnTo>
                  <a:pt x="3820" y="203"/>
                </a:lnTo>
                <a:lnTo>
                  <a:pt x="3842" y="218"/>
                </a:lnTo>
                <a:lnTo>
                  <a:pt x="3863" y="235"/>
                </a:lnTo>
                <a:lnTo>
                  <a:pt x="3883" y="252"/>
                </a:lnTo>
                <a:lnTo>
                  <a:pt x="3905" y="270"/>
                </a:lnTo>
                <a:lnTo>
                  <a:pt x="3926" y="290"/>
                </a:lnTo>
                <a:lnTo>
                  <a:pt x="3946" y="309"/>
                </a:lnTo>
                <a:lnTo>
                  <a:pt x="3966" y="330"/>
                </a:lnTo>
                <a:lnTo>
                  <a:pt x="3986" y="352"/>
                </a:lnTo>
                <a:close/>
              </a:path>
            </a:pathLst>
          </a:custGeom>
          <a:solidFill>
            <a:srgbClr val="FFFFFF"/>
          </a:solidFill>
          <a:ln>
            <a:noFill/>
          </a:ln>
        </p:spPr>
        <p:txBody>
          <a:bodyPr/>
          <a:lstStyle/>
          <a:p>
            <a:endParaRPr lang="zh-CN" altLang="en-US"/>
          </a:p>
        </p:txBody>
      </p:sp>
      <p:sp>
        <p:nvSpPr>
          <p:cNvPr id="42" name="KSO_Shape"/>
          <p:cNvSpPr/>
          <p:nvPr/>
        </p:nvSpPr>
        <p:spPr bwMode="auto">
          <a:xfrm>
            <a:off x="6929300" y="1967169"/>
            <a:ext cx="578176" cy="681544"/>
          </a:xfrm>
          <a:custGeom>
            <a:avLst/>
            <a:gdLst>
              <a:gd name="T0" fmla="*/ 894085 w 4268"/>
              <a:gd name="T1" fmla="*/ 1679836 h 5034"/>
              <a:gd name="T2" fmla="*/ 695736 w 4268"/>
              <a:gd name="T3" fmla="*/ 1585986 h 5034"/>
              <a:gd name="T4" fmla="*/ 499280 w 4268"/>
              <a:gd name="T5" fmla="*/ 1455429 h 5034"/>
              <a:gd name="T6" fmla="*/ 311151 w 4268"/>
              <a:gd name="T7" fmla="*/ 1274163 h 5034"/>
              <a:gd name="T8" fmla="*/ 154818 w 4268"/>
              <a:gd name="T9" fmla="*/ 1035375 h 5034"/>
              <a:gd name="T10" fmla="*/ 85169 w 4268"/>
              <a:gd name="T11" fmla="*/ 858272 h 5034"/>
              <a:gd name="T12" fmla="*/ 47316 w 4268"/>
              <a:gd name="T13" fmla="*/ 693656 h 5034"/>
              <a:gd name="T14" fmla="*/ 27633 w 4268"/>
              <a:gd name="T15" fmla="*/ 597914 h 5034"/>
              <a:gd name="T16" fmla="*/ 757 w 4268"/>
              <a:gd name="T17" fmla="*/ 830647 h 5034"/>
              <a:gd name="T18" fmla="*/ 11356 w 4268"/>
              <a:gd name="T19" fmla="*/ 1056567 h 5034"/>
              <a:gd name="T20" fmla="*/ 50723 w 4268"/>
              <a:gd name="T21" fmla="*/ 1251079 h 5034"/>
              <a:gd name="T22" fmla="*/ 127564 w 4268"/>
              <a:gd name="T23" fmla="*/ 1457700 h 5034"/>
              <a:gd name="T24" fmla="*/ 227117 w 4268"/>
              <a:gd name="T25" fmla="*/ 1628749 h 5034"/>
              <a:gd name="T26" fmla="*/ 332348 w 4268"/>
              <a:gd name="T27" fmla="*/ 1749467 h 5034"/>
              <a:gd name="T28" fmla="*/ 444771 w 4268"/>
              <a:gd name="T29" fmla="*/ 1832342 h 5034"/>
              <a:gd name="T30" fmla="*/ 560980 w 4268"/>
              <a:gd name="T31" fmla="*/ 1881538 h 5034"/>
              <a:gd name="T32" fmla="*/ 676431 w 4268"/>
              <a:gd name="T33" fmla="*/ 1903108 h 5034"/>
              <a:gd name="T34" fmla="*/ 843362 w 4268"/>
              <a:gd name="T35" fmla="*/ 1892512 h 5034"/>
              <a:gd name="T36" fmla="*/ 1038683 w 4268"/>
              <a:gd name="T37" fmla="*/ 1858832 h 5034"/>
              <a:gd name="T38" fmla="*/ 1322201 w 4268"/>
              <a:gd name="T39" fmla="*/ 1838775 h 5034"/>
              <a:gd name="T40" fmla="*/ 1516008 w 4268"/>
              <a:gd name="T41" fmla="*/ 1785039 h 5034"/>
              <a:gd name="T42" fmla="*/ 1579979 w 4268"/>
              <a:gd name="T43" fmla="*/ 1750602 h 5034"/>
              <a:gd name="T44" fmla="*/ 1398664 w 4268"/>
              <a:gd name="T45" fmla="*/ 1771037 h 5034"/>
              <a:gd name="T46" fmla="*/ 1156406 w 4268"/>
              <a:gd name="T47" fmla="*/ 1752872 h 5034"/>
              <a:gd name="T48" fmla="*/ 157089 w 4268"/>
              <a:gd name="T49" fmla="*/ 73036 h 5034"/>
              <a:gd name="T50" fmla="*/ 126807 w 4268"/>
              <a:gd name="T51" fmla="*/ 278522 h 5034"/>
              <a:gd name="T52" fmla="*/ 120751 w 4268"/>
              <a:gd name="T53" fmla="*/ 466979 h 5034"/>
              <a:gd name="T54" fmla="*/ 135135 w 4268"/>
              <a:gd name="T55" fmla="*/ 637271 h 5034"/>
              <a:gd name="T56" fmla="*/ 171474 w 4268"/>
              <a:gd name="T57" fmla="*/ 576344 h 5034"/>
              <a:gd name="T58" fmla="*/ 238473 w 4268"/>
              <a:gd name="T59" fmla="*/ 459788 h 5034"/>
              <a:gd name="T60" fmla="*/ 209705 w 4268"/>
              <a:gd name="T61" fmla="*/ 571803 h 5034"/>
              <a:gd name="T62" fmla="*/ 193428 w 4268"/>
              <a:gd name="T63" fmla="*/ 742095 h 5034"/>
              <a:gd name="T64" fmla="*/ 209326 w 4268"/>
              <a:gd name="T65" fmla="*/ 910495 h 5034"/>
              <a:gd name="T66" fmla="*/ 282761 w 4268"/>
              <a:gd name="T67" fmla="*/ 1059973 h 5034"/>
              <a:gd name="T68" fmla="*/ 341812 w 4268"/>
              <a:gd name="T69" fmla="*/ 1099330 h 5034"/>
              <a:gd name="T70" fmla="*/ 369066 w 4268"/>
              <a:gd name="T71" fmla="*/ 912765 h 5034"/>
              <a:gd name="T72" fmla="*/ 420924 w 4268"/>
              <a:gd name="T73" fmla="*/ 767449 h 5034"/>
              <a:gd name="T74" fmla="*/ 430009 w 4268"/>
              <a:gd name="T75" fmla="*/ 818537 h 5034"/>
              <a:gd name="T76" fmla="*/ 428116 w 4268"/>
              <a:gd name="T77" fmla="*/ 1022887 h 5034"/>
              <a:gd name="T78" fmla="*/ 465212 w 4268"/>
              <a:gd name="T79" fmla="*/ 1249565 h 5034"/>
              <a:gd name="T80" fmla="*/ 610567 w 4268"/>
              <a:gd name="T81" fmla="*/ 1416073 h 5034"/>
              <a:gd name="T82" fmla="*/ 668103 w 4268"/>
              <a:gd name="T83" fmla="*/ 1328278 h 5034"/>
              <a:gd name="T84" fmla="*/ 670753 w 4268"/>
              <a:gd name="T85" fmla="*/ 1121657 h 5034"/>
              <a:gd name="T86" fmla="*/ 705578 w 4268"/>
              <a:gd name="T87" fmla="*/ 961961 h 5034"/>
              <a:gd name="T88" fmla="*/ 719205 w 4268"/>
              <a:gd name="T89" fmla="*/ 1091004 h 5034"/>
              <a:gd name="T90" fmla="*/ 760464 w 4268"/>
              <a:gd name="T91" fmla="*/ 1298760 h 5034"/>
              <a:gd name="T92" fmla="*/ 840713 w 4268"/>
              <a:gd name="T93" fmla="*/ 1521654 h 5034"/>
              <a:gd name="T94" fmla="*/ 1029977 w 4268"/>
              <a:gd name="T95" fmla="*/ 1631776 h 5034"/>
              <a:gd name="T96" fmla="*/ 1163976 w 4268"/>
              <a:gd name="T97" fmla="*/ 1661672 h 5034"/>
              <a:gd name="T98" fmla="*/ 1198044 w 4268"/>
              <a:gd name="T99" fmla="*/ 1469052 h 5034"/>
              <a:gd name="T100" fmla="*/ 1196151 w 4268"/>
              <a:gd name="T101" fmla="*/ 1309735 h 5034"/>
              <a:gd name="T102" fmla="*/ 1159434 w 4268"/>
              <a:gd name="T103" fmla="*/ 1126198 h 5034"/>
              <a:gd name="T104" fmla="*/ 1071237 w 4268"/>
              <a:gd name="T105" fmla="*/ 931308 h 5034"/>
              <a:gd name="T106" fmla="*/ 914147 w 4268"/>
              <a:gd name="T107" fmla="*/ 737932 h 5034"/>
              <a:gd name="T108" fmla="*/ 674917 w 4268"/>
              <a:gd name="T109" fmla="*/ 549097 h 5034"/>
              <a:gd name="T110" fmla="*/ 403890 w 4268"/>
              <a:gd name="T111" fmla="*/ 298579 h 5034"/>
              <a:gd name="T112" fmla="*/ 239987 w 4268"/>
              <a:gd name="T113" fmla="*/ 101797 h 50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268" h="5034">
                <a:moveTo>
                  <a:pt x="2846" y="4597"/>
                </a:moveTo>
                <a:lnTo>
                  <a:pt x="2846" y="4597"/>
                </a:lnTo>
                <a:lnTo>
                  <a:pt x="2803" y="4585"/>
                </a:lnTo>
                <a:lnTo>
                  <a:pt x="2749" y="4571"/>
                </a:lnTo>
                <a:lnTo>
                  <a:pt x="2687" y="4553"/>
                </a:lnTo>
                <a:lnTo>
                  <a:pt x="2617" y="4531"/>
                </a:lnTo>
                <a:lnTo>
                  <a:pt x="2538" y="4504"/>
                </a:lnTo>
                <a:lnTo>
                  <a:pt x="2454" y="4474"/>
                </a:lnTo>
                <a:lnTo>
                  <a:pt x="2362" y="4439"/>
                </a:lnTo>
                <a:lnTo>
                  <a:pt x="2265" y="4399"/>
                </a:lnTo>
                <a:lnTo>
                  <a:pt x="2215" y="4378"/>
                </a:lnTo>
                <a:lnTo>
                  <a:pt x="2164" y="4355"/>
                </a:lnTo>
                <a:lnTo>
                  <a:pt x="2112" y="4331"/>
                </a:lnTo>
                <a:lnTo>
                  <a:pt x="2059" y="4305"/>
                </a:lnTo>
                <a:lnTo>
                  <a:pt x="2004" y="4279"/>
                </a:lnTo>
                <a:lnTo>
                  <a:pt x="1950" y="4251"/>
                </a:lnTo>
                <a:lnTo>
                  <a:pt x="1894" y="4222"/>
                </a:lnTo>
                <a:lnTo>
                  <a:pt x="1838" y="4191"/>
                </a:lnTo>
                <a:lnTo>
                  <a:pt x="1781" y="4158"/>
                </a:lnTo>
                <a:lnTo>
                  <a:pt x="1724" y="4125"/>
                </a:lnTo>
                <a:lnTo>
                  <a:pt x="1666" y="4089"/>
                </a:lnTo>
                <a:lnTo>
                  <a:pt x="1608" y="4052"/>
                </a:lnTo>
                <a:lnTo>
                  <a:pt x="1550" y="4014"/>
                </a:lnTo>
                <a:lnTo>
                  <a:pt x="1492" y="3974"/>
                </a:lnTo>
                <a:lnTo>
                  <a:pt x="1434" y="3933"/>
                </a:lnTo>
                <a:lnTo>
                  <a:pt x="1376" y="3891"/>
                </a:lnTo>
                <a:lnTo>
                  <a:pt x="1319" y="3846"/>
                </a:lnTo>
                <a:lnTo>
                  <a:pt x="1261" y="3800"/>
                </a:lnTo>
                <a:lnTo>
                  <a:pt x="1204" y="3752"/>
                </a:lnTo>
                <a:lnTo>
                  <a:pt x="1147" y="3702"/>
                </a:lnTo>
                <a:lnTo>
                  <a:pt x="1092" y="3651"/>
                </a:lnTo>
                <a:lnTo>
                  <a:pt x="1036" y="3598"/>
                </a:lnTo>
                <a:lnTo>
                  <a:pt x="981" y="3543"/>
                </a:lnTo>
                <a:lnTo>
                  <a:pt x="927" y="3487"/>
                </a:lnTo>
                <a:lnTo>
                  <a:pt x="874" y="3428"/>
                </a:lnTo>
                <a:lnTo>
                  <a:pt x="822" y="3367"/>
                </a:lnTo>
                <a:lnTo>
                  <a:pt x="770" y="3305"/>
                </a:lnTo>
                <a:lnTo>
                  <a:pt x="720" y="3241"/>
                </a:lnTo>
                <a:lnTo>
                  <a:pt x="671" y="3174"/>
                </a:lnTo>
                <a:lnTo>
                  <a:pt x="624" y="3106"/>
                </a:lnTo>
                <a:lnTo>
                  <a:pt x="577" y="3037"/>
                </a:lnTo>
                <a:lnTo>
                  <a:pt x="533" y="2965"/>
                </a:lnTo>
                <a:lnTo>
                  <a:pt x="489" y="2891"/>
                </a:lnTo>
                <a:lnTo>
                  <a:pt x="448" y="2814"/>
                </a:lnTo>
                <a:lnTo>
                  <a:pt x="409" y="2736"/>
                </a:lnTo>
                <a:lnTo>
                  <a:pt x="371" y="2656"/>
                </a:lnTo>
                <a:lnTo>
                  <a:pt x="334" y="2573"/>
                </a:lnTo>
                <a:lnTo>
                  <a:pt x="318" y="2531"/>
                </a:lnTo>
                <a:lnTo>
                  <a:pt x="301" y="2489"/>
                </a:lnTo>
                <a:lnTo>
                  <a:pt x="284" y="2445"/>
                </a:lnTo>
                <a:lnTo>
                  <a:pt x="268" y="2402"/>
                </a:lnTo>
                <a:lnTo>
                  <a:pt x="253" y="2357"/>
                </a:lnTo>
                <a:lnTo>
                  <a:pt x="238" y="2312"/>
                </a:lnTo>
                <a:lnTo>
                  <a:pt x="225" y="2268"/>
                </a:lnTo>
                <a:lnTo>
                  <a:pt x="212" y="2221"/>
                </a:lnTo>
                <a:lnTo>
                  <a:pt x="198" y="2175"/>
                </a:lnTo>
                <a:lnTo>
                  <a:pt x="186" y="2127"/>
                </a:lnTo>
                <a:lnTo>
                  <a:pt x="174" y="2080"/>
                </a:lnTo>
                <a:lnTo>
                  <a:pt x="163" y="2031"/>
                </a:lnTo>
                <a:lnTo>
                  <a:pt x="152" y="1983"/>
                </a:lnTo>
                <a:lnTo>
                  <a:pt x="142" y="1933"/>
                </a:lnTo>
                <a:lnTo>
                  <a:pt x="134" y="1884"/>
                </a:lnTo>
                <a:lnTo>
                  <a:pt x="125" y="1833"/>
                </a:lnTo>
                <a:lnTo>
                  <a:pt x="117" y="1781"/>
                </a:lnTo>
                <a:lnTo>
                  <a:pt x="110" y="1730"/>
                </a:lnTo>
                <a:lnTo>
                  <a:pt x="103" y="1678"/>
                </a:lnTo>
                <a:lnTo>
                  <a:pt x="98" y="1624"/>
                </a:lnTo>
                <a:lnTo>
                  <a:pt x="92" y="1571"/>
                </a:lnTo>
                <a:lnTo>
                  <a:pt x="88" y="1517"/>
                </a:lnTo>
                <a:lnTo>
                  <a:pt x="84" y="1533"/>
                </a:lnTo>
                <a:lnTo>
                  <a:pt x="73" y="1580"/>
                </a:lnTo>
                <a:lnTo>
                  <a:pt x="59" y="1654"/>
                </a:lnTo>
                <a:lnTo>
                  <a:pt x="50" y="1702"/>
                </a:lnTo>
                <a:lnTo>
                  <a:pt x="41" y="1756"/>
                </a:lnTo>
                <a:lnTo>
                  <a:pt x="33" y="1816"/>
                </a:lnTo>
                <a:lnTo>
                  <a:pt x="24" y="1881"/>
                </a:lnTo>
                <a:lnTo>
                  <a:pt x="18" y="1952"/>
                </a:lnTo>
                <a:lnTo>
                  <a:pt x="11" y="2028"/>
                </a:lnTo>
                <a:lnTo>
                  <a:pt x="5" y="2109"/>
                </a:lnTo>
                <a:lnTo>
                  <a:pt x="2" y="2195"/>
                </a:lnTo>
                <a:lnTo>
                  <a:pt x="0" y="2286"/>
                </a:lnTo>
                <a:lnTo>
                  <a:pt x="1" y="2379"/>
                </a:lnTo>
                <a:lnTo>
                  <a:pt x="3" y="2477"/>
                </a:lnTo>
                <a:lnTo>
                  <a:pt x="6" y="2528"/>
                </a:lnTo>
                <a:lnTo>
                  <a:pt x="9" y="2579"/>
                </a:lnTo>
                <a:lnTo>
                  <a:pt x="13" y="2631"/>
                </a:lnTo>
                <a:lnTo>
                  <a:pt x="18" y="2684"/>
                </a:lnTo>
                <a:lnTo>
                  <a:pt x="23" y="2737"/>
                </a:lnTo>
                <a:lnTo>
                  <a:pt x="30" y="2792"/>
                </a:lnTo>
                <a:lnTo>
                  <a:pt x="38" y="2847"/>
                </a:lnTo>
                <a:lnTo>
                  <a:pt x="45" y="2902"/>
                </a:lnTo>
                <a:lnTo>
                  <a:pt x="54" y="2958"/>
                </a:lnTo>
                <a:lnTo>
                  <a:pt x="65" y="3015"/>
                </a:lnTo>
                <a:lnTo>
                  <a:pt x="77" y="3072"/>
                </a:lnTo>
                <a:lnTo>
                  <a:pt x="89" y="3130"/>
                </a:lnTo>
                <a:lnTo>
                  <a:pt x="102" y="3189"/>
                </a:lnTo>
                <a:lnTo>
                  <a:pt x="117" y="3247"/>
                </a:lnTo>
                <a:lnTo>
                  <a:pt x="134" y="3306"/>
                </a:lnTo>
                <a:lnTo>
                  <a:pt x="150" y="3366"/>
                </a:lnTo>
                <a:lnTo>
                  <a:pt x="169" y="3425"/>
                </a:lnTo>
                <a:lnTo>
                  <a:pt x="188" y="3486"/>
                </a:lnTo>
                <a:lnTo>
                  <a:pt x="209" y="3546"/>
                </a:lnTo>
                <a:lnTo>
                  <a:pt x="232" y="3607"/>
                </a:lnTo>
                <a:lnTo>
                  <a:pt x="256" y="3667"/>
                </a:lnTo>
                <a:lnTo>
                  <a:pt x="282" y="3729"/>
                </a:lnTo>
                <a:lnTo>
                  <a:pt x="309" y="3790"/>
                </a:lnTo>
                <a:lnTo>
                  <a:pt x="337" y="3852"/>
                </a:lnTo>
                <a:lnTo>
                  <a:pt x="367" y="3913"/>
                </a:lnTo>
                <a:lnTo>
                  <a:pt x="399" y="3974"/>
                </a:lnTo>
                <a:lnTo>
                  <a:pt x="431" y="4036"/>
                </a:lnTo>
                <a:lnTo>
                  <a:pt x="467" y="4097"/>
                </a:lnTo>
                <a:lnTo>
                  <a:pt x="504" y="4158"/>
                </a:lnTo>
                <a:lnTo>
                  <a:pt x="542" y="4218"/>
                </a:lnTo>
                <a:lnTo>
                  <a:pt x="571" y="4262"/>
                </a:lnTo>
                <a:lnTo>
                  <a:pt x="600" y="4304"/>
                </a:lnTo>
                <a:lnTo>
                  <a:pt x="629" y="4346"/>
                </a:lnTo>
                <a:lnTo>
                  <a:pt x="659" y="4385"/>
                </a:lnTo>
                <a:lnTo>
                  <a:pt x="689" y="4423"/>
                </a:lnTo>
                <a:lnTo>
                  <a:pt x="720" y="4459"/>
                </a:lnTo>
                <a:lnTo>
                  <a:pt x="750" y="4495"/>
                </a:lnTo>
                <a:lnTo>
                  <a:pt x="782" y="4529"/>
                </a:lnTo>
                <a:lnTo>
                  <a:pt x="814" y="4562"/>
                </a:lnTo>
                <a:lnTo>
                  <a:pt x="845" y="4593"/>
                </a:lnTo>
                <a:lnTo>
                  <a:pt x="878" y="4623"/>
                </a:lnTo>
                <a:lnTo>
                  <a:pt x="910" y="4652"/>
                </a:lnTo>
                <a:lnTo>
                  <a:pt x="942" y="4680"/>
                </a:lnTo>
                <a:lnTo>
                  <a:pt x="976" y="4707"/>
                </a:lnTo>
                <a:lnTo>
                  <a:pt x="1008" y="4732"/>
                </a:lnTo>
                <a:lnTo>
                  <a:pt x="1042" y="4756"/>
                </a:lnTo>
                <a:lnTo>
                  <a:pt x="1075" y="4779"/>
                </a:lnTo>
                <a:lnTo>
                  <a:pt x="1108" y="4801"/>
                </a:lnTo>
                <a:lnTo>
                  <a:pt x="1142" y="4822"/>
                </a:lnTo>
                <a:lnTo>
                  <a:pt x="1175" y="4842"/>
                </a:lnTo>
                <a:lnTo>
                  <a:pt x="1210" y="4860"/>
                </a:lnTo>
                <a:lnTo>
                  <a:pt x="1243" y="4878"/>
                </a:lnTo>
                <a:lnTo>
                  <a:pt x="1277" y="4894"/>
                </a:lnTo>
                <a:lnTo>
                  <a:pt x="1311" y="4910"/>
                </a:lnTo>
                <a:lnTo>
                  <a:pt x="1346" y="4924"/>
                </a:lnTo>
                <a:lnTo>
                  <a:pt x="1380" y="4938"/>
                </a:lnTo>
                <a:lnTo>
                  <a:pt x="1414" y="4950"/>
                </a:lnTo>
                <a:lnTo>
                  <a:pt x="1449" y="4961"/>
                </a:lnTo>
                <a:lnTo>
                  <a:pt x="1482" y="4972"/>
                </a:lnTo>
                <a:lnTo>
                  <a:pt x="1517" y="4981"/>
                </a:lnTo>
                <a:lnTo>
                  <a:pt x="1550" y="4990"/>
                </a:lnTo>
                <a:lnTo>
                  <a:pt x="1585" y="4998"/>
                </a:lnTo>
                <a:lnTo>
                  <a:pt x="1618" y="5006"/>
                </a:lnTo>
                <a:lnTo>
                  <a:pt x="1653" y="5011"/>
                </a:lnTo>
                <a:lnTo>
                  <a:pt x="1686" y="5017"/>
                </a:lnTo>
                <a:lnTo>
                  <a:pt x="1720" y="5022"/>
                </a:lnTo>
                <a:lnTo>
                  <a:pt x="1753" y="5026"/>
                </a:lnTo>
                <a:lnTo>
                  <a:pt x="1787" y="5029"/>
                </a:lnTo>
                <a:lnTo>
                  <a:pt x="1820" y="5032"/>
                </a:lnTo>
                <a:lnTo>
                  <a:pt x="1852" y="5033"/>
                </a:lnTo>
                <a:lnTo>
                  <a:pt x="1886" y="5034"/>
                </a:lnTo>
                <a:lnTo>
                  <a:pt x="1918" y="5034"/>
                </a:lnTo>
                <a:lnTo>
                  <a:pt x="1983" y="5033"/>
                </a:lnTo>
                <a:lnTo>
                  <a:pt x="2047" y="5028"/>
                </a:lnTo>
                <a:lnTo>
                  <a:pt x="2108" y="5022"/>
                </a:lnTo>
                <a:lnTo>
                  <a:pt x="2169" y="5013"/>
                </a:lnTo>
                <a:lnTo>
                  <a:pt x="2228" y="5001"/>
                </a:lnTo>
                <a:lnTo>
                  <a:pt x="2286" y="4989"/>
                </a:lnTo>
                <a:lnTo>
                  <a:pt x="2343" y="4975"/>
                </a:lnTo>
                <a:lnTo>
                  <a:pt x="2397" y="4958"/>
                </a:lnTo>
                <a:lnTo>
                  <a:pt x="2449" y="4940"/>
                </a:lnTo>
                <a:lnTo>
                  <a:pt x="2501" y="4921"/>
                </a:lnTo>
                <a:lnTo>
                  <a:pt x="2549" y="4901"/>
                </a:lnTo>
                <a:lnTo>
                  <a:pt x="2648" y="4908"/>
                </a:lnTo>
                <a:lnTo>
                  <a:pt x="2744" y="4912"/>
                </a:lnTo>
                <a:lnTo>
                  <a:pt x="2839" y="4914"/>
                </a:lnTo>
                <a:lnTo>
                  <a:pt x="2930" y="4914"/>
                </a:lnTo>
                <a:lnTo>
                  <a:pt x="3018" y="4911"/>
                </a:lnTo>
                <a:lnTo>
                  <a:pt x="3104" y="4907"/>
                </a:lnTo>
                <a:lnTo>
                  <a:pt x="3188" y="4900"/>
                </a:lnTo>
                <a:lnTo>
                  <a:pt x="3268" y="4892"/>
                </a:lnTo>
                <a:lnTo>
                  <a:pt x="3346" y="4882"/>
                </a:lnTo>
                <a:lnTo>
                  <a:pt x="3421" y="4871"/>
                </a:lnTo>
                <a:lnTo>
                  <a:pt x="3493" y="4859"/>
                </a:lnTo>
                <a:lnTo>
                  <a:pt x="3563" y="4845"/>
                </a:lnTo>
                <a:lnTo>
                  <a:pt x="3628" y="4831"/>
                </a:lnTo>
                <a:lnTo>
                  <a:pt x="3692" y="4815"/>
                </a:lnTo>
                <a:lnTo>
                  <a:pt x="3752" y="4800"/>
                </a:lnTo>
                <a:lnTo>
                  <a:pt x="3809" y="4784"/>
                </a:lnTo>
                <a:lnTo>
                  <a:pt x="3864" y="4767"/>
                </a:lnTo>
                <a:lnTo>
                  <a:pt x="3914" y="4750"/>
                </a:lnTo>
                <a:lnTo>
                  <a:pt x="3962" y="4734"/>
                </a:lnTo>
                <a:lnTo>
                  <a:pt x="4005" y="4717"/>
                </a:lnTo>
                <a:lnTo>
                  <a:pt x="4047" y="4701"/>
                </a:lnTo>
                <a:lnTo>
                  <a:pt x="4085" y="4686"/>
                </a:lnTo>
                <a:lnTo>
                  <a:pt x="4149" y="4658"/>
                </a:lnTo>
                <a:lnTo>
                  <a:pt x="4201" y="4633"/>
                </a:lnTo>
                <a:lnTo>
                  <a:pt x="4237" y="4613"/>
                </a:lnTo>
                <a:lnTo>
                  <a:pt x="4268" y="4597"/>
                </a:lnTo>
                <a:lnTo>
                  <a:pt x="4222" y="4612"/>
                </a:lnTo>
                <a:lnTo>
                  <a:pt x="4174" y="4626"/>
                </a:lnTo>
                <a:lnTo>
                  <a:pt x="4125" y="4638"/>
                </a:lnTo>
                <a:lnTo>
                  <a:pt x="4073" y="4648"/>
                </a:lnTo>
                <a:lnTo>
                  <a:pt x="4022" y="4657"/>
                </a:lnTo>
                <a:lnTo>
                  <a:pt x="3969" y="4663"/>
                </a:lnTo>
                <a:lnTo>
                  <a:pt x="3915" y="4670"/>
                </a:lnTo>
                <a:lnTo>
                  <a:pt x="3860" y="4675"/>
                </a:lnTo>
                <a:lnTo>
                  <a:pt x="3806" y="4677"/>
                </a:lnTo>
                <a:lnTo>
                  <a:pt x="3751" y="4679"/>
                </a:lnTo>
                <a:lnTo>
                  <a:pt x="3695" y="4680"/>
                </a:lnTo>
                <a:lnTo>
                  <a:pt x="3641" y="4680"/>
                </a:lnTo>
                <a:lnTo>
                  <a:pt x="3586" y="4679"/>
                </a:lnTo>
                <a:lnTo>
                  <a:pt x="3531" y="4678"/>
                </a:lnTo>
                <a:lnTo>
                  <a:pt x="3478" y="4676"/>
                </a:lnTo>
                <a:lnTo>
                  <a:pt x="3425" y="4672"/>
                </a:lnTo>
                <a:lnTo>
                  <a:pt x="3323" y="4663"/>
                </a:lnTo>
                <a:lnTo>
                  <a:pt x="3226" y="4655"/>
                </a:lnTo>
                <a:lnTo>
                  <a:pt x="3136" y="4643"/>
                </a:lnTo>
                <a:lnTo>
                  <a:pt x="3055" y="4632"/>
                </a:lnTo>
                <a:lnTo>
                  <a:pt x="2985" y="4621"/>
                </a:lnTo>
                <a:lnTo>
                  <a:pt x="2924" y="4611"/>
                </a:lnTo>
                <a:lnTo>
                  <a:pt x="2846" y="4597"/>
                </a:lnTo>
                <a:close/>
                <a:moveTo>
                  <a:pt x="456" y="0"/>
                </a:moveTo>
                <a:lnTo>
                  <a:pt x="456" y="0"/>
                </a:lnTo>
                <a:lnTo>
                  <a:pt x="441" y="65"/>
                </a:lnTo>
                <a:lnTo>
                  <a:pt x="428" y="130"/>
                </a:lnTo>
                <a:lnTo>
                  <a:pt x="415" y="193"/>
                </a:lnTo>
                <a:lnTo>
                  <a:pt x="402" y="256"/>
                </a:lnTo>
                <a:lnTo>
                  <a:pt x="391" y="318"/>
                </a:lnTo>
                <a:lnTo>
                  <a:pt x="381" y="379"/>
                </a:lnTo>
                <a:lnTo>
                  <a:pt x="371" y="441"/>
                </a:lnTo>
                <a:lnTo>
                  <a:pt x="362" y="501"/>
                </a:lnTo>
                <a:lnTo>
                  <a:pt x="354" y="561"/>
                </a:lnTo>
                <a:lnTo>
                  <a:pt x="348" y="620"/>
                </a:lnTo>
                <a:lnTo>
                  <a:pt x="341" y="678"/>
                </a:lnTo>
                <a:lnTo>
                  <a:pt x="335" y="736"/>
                </a:lnTo>
                <a:lnTo>
                  <a:pt x="331" y="794"/>
                </a:lnTo>
                <a:lnTo>
                  <a:pt x="326" y="851"/>
                </a:lnTo>
                <a:lnTo>
                  <a:pt x="323" y="907"/>
                </a:lnTo>
                <a:lnTo>
                  <a:pt x="321" y="963"/>
                </a:lnTo>
                <a:lnTo>
                  <a:pt x="319" y="1019"/>
                </a:lnTo>
                <a:lnTo>
                  <a:pt x="318" y="1073"/>
                </a:lnTo>
                <a:lnTo>
                  <a:pt x="318" y="1127"/>
                </a:lnTo>
                <a:lnTo>
                  <a:pt x="318" y="1180"/>
                </a:lnTo>
                <a:lnTo>
                  <a:pt x="319" y="1234"/>
                </a:lnTo>
                <a:lnTo>
                  <a:pt x="320" y="1286"/>
                </a:lnTo>
                <a:lnTo>
                  <a:pt x="322" y="1338"/>
                </a:lnTo>
                <a:lnTo>
                  <a:pt x="325" y="1389"/>
                </a:lnTo>
                <a:lnTo>
                  <a:pt x="329" y="1439"/>
                </a:lnTo>
                <a:lnTo>
                  <a:pt x="333" y="1489"/>
                </a:lnTo>
                <a:lnTo>
                  <a:pt x="339" y="1539"/>
                </a:lnTo>
                <a:lnTo>
                  <a:pt x="344" y="1588"/>
                </a:lnTo>
                <a:lnTo>
                  <a:pt x="350" y="1636"/>
                </a:lnTo>
                <a:lnTo>
                  <a:pt x="357" y="1684"/>
                </a:lnTo>
                <a:lnTo>
                  <a:pt x="364" y="1732"/>
                </a:lnTo>
                <a:lnTo>
                  <a:pt x="372" y="1779"/>
                </a:lnTo>
                <a:lnTo>
                  <a:pt x="381" y="1742"/>
                </a:lnTo>
                <a:lnTo>
                  <a:pt x="390" y="1708"/>
                </a:lnTo>
                <a:lnTo>
                  <a:pt x="400" y="1673"/>
                </a:lnTo>
                <a:lnTo>
                  <a:pt x="410" y="1641"/>
                </a:lnTo>
                <a:lnTo>
                  <a:pt x="431" y="1580"/>
                </a:lnTo>
                <a:lnTo>
                  <a:pt x="453" y="1523"/>
                </a:lnTo>
                <a:lnTo>
                  <a:pt x="475" y="1471"/>
                </a:lnTo>
                <a:lnTo>
                  <a:pt x="497" y="1425"/>
                </a:lnTo>
                <a:lnTo>
                  <a:pt x="519" y="1382"/>
                </a:lnTo>
                <a:lnTo>
                  <a:pt x="540" y="1344"/>
                </a:lnTo>
                <a:lnTo>
                  <a:pt x="560" y="1312"/>
                </a:lnTo>
                <a:lnTo>
                  <a:pt x="579" y="1283"/>
                </a:lnTo>
                <a:lnTo>
                  <a:pt x="595" y="1259"/>
                </a:lnTo>
                <a:lnTo>
                  <a:pt x="610" y="1240"/>
                </a:lnTo>
                <a:lnTo>
                  <a:pt x="630" y="1215"/>
                </a:lnTo>
                <a:lnTo>
                  <a:pt x="638" y="1206"/>
                </a:lnTo>
                <a:lnTo>
                  <a:pt x="622" y="1249"/>
                </a:lnTo>
                <a:lnTo>
                  <a:pt x="608" y="1293"/>
                </a:lnTo>
                <a:lnTo>
                  <a:pt x="595" y="1338"/>
                </a:lnTo>
                <a:lnTo>
                  <a:pt x="583" y="1381"/>
                </a:lnTo>
                <a:lnTo>
                  <a:pt x="572" y="1425"/>
                </a:lnTo>
                <a:lnTo>
                  <a:pt x="562" y="1468"/>
                </a:lnTo>
                <a:lnTo>
                  <a:pt x="554" y="1511"/>
                </a:lnTo>
                <a:lnTo>
                  <a:pt x="546" y="1555"/>
                </a:lnTo>
                <a:lnTo>
                  <a:pt x="538" y="1598"/>
                </a:lnTo>
                <a:lnTo>
                  <a:pt x="533" y="1641"/>
                </a:lnTo>
                <a:lnTo>
                  <a:pt x="527" y="1683"/>
                </a:lnTo>
                <a:lnTo>
                  <a:pt x="523" y="1725"/>
                </a:lnTo>
                <a:lnTo>
                  <a:pt x="519" y="1766"/>
                </a:lnTo>
                <a:lnTo>
                  <a:pt x="516" y="1807"/>
                </a:lnTo>
                <a:lnTo>
                  <a:pt x="513" y="1885"/>
                </a:lnTo>
                <a:lnTo>
                  <a:pt x="511" y="1961"/>
                </a:lnTo>
                <a:lnTo>
                  <a:pt x="511" y="2033"/>
                </a:lnTo>
                <a:lnTo>
                  <a:pt x="513" y="2102"/>
                </a:lnTo>
                <a:lnTo>
                  <a:pt x="516" y="2164"/>
                </a:lnTo>
                <a:lnTo>
                  <a:pt x="521" y="2222"/>
                </a:lnTo>
                <a:lnTo>
                  <a:pt x="525" y="2274"/>
                </a:lnTo>
                <a:lnTo>
                  <a:pt x="530" y="2320"/>
                </a:lnTo>
                <a:lnTo>
                  <a:pt x="535" y="2359"/>
                </a:lnTo>
                <a:lnTo>
                  <a:pt x="553" y="2406"/>
                </a:lnTo>
                <a:lnTo>
                  <a:pt x="572" y="2453"/>
                </a:lnTo>
                <a:lnTo>
                  <a:pt x="592" y="2499"/>
                </a:lnTo>
                <a:lnTo>
                  <a:pt x="613" y="2543"/>
                </a:lnTo>
                <a:lnTo>
                  <a:pt x="633" y="2588"/>
                </a:lnTo>
                <a:lnTo>
                  <a:pt x="656" y="2631"/>
                </a:lnTo>
                <a:lnTo>
                  <a:pt x="678" y="2675"/>
                </a:lnTo>
                <a:lnTo>
                  <a:pt x="700" y="2717"/>
                </a:lnTo>
                <a:lnTo>
                  <a:pt x="724" y="2760"/>
                </a:lnTo>
                <a:lnTo>
                  <a:pt x="747" y="2801"/>
                </a:lnTo>
                <a:lnTo>
                  <a:pt x="772" y="2841"/>
                </a:lnTo>
                <a:lnTo>
                  <a:pt x="796" y="2881"/>
                </a:lnTo>
                <a:lnTo>
                  <a:pt x="822" y="2920"/>
                </a:lnTo>
                <a:lnTo>
                  <a:pt x="847" y="2959"/>
                </a:lnTo>
                <a:lnTo>
                  <a:pt x="873" y="2997"/>
                </a:lnTo>
                <a:lnTo>
                  <a:pt x="900" y="3034"/>
                </a:lnTo>
                <a:lnTo>
                  <a:pt x="901" y="2968"/>
                </a:lnTo>
                <a:lnTo>
                  <a:pt x="903" y="2905"/>
                </a:lnTo>
                <a:lnTo>
                  <a:pt x="907" y="2842"/>
                </a:lnTo>
                <a:lnTo>
                  <a:pt x="912" y="2782"/>
                </a:lnTo>
                <a:lnTo>
                  <a:pt x="918" y="2723"/>
                </a:lnTo>
                <a:lnTo>
                  <a:pt x="926" y="2666"/>
                </a:lnTo>
                <a:lnTo>
                  <a:pt x="933" y="2611"/>
                </a:lnTo>
                <a:lnTo>
                  <a:pt x="942" y="2559"/>
                </a:lnTo>
                <a:lnTo>
                  <a:pt x="953" y="2508"/>
                </a:lnTo>
                <a:lnTo>
                  <a:pt x="963" y="2458"/>
                </a:lnTo>
                <a:lnTo>
                  <a:pt x="975" y="2412"/>
                </a:lnTo>
                <a:lnTo>
                  <a:pt x="987" y="2366"/>
                </a:lnTo>
                <a:lnTo>
                  <a:pt x="999" y="2323"/>
                </a:lnTo>
                <a:lnTo>
                  <a:pt x="1011" y="2282"/>
                </a:lnTo>
                <a:lnTo>
                  <a:pt x="1025" y="2243"/>
                </a:lnTo>
                <a:lnTo>
                  <a:pt x="1038" y="2206"/>
                </a:lnTo>
                <a:lnTo>
                  <a:pt x="1050" y="2171"/>
                </a:lnTo>
                <a:lnTo>
                  <a:pt x="1064" y="2138"/>
                </a:lnTo>
                <a:lnTo>
                  <a:pt x="1088" y="2079"/>
                </a:lnTo>
                <a:lnTo>
                  <a:pt x="1112" y="2028"/>
                </a:lnTo>
                <a:lnTo>
                  <a:pt x="1133" y="1987"/>
                </a:lnTo>
                <a:lnTo>
                  <a:pt x="1151" y="1954"/>
                </a:lnTo>
                <a:lnTo>
                  <a:pt x="1164" y="1930"/>
                </a:lnTo>
                <a:lnTo>
                  <a:pt x="1175" y="1911"/>
                </a:lnTo>
                <a:lnTo>
                  <a:pt x="1163" y="1974"/>
                </a:lnTo>
                <a:lnTo>
                  <a:pt x="1152" y="2037"/>
                </a:lnTo>
                <a:lnTo>
                  <a:pt x="1143" y="2099"/>
                </a:lnTo>
                <a:lnTo>
                  <a:pt x="1136" y="2163"/>
                </a:lnTo>
                <a:lnTo>
                  <a:pt x="1130" y="2225"/>
                </a:lnTo>
                <a:lnTo>
                  <a:pt x="1126" y="2287"/>
                </a:lnTo>
                <a:lnTo>
                  <a:pt x="1123" y="2348"/>
                </a:lnTo>
                <a:lnTo>
                  <a:pt x="1122" y="2409"/>
                </a:lnTo>
                <a:lnTo>
                  <a:pt x="1121" y="2470"/>
                </a:lnTo>
                <a:lnTo>
                  <a:pt x="1122" y="2530"/>
                </a:lnTo>
                <a:lnTo>
                  <a:pt x="1124" y="2588"/>
                </a:lnTo>
                <a:lnTo>
                  <a:pt x="1127" y="2646"/>
                </a:lnTo>
                <a:lnTo>
                  <a:pt x="1131" y="2703"/>
                </a:lnTo>
                <a:lnTo>
                  <a:pt x="1136" y="2758"/>
                </a:lnTo>
                <a:lnTo>
                  <a:pt x="1142" y="2813"/>
                </a:lnTo>
                <a:lnTo>
                  <a:pt x="1147" y="2866"/>
                </a:lnTo>
                <a:lnTo>
                  <a:pt x="1154" y="2917"/>
                </a:lnTo>
                <a:lnTo>
                  <a:pt x="1162" y="2967"/>
                </a:lnTo>
                <a:lnTo>
                  <a:pt x="1178" y="3063"/>
                </a:lnTo>
                <a:lnTo>
                  <a:pt x="1194" y="3151"/>
                </a:lnTo>
                <a:lnTo>
                  <a:pt x="1211" y="3230"/>
                </a:lnTo>
                <a:lnTo>
                  <a:pt x="1229" y="3302"/>
                </a:lnTo>
                <a:lnTo>
                  <a:pt x="1245" y="3364"/>
                </a:lnTo>
                <a:lnTo>
                  <a:pt x="1259" y="3415"/>
                </a:lnTo>
                <a:lnTo>
                  <a:pt x="1270" y="3456"/>
                </a:lnTo>
                <a:lnTo>
                  <a:pt x="1338" y="3518"/>
                </a:lnTo>
                <a:lnTo>
                  <a:pt x="1406" y="3578"/>
                </a:lnTo>
                <a:lnTo>
                  <a:pt x="1474" y="3635"/>
                </a:lnTo>
                <a:lnTo>
                  <a:pt x="1543" y="3690"/>
                </a:lnTo>
                <a:lnTo>
                  <a:pt x="1613" y="3742"/>
                </a:lnTo>
                <a:lnTo>
                  <a:pt x="1683" y="3792"/>
                </a:lnTo>
                <a:lnTo>
                  <a:pt x="1752" y="3839"/>
                </a:lnTo>
                <a:lnTo>
                  <a:pt x="1822" y="3885"/>
                </a:lnTo>
                <a:lnTo>
                  <a:pt x="1807" y="3807"/>
                </a:lnTo>
                <a:lnTo>
                  <a:pt x="1793" y="3730"/>
                </a:lnTo>
                <a:lnTo>
                  <a:pt x="1782" y="3655"/>
                </a:lnTo>
                <a:lnTo>
                  <a:pt x="1773" y="3582"/>
                </a:lnTo>
                <a:lnTo>
                  <a:pt x="1765" y="3510"/>
                </a:lnTo>
                <a:lnTo>
                  <a:pt x="1761" y="3441"/>
                </a:lnTo>
                <a:lnTo>
                  <a:pt x="1758" y="3374"/>
                </a:lnTo>
                <a:lnTo>
                  <a:pt x="1755" y="3309"/>
                </a:lnTo>
                <a:lnTo>
                  <a:pt x="1755" y="3246"/>
                </a:lnTo>
                <a:lnTo>
                  <a:pt x="1757" y="3186"/>
                </a:lnTo>
                <a:lnTo>
                  <a:pt x="1759" y="3127"/>
                </a:lnTo>
                <a:lnTo>
                  <a:pt x="1762" y="3070"/>
                </a:lnTo>
                <a:lnTo>
                  <a:pt x="1767" y="3016"/>
                </a:lnTo>
                <a:lnTo>
                  <a:pt x="1772" y="2964"/>
                </a:lnTo>
                <a:lnTo>
                  <a:pt x="1779" y="2915"/>
                </a:lnTo>
                <a:lnTo>
                  <a:pt x="1786" y="2868"/>
                </a:lnTo>
                <a:lnTo>
                  <a:pt x="1793" y="2823"/>
                </a:lnTo>
                <a:lnTo>
                  <a:pt x="1801" y="2781"/>
                </a:lnTo>
                <a:lnTo>
                  <a:pt x="1809" y="2742"/>
                </a:lnTo>
                <a:lnTo>
                  <a:pt x="1818" y="2705"/>
                </a:lnTo>
                <a:lnTo>
                  <a:pt x="1835" y="2639"/>
                </a:lnTo>
                <a:lnTo>
                  <a:pt x="1850" y="2584"/>
                </a:lnTo>
                <a:lnTo>
                  <a:pt x="1864" y="2542"/>
                </a:lnTo>
                <a:lnTo>
                  <a:pt x="1875" y="2511"/>
                </a:lnTo>
                <a:lnTo>
                  <a:pt x="1885" y="2485"/>
                </a:lnTo>
                <a:lnTo>
                  <a:pt x="1884" y="2552"/>
                </a:lnTo>
                <a:lnTo>
                  <a:pt x="1884" y="2620"/>
                </a:lnTo>
                <a:lnTo>
                  <a:pt x="1886" y="2686"/>
                </a:lnTo>
                <a:lnTo>
                  <a:pt x="1889" y="2753"/>
                </a:lnTo>
                <a:lnTo>
                  <a:pt x="1894" y="2819"/>
                </a:lnTo>
                <a:lnTo>
                  <a:pt x="1900" y="2883"/>
                </a:lnTo>
                <a:lnTo>
                  <a:pt x="1908" y="2948"/>
                </a:lnTo>
                <a:lnTo>
                  <a:pt x="1917" y="3012"/>
                </a:lnTo>
                <a:lnTo>
                  <a:pt x="1928" y="3075"/>
                </a:lnTo>
                <a:lnTo>
                  <a:pt x="1939" y="3137"/>
                </a:lnTo>
                <a:lnTo>
                  <a:pt x="1952" y="3198"/>
                </a:lnTo>
                <a:lnTo>
                  <a:pt x="1965" y="3258"/>
                </a:lnTo>
                <a:lnTo>
                  <a:pt x="1979" y="3317"/>
                </a:lnTo>
                <a:lnTo>
                  <a:pt x="1993" y="3375"/>
                </a:lnTo>
                <a:lnTo>
                  <a:pt x="2009" y="3432"/>
                </a:lnTo>
                <a:lnTo>
                  <a:pt x="2024" y="3487"/>
                </a:lnTo>
                <a:lnTo>
                  <a:pt x="2041" y="3541"/>
                </a:lnTo>
                <a:lnTo>
                  <a:pt x="2057" y="3594"/>
                </a:lnTo>
                <a:lnTo>
                  <a:pt x="2073" y="3644"/>
                </a:lnTo>
                <a:lnTo>
                  <a:pt x="2091" y="3694"/>
                </a:lnTo>
                <a:lnTo>
                  <a:pt x="2125" y="3787"/>
                </a:lnTo>
                <a:lnTo>
                  <a:pt x="2158" y="3873"/>
                </a:lnTo>
                <a:lnTo>
                  <a:pt x="2190" y="3951"/>
                </a:lnTo>
                <a:lnTo>
                  <a:pt x="2221" y="4021"/>
                </a:lnTo>
                <a:lnTo>
                  <a:pt x="2248" y="4081"/>
                </a:lnTo>
                <a:lnTo>
                  <a:pt x="2272" y="4131"/>
                </a:lnTo>
                <a:lnTo>
                  <a:pt x="2354" y="4169"/>
                </a:lnTo>
                <a:lnTo>
                  <a:pt x="2435" y="4204"/>
                </a:lnTo>
                <a:lnTo>
                  <a:pt x="2512" y="4235"/>
                </a:lnTo>
                <a:lnTo>
                  <a:pt x="2586" y="4264"/>
                </a:lnTo>
                <a:lnTo>
                  <a:pt x="2656" y="4290"/>
                </a:lnTo>
                <a:lnTo>
                  <a:pt x="2721" y="4312"/>
                </a:lnTo>
                <a:lnTo>
                  <a:pt x="2783" y="4332"/>
                </a:lnTo>
                <a:lnTo>
                  <a:pt x="2839" y="4350"/>
                </a:lnTo>
                <a:lnTo>
                  <a:pt x="2890" y="4365"/>
                </a:lnTo>
                <a:lnTo>
                  <a:pt x="2936" y="4378"/>
                </a:lnTo>
                <a:lnTo>
                  <a:pt x="3008" y="4397"/>
                </a:lnTo>
                <a:lnTo>
                  <a:pt x="3054" y="4407"/>
                </a:lnTo>
                <a:lnTo>
                  <a:pt x="3069" y="4410"/>
                </a:lnTo>
                <a:lnTo>
                  <a:pt x="3075" y="4391"/>
                </a:lnTo>
                <a:lnTo>
                  <a:pt x="3091" y="4339"/>
                </a:lnTo>
                <a:lnTo>
                  <a:pt x="3101" y="4300"/>
                </a:lnTo>
                <a:lnTo>
                  <a:pt x="3112" y="4253"/>
                </a:lnTo>
                <a:lnTo>
                  <a:pt x="3123" y="4200"/>
                </a:lnTo>
                <a:lnTo>
                  <a:pt x="3134" y="4139"/>
                </a:lnTo>
                <a:lnTo>
                  <a:pt x="3144" y="4073"/>
                </a:lnTo>
                <a:lnTo>
                  <a:pt x="3154" y="4001"/>
                </a:lnTo>
                <a:lnTo>
                  <a:pt x="3162" y="3923"/>
                </a:lnTo>
                <a:lnTo>
                  <a:pt x="3165" y="3882"/>
                </a:lnTo>
                <a:lnTo>
                  <a:pt x="3168" y="3839"/>
                </a:lnTo>
                <a:lnTo>
                  <a:pt x="3170" y="3796"/>
                </a:lnTo>
                <a:lnTo>
                  <a:pt x="3171" y="3751"/>
                </a:lnTo>
                <a:lnTo>
                  <a:pt x="3171" y="3705"/>
                </a:lnTo>
                <a:lnTo>
                  <a:pt x="3171" y="3659"/>
                </a:lnTo>
                <a:lnTo>
                  <a:pt x="3170" y="3611"/>
                </a:lnTo>
                <a:lnTo>
                  <a:pt x="3168" y="3562"/>
                </a:lnTo>
                <a:lnTo>
                  <a:pt x="3164" y="3512"/>
                </a:lnTo>
                <a:lnTo>
                  <a:pt x="3160" y="3461"/>
                </a:lnTo>
                <a:lnTo>
                  <a:pt x="3154" y="3410"/>
                </a:lnTo>
                <a:lnTo>
                  <a:pt x="3148" y="3359"/>
                </a:lnTo>
                <a:lnTo>
                  <a:pt x="3140" y="3305"/>
                </a:lnTo>
                <a:lnTo>
                  <a:pt x="3131" y="3251"/>
                </a:lnTo>
                <a:lnTo>
                  <a:pt x="3121" y="3198"/>
                </a:lnTo>
                <a:lnTo>
                  <a:pt x="3109" y="3143"/>
                </a:lnTo>
                <a:lnTo>
                  <a:pt x="3095" y="3087"/>
                </a:lnTo>
                <a:lnTo>
                  <a:pt x="3080" y="3032"/>
                </a:lnTo>
                <a:lnTo>
                  <a:pt x="3063" y="2976"/>
                </a:lnTo>
                <a:lnTo>
                  <a:pt x="3045" y="2919"/>
                </a:lnTo>
                <a:lnTo>
                  <a:pt x="3025" y="2863"/>
                </a:lnTo>
                <a:lnTo>
                  <a:pt x="3003" y="2805"/>
                </a:lnTo>
                <a:lnTo>
                  <a:pt x="2979" y="2748"/>
                </a:lnTo>
                <a:lnTo>
                  <a:pt x="2953" y="2692"/>
                </a:lnTo>
                <a:lnTo>
                  <a:pt x="2926" y="2634"/>
                </a:lnTo>
                <a:lnTo>
                  <a:pt x="2895" y="2576"/>
                </a:lnTo>
                <a:lnTo>
                  <a:pt x="2864" y="2519"/>
                </a:lnTo>
                <a:lnTo>
                  <a:pt x="2830" y="2461"/>
                </a:lnTo>
                <a:lnTo>
                  <a:pt x="2793" y="2403"/>
                </a:lnTo>
                <a:lnTo>
                  <a:pt x="2755" y="2346"/>
                </a:lnTo>
                <a:lnTo>
                  <a:pt x="2714" y="2288"/>
                </a:lnTo>
                <a:lnTo>
                  <a:pt x="2670" y="2231"/>
                </a:lnTo>
                <a:lnTo>
                  <a:pt x="2624" y="2174"/>
                </a:lnTo>
                <a:lnTo>
                  <a:pt x="2576" y="2117"/>
                </a:lnTo>
                <a:lnTo>
                  <a:pt x="2525" y="2061"/>
                </a:lnTo>
                <a:lnTo>
                  <a:pt x="2472" y="2006"/>
                </a:lnTo>
                <a:lnTo>
                  <a:pt x="2415" y="1950"/>
                </a:lnTo>
                <a:lnTo>
                  <a:pt x="2356" y="1895"/>
                </a:lnTo>
                <a:lnTo>
                  <a:pt x="2293" y="1842"/>
                </a:lnTo>
                <a:lnTo>
                  <a:pt x="2228" y="1788"/>
                </a:lnTo>
                <a:lnTo>
                  <a:pt x="2160" y="1735"/>
                </a:lnTo>
                <a:lnTo>
                  <a:pt x="2089" y="1682"/>
                </a:lnTo>
                <a:lnTo>
                  <a:pt x="1983" y="1605"/>
                </a:lnTo>
                <a:lnTo>
                  <a:pt x="1881" y="1528"/>
                </a:lnTo>
                <a:lnTo>
                  <a:pt x="1783" y="1451"/>
                </a:lnTo>
                <a:lnTo>
                  <a:pt x="1688" y="1374"/>
                </a:lnTo>
                <a:lnTo>
                  <a:pt x="1598" y="1297"/>
                </a:lnTo>
                <a:lnTo>
                  <a:pt x="1511" y="1222"/>
                </a:lnTo>
                <a:lnTo>
                  <a:pt x="1429" y="1147"/>
                </a:lnTo>
                <a:lnTo>
                  <a:pt x="1349" y="1073"/>
                </a:lnTo>
                <a:lnTo>
                  <a:pt x="1274" y="1000"/>
                </a:lnTo>
                <a:lnTo>
                  <a:pt x="1201" y="928"/>
                </a:lnTo>
                <a:lnTo>
                  <a:pt x="1132" y="858"/>
                </a:lnTo>
                <a:lnTo>
                  <a:pt x="1067" y="789"/>
                </a:lnTo>
                <a:lnTo>
                  <a:pt x="1006" y="722"/>
                </a:lnTo>
                <a:lnTo>
                  <a:pt x="948" y="657"/>
                </a:lnTo>
                <a:lnTo>
                  <a:pt x="893" y="594"/>
                </a:lnTo>
                <a:lnTo>
                  <a:pt x="842" y="533"/>
                </a:lnTo>
                <a:lnTo>
                  <a:pt x="794" y="475"/>
                </a:lnTo>
                <a:lnTo>
                  <a:pt x="749" y="420"/>
                </a:lnTo>
                <a:lnTo>
                  <a:pt x="708" y="366"/>
                </a:lnTo>
                <a:lnTo>
                  <a:pt x="670" y="316"/>
                </a:lnTo>
                <a:lnTo>
                  <a:pt x="634" y="269"/>
                </a:lnTo>
                <a:lnTo>
                  <a:pt x="603" y="225"/>
                </a:lnTo>
                <a:lnTo>
                  <a:pt x="550" y="147"/>
                </a:lnTo>
                <a:lnTo>
                  <a:pt x="508" y="85"/>
                </a:lnTo>
                <a:lnTo>
                  <a:pt x="479" y="39"/>
                </a:lnTo>
                <a:lnTo>
                  <a:pt x="456" y="0"/>
                </a:lnTo>
                <a:close/>
              </a:path>
            </a:pathLst>
          </a:custGeom>
          <a:solidFill>
            <a:srgbClr val="FFFFFF"/>
          </a:solidFill>
          <a:ln>
            <a:noFill/>
          </a:ln>
        </p:spPr>
        <p:txBody>
          <a:bodyPr/>
          <a:lstStyle/>
          <a:p>
            <a:endParaRPr lang="zh-CN" altLang="en-US"/>
          </a:p>
        </p:txBody>
      </p:sp>
      <p:sp>
        <p:nvSpPr>
          <p:cNvPr id="43" name="KSO_Shape"/>
          <p:cNvSpPr/>
          <p:nvPr/>
        </p:nvSpPr>
        <p:spPr bwMode="auto">
          <a:xfrm>
            <a:off x="8982770" y="1967169"/>
            <a:ext cx="615433" cy="681544"/>
          </a:xfrm>
          <a:custGeom>
            <a:avLst/>
            <a:gdLst>
              <a:gd name="T0" fmla="*/ 1184720 w 3160"/>
              <a:gd name="T1" fmla="*/ 570632 h 3499"/>
              <a:gd name="T2" fmla="*/ 1030393 w 3160"/>
              <a:gd name="T3" fmla="*/ 272195 h 3499"/>
              <a:gd name="T4" fmla="*/ 736656 w 3160"/>
              <a:gd name="T5" fmla="*/ 231546 h 3499"/>
              <a:gd name="T6" fmla="*/ 817935 w 3160"/>
              <a:gd name="T7" fmla="*/ 759470 h 3499"/>
              <a:gd name="T8" fmla="*/ 1184720 w 3160"/>
              <a:gd name="T9" fmla="*/ 570632 h 3499"/>
              <a:gd name="T10" fmla="*/ 760320 w 3160"/>
              <a:gd name="T11" fmla="*/ 810925 h 3499"/>
              <a:gd name="T12" fmla="*/ 571011 w 3160"/>
              <a:gd name="T13" fmla="*/ 410608 h 3499"/>
              <a:gd name="T14" fmla="*/ 272645 w 3160"/>
              <a:gd name="T15" fmla="*/ 564972 h 3499"/>
              <a:gd name="T16" fmla="*/ 232006 w 3160"/>
              <a:gd name="T17" fmla="*/ 858778 h 3499"/>
              <a:gd name="T18" fmla="*/ 760320 w 3160"/>
              <a:gd name="T19" fmla="*/ 810925 h 3499"/>
              <a:gd name="T20" fmla="*/ 361641 w 3160"/>
              <a:gd name="T21" fmla="*/ 1171622 h 3499"/>
              <a:gd name="T22" fmla="*/ 581300 w 3160"/>
              <a:gd name="T23" fmla="*/ 1370751 h 3499"/>
              <a:gd name="T24" fmla="*/ 908988 w 3160"/>
              <a:gd name="T25" fmla="*/ 1297685 h 3499"/>
              <a:gd name="T26" fmla="*/ 785012 w 3160"/>
              <a:gd name="T27" fmla="*/ 862894 h 3499"/>
              <a:gd name="T28" fmla="*/ 361641 w 3160"/>
              <a:gd name="T29" fmla="*/ 1171622 h 3499"/>
              <a:gd name="T30" fmla="*/ 821536 w 3160"/>
              <a:gd name="T31" fmla="*/ 821216 h 3499"/>
              <a:gd name="T32" fmla="*/ 1050970 w 3160"/>
              <a:gd name="T33" fmla="*/ 1206096 h 3499"/>
              <a:gd name="T34" fmla="*/ 1346764 w 3160"/>
              <a:gd name="T35" fmla="*/ 1047101 h 3499"/>
              <a:gd name="T36" fmla="*/ 1383288 w 3160"/>
              <a:gd name="T37" fmla="*/ 752781 h 3499"/>
              <a:gd name="T38" fmla="*/ 821536 w 3160"/>
              <a:gd name="T39" fmla="*/ 821216 h 3499"/>
              <a:gd name="T40" fmla="*/ 1016503 w 3160"/>
              <a:gd name="T41" fmla="*/ 1266813 h 3499"/>
              <a:gd name="T42" fmla="*/ 974320 w 3160"/>
              <a:gd name="T43" fmla="*/ 1299744 h 3499"/>
              <a:gd name="T44" fmla="*/ 1599861 w 3160"/>
              <a:gd name="T45" fmla="*/ 1800397 h 3499"/>
              <a:gd name="T46" fmla="*/ 1625582 w 3160"/>
              <a:gd name="T47" fmla="*/ 1648606 h 3499"/>
              <a:gd name="T48" fmla="*/ 1016503 w 3160"/>
              <a:gd name="T49" fmla="*/ 1266813 h 34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60" h="3499">
                <a:moveTo>
                  <a:pt x="2303" y="1109"/>
                </a:moveTo>
                <a:cubicBezTo>
                  <a:pt x="2403" y="1016"/>
                  <a:pt x="2620" y="582"/>
                  <a:pt x="2003" y="529"/>
                </a:cubicBezTo>
                <a:cubicBezTo>
                  <a:pt x="1693" y="0"/>
                  <a:pt x="1468" y="392"/>
                  <a:pt x="1432" y="450"/>
                </a:cubicBezTo>
                <a:cubicBezTo>
                  <a:pt x="1204" y="805"/>
                  <a:pt x="1590" y="1476"/>
                  <a:pt x="1590" y="1476"/>
                </a:cubicBezTo>
                <a:cubicBezTo>
                  <a:pt x="1590" y="1476"/>
                  <a:pt x="2128" y="1305"/>
                  <a:pt x="2303" y="1109"/>
                </a:cubicBezTo>
                <a:close/>
                <a:moveTo>
                  <a:pt x="1478" y="1576"/>
                </a:moveTo>
                <a:cubicBezTo>
                  <a:pt x="1478" y="1576"/>
                  <a:pt x="1306" y="973"/>
                  <a:pt x="1110" y="798"/>
                </a:cubicBezTo>
                <a:cubicBezTo>
                  <a:pt x="1017" y="698"/>
                  <a:pt x="583" y="481"/>
                  <a:pt x="530" y="1098"/>
                </a:cubicBezTo>
                <a:cubicBezTo>
                  <a:pt x="0" y="1408"/>
                  <a:pt x="392" y="1633"/>
                  <a:pt x="451" y="1669"/>
                </a:cubicBezTo>
                <a:cubicBezTo>
                  <a:pt x="806" y="1897"/>
                  <a:pt x="1478" y="1576"/>
                  <a:pt x="1478" y="1576"/>
                </a:cubicBezTo>
                <a:close/>
                <a:moveTo>
                  <a:pt x="703" y="2277"/>
                </a:moveTo>
                <a:cubicBezTo>
                  <a:pt x="681" y="2342"/>
                  <a:pt x="525" y="2767"/>
                  <a:pt x="1130" y="2664"/>
                </a:cubicBezTo>
                <a:cubicBezTo>
                  <a:pt x="1567" y="3103"/>
                  <a:pt x="1760" y="2658"/>
                  <a:pt x="1767" y="2522"/>
                </a:cubicBezTo>
                <a:cubicBezTo>
                  <a:pt x="1805" y="2262"/>
                  <a:pt x="1526" y="1677"/>
                  <a:pt x="1526" y="1677"/>
                </a:cubicBezTo>
                <a:cubicBezTo>
                  <a:pt x="1526" y="1677"/>
                  <a:pt x="828" y="1875"/>
                  <a:pt x="703" y="2277"/>
                </a:cubicBezTo>
                <a:close/>
                <a:moveTo>
                  <a:pt x="1597" y="1596"/>
                </a:moveTo>
                <a:cubicBezTo>
                  <a:pt x="1597" y="1596"/>
                  <a:pt x="1844" y="2172"/>
                  <a:pt x="2043" y="2344"/>
                </a:cubicBezTo>
                <a:cubicBezTo>
                  <a:pt x="2137" y="2442"/>
                  <a:pt x="2574" y="2653"/>
                  <a:pt x="2618" y="2035"/>
                </a:cubicBezTo>
                <a:cubicBezTo>
                  <a:pt x="3143" y="1717"/>
                  <a:pt x="2748" y="1498"/>
                  <a:pt x="2689" y="1463"/>
                </a:cubicBezTo>
                <a:cubicBezTo>
                  <a:pt x="2330" y="1240"/>
                  <a:pt x="1597" y="1596"/>
                  <a:pt x="1597" y="1596"/>
                </a:cubicBezTo>
                <a:close/>
                <a:moveTo>
                  <a:pt x="1976" y="2462"/>
                </a:moveTo>
                <a:cubicBezTo>
                  <a:pt x="1894" y="2526"/>
                  <a:pt x="1894" y="2526"/>
                  <a:pt x="1894" y="2526"/>
                </a:cubicBezTo>
                <a:cubicBezTo>
                  <a:pt x="1894" y="2526"/>
                  <a:pt x="1982" y="3186"/>
                  <a:pt x="3110" y="3499"/>
                </a:cubicBezTo>
                <a:cubicBezTo>
                  <a:pt x="3116" y="3461"/>
                  <a:pt x="3152" y="3248"/>
                  <a:pt x="3160" y="3204"/>
                </a:cubicBezTo>
                <a:cubicBezTo>
                  <a:pt x="2307" y="3209"/>
                  <a:pt x="1976" y="2462"/>
                  <a:pt x="1976" y="2462"/>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箭头: 五边形 20"/>
          <p:cNvSpPr>
            <a:spLocks noChangeAspect="1"/>
          </p:cNvSpPr>
          <p:nvPr>
            <p:custDataLst>
              <p:tags r:id="rId1"/>
            </p:custDataLst>
          </p:nvPr>
        </p:nvSpPr>
        <p:spPr>
          <a:xfrm>
            <a:off x="922877" y="1682210"/>
            <a:ext cx="2408124" cy="1165379"/>
          </a:xfrm>
          <a:prstGeom prst="homePlate">
            <a:avLst/>
          </a:pr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2" name="MH_Other_16" descr="#clear#"/>
          <p:cNvSpPr/>
          <p:nvPr>
            <p:custDataLst>
              <p:tags r:id="rId2"/>
            </p:custDataLst>
          </p:nvPr>
        </p:nvSpPr>
        <p:spPr>
          <a:xfrm>
            <a:off x="1031032" y="1873924"/>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23" name="Freeform 6"/>
          <p:cNvSpPr/>
          <p:nvPr/>
        </p:nvSpPr>
        <p:spPr bwMode="auto">
          <a:xfrm>
            <a:off x="2050799" y="1869830"/>
            <a:ext cx="830203" cy="790139"/>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rgbClr val="FE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4" name="矩形 23" descr="#clear#"/>
          <p:cNvSpPr/>
          <p:nvPr/>
        </p:nvSpPr>
        <p:spPr>
          <a:xfrm>
            <a:off x="3567637" y="1533379"/>
            <a:ext cx="7686520" cy="146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箭头: 五边形 24"/>
          <p:cNvSpPr>
            <a:spLocks noChangeAspect="1"/>
          </p:cNvSpPr>
          <p:nvPr>
            <p:custDataLst>
              <p:tags r:id="rId3"/>
            </p:custDataLst>
          </p:nvPr>
        </p:nvSpPr>
        <p:spPr>
          <a:xfrm>
            <a:off x="922877" y="3332870"/>
            <a:ext cx="2408124" cy="1165379"/>
          </a:xfrm>
          <a:prstGeom prst="homePlate">
            <a:avLst/>
          </a:prstGeom>
          <a:solidFill>
            <a:schemeClr val="accent2"/>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6" name="MH_Other_16" descr="#clear#"/>
          <p:cNvSpPr/>
          <p:nvPr>
            <p:custDataLst>
              <p:tags r:id="rId4"/>
            </p:custDataLst>
          </p:nvPr>
        </p:nvSpPr>
        <p:spPr>
          <a:xfrm>
            <a:off x="1031032" y="3524584"/>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7" name="Freeform 6"/>
          <p:cNvSpPr/>
          <p:nvPr/>
        </p:nvSpPr>
        <p:spPr bwMode="auto">
          <a:xfrm>
            <a:off x="2050799" y="3520490"/>
            <a:ext cx="830203" cy="790139"/>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rgbClr val="FE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28" name="矩形 27" descr="#clear#"/>
          <p:cNvSpPr/>
          <p:nvPr/>
        </p:nvSpPr>
        <p:spPr>
          <a:xfrm>
            <a:off x="3567637" y="3184039"/>
            <a:ext cx="7686520" cy="146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箭头: 五边形 35"/>
          <p:cNvSpPr>
            <a:spLocks noChangeAspect="1"/>
          </p:cNvSpPr>
          <p:nvPr>
            <p:custDataLst>
              <p:tags r:id="rId5"/>
            </p:custDataLst>
          </p:nvPr>
        </p:nvSpPr>
        <p:spPr>
          <a:xfrm>
            <a:off x="922877" y="4983530"/>
            <a:ext cx="2408124" cy="1165379"/>
          </a:xfrm>
          <a:prstGeom prst="homePlate">
            <a:avLst/>
          </a:prstGeom>
          <a:solidFill>
            <a:schemeClr val="accent3"/>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37" name="MH_Other_16" descr="#clear#"/>
          <p:cNvSpPr/>
          <p:nvPr>
            <p:custDataLst>
              <p:tags r:id="rId6"/>
            </p:custDataLst>
          </p:nvPr>
        </p:nvSpPr>
        <p:spPr>
          <a:xfrm>
            <a:off x="1031032" y="5175244"/>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40" name="Freeform 6"/>
          <p:cNvSpPr/>
          <p:nvPr/>
        </p:nvSpPr>
        <p:spPr bwMode="auto">
          <a:xfrm>
            <a:off x="2050799" y="5171150"/>
            <a:ext cx="830203" cy="790139"/>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rgbClr val="FEFF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41" name="矩形 40" descr="#clear#"/>
          <p:cNvSpPr/>
          <p:nvPr/>
        </p:nvSpPr>
        <p:spPr>
          <a:xfrm>
            <a:off x="3567637" y="4834699"/>
            <a:ext cx="7686520" cy="1463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Freeform 3"/>
          <p:cNvSpPr/>
          <p:nvPr/>
        </p:nvSpPr>
        <p:spPr>
          <a:xfrm>
            <a:off x="1344311" y="3892074"/>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charset="-122"/>
              <a:ea typeface="微软雅黑" panose="020B0503020204020204" charset="-122"/>
              <a:cs typeface="微软雅黑" panose="020B0503020204020204" charset="-122"/>
            </a:endParaRPr>
          </a:p>
        </p:txBody>
      </p:sp>
      <p:sp>
        <p:nvSpPr>
          <p:cNvPr id="11" name="Freeform 3"/>
          <p:cNvSpPr/>
          <p:nvPr/>
        </p:nvSpPr>
        <p:spPr>
          <a:xfrm>
            <a:off x="1217703" y="3751397"/>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rgbClr val="FFFFFF"/>
          </a:solidFill>
          <a:ln w="381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charset="-122"/>
              <a:ea typeface="微软雅黑" panose="020B0503020204020204" charset="-122"/>
              <a:cs typeface="微软雅黑" panose="020B0503020204020204" charset="-122"/>
            </a:endParaRPr>
          </a:p>
        </p:txBody>
      </p:sp>
      <p:sp>
        <p:nvSpPr>
          <p:cNvPr id="12" name="文本框 11" descr="#clear#"/>
          <p:cNvSpPr txBox="1"/>
          <p:nvPr/>
        </p:nvSpPr>
        <p:spPr>
          <a:xfrm>
            <a:off x="1041108" y="4224922"/>
            <a:ext cx="2653908" cy="830997"/>
          </a:xfrm>
          <a:prstGeom prst="rect">
            <a:avLst/>
          </a:prstGeom>
          <a:noFill/>
        </p:spPr>
        <p:txBody>
          <a:bodyPr wrap="square" rtlCol="0">
            <a:spAutoFit/>
          </a:bodyPr>
          <a:lstStyle/>
          <a:p>
            <a:pPr algn="ctr"/>
            <a:r>
              <a:rPr lang="en-US" altLang="zh-CN" sz="4800" b="1" dirty="0">
                <a:solidFill>
                  <a:srgbClr val="4C4D4D"/>
                </a:solidFill>
                <a:latin typeface="+mj-ea"/>
                <a:ea typeface="+mj-ea"/>
              </a:rPr>
              <a:t>8380</a:t>
            </a:r>
            <a:r>
              <a:rPr lang="zh-CN" altLang="en-US" sz="2800" dirty="0">
                <a:solidFill>
                  <a:srgbClr val="4C4D4D"/>
                </a:solidFill>
                <a:latin typeface="+mj-ea"/>
                <a:ea typeface="+mj-ea"/>
              </a:rPr>
              <a:t>万</a:t>
            </a:r>
            <a:endParaRPr lang="zh-CN" altLang="en-US" sz="4800" dirty="0">
              <a:solidFill>
                <a:srgbClr val="4C4D4D"/>
              </a:solidFill>
              <a:latin typeface="+mj-ea"/>
              <a:ea typeface="+mj-ea"/>
            </a:endParaRPr>
          </a:p>
        </p:txBody>
      </p:sp>
      <p:sp>
        <p:nvSpPr>
          <p:cNvPr id="13" name="文本框 12" descr="#clear#"/>
          <p:cNvSpPr txBox="1"/>
          <p:nvPr/>
        </p:nvSpPr>
        <p:spPr>
          <a:xfrm>
            <a:off x="1217702" y="5324962"/>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14" name="Freeform 3"/>
          <p:cNvSpPr/>
          <p:nvPr/>
        </p:nvSpPr>
        <p:spPr>
          <a:xfrm>
            <a:off x="5072249" y="3892074"/>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chemeClr val="accent2"/>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charset="-122"/>
              <a:ea typeface="微软雅黑" panose="020B0503020204020204" charset="-122"/>
              <a:cs typeface="微软雅黑" panose="020B0503020204020204" charset="-122"/>
            </a:endParaRPr>
          </a:p>
        </p:txBody>
      </p:sp>
      <p:sp>
        <p:nvSpPr>
          <p:cNvPr id="15" name="Freeform 3"/>
          <p:cNvSpPr/>
          <p:nvPr/>
        </p:nvSpPr>
        <p:spPr>
          <a:xfrm>
            <a:off x="4945641" y="3751397"/>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rgbClr val="FFFFFF"/>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charset="-122"/>
              <a:ea typeface="微软雅黑" panose="020B0503020204020204" charset="-122"/>
              <a:cs typeface="微软雅黑" panose="020B0503020204020204" charset="-122"/>
            </a:endParaRPr>
          </a:p>
        </p:txBody>
      </p:sp>
      <p:sp>
        <p:nvSpPr>
          <p:cNvPr id="16" name="文本框 15" descr="#clear#"/>
          <p:cNvSpPr txBox="1"/>
          <p:nvPr/>
        </p:nvSpPr>
        <p:spPr>
          <a:xfrm>
            <a:off x="4769046" y="4224922"/>
            <a:ext cx="2653908" cy="830997"/>
          </a:xfrm>
          <a:prstGeom prst="rect">
            <a:avLst/>
          </a:prstGeom>
          <a:noFill/>
        </p:spPr>
        <p:txBody>
          <a:bodyPr wrap="square" rtlCol="0">
            <a:spAutoFit/>
          </a:bodyPr>
          <a:lstStyle/>
          <a:p>
            <a:pPr algn="ctr"/>
            <a:r>
              <a:rPr lang="en-US" altLang="zh-CN" sz="4800" b="1" dirty="0">
                <a:solidFill>
                  <a:srgbClr val="4C4D4D"/>
                </a:solidFill>
                <a:latin typeface="+mj-ea"/>
                <a:ea typeface="+mj-ea"/>
              </a:rPr>
              <a:t>7805</a:t>
            </a:r>
            <a:r>
              <a:rPr lang="zh-CN" altLang="en-US" sz="2800" dirty="0">
                <a:solidFill>
                  <a:srgbClr val="4C4D4D"/>
                </a:solidFill>
                <a:latin typeface="+mj-ea"/>
                <a:ea typeface="+mj-ea"/>
              </a:rPr>
              <a:t>万</a:t>
            </a:r>
            <a:endParaRPr lang="zh-CN" altLang="en-US" sz="4800" dirty="0">
              <a:solidFill>
                <a:srgbClr val="4C4D4D"/>
              </a:solidFill>
              <a:latin typeface="+mj-ea"/>
              <a:ea typeface="+mj-ea"/>
            </a:endParaRPr>
          </a:p>
        </p:txBody>
      </p:sp>
      <p:sp>
        <p:nvSpPr>
          <p:cNvPr id="17" name="文本框 16" descr="#clear#"/>
          <p:cNvSpPr txBox="1"/>
          <p:nvPr/>
        </p:nvSpPr>
        <p:spPr>
          <a:xfrm>
            <a:off x="4945640" y="5324962"/>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18" name="Freeform 3"/>
          <p:cNvSpPr/>
          <p:nvPr/>
        </p:nvSpPr>
        <p:spPr>
          <a:xfrm>
            <a:off x="8800187" y="3892074"/>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chemeClr val="accent3"/>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charset="-122"/>
              <a:ea typeface="微软雅黑" panose="020B0503020204020204" charset="-122"/>
              <a:cs typeface="微软雅黑" panose="020B0503020204020204" charset="-122"/>
            </a:endParaRPr>
          </a:p>
        </p:txBody>
      </p:sp>
      <p:sp>
        <p:nvSpPr>
          <p:cNvPr id="19" name="Freeform 3"/>
          <p:cNvSpPr/>
          <p:nvPr/>
        </p:nvSpPr>
        <p:spPr>
          <a:xfrm>
            <a:off x="8673579" y="3751397"/>
            <a:ext cx="2294434" cy="2327691"/>
          </a:xfrm>
          <a:custGeom>
            <a:avLst/>
            <a:gdLst>
              <a:gd name="connsiteX0" fmla="*/ 1236166 w 1840902"/>
              <a:gd name="connsiteY0" fmla="*/ 0 h 1867585"/>
              <a:gd name="connsiteX1" fmla="*/ 629157 w 1840902"/>
              <a:gd name="connsiteY1" fmla="*/ 0 h 1867585"/>
              <a:gd name="connsiteX2" fmla="*/ 604723 w 1840902"/>
              <a:gd name="connsiteY2" fmla="*/ 0 h 1867585"/>
              <a:gd name="connsiteX3" fmla="*/ 0 w 1840902"/>
              <a:gd name="connsiteY3" fmla="*/ 604735 h 1867585"/>
              <a:gd name="connsiteX4" fmla="*/ 0 w 1840902"/>
              <a:gd name="connsiteY4" fmla="*/ 998232 h 1867585"/>
              <a:gd name="connsiteX5" fmla="*/ 0 w 1840902"/>
              <a:gd name="connsiteY5" fmla="*/ 1262862 h 1867585"/>
              <a:gd name="connsiteX6" fmla="*/ 0 w 1840902"/>
              <a:gd name="connsiteY6" fmla="*/ 1867585 h 1867585"/>
              <a:gd name="connsiteX7" fmla="*/ 604723 w 1840902"/>
              <a:gd name="connsiteY7" fmla="*/ 1867585 h 1867585"/>
              <a:gd name="connsiteX8" fmla="*/ 1211719 w 1840902"/>
              <a:gd name="connsiteY8" fmla="*/ 1867585 h 1867585"/>
              <a:gd name="connsiteX9" fmla="*/ 1236166 w 1840902"/>
              <a:gd name="connsiteY9" fmla="*/ 1867585 h 1867585"/>
              <a:gd name="connsiteX10" fmla="*/ 1840902 w 1840902"/>
              <a:gd name="connsiteY10" fmla="*/ 1262862 h 1867585"/>
              <a:gd name="connsiteX11" fmla="*/ 1840902 w 1840902"/>
              <a:gd name="connsiteY11" fmla="*/ 869340 h 1867585"/>
              <a:gd name="connsiteX12" fmla="*/ 1840902 w 1840902"/>
              <a:gd name="connsiteY12" fmla="*/ 604735 h 1867585"/>
              <a:gd name="connsiteX13" fmla="*/ 1840902 w 1840902"/>
              <a:gd name="connsiteY13" fmla="*/ 0 h 1867585"/>
              <a:gd name="connsiteX14" fmla="*/ 1236166 w 1840902"/>
              <a:gd name="connsiteY14" fmla="*/ 0 h 1867585"/>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 ang="14">
                <a:pos x="connsiteX14" y="connsiteY14"/>
              </a:cxn>
            </a:cxnLst>
            <a:rect l="l" t="t" r="r" b="b"/>
            <a:pathLst>
              <a:path w="1840902" h="1867585">
                <a:moveTo>
                  <a:pt x="1236166" y="0"/>
                </a:moveTo>
                <a:lnTo>
                  <a:pt x="629157" y="0"/>
                </a:lnTo>
                <a:lnTo>
                  <a:pt x="604723" y="0"/>
                </a:lnTo>
                <a:cubicBezTo>
                  <a:pt x="270725" y="0"/>
                  <a:pt x="0" y="270764"/>
                  <a:pt x="0" y="604735"/>
                </a:cubicBezTo>
                <a:lnTo>
                  <a:pt x="0" y="998232"/>
                </a:lnTo>
                <a:lnTo>
                  <a:pt x="0" y="1262862"/>
                </a:lnTo>
                <a:lnTo>
                  <a:pt x="0" y="1867585"/>
                </a:lnTo>
                <a:lnTo>
                  <a:pt x="604723" y="1867585"/>
                </a:lnTo>
                <a:lnTo>
                  <a:pt x="1211719" y="1867585"/>
                </a:lnTo>
                <a:lnTo>
                  <a:pt x="1236166" y="1867585"/>
                </a:lnTo>
                <a:cubicBezTo>
                  <a:pt x="1570139" y="1867585"/>
                  <a:pt x="1840902" y="1596821"/>
                  <a:pt x="1840902" y="1262862"/>
                </a:cubicBezTo>
                <a:lnTo>
                  <a:pt x="1840902" y="869340"/>
                </a:lnTo>
                <a:lnTo>
                  <a:pt x="1840902" y="604735"/>
                </a:lnTo>
                <a:lnTo>
                  <a:pt x="1840902" y="0"/>
                </a:lnTo>
                <a:lnTo>
                  <a:pt x="1236166" y="0"/>
                </a:lnTo>
              </a:path>
            </a:pathLst>
          </a:custGeom>
          <a:solidFill>
            <a:srgbClr val="FFFFFF"/>
          </a:solidFill>
          <a:ln w="381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panose="020B0503020204020204" charset="-122"/>
              <a:ea typeface="微软雅黑" panose="020B0503020204020204" charset="-122"/>
              <a:cs typeface="微软雅黑" panose="020B0503020204020204" charset="-122"/>
            </a:endParaRPr>
          </a:p>
        </p:txBody>
      </p:sp>
      <p:sp>
        <p:nvSpPr>
          <p:cNvPr id="20" name="文本框 19" descr="#clear#"/>
          <p:cNvSpPr txBox="1"/>
          <p:nvPr/>
        </p:nvSpPr>
        <p:spPr>
          <a:xfrm>
            <a:off x="8496984" y="4224922"/>
            <a:ext cx="2653908" cy="830997"/>
          </a:xfrm>
          <a:prstGeom prst="rect">
            <a:avLst/>
          </a:prstGeom>
          <a:noFill/>
        </p:spPr>
        <p:txBody>
          <a:bodyPr wrap="square" rtlCol="0">
            <a:spAutoFit/>
          </a:bodyPr>
          <a:lstStyle/>
          <a:p>
            <a:pPr algn="ctr"/>
            <a:r>
              <a:rPr lang="en-US" altLang="zh-CN" sz="4800" b="1" dirty="0">
                <a:solidFill>
                  <a:srgbClr val="4C4D4D"/>
                </a:solidFill>
                <a:latin typeface="+mj-ea"/>
                <a:ea typeface="+mj-ea"/>
              </a:rPr>
              <a:t>9672</a:t>
            </a:r>
            <a:r>
              <a:rPr lang="zh-CN" altLang="en-US" sz="2800" dirty="0">
                <a:solidFill>
                  <a:srgbClr val="4C4D4D"/>
                </a:solidFill>
                <a:latin typeface="+mj-ea"/>
                <a:ea typeface="+mj-ea"/>
              </a:rPr>
              <a:t>万</a:t>
            </a:r>
            <a:endParaRPr lang="zh-CN" altLang="en-US" sz="4800" dirty="0">
              <a:solidFill>
                <a:srgbClr val="4C4D4D"/>
              </a:solidFill>
              <a:latin typeface="+mj-ea"/>
              <a:ea typeface="+mj-ea"/>
            </a:endParaRPr>
          </a:p>
        </p:txBody>
      </p:sp>
      <p:sp>
        <p:nvSpPr>
          <p:cNvPr id="21" name="文本框 20" descr="#clear#"/>
          <p:cNvSpPr txBox="1"/>
          <p:nvPr/>
        </p:nvSpPr>
        <p:spPr>
          <a:xfrm>
            <a:off x="8673578" y="5324962"/>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22" name="矩形 21" descr="#clear#"/>
          <p:cNvSpPr/>
          <p:nvPr/>
        </p:nvSpPr>
        <p:spPr>
          <a:xfrm>
            <a:off x="1136129" y="1763843"/>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descr="#clear#"/>
          <p:cNvSpPr txBox="1"/>
          <p:nvPr/>
        </p:nvSpPr>
        <p:spPr>
          <a:xfrm>
            <a:off x="404621" y="191624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3" name="MH_SubTitle_1" descr="#clear#"/>
          <p:cNvSpPr/>
          <p:nvPr>
            <p:custDataLst>
              <p:tags r:id="rId1"/>
            </p:custDataLst>
          </p:nvPr>
        </p:nvSpPr>
        <p:spPr>
          <a:xfrm>
            <a:off x="977828" y="3775516"/>
            <a:ext cx="2162175" cy="1427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p>
        </p:txBody>
      </p:sp>
      <p:sp>
        <p:nvSpPr>
          <p:cNvPr id="34" name="MH_Other_1"/>
          <p:cNvSpPr/>
          <p:nvPr>
            <p:custDataLst>
              <p:tags r:id="rId2"/>
            </p:custDataLst>
          </p:nvPr>
        </p:nvSpPr>
        <p:spPr>
          <a:xfrm>
            <a:off x="2630414" y="4704204"/>
            <a:ext cx="509588" cy="498475"/>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35" name="MH_SubTitle_2" descr="#clear#"/>
          <p:cNvSpPr/>
          <p:nvPr>
            <p:custDataLst>
              <p:tags r:id="rId3"/>
            </p:custDataLst>
          </p:nvPr>
        </p:nvSpPr>
        <p:spPr>
          <a:xfrm>
            <a:off x="2630415" y="3281803"/>
            <a:ext cx="2162175"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p>
        </p:txBody>
      </p:sp>
      <p:sp>
        <p:nvSpPr>
          <p:cNvPr id="36" name="MH_Other_2"/>
          <p:cNvSpPr/>
          <p:nvPr>
            <p:custDataLst>
              <p:tags r:id="rId4"/>
            </p:custDataLst>
          </p:nvPr>
        </p:nvSpPr>
        <p:spPr>
          <a:xfrm>
            <a:off x="4284589" y="4210491"/>
            <a:ext cx="508000" cy="500063"/>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37" name="MH_SubTitle_3" descr="#clear#"/>
          <p:cNvSpPr/>
          <p:nvPr>
            <p:custDataLst>
              <p:tags r:id="rId5"/>
            </p:custDataLst>
          </p:nvPr>
        </p:nvSpPr>
        <p:spPr>
          <a:xfrm>
            <a:off x="4284589" y="2788090"/>
            <a:ext cx="2160588" cy="1428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p>
        </p:txBody>
      </p:sp>
      <p:sp>
        <p:nvSpPr>
          <p:cNvPr id="38" name="MH_Other_3"/>
          <p:cNvSpPr/>
          <p:nvPr>
            <p:custDataLst>
              <p:tags r:id="rId6"/>
            </p:custDataLst>
          </p:nvPr>
        </p:nvSpPr>
        <p:spPr>
          <a:xfrm>
            <a:off x="5937177" y="3716778"/>
            <a:ext cx="508000" cy="500062"/>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D8B07"/>
              </a:solidFill>
            </a:endParaRPr>
          </a:p>
        </p:txBody>
      </p:sp>
      <p:sp>
        <p:nvSpPr>
          <p:cNvPr id="39" name="MH_SubTitle_4" descr="#clear#"/>
          <p:cNvSpPr/>
          <p:nvPr>
            <p:custDataLst>
              <p:tags r:id="rId7"/>
            </p:custDataLst>
          </p:nvPr>
        </p:nvSpPr>
        <p:spPr>
          <a:xfrm>
            <a:off x="5937177" y="2294378"/>
            <a:ext cx="2347912" cy="1428750"/>
          </a:xfrm>
          <a:prstGeom prst="homePlate">
            <a:avLst>
              <a:gd name="adj" fmla="val 318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p>
        </p:txBody>
      </p:sp>
      <p:sp>
        <p:nvSpPr>
          <p:cNvPr id="40" name="MH_Other_7" descr="#clear#"/>
          <p:cNvSpPr/>
          <p:nvPr>
            <p:custDataLst>
              <p:tags r:id="rId8"/>
            </p:custDataLst>
          </p:nvPr>
        </p:nvSpPr>
        <p:spPr>
          <a:xfrm>
            <a:off x="8613194" y="1826332"/>
            <a:ext cx="2361276" cy="2364841"/>
          </a:xfrm>
          <a:prstGeom prst="ellipse">
            <a:avLst/>
          </a:prstGeom>
          <a:solidFill>
            <a:srgbClr val="FFFFFF"/>
          </a:solidFill>
          <a:ln w="25400" cap="flat" cmpd="sng" algn="ctr">
            <a:solidFill>
              <a:schemeClr val="accent1"/>
            </a:solidFill>
            <a:prstDash val="solid"/>
          </a:ln>
          <a:effectLst>
            <a:outerShdw blurRad="317500" dist="165100" dir="2700000" algn="tl" rotWithShape="0">
              <a:prstClr val="black">
                <a:alpha val="40000"/>
              </a:prstClr>
            </a:outerShdw>
          </a:effectLst>
        </p:spPr>
        <p:txBody>
          <a:bodyPr anchor="ctr"/>
          <a:lstStyle/>
          <a:p>
            <a:pPr algn="ctr">
              <a:defRPr/>
            </a:pPr>
            <a:r>
              <a:rPr lang="en-US" altLang="zh-CN" sz="4400" kern="0" dirty="0">
                <a:solidFill>
                  <a:srgbClr val="4C4D4D"/>
                </a:solidFill>
              </a:rPr>
              <a:t>489</a:t>
            </a:r>
            <a:r>
              <a:rPr lang="zh-CN" altLang="en-US" sz="2800" kern="0" dirty="0">
                <a:solidFill>
                  <a:srgbClr val="4C4D4D"/>
                </a:solidFill>
              </a:rPr>
              <a:t>万</a:t>
            </a:r>
            <a:endParaRPr lang="en-US" altLang="zh-CN" sz="2800" kern="0" dirty="0">
              <a:solidFill>
                <a:srgbClr val="4C4D4D"/>
              </a:solidFill>
            </a:endParaRPr>
          </a:p>
          <a:p>
            <a:pPr algn="ctr">
              <a:defRPr/>
            </a:pPr>
            <a:r>
              <a:rPr lang="zh-CN" altLang="en-US" sz="1800" kern="0" dirty="0">
                <a:solidFill>
                  <a:srgbClr val="4C4D4D"/>
                </a:solidFill>
                <a:latin typeface="+mj-ea"/>
                <a:ea typeface="+mj-ea"/>
              </a:rPr>
              <a:t>上升</a:t>
            </a:r>
            <a:r>
              <a:rPr lang="en-US" altLang="zh-CN" sz="1800" kern="0" dirty="0">
                <a:solidFill>
                  <a:srgbClr val="4C4D4D"/>
                </a:solidFill>
                <a:latin typeface="+mj-ea"/>
                <a:ea typeface="+mj-ea"/>
              </a:rPr>
              <a:t>62%</a:t>
            </a:r>
            <a:endParaRPr lang="zh-CN" altLang="en-US" sz="3200" kern="0" dirty="0">
              <a:solidFill>
                <a:srgbClr val="4C4D4D"/>
              </a:solidFill>
              <a:latin typeface="+mj-ea"/>
              <a:ea typeface="+mj-ea"/>
            </a:endParaRPr>
          </a:p>
        </p:txBody>
      </p:sp>
      <p:sp>
        <p:nvSpPr>
          <p:cNvPr id="41" name="矩形 40" descr="#clear#"/>
          <p:cNvSpPr/>
          <p:nvPr/>
        </p:nvSpPr>
        <p:spPr>
          <a:xfrm>
            <a:off x="504093" y="5233177"/>
            <a:ext cx="11183815" cy="1083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4436621" y="484870"/>
            <a:ext cx="33187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latin typeface="+mj-ea"/>
                <a:ea typeface="+mj-ea"/>
              </a:rPr>
              <a:t>目录</a:t>
            </a:r>
            <a:endParaRPr lang="en-US" altLang="zh-CN" sz="6000" b="1" dirty="0">
              <a:latin typeface="+mj-ea"/>
              <a:ea typeface="+mj-ea"/>
            </a:endParaRPr>
          </a:p>
        </p:txBody>
      </p:sp>
      <p:sp>
        <p:nvSpPr>
          <p:cNvPr id="12" name="MH_Entry_1" descr="#clear#">
            <a:hlinkClick r:id="rId14" action="ppaction://hlinksldjump"/>
          </p:cNvPr>
          <p:cNvSpPr txBox="1"/>
          <p:nvPr>
            <p:custDataLst>
              <p:tags r:id="rId1"/>
            </p:custDataLst>
          </p:nvPr>
        </p:nvSpPr>
        <p:spPr>
          <a:xfrm>
            <a:off x="2034096" y="2600186"/>
            <a:ext cx="3556610" cy="541829"/>
          </a:xfrm>
          <a:prstGeom prst="rect">
            <a:avLst/>
          </a:prstGeom>
          <a:solidFill>
            <a:schemeClr val="accent1"/>
          </a:solidFill>
          <a:ln>
            <a:no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14" name="MH_Number_1" descr="#clear#">
            <a:hlinkClick r:id="rId14" action="ppaction://hlinksldjump"/>
          </p:cNvPr>
          <p:cNvSpPr txBox="1"/>
          <p:nvPr>
            <p:custDataLst>
              <p:tags r:id="rId2"/>
            </p:custDataLst>
          </p:nvPr>
        </p:nvSpPr>
        <p:spPr>
          <a:xfrm>
            <a:off x="1216494" y="2600186"/>
            <a:ext cx="541829" cy="541829"/>
          </a:xfrm>
          <a:prstGeom prst="rect">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A</a:t>
            </a:r>
            <a:endParaRPr lang="zh-CN" altLang="en-US" dirty="0">
              <a:solidFill>
                <a:srgbClr val="FEFFFF"/>
              </a:solidFill>
              <a:latin typeface="+mj-ea"/>
              <a:ea typeface="+mj-ea"/>
              <a:cs typeface="Times New Roman" panose="02020603050405020304" pitchFamily="18" charset="0"/>
            </a:endParaRPr>
          </a:p>
        </p:txBody>
      </p:sp>
      <p:sp>
        <p:nvSpPr>
          <p:cNvPr id="15" name="MH_Entry_1" descr="#clear#">
            <a:hlinkClick r:id="rId14" action="ppaction://hlinksldjump"/>
          </p:cNvPr>
          <p:cNvSpPr txBox="1"/>
          <p:nvPr>
            <p:custDataLst>
              <p:tags r:id="rId3"/>
            </p:custDataLst>
          </p:nvPr>
        </p:nvSpPr>
        <p:spPr>
          <a:xfrm>
            <a:off x="7418896" y="2600186"/>
            <a:ext cx="3556610" cy="541829"/>
          </a:xfrm>
          <a:prstGeom prst="rect">
            <a:avLst/>
          </a:prstGeom>
          <a:solidFill>
            <a:schemeClr val="accent1"/>
          </a:solidFill>
          <a:ln>
            <a:no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16" name="MH_Number_1" descr="#clear#">
            <a:hlinkClick r:id="rId14" action="ppaction://hlinksldjump"/>
          </p:cNvPr>
          <p:cNvSpPr txBox="1"/>
          <p:nvPr>
            <p:custDataLst>
              <p:tags r:id="rId4"/>
            </p:custDataLst>
          </p:nvPr>
        </p:nvSpPr>
        <p:spPr>
          <a:xfrm>
            <a:off x="6601294" y="2600186"/>
            <a:ext cx="541829" cy="541829"/>
          </a:xfrm>
          <a:prstGeom prst="rect">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B</a:t>
            </a:r>
            <a:endParaRPr lang="zh-CN" altLang="en-US" dirty="0">
              <a:solidFill>
                <a:srgbClr val="FEFFFF"/>
              </a:solidFill>
              <a:latin typeface="+mj-ea"/>
              <a:ea typeface="+mj-ea"/>
              <a:cs typeface="Times New Roman" panose="02020603050405020304" pitchFamily="18" charset="0"/>
            </a:endParaRPr>
          </a:p>
        </p:txBody>
      </p:sp>
      <p:sp>
        <p:nvSpPr>
          <p:cNvPr id="18" name="MH_Entry_1" descr="#clear#">
            <a:hlinkClick r:id="rId14" action="ppaction://hlinksldjump"/>
          </p:cNvPr>
          <p:cNvSpPr txBox="1"/>
          <p:nvPr>
            <p:custDataLst>
              <p:tags r:id="rId5"/>
            </p:custDataLst>
          </p:nvPr>
        </p:nvSpPr>
        <p:spPr>
          <a:xfrm>
            <a:off x="2034096" y="3699839"/>
            <a:ext cx="3556610" cy="541829"/>
          </a:xfrm>
          <a:prstGeom prst="rect">
            <a:avLst/>
          </a:prstGeom>
          <a:solidFill>
            <a:schemeClr val="accent2"/>
          </a:solidFill>
          <a:ln>
            <a:no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0" name="MH_Number_1" descr="#clear#">
            <a:hlinkClick r:id="rId14" action="ppaction://hlinksldjump"/>
          </p:cNvPr>
          <p:cNvSpPr txBox="1"/>
          <p:nvPr>
            <p:custDataLst>
              <p:tags r:id="rId6"/>
            </p:custDataLst>
          </p:nvPr>
        </p:nvSpPr>
        <p:spPr>
          <a:xfrm>
            <a:off x="1216494" y="3699839"/>
            <a:ext cx="541829" cy="541829"/>
          </a:xfrm>
          <a:prstGeom prst="rect">
            <a:avLst/>
          </a:prstGeom>
          <a:solidFill>
            <a:schemeClr val="accent2"/>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C</a:t>
            </a:r>
            <a:endParaRPr lang="zh-CN" altLang="en-US" dirty="0">
              <a:solidFill>
                <a:srgbClr val="FEFFFF"/>
              </a:solidFill>
              <a:latin typeface="+mj-ea"/>
              <a:ea typeface="+mj-ea"/>
              <a:cs typeface="Times New Roman" panose="02020603050405020304" pitchFamily="18" charset="0"/>
            </a:endParaRPr>
          </a:p>
        </p:txBody>
      </p:sp>
      <p:sp>
        <p:nvSpPr>
          <p:cNvPr id="22" name="MH_Entry_1" descr="#clear#">
            <a:hlinkClick r:id="rId14" action="ppaction://hlinksldjump"/>
          </p:cNvPr>
          <p:cNvSpPr txBox="1"/>
          <p:nvPr>
            <p:custDataLst>
              <p:tags r:id="rId7"/>
            </p:custDataLst>
          </p:nvPr>
        </p:nvSpPr>
        <p:spPr>
          <a:xfrm>
            <a:off x="7418896" y="3699839"/>
            <a:ext cx="3556610" cy="541829"/>
          </a:xfrm>
          <a:prstGeom prst="rect">
            <a:avLst/>
          </a:prstGeom>
          <a:solidFill>
            <a:schemeClr val="accent2"/>
          </a:solidFill>
          <a:ln>
            <a:no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4" name="MH_Number_1" descr="#clear#">
            <a:hlinkClick r:id="rId14" action="ppaction://hlinksldjump"/>
          </p:cNvPr>
          <p:cNvSpPr txBox="1"/>
          <p:nvPr>
            <p:custDataLst>
              <p:tags r:id="rId8"/>
            </p:custDataLst>
          </p:nvPr>
        </p:nvSpPr>
        <p:spPr>
          <a:xfrm>
            <a:off x="6601294" y="3699839"/>
            <a:ext cx="541829" cy="541829"/>
          </a:xfrm>
          <a:prstGeom prst="rect">
            <a:avLst/>
          </a:prstGeom>
          <a:solidFill>
            <a:schemeClr val="accent2"/>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D</a:t>
            </a:r>
            <a:endParaRPr lang="zh-CN" altLang="en-US" dirty="0">
              <a:solidFill>
                <a:srgbClr val="FEFFFF"/>
              </a:solidFill>
              <a:latin typeface="+mj-ea"/>
              <a:ea typeface="+mj-ea"/>
              <a:cs typeface="Times New Roman" panose="02020603050405020304" pitchFamily="18" charset="0"/>
            </a:endParaRPr>
          </a:p>
        </p:txBody>
      </p:sp>
      <p:sp>
        <p:nvSpPr>
          <p:cNvPr id="26" name="MH_Entry_1" descr="#clear#">
            <a:hlinkClick r:id="rId14" action="ppaction://hlinksldjump"/>
          </p:cNvPr>
          <p:cNvSpPr txBox="1"/>
          <p:nvPr>
            <p:custDataLst>
              <p:tags r:id="rId9"/>
            </p:custDataLst>
          </p:nvPr>
        </p:nvSpPr>
        <p:spPr>
          <a:xfrm>
            <a:off x="2034096" y="4799492"/>
            <a:ext cx="3556610" cy="541829"/>
          </a:xfrm>
          <a:prstGeom prst="rect">
            <a:avLst/>
          </a:prstGeom>
          <a:solidFill>
            <a:schemeClr val="accent3"/>
          </a:solidFill>
          <a:ln>
            <a:no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28" name="MH_Number_1" descr="#clear#">
            <a:hlinkClick r:id="rId14" action="ppaction://hlinksldjump"/>
          </p:cNvPr>
          <p:cNvSpPr txBox="1"/>
          <p:nvPr>
            <p:custDataLst>
              <p:tags r:id="rId10"/>
            </p:custDataLst>
          </p:nvPr>
        </p:nvSpPr>
        <p:spPr>
          <a:xfrm>
            <a:off x="1216494" y="4799492"/>
            <a:ext cx="541829" cy="541829"/>
          </a:xfrm>
          <a:prstGeom prst="rect">
            <a:avLst/>
          </a:prstGeom>
          <a:solidFill>
            <a:schemeClr val="accent3"/>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E</a:t>
            </a:r>
            <a:endParaRPr lang="zh-CN" altLang="en-US" dirty="0">
              <a:solidFill>
                <a:srgbClr val="FEFFFF"/>
              </a:solidFill>
              <a:latin typeface="+mj-ea"/>
              <a:ea typeface="+mj-ea"/>
              <a:cs typeface="Times New Roman" panose="02020603050405020304" pitchFamily="18" charset="0"/>
            </a:endParaRPr>
          </a:p>
        </p:txBody>
      </p:sp>
      <p:sp>
        <p:nvSpPr>
          <p:cNvPr id="30" name="MH_Entry_1" descr="#clear#">
            <a:hlinkClick r:id="rId14" action="ppaction://hlinksldjump"/>
          </p:cNvPr>
          <p:cNvSpPr txBox="1"/>
          <p:nvPr>
            <p:custDataLst>
              <p:tags r:id="rId11"/>
            </p:custDataLst>
          </p:nvPr>
        </p:nvSpPr>
        <p:spPr>
          <a:xfrm>
            <a:off x="7418896" y="4799492"/>
            <a:ext cx="3556610" cy="541829"/>
          </a:xfrm>
          <a:prstGeom prst="rect">
            <a:avLst/>
          </a:prstGeom>
          <a:solidFill>
            <a:schemeClr val="accent3"/>
          </a:solidFill>
          <a:ln>
            <a:no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p>
        </p:txBody>
      </p:sp>
      <p:sp>
        <p:nvSpPr>
          <p:cNvPr id="31" name="MH_Number_1" descr="#clear#">
            <a:hlinkClick r:id="rId14" action="ppaction://hlinksldjump"/>
          </p:cNvPr>
          <p:cNvSpPr txBox="1"/>
          <p:nvPr>
            <p:custDataLst>
              <p:tags r:id="rId12"/>
            </p:custDataLst>
          </p:nvPr>
        </p:nvSpPr>
        <p:spPr>
          <a:xfrm>
            <a:off x="6601294" y="4799492"/>
            <a:ext cx="541829" cy="541829"/>
          </a:xfrm>
          <a:prstGeom prst="rect">
            <a:avLst/>
          </a:prstGeom>
          <a:solidFill>
            <a:schemeClr val="accent3"/>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F</a:t>
            </a:r>
            <a:endParaRPr lang="zh-CN" altLang="en-US"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KSO_Shape"/>
          <p:cNvSpPr/>
          <p:nvPr/>
        </p:nvSpPr>
        <p:spPr bwMode="auto">
          <a:xfrm>
            <a:off x="1083570"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4" name="椭圆 23" descr="#clear#"/>
          <p:cNvSpPr/>
          <p:nvPr/>
        </p:nvSpPr>
        <p:spPr>
          <a:xfrm>
            <a:off x="1537710" y="4398260"/>
            <a:ext cx="633764" cy="633764"/>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A</a:t>
            </a:r>
            <a:endParaRPr lang="zh-CN" altLang="en-US" sz="2400" dirty="0">
              <a:solidFill>
                <a:srgbClr val="4C4D4D"/>
              </a:solidFill>
            </a:endParaRPr>
          </a:p>
        </p:txBody>
      </p:sp>
      <p:sp>
        <p:nvSpPr>
          <p:cNvPr id="25" name="矩形 24" descr="#clear#"/>
          <p:cNvSpPr/>
          <p:nvPr/>
        </p:nvSpPr>
        <p:spPr>
          <a:xfrm>
            <a:off x="596036"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3911176"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2"/>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7" name="椭圆 26" descr="#clear#"/>
          <p:cNvSpPr/>
          <p:nvPr/>
        </p:nvSpPr>
        <p:spPr>
          <a:xfrm>
            <a:off x="4365316" y="4398260"/>
            <a:ext cx="633764" cy="633764"/>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B</a:t>
            </a:r>
            <a:endParaRPr lang="zh-CN" altLang="en-US" sz="2400" dirty="0">
              <a:solidFill>
                <a:srgbClr val="4C4D4D"/>
              </a:solidFill>
            </a:endParaRPr>
          </a:p>
        </p:txBody>
      </p:sp>
      <p:sp>
        <p:nvSpPr>
          <p:cNvPr id="28" name="矩形 27" descr="#clear#"/>
          <p:cNvSpPr/>
          <p:nvPr/>
        </p:nvSpPr>
        <p:spPr>
          <a:xfrm>
            <a:off x="3423642"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6738782"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3"/>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0" name="椭圆 29" descr="#clear#"/>
          <p:cNvSpPr/>
          <p:nvPr/>
        </p:nvSpPr>
        <p:spPr>
          <a:xfrm>
            <a:off x="7192922" y="4398260"/>
            <a:ext cx="633764" cy="633764"/>
          </a:xfrm>
          <a:prstGeom prst="ellipse">
            <a:avLst/>
          </a:prstGeom>
          <a:solidFill>
            <a:srgbClr val="FEFFFF"/>
          </a:solidFill>
          <a:ln w="3175">
            <a:solidFill>
              <a:schemeClr val="accent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C</a:t>
            </a:r>
            <a:endParaRPr lang="zh-CN" altLang="en-US" sz="2400" dirty="0">
              <a:solidFill>
                <a:srgbClr val="4C4D4D"/>
              </a:solidFill>
            </a:endParaRPr>
          </a:p>
        </p:txBody>
      </p:sp>
      <p:sp>
        <p:nvSpPr>
          <p:cNvPr id="31" name="矩形 30" descr="#clear#"/>
          <p:cNvSpPr/>
          <p:nvPr/>
        </p:nvSpPr>
        <p:spPr>
          <a:xfrm>
            <a:off x="6251248"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bwMode="auto">
          <a:xfrm>
            <a:off x="9566388" y="3621694"/>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4"/>
          </a:solidFill>
          <a:ln>
            <a:noFill/>
          </a:ln>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3" name="椭圆 32" descr="#clear#"/>
          <p:cNvSpPr/>
          <p:nvPr/>
        </p:nvSpPr>
        <p:spPr>
          <a:xfrm>
            <a:off x="10020528" y="4398260"/>
            <a:ext cx="633764" cy="633764"/>
          </a:xfrm>
          <a:prstGeom prst="ellipse">
            <a:avLst/>
          </a:prstGeom>
          <a:solidFill>
            <a:srgbClr val="FEFFFF"/>
          </a:solidFill>
          <a:ln w="3175">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4C4D4D"/>
                </a:solidFill>
              </a:rPr>
              <a:t>D</a:t>
            </a:r>
            <a:endParaRPr lang="zh-CN" altLang="en-US" sz="2400" dirty="0">
              <a:solidFill>
                <a:srgbClr val="4C4D4D"/>
              </a:solidFill>
            </a:endParaRPr>
          </a:p>
        </p:txBody>
      </p:sp>
      <p:sp>
        <p:nvSpPr>
          <p:cNvPr id="34" name="矩形 33" descr="#clear#"/>
          <p:cNvSpPr/>
          <p:nvPr/>
        </p:nvSpPr>
        <p:spPr>
          <a:xfrm>
            <a:off x="9078854" y="518492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矩形 34" descr="#clear#"/>
          <p:cNvSpPr/>
          <p:nvPr/>
        </p:nvSpPr>
        <p:spPr>
          <a:xfrm>
            <a:off x="1136129" y="1988925"/>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6" name="直接连接符 35"/>
          <p:cNvCxnSpPr/>
          <p:nvPr/>
        </p:nvCxnSpPr>
        <p:spPr>
          <a:xfrm>
            <a:off x="984271" y="3115681"/>
            <a:ext cx="10223458" cy="0"/>
          </a:xfrm>
          <a:prstGeom prst="line">
            <a:avLst/>
          </a:prstGeom>
          <a:ln>
            <a:solidFill>
              <a:schemeClr val="tx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椭圆 15"/>
          <p:cNvSpPr/>
          <p:nvPr/>
        </p:nvSpPr>
        <p:spPr bwMode="auto">
          <a:xfrm>
            <a:off x="5033145" y="3442264"/>
            <a:ext cx="2125711" cy="1834498"/>
          </a:xfrm>
          <a:prstGeom prst="ellipse">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7" name="KSO_Shape"/>
          <p:cNvSpPr/>
          <p:nvPr/>
        </p:nvSpPr>
        <p:spPr>
          <a:xfrm>
            <a:off x="5650469" y="3674081"/>
            <a:ext cx="891062" cy="1370864"/>
          </a:xfrm>
          <a:custGeom>
            <a:avLst/>
            <a:gdLst>
              <a:gd name="connsiteX0" fmla="*/ 1569114 w 3604952"/>
              <a:gd name="connsiteY0" fmla="*/ 5211012 h 5550702"/>
              <a:gd name="connsiteX1" fmla="*/ 2035839 w 3604952"/>
              <a:gd name="connsiteY1" fmla="*/ 5211012 h 5550702"/>
              <a:gd name="connsiteX2" fmla="*/ 2035839 w 3604952"/>
              <a:gd name="connsiteY2" fmla="*/ 5550702 h 5550702"/>
              <a:gd name="connsiteX3" fmla="*/ 1569114 w 3604952"/>
              <a:gd name="connsiteY3" fmla="*/ 5550702 h 5550702"/>
              <a:gd name="connsiteX4" fmla="*/ 1045239 w 3604952"/>
              <a:gd name="connsiteY4" fmla="*/ 4710950 h 5550702"/>
              <a:gd name="connsiteX5" fmla="*/ 2559714 w 3604952"/>
              <a:gd name="connsiteY5" fmla="*/ 4710950 h 5550702"/>
              <a:gd name="connsiteX6" fmla="*/ 2559714 w 3604952"/>
              <a:gd name="connsiteY6" fmla="*/ 4972888 h 5550702"/>
              <a:gd name="connsiteX7" fmla="*/ 1045239 w 3604952"/>
              <a:gd name="connsiteY7" fmla="*/ 4972888 h 5550702"/>
              <a:gd name="connsiteX8" fmla="*/ 1045239 w 3604952"/>
              <a:gd name="connsiteY8" fmla="*/ 4210887 h 5550702"/>
              <a:gd name="connsiteX9" fmla="*/ 2559714 w 3604952"/>
              <a:gd name="connsiteY9" fmla="*/ 4210887 h 5550702"/>
              <a:gd name="connsiteX10" fmla="*/ 2559714 w 3604952"/>
              <a:gd name="connsiteY10" fmla="*/ 4472825 h 5550702"/>
              <a:gd name="connsiteX11" fmla="*/ 1045239 w 3604952"/>
              <a:gd name="connsiteY11" fmla="*/ 4472825 h 5550702"/>
              <a:gd name="connsiteX12" fmla="*/ 1802476 w 3604952"/>
              <a:gd name="connsiteY12" fmla="*/ 0 h 5550702"/>
              <a:gd name="connsiteX13" fmla="*/ 3604952 w 3604952"/>
              <a:gd name="connsiteY13" fmla="*/ 1857794 h 5550702"/>
              <a:gd name="connsiteX14" fmla="*/ 2661643 w 3604952"/>
              <a:gd name="connsiteY14" fmla="*/ 3491362 h 5550702"/>
              <a:gd name="connsiteX15" fmla="*/ 2559714 w 3604952"/>
              <a:gd name="connsiteY15" fmla="*/ 3541971 h 5550702"/>
              <a:gd name="connsiteX16" fmla="*/ 2559714 w 3604952"/>
              <a:gd name="connsiteY16" fmla="*/ 3972762 h 5550702"/>
              <a:gd name="connsiteX17" fmla="*/ 1045239 w 3604952"/>
              <a:gd name="connsiteY17" fmla="*/ 3972762 h 5550702"/>
              <a:gd name="connsiteX18" fmla="*/ 1045239 w 3604952"/>
              <a:gd name="connsiteY18" fmla="*/ 3541971 h 5550702"/>
              <a:gd name="connsiteX19" fmla="*/ 943309 w 3604952"/>
              <a:gd name="connsiteY19" fmla="*/ 3491362 h 5550702"/>
              <a:gd name="connsiteX20" fmla="*/ 0 w 3604952"/>
              <a:gd name="connsiteY20" fmla="*/ 1857794 h 5550702"/>
              <a:gd name="connsiteX21" fmla="*/ 1802476 w 3604952"/>
              <a:gd name="connsiteY21" fmla="*/ 0 h 555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04952" h="5550702">
                <a:moveTo>
                  <a:pt x="1569114" y="5211012"/>
                </a:moveTo>
                <a:lnTo>
                  <a:pt x="2035839" y="5211012"/>
                </a:lnTo>
                <a:lnTo>
                  <a:pt x="2035839" y="5550702"/>
                </a:lnTo>
                <a:lnTo>
                  <a:pt x="1569114" y="5550702"/>
                </a:lnTo>
                <a:close/>
                <a:moveTo>
                  <a:pt x="1045239" y="4710950"/>
                </a:moveTo>
                <a:lnTo>
                  <a:pt x="2559714" y="4710950"/>
                </a:lnTo>
                <a:lnTo>
                  <a:pt x="2559714" y="4972888"/>
                </a:lnTo>
                <a:lnTo>
                  <a:pt x="1045239" y="4972888"/>
                </a:lnTo>
                <a:close/>
                <a:moveTo>
                  <a:pt x="1045239" y="4210887"/>
                </a:moveTo>
                <a:lnTo>
                  <a:pt x="2559714" y="4210887"/>
                </a:lnTo>
                <a:lnTo>
                  <a:pt x="2559714" y="4472825"/>
                </a:lnTo>
                <a:lnTo>
                  <a:pt x="1045239" y="4472825"/>
                </a:lnTo>
                <a:close/>
                <a:moveTo>
                  <a:pt x="1802476" y="0"/>
                </a:moveTo>
                <a:cubicBezTo>
                  <a:pt x="2797956" y="0"/>
                  <a:pt x="3604952" y="831763"/>
                  <a:pt x="3604952" y="1857794"/>
                </a:cubicBezTo>
                <a:cubicBezTo>
                  <a:pt x="3604952" y="2563190"/>
                  <a:pt x="3223520" y="3176765"/>
                  <a:pt x="2661643" y="3491362"/>
                </a:cubicBezTo>
                <a:lnTo>
                  <a:pt x="2559714" y="3541971"/>
                </a:lnTo>
                <a:lnTo>
                  <a:pt x="2559714" y="3972762"/>
                </a:lnTo>
                <a:lnTo>
                  <a:pt x="1045239" y="3972762"/>
                </a:lnTo>
                <a:lnTo>
                  <a:pt x="1045239" y="3541971"/>
                </a:lnTo>
                <a:lnTo>
                  <a:pt x="943309" y="3491362"/>
                </a:lnTo>
                <a:cubicBezTo>
                  <a:pt x="381432" y="3176765"/>
                  <a:pt x="0" y="2563190"/>
                  <a:pt x="0" y="1857794"/>
                </a:cubicBezTo>
                <a:cubicBezTo>
                  <a:pt x="0" y="831763"/>
                  <a:pt x="806996" y="0"/>
                  <a:pt x="1802476" y="0"/>
                </a:cubicBez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pPr>
            <a:endParaRPr lang="zh-CN" altLang="en-US" dirty="0">
              <a:solidFill>
                <a:srgbClr val="FFFFFF"/>
              </a:solidFill>
              <a:ea typeface="宋体" panose="02010600030101010101" pitchFamily="2" charset="-122"/>
            </a:endParaRPr>
          </a:p>
        </p:txBody>
      </p:sp>
      <p:sp>
        <p:nvSpPr>
          <p:cNvPr id="18" name="矩形 17" descr="#clear#"/>
          <p:cNvSpPr/>
          <p:nvPr/>
        </p:nvSpPr>
        <p:spPr>
          <a:xfrm>
            <a:off x="117012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文本框 18" descr="#clear#"/>
          <p:cNvSpPr txBox="1"/>
          <p:nvPr/>
        </p:nvSpPr>
        <p:spPr>
          <a:xfrm>
            <a:off x="1666096" y="2214835"/>
            <a:ext cx="1546572" cy="830997"/>
          </a:xfrm>
          <a:prstGeom prst="rect">
            <a:avLst/>
          </a:prstGeom>
          <a:solidFill>
            <a:schemeClr val="accent2"/>
          </a:solidFill>
        </p:spPr>
        <p:txBody>
          <a:bodyPr wrap="square" rtlCol="0">
            <a:spAutoFit/>
          </a:bodyPr>
          <a:lstStyle/>
          <a:p>
            <a:pPr algn="ctr"/>
            <a:r>
              <a:rPr lang="en-US" altLang="zh-CN" sz="4800" b="1" dirty="0">
                <a:solidFill>
                  <a:srgbClr val="FFFFFF"/>
                </a:solidFill>
                <a:latin typeface="+mj-ea"/>
                <a:ea typeface="+mj-ea"/>
              </a:rPr>
              <a:t>78</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20" name="矩形 19" descr="#clear#"/>
          <p:cNvSpPr/>
          <p:nvPr/>
        </p:nvSpPr>
        <p:spPr>
          <a:xfrm>
            <a:off x="859254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descr="#clear#"/>
          <p:cNvSpPr txBox="1"/>
          <p:nvPr/>
        </p:nvSpPr>
        <p:spPr>
          <a:xfrm>
            <a:off x="9088516" y="2214835"/>
            <a:ext cx="1546572" cy="830997"/>
          </a:xfrm>
          <a:prstGeom prst="rect">
            <a:avLst/>
          </a:prstGeom>
          <a:solidFill>
            <a:schemeClr val="accent3"/>
          </a:solidFill>
        </p:spPr>
        <p:txBody>
          <a:bodyPr wrap="square" rtlCol="0">
            <a:spAutoFit/>
          </a:bodyPr>
          <a:lstStyle/>
          <a:p>
            <a:pPr algn="ctr"/>
            <a:r>
              <a:rPr lang="en-US" altLang="zh-CN" sz="4800" b="1" dirty="0">
                <a:solidFill>
                  <a:srgbClr val="FFFFFF"/>
                </a:solidFill>
                <a:latin typeface="+mj-ea"/>
                <a:ea typeface="+mj-ea"/>
              </a:rPr>
              <a:t>93</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22" name="KSO_Shape"/>
          <p:cNvSpPr/>
          <p:nvPr/>
        </p:nvSpPr>
        <p:spPr>
          <a:xfrm>
            <a:off x="5143500" y="2329447"/>
            <a:ext cx="1905000" cy="1228725"/>
          </a:xfrm>
          <a:custGeom>
            <a:avLst/>
            <a:gdLst>
              <a:gd name="connsiteX0" fmla="*/ 80252 w 547281"/>
              <a:gd name="connsiteY0" fmla="*/ 0 h 352719"/>
              <a:gd name="connsiteX1" fmla="*/ 160503 w 547281"/>
              <a:gd name="connsiteY1" fmla="*/ 138365 h 352719"/>
              <a:gd name="connsiteX2" fmla="*/ 130575 w 547281"/>
              <a:gd name="connsiteY2" fmla="*/ 138365 h 352719"/>
              <a:gd name="connsiteX3" fmla="*/ 130692 w 547281"/>
              <a:gd name="connsiteY3" fmla="*/ 138567 h 352719"/>
              <a:gd name="connsiteX4" fmla="*/ 102036 w 547281"/>
              <a:gd name="connsiteY4" fmla="*/ 138567 h 352719"/>
              <a:gd name="connsiteX5" fmla="*/ 274781 w 547281"/>
              <a:gd name="connsiteY5" fmla="*/ 309547 h 352719"/>
              <a:gd name="connsiteX6" fmla="*/ 447526 w 547281"/>
              <a:gd name="connsiteY6" fmla="*/ 138567 h 352719"/>
              <a:gd name="connsiteX7" fmla="*/ 416589 w 547281"/>
              <a:gd name="connsiteY7" fmla="*/ 138567 h 352719"/>
              <a:gd name="connsiteX8" fmla="*/ 416706 w 547281"/>
              <a:gd name="connsiteY8" fmla="*/ 138365 h 352719"/>
              <a:gd name="connsiteX9" fmla="*/ 386778 w 547281"/>
              <a:gd name="connsiteY9" fmla="*/ 138365 h 352719"/>
              <a:gd name="connsiteX10" fmla="*/ 467030 w 547281"/>
              <a:gd name="connsiteY10" fmla="*/ 0 h 352719"/>
              <a:gd name="connsiteX11" fmla="*/ 547281 w 547281"/>
              <a:gd name="connsiteY11" fmla="*/ 138365 h 352719"/>
              <a:gd name="connsiteX12" fmla="*/ 517161 w 547281"/>
              <a:gd name="connsiteY12" fmla="*/ 138365 h 352719"/>
              <a:gd name="connsiteX13" fmla="*/ 517278 w 547281"/>
              <a:gd name="connsiteY13" fmla="*/ 138567 h 352719"/>
              <a:gd name="connsiteX14" fmla="*/ 490698 w 547281"/>
              <a:gd name="connsiteY14" fmla="*/ 138567 h 352719"/>
              <a:gd name="connsiteX15" fmla="*/ 274781 w 547281"/>
              <a:gd name="connsiteY15" fmla="*/ 352719 h 352719"/>
              <a:gd name="connsiteX16" fmla="*/ 58865 w 547281"/>
              <a:gd name="connsiteY16" fmla="*/ 138567 h 352719"/>
              <a:gd name="connsiteX17" fmla="*/ 30002 w 547281"/>
              <a:gd name="connsiteY17" fmla="*/ 138567 h 352719"/>
              <a:gd name="connsiteX18" fmla="*/ 30119 w 547281"/>
              <a:gd name="connsiteY18" fmla="*/ 138365 h 352719"/>
              <a:gd name="connsiteX19" fmla="*/ 0 w 547281"/>
              <a:gd name="connsiteY19" fmla="*/ 138365 h 352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7281" h="352719">
                <a:moveTo>
                  <a:pt x="80252" y="0"/>
                </a:moveTo>
                <a:lnTo>
                  <a:pt x="160503" y="138365"/>
                </a:lnTo>
                <a:lnTo>
                  <a:pt x="130575" y="138365"/>
                </a:lnTo>
                <a:lnTo>
                  <a:pt x="130692" y="138567"/>
                </a:lnTo>
                <a:lnTo>
                  <a:pt x="102036" y="138567"/>
                </a:lnTo>
                <a:cubicBezTo>
                  <a:pt x="102949" y="233167"/>
                  <a:pt x="179946" y="309547"/>
                  <a:pt x="274781" y="309547"/>
                </a:cubicBezTo>
                <a:cubicBezTo>
                  <a:pt x="369617" y="309547"/>
                  <a:pt x="446613" y="233167"/>
                  <a:pt x="447526" y="138567"/>
                </a:cubicBezTo>
                <a:lnTo>
                  <a:pt x="416589" y="138567"/>
                </a:lnTo>
                <a:lnTo>
                  <a:pt x="416706" y="138365"/>
                </a:lnTo>
                <a:lnTo>
                  <a:pt x="386778" y="138365"/>
                </a:lnTo>
                <a:lnTo>
                  <a:pt x="467030" y="0"/>
                </a:lnTo>
                <a:lnTo>
                  <a:pt x="547281" y="138365"/>
                </a:lnTo>
                <a:lnTo>
                  <a:pt x="517161" y="138365"/>
                </a:lnTo>
                <a:lnTo>
                  <a:pt x="517278" y="138567"/>
                </a:lnTo>
                <a:lnTo>
                  <a:pt x="490698" y="138567"/>
                </a:lnTo>
                <a:cubicBezTo>
                  <a:pt x="489786" y="257011"/>
                  <a:pt x="393460" y="352719"/>
                  <a:pt x="274781" y="352719"/>
                </a:cubicBezTo>
                <a:cubicBezTo>
                  <a:pt x="156102" y="352719"/>
                  <a:pt x="59777" y="257011"/>
                  <a:pt x="58865" y="138567"/>
                </a:cubicBezTo>
                <a:lnTo>
                  <a:pt x="30002" y="138567"/>
                </a:lnTo>
                <a:lnTo>
                  <a:pt x="30119" y="138365"/>
                </a:lnTo>
                <a:lnTo>
                  <a:pt x="0" y="1383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3" name="矩形 22" descr="#clear#"/>
          <p:cNvSpPr/>
          <p:nvPr/>
        </p:nvSpPr>
        <p:spPr>
          <a:xfrm>
            <a:off x="4837445" y="5276762"/>
            <a:ext cx="2517111" cy="1211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矩形 21"/>
          <p:cNvSpPr/>
          <p:nvPr/>
        </p:nvSpPr>
        <p:spPr>
          <a:xfrm>
            <a:off x="9532117" y="1942288"/>
            <a:ext cx="1472454" cy="13415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 name="矩形 23"/>
          <p:cNvSpPr/>
          <p:nvPr/>
        </p:nvSpPr>
        <p:spPr>
          <a:xfrm>
            <a:off x="3968992" y="1942288"/>
            <a:ext cx="1472454" cy="13415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矩形 24"/>
          <p:cNvSpPr/>
          <p:nvPr/>
        </p:nvSpPr>
        <p:spPr>
          <a:xfrm>
            <a:off x="1187430" y="1942288"/>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Freeform 101"/>
          <p:cNvSpPr>
            <a:spLocks noEditPoints="1"/>
          </p:cNvSpPr>
          <p:nvPr/>
        </p:nvSpPr>
        <p:spPr bwMode="auto">
          <a:xfrm>
            <a:off x="1519390" y="2345184"/>
            <a:ext cx="808535" cy="535777"/>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rgbClr val="FFFFFF"/>
          </a:solid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0" name="矩形 29"/>
          <p:cNvSpPr/>
          <p:nvPr/>
        </p:nvSpPr>
        <p:spPr>
          <a:xfrm>
            <a:off x="6750554" y="1942288"/>
            <a:ext cx="1472454" cy="13415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1" name="KSO_Shape"/>
          <p:cNvSpPr/>
          <p:nvPr/>
        </p:nvSpPr>
        <p:spPr bwMode="auto">
          <a:xfrm>
            <a:off x="7147535" y="2334325"/>
            <a:ext cx="678493" cy="55749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32" name="KSO_Shape"/>
          <p:cNvSpPr/>
          <p:nvPr/>
        </p:nvSpPr>
        <p:spPr bwMode="auto">
          <a:xfrm>
            <a:off x="4341770" y="2249623"/>
            <a:ext cx="726898" cy="726898"/>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3" name="KSO_Shape"/>
          <p:cNvSpPr/>
          <p:nvPr/>
        </p:nvSpPr>
        <p:spPr>
          <a:xfrm>
            <a:off x="9924899" y="2200112"/>
            <a:ext cx="686891" cy="825921"/>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48" name="矩形 47" descr="#clear#"/>
          <p:cNvSpPr/>
          <p:nvPr/>
        </p:nvSpPr>
        <p:spPr>
          <a:xfrm>
            <a:off x="1058180" y="4111993"/>
            <a:ext cx="4509873" cy="2130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9" name="矩形 48" descr="#clear#"/>
          <p:cNvSpPr/>
          <p:nvPr/>
        </p:nvSpPr>
        <p:spPr>
          <a:xfrm>
            <a:off x="6638010" y="4111993"/>
            <a:ext cx="4509873" cy="2130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3" name="矩形 12" descr="#clear#"/>
          <p:cNvSpPr/>
          <p:nvPr/>
        </p:nvSpPr>
        <p:spPr>
          <a:xfrm>
            <a:off x="1187430" y="3429000"/>
            <a:ext cx="4254016" cy="760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b="1" u="sng" dirty="0">
                <a:solidFill>
                  <a:schemeClr val="tx1"/>
                </a:solidFill>
                <a:latin typeface="+mj-ea"/>
                <a:ea typeface="+mj-ea"/>
              </a:rPr>
              <a:t>请输入小标题</a:t>
            </a:r>
            <a:endParaRPr lang="zh-CN" altLang="zh-CN" sz="2000" b="1" u="sng" dirty="0">
              <a:solidFill>
                <a:schemeClr val="tx1"/>
              </a:solidFill>
              <a:latin typeface="+mj-ea"/>
              <a:ea typeface="+mj-ea"/>
            </a:endParaRPr>
          </a:p>
        </p:txBody>
      </p:sp>
      <p:sp>
        <p:nvSpPr>
          <p:cNvPr id="14" name="矩形 13" descr="#clear#"/>
          <p:cNvSpPr/>
          <p:nvPr/>
        </p:nvSpPr>
        <p:spPr>
          <a:xfrm>
            <a:off x="6750554" y="3429000"/>
            <a:ext cx="4254016" cy="760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b="1" u="sng" dirty="0">
                <a:solidFill>
                  <a:schemeClr val="tx1"/>
                </a:solidFill>
                <a:latin typeface="+mj-ea"/>
                <a:ea typeface="+mj-ea"/>
              </a:rPr>
              <a:t>请输入小标题</a:t>
            </a:r>
            <a:endParaRPr lang="zh-CN" altLang="zh-CN" sz="2000" b="1" u="sng" dirty="0">
              <a:solidFill>
                <a:schemeClr val="tx1"/>
              </a:solidFill>
              <a:latin typeface="+mj-ea"/>
              <a:ea typeface="+mj-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MH_Other_1"/>
          <p:cNvSpPr/>
          <p:nvPr>
            <p:custDataLst>
              <p:tags r:id="rId1"/>
            </p:custDataLst>
          </p:nvPr>
        </p:nvSpPr>
        <p:spPr>
          <a:xfrm rot="1800000">
            <a:off x="2384436" y="2585846"/>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8" name="MH_Other_2"/>
          <p:cNvSpPr/>
          <p:nvPr>
            <p:custDataLst>
              <p:tags r:id="rId2"/>
            </p:custDataLst>
          </p:nvPr>
        </p:nvSpPr>
        <p:spPr>
          <a:xfrm>
            <a:off x="2016001" y="4645276"/>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3"/>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19" name="MH_Other_3"/>
          <p:cNvSpPr/>
          <p:nvPr>
            <p:custDataLst>
              <p:tags r:id="rId3"/>
            </p:custDataLst>
          </p:nvPr>
        </p:nvSpPr>
        <p:spPr>
          <a:xfrm rot="9000000">
            <a:off x="3640930" y="2710351"/>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2"/>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8" name="MH_Other_4"/>
          <p:cNvSpPr/>
          <p:nvPr>
            <p:custDataLst>
              <p:tags r:id="rId4"/>
            </p:custDataLst>
          </p:nvPr>
        </p:nvSpPr>
        <p:spPr>
          <a:xfrm rot="1800000">
            <a:off x="2623284" y="2959363"/>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9" name="MH_Other_5"/>
          <p:cNvSpPr/>
          <p:nvPr>
            <p:custDataLst>
              <p:tags r:id="rId5"/>
            </p:custDataLst>
          </p:nvPr>
        </p:nvSpPr>
        <p:spPr>
          <a:xfrm>
            <a:off x="1765717" y="4889206"/>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3"/>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30" name="MH_Other_6"/>
          <p:cNvSpPr/>
          <p:nvPr>
            <p:custDataLst>
              <p:tags r:id="rId6"/>
            </p:custDataLst>
          </p:nvPr>
        </p:nvSpPr>
        <p:spPr>
          <a:xfrm rot="9000000">
            <a:off x="3469417" y="3238867"/>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2"/>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31" name="矩形 30" descr="#clear#"/>
          <p:cNvSpPr/>
          <p:nvPr/>
        </p:nvSpPr>
        <p:spPr>
          <a:xfrm>
            <a:off x="1883479" y="5185220"/>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32" name="矩形 31" descr="#clear#"/>
          <p:cNvSpPr/>
          <p:nvPr/>
        </p:nvSpPr>
        <p:spPr>
          <a:xfrm rot="3600788">
            <a:off x="3167327" y="3055593"/>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33" name="矩形 32" descr="#clear#"/>
          <p:cNvSpPr/>
          <p:nvPr/>
        </p:nvSpPr>
        <p:spPr>
          <a:xfrm rot="18030656">
            <a:off x="660183" y="2945185"/>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34" name="矩形 33" descr="#clear#"/>
          <p:cNvSpPr/>
          <p:nvPr/>
        </p:nvSpPr>
        <p:spPr>
          <a:xfrm>
            <a:off x="6644904" y="1554579"/>
            <a:ext cx="4726807" cy="1493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文本框 34" descr="#clear#"/>
          <p:cNvSpPr txBox="1"/>
          <p:nvPr/>
        </p:nvSpPr>
        <p:spPr>
          <a:xfrm>
            <a:off x="6004075" y="212519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6" name="矩形 35" descr="#clear#"/>
          <p:cNvSpPr/>
          <p:nvPr/>
        </p:nvSpPr>
        <p:spPr>
          <a:xfrm>
            <a:off x="6644904" y="3353356"/>
            <a:ext cx="4726807" cy="1493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文本框 36" descr="#clear#"/>
          <p:cNvSpPr txBox="1"/>
          <p:nvPr/>
        </p:nvSpPr>
        <p:spPr>
          <a:xfrm>
            <a:off x="6004075" y="3923974"/>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8" name="矩形 37" descr="#clear#"/>
          <p:cNvSpPr/>
          <p:nvPr/>
        </p:nvSpPr>
        <p:spPr>
          <a:xfrm>
            <a:off x="6644904" y="5152133"/>
            <a:ext cx="4726807" cy="1493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9" name="文本框 38" descr="#clear#"/>
          <p:cNvSpPr txBox="1"/>
          <p:nvPr/>
        </p:nvSpPr>
        <p:spPr>
          <a:xfrm>
            <a:off x="6004075" y="572275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자유형 55"/>
          <p:cNvSpPr/>
          <p:nvPr/>
        </p:nvSpPr>
        <p:spPr bwMode="auto">
          <a:xfrm flipH="1">
            <a:off x="4417350" y="3949574"/>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1" name="자유형 55"/>
          <p:cNvSpPr/>
          <p:nvPr/>
        </p:nvSpPr>
        <p:spPr bwMode="auto">
          <a:xfrm flipH="1">
            <a:off x="5919488" y="3949574"/>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3">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2" name="자유형 62" descr="#clear#"/>
          <p:cNvSpPr/>
          <p:nvPr/>
        </p:nvSpPr>
        <p:spPr bwMode="auto">
          <a:xfrm>
            <a:off x="4032869" y="2883045"/>
            <a:ext cx="1076755" cy="2551285"/>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23" name="자유형 54"/>
          <p:cNvSpPr/>
          <p:nvPr/>
        </p:nvSpPr>
        <p:spPr bwMode="auto">
          <a:xfrm flipH="1">
            <a:off x="5159728" y="3949574"/>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2">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4" name="자유형 57"/>
          <p:cNvSpPr/>
          <p:nvPr/>
        </p:nvSpPr>
        <p:spPr bwMode="auto">
          <a:xfrm>
            <a:off x="4788538" y="3949574"/>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5" name="자유형 62" descr="#clear#"/>
          <p:cNvSpPr/>
          <p:nvPr/>
        </p:nvSpPr>
        <p:spPr bwMode="auto">
          <a:xfrm>
            <a:off x="5535007" y="2883045"/>
            <a:ext cx="1076755" cy="2551285"/>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26" name="자유형 54"/>
          <p:cNvSpPr/>
          <p:nvPr/>
        </p:nvSpPr>
        <p:spPr bwMode="auto">
          <a:xfrm flipH="1">
            <a:off x="6661866" y="3949574"/>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7" name="자유형 57"/>
          <p:cNvSpPr/>
          <p:nvPr/>
        </p:nvSpPr>
        <p:spPr bwMode="auto">
          <a:xfrm>
            <a:off x="6290676" y="3949574"/>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8" name="자유형 62" descr="#clear#"/>
          <p:cNvSpPr/>
          <p:nvPr/>
        </p:nvSpPr>
        <p:spPr bwMode="auto">
          <a:xfrm>
            <a:off x="7037145" y="2883045"/>
            <a:ext cx="1076755" cy="2551285"/>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39" name="타원 108" descr="#clear#"/>
          <p:cNvSpPr/>
          <p:nvPr/>
        </p:nvSpPr>
        <p:spPr>
          <a:xfrm>
            <a:off x="3381244" y="5433308"/>
            <a:ext cx="4779322"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46" name="Rectangle 42" descr="#clear#"/>
          <p:cNvSpPr>
            <a:spLocks noChangeArrowheads="1"/>
          </p:cNvSpPr>
          <p:nvPr/>
        </p:nvSpPr>
        <p:spPr bwMode="auto">
          <a:xfrm>
            <a:off x="3670466" y="1549786"/>
            <a:ext cx="1619654"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400" dirty="0">
                <a:latin typeface="+mn-lt"/>
              </a:rPr>
              <a:t>68</a:t>
            </a:r>
            <a:r>
              <a:rPr lang="en-US" altLang="zh-CN" sz="2000" dirty="0">
                <a:latin typeface="+mn-lt"/>
              </a:rPr>
              <a:t>%</a:t>
            </a:r>
          </a:p>
          <a:p>
            <a:pPr algn="ctr">
              <a:defRPr/>
            </a:pPr>
            <a:r>
              <a:rPr lang="zh-CN" altLang="en-US" sz="2000" dirty="0">
                <a:latin typeface="+mn-lt"/>
              </a:rPr>
              <a:t>文本</a:t>
            </a:r>
            <a:endParaRPr lang="zh-CN" altLang="en-US" sz="3200" dirty="0">
              <a:latin typeface="+mn-lt"/>
            </a:endParaRPr>
          </a:p>
        </p:txBody>
      </p:sp>
      <p:sp>
        <p:nvSpPr>
          <p:cNvPr id="48" name="Rectangle 42" descr="#clear#"/>
          <p:cNvSpPr>
            <a:spLocks noChangeArrowheads="1"/>
          </p:cNvSpPr>
          <p:nvPr/>
        </p:nvSpPr>
        <p:spPr bwMode="auto">
          <a:xfrm>
            <a:off x="5430784" y="1549786"/>
            <a:ext cx="1619654"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400" dirty="0">
                <a:latin typeface="+mn-lt"/>
              </a:rPr>
              <a:t>45</a:t>
            </a:r>
            <a:r>
              <a:rPr lang="en-US" altLang="zh-CN" sz="2000" dirty="0">
                <a:latin typeface="+mn-lt"/>
              </a:rPr>
              <a:t>%</a:t>
            </a:r>
          </a:p>
          <a:p>
            <a:pPr algn="ctr">
              <a:defRPr/>
            </a:pPr>
            <a:r>
              <a:rPr lang="zh-CN" altLang="en-US" sz="2000" dirty="0">
                <a:latin typeface="+mn-lt"/>
              </a:rPr>
              <a:t>文本</a:t>
            </a:r>
            <a:endParaRPr lang="zh-CN" altLang="en-US" sz="3200" dirty="0">
              <a:latin typeface="+mn-lt"/>
            </a:endParaRPr>
          </a:p>
        </p:txBody>
      </p:sp>
      <p:sp>
        <p:nvSpPr>
          <p:cNvPr id="49" name="Rectangle 42" descr="#clear#"/>
          <p:cNvSpPr>
            <a:spLocks noChangeArrowheads="1"/>
          </p:cNvSpPr>
          <p:nvPr/>
        </p:nvSpPr>
        <p:spPr bwMode="auto">
          <a:xfrm>
            <a:off x="7191102" y="1549786"/>
            <a:ext cx="1619654"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400" dirty="0">
                <a:latin typeface="+mn-lt"/>
              </a:rPr>
              <a:t>93</a:t>
            </a:r>
            <a:r>
              <a:rPr lang="en-US" altLang="zh-CN" sz="2000" dirty="0">
                <a:latin typeface="+mn-lt"/>
              </a:rPr>
              <a:t>%</a:t>
            </a:r>
          </a:p>
          <a:p>
            <a:pPr algn="ctr">
              <a:defRPr/>
            </a:pPr>
            <a:r>
              <a:rPr lang="zh-CN" altLang="en-US" sz="2000" dirty="0">
                <a:latin typeface="+mn-lt"/>
              </a:rPr>
              <a:t>文本</a:t>
            </a:r>
            <a:endParaRPr lang="zh-CN" altLang="en-US" sz="3200" dirty="0">
              <a:latin typeface="+mn-lt"/>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矩形 22" descr="#clear#"/>
          <p:cNvSpPr/>
          <p:nvPr/>
        </p:nvSpPr>
        <p:spPr>
          <a:xfrm>
            <a:off x="922701"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矩形 23" descr="#clear#"/>
          <p:cNvSpPr/>
          <p:nvPr/>
        </p:nvSpPr>
        <p:spPr>
          <a:xfrm>
            <a:off x="922701"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5" name="矩形 14" descr="#clear#"/>
          <p:cNvSpPr/>
          <p:nvPr/>
        </p:nvSpPr>
        <p:spPr>
          <a:xfrm>
            <a:off x="922701" y="2176940"/>
            <a:ext cx="3223066" cy="591714"/>
          </a:xfrm>
          <a:prstGeom prst="roundRect">
            <a:avLst>
              <a:gd name="adj" fmla="val 50000"/>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26" name="矩形 14" descr="#clear#"/>
          <p:cNvSpPr/>
          <p:nvPr/>
        </p:nvSpPr>
        <p:spPr>
          <a:xfrm>
            <a:off x="922701" y="4550625"/>
            <a:ext cx="3223066" cy="591714"/>
          </a:xfrm>
          <a:prstGeom prst="roundRect">
            <a:avLst>
              <a:gd name="adj" fmla="val 50000"/>
            </a:avLst>
          </a:prstGeom>
          <a:solidFill>
            <a:schemeClr val="accent3"/>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27" name="矩形 26" descr="#clear#"/>
          <p:cNvSpPr/>
          <p:nvPr/>
        </p:nvSpPr>
        <p:spPr>
          <a:xfrm>
            <a:off x="8023067"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8" name="矩形 27" descr="#clear#"/>
          <p:cNvSpPr/>
          <p:nvPr/>
        </p:nvSpPr>
        <p:spPr>
          <a:xfrm>
            <a:off x="8023067"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9" name="矩形 14" descr="#clear#"/>
          <p:cNvSpPr/>
          <p:nvPr/>
        </p:nvSpPr>
        <p:spPr>
          <a:xfrm>
            <a:off x="8023067" y="2176940"/>
            <a:ext cx="3223066" cy="591714"/>
          </a:xfrm>
          <a:prstGeom prst="roundRect">
            <a:avLst>
              <a:gd name="adj" fmla="val 50000"/>
            </a:avLst>
          </a:prstGeom>
          <a:solidFill>
            <a:schemeClr val="accent4"/>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30" name="矩形 14" descr="#clear#"/>
          <p:cNvSpPr/>
          <p:nvPr/>
        </p:nvSpPr>
        <p:spPr>
          <a:xfrm>
            <a:off x="8023067" y="4550625"/>
            <a:ext cx="3223066" cy="591714"/>
          </a:xfrm>
          <a:prstGeom prst="roundRect">
            <a:avLst>
              <a:gd name="adj" fmla="val 50000"/>
            </a:avLst>
          </a:prstGeom>
          <a:solidFill>
            <a:schemeClr val="accent5"/>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p>
        </p:txBody>
      </p:sp>
      <p:sp>
        <p:nvSpPr>
          <p:cNvPr id="36" name="KSO_Shape"/>
          <p:cNvSpPr/>
          <p:nvPr/>
        </p:nvSpPr>
        <p:spPr bwMode="auto">
          <a:xfrm>
            <a:off x="4961961" y="2768654"/>
            <a:ext cx="2268079" cy="1680059"/>
          </a:xfrm>
          <a:custGeom>
            <a:avLst/>
            <a:gdLst>
              <a:gd name="T0" fmla="*/ 186223 w 4950"/>
              <a:gd name="T1" fmla="*/ 870396 h 3662"/>
              <a:gd name="T2" fmla="*/ 534663 w 4950"/>
              <a:gd name="T3" fmla="*/ 870396 h 3662"/>
              <a:gd name="T4" fmla="*/ 74926 w 4950"/>
              <a:gd name="T5" fmla="*/ 586935 h 3662"/>
              <a:gd name="T6" fmla="*/ 1246820 w 4950"/>
              <a:gd name="T7" fmla="*/ 965004 h 3662"/>
              <a:gd name="T8" fmla="*/ 1479235 w 4950"/>
              <a:gd name="T9" fmla="*/ 1007578 h 3662"/>
              <a:gd name="T10" fmla="*/ 1651637 w 4950"/>
              <a:gd name="T11" fmla="*/ 896595 h 3662"/>
              <a:gd name="T12" fmla="*/ 1800397 w 4950"/>
              <a:gd name="T13" fmla="*/ 1147671 h 3662"/>
              <a:gd name="T14" fmla="*/ 1397763 w 4950"/>
              <a:gd name="T15" fmla="*/ 1332521 h 3662"/>
              <a:gd name="T16" fmla="*/ 446644 w 4950"/>
              <a:gd name="T17" fmla="*/ 1137119 h 3662"/>
              <a:gd name="T18" fmla="*/ 63650 w 4950"/>
              <a:gd name="T19" fmla="*/ 955907 h 3662"/>
              <a:gd name="T20" fmla="*/ 420093 w 4950"/>
              <a:gd name="T21" fmla="*/ 955907 h 3662"/>
              <a:gd name="T22" fmla="*/ 542665 w 4950"/>
              <a:gd name="T23" fmla="*/ 997026 h 3662"/>
              <a:gd name="T24" fmla="*/ 863827 w 4950"/>
              <a:gd name="T25" fmla="*/ 1099639 h 3662"/>
              <a:gd name="T26" fmla="*/ 872920 w 4950"/>
              <a:gd name="T27" fmla="*/ 950813 h 3662"/>
              <a:gd name="T28" fmla="*/ 974397 w 4950"/>
              <a:gd name="T29" fmla="*/ 910423 h 3662"/>
              <a:gd name="T30" fmla="*/ 976943 w 4950"/>
              <a:gd name="T31" fmla="*/ 985745 h 3662"/>
              <a:gd name="T32" fmla="*/ 1150435 w 4950"/>
              <a:gd name="T33" fmla="*/ 914789 h 3662"/>
              <a:gd name="T34" fmla="*/ 1706194 w 4950"/>
              <a:gd name="T35" fmla="*/ 590210 h 3662"/>
              <a:gd name="T36" fmla="*/ 1343205 w 4950"/>
              <a:gd name="T37" fmla="*/ 590210 h 3662"/>
              <a:gd name="T38" fmla="*/ 1337386 w 4950"/>
              <a:gd name="T39" fmla="*/ 639697 h 3662"/>
              <a:gd name="T40" fmla="*/ 1369029 w 4950"/>
              <a:gd name="T41" fmla="*/ 783793 h 3662"/>
              <a:gd name="T42" fmla="*/ 1376303 w 4950"/>
              <a:gd name="T43" fmla="*/ 799440 h 3662"/>
              <a:gd name="T44" fmla="*/ 1678552 w 4950"/>
              <a:gd name="T45" fmla="*/ 793982 h 3662"/>
              <a:gd name="T46" fmla="*/ 1688736 w 4950"/>
              <a:gd name="T47" fmla="*/ 657891 h 3662"/>
              <a:gd name="T48" fmla="*/ 1706558 w 4950"/>
              <a:gd name="T49" fmla="*/ 594577 h 3662"/>
              <a:gd name="T50" fmla="*/ 1215904 w 4950"/>
              <a:gd name="T51" fmla="*/ 467583 h 3662"/>
              <a:gd name="T52" fmla="*/ 627411 w 4950"/>
              <a:gd name="T53" fmla="*/ 270725 h 3662"/>
              <a:gd name="T54" fmla="*/ 693244 w 4950"/>
              <a:gd name="T55" fmla="*/ 640425 h 3662"/>
              <a:gd name="T56" fmla="*/ 804541 w 4950"/>
              <a:gd name="T57" fmla="*/ 842014 h 3662"/>
              <a:gd name="T58" fmla="*/ 934388 w 4950"/>
              <a:gd name="T59" fmla="*/ 851838 h 3662"/>
              <a:gd name="T60" fmla="*/ 1064235 w 4950"/>
              <a:gd name="T61" fmla="*/ 842014 h 3662"/>
              <a:gd name="T62" fmla="*/ 1179533 w 4950"/>
              <a:gd name="T63" fmla="*/ 647339 h 3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50" h="3662">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观</a:t>
            </a: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请输入第一章大标题</a:t>
            </a:r>
            <a:endParaRPr lang="zh-CN" altLang="en-US" dirty="0"/>
          </a:p>
        </p:txBody>
      </p:sp>
      <p:sp>
        <p:nvSpPr>
          <p:cNvPr id="9219" name="文本占位符 2" descr="#clear#"/>
          <p:cNvSpPr>
            <a:spLocks noGrp="1"/>
          </p:cNvSpPr>
          <p:nvPr>
            <p:ph type="body" idx="1"/>
          </p:nvPr>
        </p:nvSpPr>
        <p:spPr/>
        <p:txBody>
          <a:bodyPr/>
          <a:lstStyle/>
          <a:p>
            <a:r>
              <a:rPr lang="zh-CN" altLang="en-US" dirty="0"/>
              <a:t>请输入第一章说明小标题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 name="矩形 1" descr="#clear#"/>
          <p:cNvSpPr/>
          <p:nvPr/>
        </p:nvSpPr>
        <p:spPr>
          <a:xfrm>
            <a:off x="956603" y="2912011"/>
            <a:ext cx="518158" cy="2377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80%</a:t>
            </a:r>
            <a:endParaRPr lang="zh-CN" altLang="en-US" sz="1600" dirty="0">
              <a:solidFill>
                <a:srgbClr val="FEFFFF"/>
              </a:solidFill>
            </a:endParaRPr>
          </a:p>
        </p:txBody>
      </p:sp>
      <p:sp>
        <p:nvSpPr>
          <p:cNvPr id="34" name="矩形 33"/>
          <p:cNvSpPr/>
          <p:nvPr/>
        </p:nvSpPr>
        <p:spPr>
          <a:xfrm>
            <a:off x="1502897" y="2208626"/>
            <a:ext cx="72000" cy="30808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descr="#clear#"/>
          <p:cNvSpPr/>
          <p:nvPr/>
        </p:nvSpPr>
        <p:spPr>
          <a:xfrm>
            <a:off x="908899"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sp>
        <p:nvSpPr>
          <p:cNvPr id="36" name="矩形 35" descr="#clear#"/>
          <p:cNvSpPr/>
          <p:nvPr/>
        </p:nvSpPr>
        <p:spPr>
          <a:xfrm>
            <a:off x="2250831" y="3291839"/>
            <a:ext cx="518158" cy="19976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73%</a:t>
            </a:r>
            <a:endParaRPr lang="zh-CN" altLang="en-US" sz="1600" dirty="0">
              <a:solidFill>
                <a:srgbClr val="FEFFFF"/>
              </a:solidFill>
            </a:endParaRPr>
          </a:p>
        </p:txBody>
      </p:sp>
      <p:sp>
        <p:nvSpPr>
          <p:cNvPr id="37" name="矩形 36"/>
          <p:cNvSpPr/>
          <p:nvPr/>
        </p:nvSpPr>
        <p:spPr>
          <a:xfrm>
            <a:off x="2797125" y="2208626"/>
            <a:ext cx="72000" cy="3080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descr="#clear#"/>
          <p:cNvSpPr/>
          <p:nvPr/>
        </p:nvSpPr>
        <p:spPr>
          <a:xfrm>
            <a:off x="2203127"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sp>
        <p:nvSpPr>
          <p:cNvPr id="39" name="矩形 38" descr="#clear#"/>
          <p:cNvSpPr/>
          <p:nvPr/>
        </p:nvSpPr>
        <p:spPr>
          <a:xfrm>
            <a:off x="3545059" y="2447778"/>
            <a:ext cx="518158" cy="28416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94%</a:t>
            </a:r>
            <a:endParaRPr lang="zh-CN" altLang="en-US" sz="1600" dirty="0">
              <a:solidFill>
                <a:srgbClr val="FEFFFF"/>
              </a:solidFill>
            </a:endParaRPr>
          </a:p>
        </p:txBody>
      </p:sp>
      <p:sp>
        <p:nvSpPr>
          <p:cNvPr id="40" name="矩形 39"/>
          <p:cNvSpPr/>
          <p:nvPr/>
        </p:nvSpPr>
        <p:spPr>
          <a:xfrm>
            <a:off x="4091353" y="2208626"/>
            <a:ext cx="72000" cy="30808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descr="#clear#"/>
          <p:cNvSpPr/>
          <p:nvPr/>
        </p:nvSpPr>
        <p:spPr>
          <a:xfrm>
            <a:off x="3497355"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sp>
        <p:nvSpPr>
          <p:cNvPr id="42" name="矩形 41" descr="#clear#"/>
          <p:cNvSpPr/>
          <p:nvPr/>
        </p:nvSpPr>
        <p:spPr>
          <a:xfrm>
            <a:off x="4839287" y="3713871"/>
            <a:ext cx="518158" cy="15755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51%</a:t>
            </a:r>
            <a:endParaRPr lang="zh-CN" altLang="en-US" sz="1600" dirty="0">
              <a:solidFill>
                <a:srgbClr val="FEFFFF"/>
              </a:solidFill>
            </a:endParaRPr>
          </a:p>
        </p:txBody>
      </p:sp>
      <p:sp>
        <p:nvSpPr>
          <p:cNvPr id="43" name="矩形 42"/>
          <p:cNvSpPr/>
          <p:nvPr/>
        </p:nvSpPr>
        <p:spPr>
          <a:xfrm>
            <a:off x="5385581" y="2208626"/>
            <a:ext cx="72000" cy="308082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descr="#clear#"/>
          <p:cNvSpPr/>
          <p:nvPr/>
        </p:nvSpPr>
        <p:spPr>
          <a:xfrm>
            <a:off x="4791583"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cxnSp>
        <p:nvCxnSpPr>
          <p:cNvPr id="4" name="直接连接符 3"/>
          <p:cNvCxnSpPr/>
          <p:nvPr/>
        </p:nvCxnSpPr>
        <p:spPr>
          <a:xfrm>
            <a:off x="604911" y="5472330"/>
            <a:ext cx="53316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矩形 44" descr="#clear#"/>
          <p:cNvSpPr/>
          <p:nvPr/>
        </p:nvSpPr>
        <p:spPr>
          <a:xfrm>
            <a:off x="6314734" y="2293029"/>
            <a:ext cx="5277044" cy="3669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r>
              <a:rPr lang="zh-CN" altLang="en-US"/>
              <a:t>请在此输入您的大标题</a:t>
            </a:r>
            <a:endParaRPr lang="en-US" altLang="zh-CN" dirty="0"/>
          </a:p>
        </p:txBody>
      </p:sp>
      <p:sp>
        <p:nvSpPr>
          <p:cNvPr id="13" name="任意多边形 1" descr="#clear#"/>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14" name="矩形 13" descr="#clear#"/>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椭圆 14"/>
          <p:cNvSpPr/>
          <p:nvPr/>
        </p:nvSpPr>
        <p:spPr>
          <a:xfrm>
            <a:off x="6574934" y="4773136"/>
            <a:ext cx="945256" cy="945256"/>
          </a:xfrm>
          <a:prstGeom prst="ellipse">
            <a:avLst/>
          </a:prstGeom>
          <a:solidFill>
            <a:srgbClr val="FEFFF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16" name="任意多边形 6" descr="#clear#"/>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17" name="矩形 16" descr="#clear#"/>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椭圆 17"/>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19" name="文本框 18" descr="#clear#"/>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20" name="文本框 19" descr="#clear#"/>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2"/>
                </a:solidFill>
                <a:latin typeface="Bauhaus 93" panose="04030905020B02020C02" pitchFamily="82" charset="0"/>
              </a:rPr>
              <a:t>“</a:t>
            </a:r>
          </a:p>
        </p:txBody>
      </p:sp>
      <p:sp>
        <p:nvSpPr>
          <p:cNvPr id="21"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22"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任意多边形 15"/>
          <p:cNvSpPr/>
          <p:nvPr>
            <p:custDataLst>
              <p:tags r:id="rId1"/>
            </p:custDataLst>
          </p:nvPr>
        </p:nvSpPr>
        <p:spPr>
          <a:xfrm rot="2935387">
            <a:off x="2862684" y="3807263"/>
            <a:ext cx="1211330" cy="3318525"/>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1" name="矩形 20" descr="#clear#"/>
          <p:cNvSpPr/>
          <p:nvPr/>
        </p:nvSpPr>
        <p:spPr>
          <a:xfrm>
            <a:off x="606179" y="4398107"/>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2" name="MH_Other_5"/>
          <p:cNvSpPr/>
          <p:nvPr>
            <p:custDataLst>
              <p:tags r:id="rId2"/>
            </p:custDataLst>
          </p:nvPr>
        </p:nvSpPr>
        <p:spPr>
          <a:xfrm rot="2935387">
            <a:off x="4768948" y="1753349"/>
            <a:ext cx="1211331" cy="4117628"/>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2"/>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3" name="矩形 22" descr="#clear#"/>
          <p:cNvSpPr/>
          <p:nvPr/>
        </p:nvSpPr>
        <p:spPr>
          <a:xfrm>
            <a:off x="2928733" y="2413089"/>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4" name="圆角矩形 17" descr="#clear#"/>
          <p:cNvSpPr/>
          <p:nvPr/>
        </p:nvSpPr>
        <p:spPr>
          <a:xfrm>
            <a:off x="8057303" y="2510127"/>
            <a:ext cx="3153622" cy="42490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5" name="圆角矩形 18" descr="#clear#"/>
          <p:cNvSpPr/>
          <p:nvPr/>
        </p:nvSpPr>
        <p:spPr>
          <a:xfrm>
            <a:off x="8057303" y="3209664"/>
            <a:ext cx="3153622" cy="42490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6" name="圆角矩形 20" descr="#clear#"/>
          <p:cNvSpPr/>
          <p:nvPr/>
        </p:nvSpPr>
        <p:spPr>
          <a:xfrm>
            <a:off x="8057303" y="3909201"/>
            <a:ext cx="3153622" cy="42490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7" name="圆角矩形 24" descr="#clear#"/>
          <p:cNvSpPr/>
          <p:nvPr/>
        </p:nvSpPr>
        <p:spPr>
          <a:xfrm>
            <a:off x="8057303" y="4608738"/>
            <a:ext cx="3153622" cy="424903"/>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8" name="圆角矩形 25" descr="#clear#"/>
          <p:cNvSpPr/>
          <p:nvPr/>
        </p:nvSpPr>
        <p:spPr>
          <a:xfrm>
            <a:off x="8057303" y="5308275"/>
            <a:ext cx="3153622" cy="424903"/>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9" name="圆角矩形 27" descr="#clear#"/>
          <p:cNvSpPr/>
          <p:nvPr/>
        </p:nvSpPr>
        <p:spPr>
          <a:xfrm>
            <a:off x="8057303" y="6007812"/>
            <a:ext cx="3153622" cy="424903"/>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文本框 29" descr="#clear#"/>
          <p:cNvSpPr txBox="1"/>
          <p:nvPr/>
        </p:nvSpPr>
        <p:spPr>
          <a:xfrm>
            <a:off x="8568113" y="1493382"/>
            <a:ext cx="2132003" cy="830997"/>
          </a:xfrm>
          <a:prstGeom prst="rect">
            <a:avLst/>
          </a:prstGeom>
          <a:noFill/>
        </p:spPr>
        <p:txBody>
          <a:bodyPr wrap="square" rtlCol="0">
            <a:spAutoFit/>
          </a:bodyPr>
          <a:lstStyle/>
          <a:p>
            <a:pPr algn="ctr"/>
            <a:r>
              <a:rPr lang="en-US" altLang="zh-CN" sz="4800" b="1" dirty="0">
                <a:latin typeface="+mj-ea"/>
                <a:ea typeface="+mj-ea"/>
              </a:rPr>
              <a:t>88%</a:t>
            </a:r>
            <a:endParaRPr lang="zh-CN" altLang="en-US" sz="4800" b="1" dirty="0">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8" name="任意多边形 45"/>
          <p:cNvSpPr/>
          <p:nvPr/>
        </p:nvSpPr>
        <p:spPr>
          <a:xfrm>
            <a:off x="1327149" y="1873911"/>
            <a:ext cx="1308100" cy="1921954"/>
          </a:xfrm>
          <a:custGeom>
            <a:avLst/>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bwMode="auto">
          <a:xfrm>
            <a:off x="1916112" y="2276521"/>
            <a:ext cx="503918" cy="441706"/>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 name="椭圆 1" descr="#clear#"/>
          <p:cNvSpPr/>
          <p:nvPr/>
        </p:nvSpPr>
        <p:spPr>
          <a:xfrm>
            <a:off x="933253" y="3277772"/>
            <a:ext cx="787791" cy="787791"/>
          </a:xfrm>
          <a:prstGeom prst="ellipse">
            <a:avLst/>
          </a:prstGeom>
          <a:solidFill>
            <a:schemeClr val="accent1"/>
          </a:solidFill>
          <a:ln w="571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0" name="矩形 19" descr="#clear#"/>
          <p:cNvSpPr/>
          <p:nvPr/>
        </p:nvSpPr>
        <p:spPr>
          <a:xfrm>
            <a:off x="2846264" y="1756016"/>
            <a:ext cx="5179451" cy="171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任意多边形 45"/>
          <p:cNvSpPr/>
          <p:nvPr/>
        </p:nvSpPr>
        <p:spPr>
          <a:xfrm>
            <a:off x="4717463" y="4222557"/>
            <a:ext cx="1308100" cy="1921954"/>
          </a:xfrm>
          <a:custGeom>
            <a:avLst/>
            <a:gdLst>
              <a:gd name="connsiteX0" fmla="*/ 248287 w 644152"/>
              <a:gd name="connsiteY0" fmla="*/ 0 h 946434"/>
              <a:gd name="connsiteX1" fmla="*/ 587926 w 644152"/>
              <a:gd name="connsiteY1" fmla="*/ 0 h 946434"/>
              <a:gd name="connsiteX2" fmla="*/ 644152 w 644152"/>
              <a:gd name="connsiteY2" fmla="*/ 56226 h 946434"/>
              <a:gd name="connsiteX3" fmla="*/ 644152 w 644152"/>
              <a:gd name="connsiteY3" fmla="*/ 515263 h 946434"/>
              <a:gd name="connsiteX4" fmla="*/ 0 w 644152"/>
              <a:gd name="connsiteY4" fmla="*/ 946434 h 946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152" h="946434">
                <a:moveTo>
                  <a:pt x="248287" y="0"/>
                </a:moveTo>
                <a:lnTo>
                  <a:pt x="587926" y="0"/>
                </a:lnTo>
                <a:cubicBezTo>
                  <a:pt x="618978" y="0"/>
                  <a:pt x="644152" y="25174"/>
                  <a:pt x="644152" y="56226"/>
                </a:cubicBezTo>
                <a:lnTo>
                  <a:pt x="644152" y="515263"/>
                </a:lnTo>
                <a:lnTo>
                  <a:pt x="0" y="946434"/>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descr="#clear#"/>
          <p:cNvSpPr/>
          <p:nvPr/>
        </p:nvSpPr>
        <p:spPr>
          <a:xfrm>
            <a:off x="4323567" y="5626418"/>
            <a:ext cx="787791" cy="787791"/>
          </a:xfrm>
          <a:prstGeom prst="ellipse">
            <a:avLst/>
          </a:prstGeom>
          <a:solidFill>
            <a:schemeClr val="accent2"/>
          </a:solidFill>
          <a:ln w="571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24" name="矩形 23" descr="#clear#"/>
          <p:cNvSpPr/>
          <p:nvPr/>
        </p:nvSpPr>
        <p:spPr>
          <a:xfrm>
            <a:off x="6236578" y="4104662"/>
            <a:ext cx="5179451" cy="171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3" name="KSO_Shape"/>
          <p:cNvSpPr/>
          <p:nvPr/>
        </p:nvSpPr>
        <p:spPr bwMode="auto">
          <a:xfrm>
            <a:off x="5280892" y="4526690"/>
            <a:ext cx="609029" cy="608015"/>
          </a:xfrm>
          <a:custGeom>
            <a:avLst/>
            <a:gdLst>
              <a:gd name="T0" fmla="*/ 1435690 w 5147"/>
              <a:gd name="T1" fmla="*/ 1165934 h 5145"/>
              <a:gd name="T2" fmla="*/ 1462708 w 5147"/>
              <a:gd name="T3" fmla="*/ 1091584 h 5145"/>
              <a:gd name="T4" fmla="*/ 1474552 w 5147"/>
              <a:gd name="T5" fmla="*/ 867423 h 5145"/>
              <a:gd name="T6" fmla="*/ 1440131 w 5147"/>
              <a:gd name="T7" fmla="*/ 746834 h 5145"/>
              <a:gd name="T8" fmla="*/ 1367218 w 5147"/>
              <a:gd name="T9" fmla="*/ 623656 h 5145"/>
              <a:gd name="T10" fmla="*/ 1264325 w 5147"/>
              <a:gd name="T11" fmla="*/ 524892 h 5145"/>
              <a:gd name="T12" fmla="*/ 1138114 w 5147"/>
              <a:gd name="T13" fmla="*/ 456830 h 5145"/>
              <a:gd name="T14" fmla="*/ 867928 w 5147"/>
              <a:gd name="T15" fmla="*/ 429457 h 5145"/>
              <a:gd name="T16" fmla="*/ 801307 w 5147"/>
              <a:gd name="T17" fmla="*/ 444993 h 5145"/>
              <a:gd name="T18" fmla="*/ 727653 w 5147"/>
              <a:gd name="T19" fmla="*/ 472736 h 5145"/>
              <a:gd name="T20" fmla="*/ 483375 w 5147"/>
              <a:gd name="T21" fmla="*/ 707255 h 5145"/>
              <a:gd name="T22" fmla="*/ 452285 w 5147"/>
              <a:gd name="T23" fmla="*/ 779016 h 5145"/>
              <a:gd name="T24" fmla="*/ 432298 w 5147"/>
              <a:gd name="T25" fmla="*/ 855956 h 5145"/>
              <a:gd name="T26" fmla="*/ 443772 w 5147"/>
              <a:gd name="T27" fmla="*/ 1097502 h 5145"/>
              <a:gd name="T28" fmla="*/ 502251 w 5147"/>
              <a:gd name="T29" fmla="*/ 1229558 h 5145"/>
              <a:gd name="T30" fmla="*/ 593300 w 5147"/>
              <a:gd name="T31" fmla="*/ 1339419 h 5145"/>
              <a:gd name="T32" fmla="*/ 709887 w 5147"/>
              <a:gd name="T33" fmla="*/ 1421167 h 5145"/>
              <a:gd name="T34" fmla="*/ 847201 w 5147"/>
              <a:gd name="T35" fmla="*/ 1469625 h 5145"/>
              <a:gd name="T36" fmla="*/ 1070383 w 5147"/>
              <a:gd name="T37" fmla="*/ 1466665 h 5145"/>
              <a:gd name="T38" fmla="*/ 1146257 w 5147"/>
              <a:gd name="T39" fmla="*/ 1443362 h 5145"/>
              <a:gd name="T40" fmla="*/ 1846521 w 5147"/>
              <a:gd name="T41" fmla="*/ 1844706 h 5145"/>
              <a:gd name="T42" fmla="*/ 1006722 w 5147"/>
              <a:gd name="T43" fmla="*/ 527112 h 5145"/>
              <a:gd name="T44" fmla="*/ 1079636 w 5147"/>
              <a:gd name="T45" fmla="*/ 543018 h 5145"/>
              <a:gd name="T46" fmla="*/ 1146997 w 5147"/>
              <a:gd name="T47" fmla="*/ 570390 h 5145"/>
              <a:gd name="T48" fmla="*/ 1208437 w 5147"/>
              <a:gd name="T49" fmla="*/ 608860 h 5145"/>
              <a:gd name="T50" fmla="*/ 1262104 w 5147"/>
              <a:gd name="T51" fmla="*/ 656208 h 5145"/>
              <a:gd name="T52" fmla="*/ 1307259 w 5147"/>
              <a:gd name="T53" fmla="*/ 712433 h 5145"/>
              <a:gd name="T54" fmla="*/ 1342790 w 5147"/>
              <a:gd name="T55" fmla="*/ 775317 h 5145"/>
              <a:gd name="T56" fmla="*/ 1367218 w 5147"/>
              <a:gd name="T57" fmla="*/ 844858 h 5145"/>
              <a:gd name="T58" fmla="*/ 1379432 w 5147"/>
              <a:gd name="T59" fmla="*/ 918469 h 5145"/>
              <a:gd name="T60" fmla="*/ 1379432 w 5147"/>
              <a:gd name="T61" fmla="*/ 982092 h 5145"/>
              <a:gd name="T62" fmla="*/ 1368698 w 5147"/>
              <a:gd name="T63" fmla="*/ 1052004 h 5145"/>
              <a:gd name="T64" fmla="*/ 1065201 w 5147"/>
              <a:gd name="T65" fmla="*/ 734627 h 5145"/>
              <a:gd name="T66" fmla="*/ 851643 w 5147"/>
              <a:gd name="T67" fmla="*/ 535620 h 5145"/>
              <a:gd name="T68" fmla="*/ 921595 w 5147"/>
              <a:gd name="T69" fmla="*/ 524892 h 5145"/>
              <a:gd name="T70" fmla="*/ 1034851 w 5147"/>
              <a:gd name="T71" fmla="*/ 959898 h 5145"/>
              <a:gd name="T72" fmla="*/ 1010794 w 5147"/>
              <a:gd name="T73" fmla="*/ 1010205 h 5145"/>
              <a:gd name="T74" fmla="*/ 960828 w 5147"/>
              <a:gd name="T75" fmla="*/ 1033879 h 5145"/>
              <a:gd name="T76" fmla="*/ 912712 w 5147"/>
              <a:gd name="T77" fmla="*/ 1024631 h 5145"/>
              <a:gd name="T78" fmla="*/ 876071 w 5147"/>
              <a:gd name="T79" fmla="*/ 983942 h 5145"/>
              <a:gd name="T80" fmla="*/ 870889 w 5147"/>
              <a:gd name="T81" fmla="*/ 934745 h 5145"/>
              <a:gd name="T82" fmla="*/ 899758 w 5147"/>
              <a:gd name="T83" fmla="*/ 887397 h 5145"/>
              <a:gd name="T84" fmla="*/ 952315 w 5147"/>
              <a:gd name="T85" fmla="*/ 868532 h 5145"/>
              <a:gd name="T86" fmla="*/ 998950 w 5147"/>
              <a:gd name="T87" fmla="*/ 882958 h 5145"/>
              <a:gd name="T88" fmla="*/ 1031520 w 5147"/>
              <a:gd name="T89" fmla="*/ 926977 h 5145"/>
              <a:gd name="T90" fmla="*/ 941582 w 5147"/>
              <a:gd name="T91" fmla="*/ 1379368 h 5145"/>
              <a:gd name="T92" fmla="*/ 866077 w 5147"/>
              <a:gd name="T93" fmla="*/ 1370861 h 5145"/>
              <a:gd name="T94" fmla="*/ 795755 w 5147"/>
              <a:gd name="T95" fmla="*/ 1349776 h 5145"/>
              <a:gd name="T96" fmla="*/ 730244 w 5147"/>
              <a:gd name="T97" fmla="*/ 1317225 h 5145"/>
              <a:gd name="T98" fmla="*/ 672135 w 5147"/>
              <a:gd name="T99" fmla="*/ 1275056 h 5145"/>
              <a:gd name="T100" fmla="*/ 622169 w 5147"/>
              <a:gd name="T101" fmla="*/ 1223269 h 5145"/>
              <a:gd name="T102" fmla="*/ 581086 w 5147"/>
              <a:gd name="T103" fmla="*/ 1164085 h 5145"/>
              <a:gd name="T104" fmla="*/ 549996 w 5147"/>
              <a:gd name="T105" fmla="*/ 1098242 h 5145"/>
              <a:gd name="T106" fmla="*/ 530750 w 5147"/>
              <a:gd name="T107" fmla="*/ 1027221 h 5145"/>
              <a:gd name="T108" fmla="*/ 524088 w 5147"/>
              <a:gd name="T109" fmla="*/ 951391 h 5145"/>
              <a:gd name="T110" fmla="*/ 528529 w 5147"/>
              <a:gd name="T111" fmla="*/ 890357 h 5145"/>
              <a:gd name="T112" fmla="*/ 544074 w 5147"/>
              <a:gd name="T113" fmla="*/ 822664 h 5145"/>
              <a:gd name="T114" fmla="*/ 1090739 w 5147"/>
              <a:gd name="T115" fmla="*/ 1356434 h 5145"/>
              <a:gd name="T116" fmla="*/ 1023378 w 5147"/>
              <a:gd name="T117" fmla="*/ 1373450 h 5145"/>
              <a:gd name="T118" fmla="*/ 952315 w 5147"/>
              <a:gd name="T119" fmla="*/ 1379368 h 514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147" h="5145">
                <a:moveTo>
                  <a:pt x="4989" y="4987"/>
                </a:moveTo>
                <a:lnTo>
                  <a:pt x="3826" y="3260"/>
                </a:lnTo>
                <a:lnTo>
                  <a:pt x="3841" y="3233"/>
                </a:lnTo>
                <a:lnTo>
                  <a:pt x="3854" y="3207"/>
                </a:lnTo>
                <a:lnTo>
                  <a:pt x="3867" y="3179"/>
                </a:lnTo>
                <a:lnTo>
                  <a:pt x="3879" y="3152"/>
                </a:lnTo>
                <a:lnTo>
                  <a:pt x="3892" y="3124"/>
                </a:lnTo>
                <a:lnTo>
                  <a:pt x="3903" y="3096"/>
                </a:lnTo>
                <a:lnTo>
                  <a:pt x="3914" y="3067"/>
                </a:lnTo>
                <a:lnTo>
                  <a:pt x="3924" y="3038"/>
                </a:lnTo>
                <a:lnTo>
                  <a:pt x="3934" y="3010"/>
                </a:lnTo>
                <a:lnTo>
                  <a:pt x="3944" y="2980"/>
                </a:lnTo>
                <a:lnTo>
                  <a:pt x="3952" y="2951"/>
                </a:lnTo>
                <a:lnTo>
                  <a:pt x="3959" y="2921"/>
                </a:lnTo>
                <a:lnTo>
                  <a:pt x="3967" y="2891"/>
                </a:lnTo>
                <a:lnTo>
                  <a:pt x="3973" y="2861"/>
                </a:lnTo>
                <a:lnTo>
                  <a:pt x="3979" y="2831"/>
                </a:lnTo>
                <a:lnTo>
                  <a:pt x="3984" y="2800"/>
                </a:lnTo>
                <a:lnTo>
                  <a:pt x="5147" y="2572"/>
                </a:lnTo>
                <a:lnTo>
                  <a:pt x="3984" y="2345"/>
                </a:lnTo>
                <a:lnTo>
                  <a:pt x="3974" y="2289"/>
                </a:lnTo>
                <a:lnTo>
                  <a:pt x="3962" y="2233"/>
                </a:lnTo>
                <a:lnTo>
                  <a:pt x="3947" y="2178"/>
                </a:lnTo>
                <a:lnTo>
                  <a:pt x="3930" y="2124"/>
                </a:lnTo>
                <a:lnTo>
                  <a:pt x="3912" y="2071"/>
                </a:lnTo>
                <a:lnTo>
                  <a:pt x="3891" y="2019"/>
                </a:lnTo>
                <a:lnTo>
                  <a:pt x="3868" y="1968"/>
                </a:lnTo>
                <a:lnTo>
                  <a:pt x="3844" y="1918"/>
                </a:lnTo>
                <a:lnTo>
                  <a:pt x="3817" y="1869"/>
                </a:lnTo>
                <a:lnTo>
                  <a:pt x="3789" y="1821"/>
                </a:lnTo>
                <a:lnTo>
                  <a:pt x="3759" y="1774"/>
                </a:lnTo>
                <a:lnTo>
                  <a:pt x="3728" y="1730"/>
                </a:lnTo>
                <a:lnTo>
                  <a:pt x="3694" y="1686"/>
                </a:lnTo>
                <a:lnTo>
                  <a:pt x="3658" y="1643"/>
                </a:lnTo>
                <a:lnTo>
                  <a:pt x="3622" y="1601"/>
                </a:lnTo>
                <a:lnTo>
                  <a:pt x="3584" y="1562"/>
                </a:lnTo>
                <a:lnTo>
                  <a:pt x="3544" y="1524"/>
                </a:lnTo>
                <a:lnTo>
                  <a:pt x="3502" y="1487"/>
                </a:lnTo>
                <a:lnTo>
                  <a:pt x="3461" y="1452"/>
                </a:lnTo>
                <a:lnTo>
                  <a:pt x="3416" y="1419"/>
                </a:lnTo>
                <a:lnTo>
                  <a:pt x="3371" y="1386"/>
                </a:lnTo>
                <a:lnTo>
                  <a:pt x="3324" y="1357"/>
                </a:lnTo>
                <a:lnTo>
                  <a:pt x="3277" y="1328"/>
                </a:lnTo>
                <a:lnTo>
                  <a:pt x="3228" y="1302"/>
                </a:lnTo>
                <a:lnTo>
                  <a:pt x="3178" y="1277"/>
                </a:lnTo>
                <a:lnTo>
                  <a:pt x="3127" y="1255"/>
                </a:lnTo>
                <a:lnTo>
                  <a:pt x="3075" y="1235"/>
                </a:lnTo>
                <a:lnTo>
                  <a:pt x="3022" y="1215"/>
                </a:lnTo>
                <a:lnTo>
                  <a:pt x="2968" y="1199"/>
                </a:lnTo>
                <a:lnTo>
                  <a:pt x="2913" y="1185"/>
                </a:lnTo>
                <a:lnTo>
                  <a:pt x="2858" y="1171"/>
                </a:lnTo>
                <a:lnTo>
                  <a:pt x="2801" y="1161"/>
                </a:lnTo>
                <a:lnTo>
                  <a:pt x="2573" y="0"/>
                </a:lnTo>
                <a:lnTo>
                  <a:pt x="2345" y="1161"/>
                </a:lnTo>
                <a:lnTo>
                  <a:pt x="2315" y="1166"/>
                </a:lnTo>
                <a:lnTo>
                  <a:pt x="2284" y="1172"/>
                </a:lnTo>
                <a:lnTo>
                  <a:pt x="2255" y="1180"/>
                </a:lnTo>
                <a:lnTo>
                  <a:pt x="2224" y="1187"/>
                </a:lnTo>
                <a:lnTo>
                  <a:pt x="2194" y="1194"/>
                </a:lnTo>
                <a:lnTo>
                  <a:pt x="2165" y="1203"/>
                </a:lnTo>
                <a:lnTo>
                  <a:pt x="2135" y="1212"/>
                </a:lnTo>
                <a:lnTo>
                  <a:pt x="2107" y="1221"/>
                </a:lnTo>
                <a:lnTo>
                  <a:pt x="2078" y="1232"/>
                </a:lnTo>
                <a:lnTo>
                  <a:pt x="2050" y="1243"/>
                </a:lnTo>
                <a:lnTo>
                  <a:pt x="2021" y="1254"/>
                </a:lnTo>
                <a:lnTo>
                  <a:pt x="1994" y="1266"/>
                </a:lnTo>
                <a:lnTo>
                  <a:pt x="1966" y="1278"/>
                </a:lnTo>
                <a:lnTo>
                  <a:pt x="1939" y="1292"/>
                </a:lnTo>
                <a:lnTo>
                  <a:pt x="1912" y="1305"/>
                </a:lnTo>
                <a:lnTo>
                  <a:pt x="1886" y="1319"/>
                </a:lnTo>
                <a:lnTo>
                  <a:pt x="158" y="157"/>
                </a:lnTo>
                <a:lnTo>
                  <a:pt x="1320" y="1885"/>
                </a:lnTo>
                <a:lnTo>
                  <a:pt x="1306" y="1912"/>
                </a:lnTo>
                <a:lnTo>
                  <a:pt x="1292" y="1938"/>
                </a:lnTo>
                <a:lnTo>
                  <a:pt x="1279" y="1966"/>
                </a:lnTo>
                <a:lnTo>
                  <a:pt x="1266" y="1993"/>
                </a:lnTo>
                <a:lnTo>
                  <a:pt x="1254" y="2021"/>
                </a:lnTo>
                <a:lnTo>
                  <a:pt x="1243" y="2049"/>
                </a:lnTo>
                <a:lnTo>
                  <a:pt x="1232" y="2077"/>
                </a:lnTo>
                <a:lnTo>
                  <a:pt x="1222" y="2106"/>
                </a:lnTo>
                <a:lnTo>
                  <a:pt x="1212" y="2135"/>
                </a:lnTo>
                <a:lnTo>
                  <a:pt x="1203" y="2165"/>
                </a:lnTo>
                <a:lnTo>
                  <a:pt x="1195" y="2194"/>
                </a:lnTo>
                <a:lnTo>
                  <a:pt x="1187" y="2224"/>
                </a:lnTo>
                <a:lnTo>
                  <a:pt x="1180" y="2253"/>
                </a:lnTo>
                <a:lnTo>
                  <a:pt x="1174" y="2284"/>
                </a:lnTo>
                <a:lnTo>
                  <a:pt x="1168" y="2314"/>
                </a:lnTo>
                <a:lnTo>
                  <a:pt x="1162" y="2345"/>
                </a:lnTo>
                <a:lnTo>
                  <a:pt x="0" y="2572"/>
                </a:lnTo>
                <a:lnTo>
                  <a:pt x="1162" y="2800"/>
                </a:lnTo>
                <a:lnTo>
                  <a:pt x="1173" y="2856"/>
                </a:lnTo>
                <a:lnTo>
                  <a:pt x="1185" y="2912"/>
                </a:lnTo>
                <a:lnTo>
                  <a:pt x="1199" y="2967"/>
                </a:lnTo>
                <a:lnTo>
                  <a:pt x="1216" y="3021"/>
                </a:lnTo>
                <a:lnTo>
                  <a:pt x="1235" y="3074"/>
                </a:lnTo>
                <a:lnTo>
                  <a:pt x="1255" y="3126"/>
                </a:lnTo>
                <a:lnTo>
                  <a:pt x="1278" y="3177"/>
                </a:lnTo>
                <a:lnTo>
                  <a:pt x="1303" y="3227"/>
                </a:lnTo>
                <a:lnTo>
                  <a:pt x="1330" y="3276"/>
                </a:lnTo>
                <a:lnTo>
                  <a:pt x="1357" y="3324"/>
                </a:lnTo>
                <a:lnTo>
                  <a:pt x="1388" y="3371"/>
                </a:lnTo>
                <a:lnTo>
                  <a:pt x="1419" y="3415"/>
                </a:lnTo>
                <a:lnTo>
                  <a:pt x="1453" y="3459"/>
                </a:lnTo>
                <a:lnTo>
                  <a:pt x="1487" y="3502"/>
                </a:lnTo>
                <a:lnTo>
                  <a:pt x="1524" y="3543"/>
                </a:lnTo>
                <a:lnTo>
                  <a:pt x="1563" y="3582"/>
                </a:lnTo>
                <a:lnTo>
                  <a:pt x="1603" y="3621"/>
                </a:lnTo>
                <a:lnTo>
                  <a:pt x="1643" y="3658"/>
                </a:lnTo>
                <a:lnTo>
                  <a:pt x="1686" y="3692"/>
                </a:lnTo>
                <a:lnTo>
                  <a:pt x="1730" y="3726"/>
                </a:lnTo>
                <a:lnTo>
                  <a:pt x="1775" y="3758"/>
                </a:lnTo>
                <a:lnTo>
                  <a:pt x="1822" y="3788"/>
                </a:lnTo>
                <a:lnTo>
                  <a:pt x="1869" y="3816"/>
                </a:lnTo>
                <a:lnTo>
                  <a:pt x="1918" y="3842"/>
                </a:lnTo>
                <a:lnTo>
                  <a:pt x="1968" y="3868"/>
                </a:lnTo>
                <a:lnTo>
                  <a:pt x="2019" y="3890"/>
                </a:lnTo>
                <a:lnTo>
                  <a:pt x="2071" y="3910"/>
                </a:lnTo>
                <a:lnTo>
                  <a:pt x="2124" y="3930"/>
                </a:lnTo>
                <a:lnTo>
                  <a:pt x="2178" y="3946"/>
                </a:lnTo>
                <a:lnTo>
                  <a:pt x="2233" y="3960"/>
                </a:lnTo>
                <a:lnTo>
                  <a:pt x="2289" y="3973"/>
                </a:lnTo>
                <a:lnTo>
                  <a:pt x="2345" y="3983"/>
                </a:lnTo>
                <a:lnTo>
                  <a:pt x="2573" y="5145"/>
                </a:lnTo>
                <a:lnTo>
                  <a:pt x="2801" y="3983"/>
                </a:lnTo>
                <a:lnTo>
                  <a:pt x="2831" y="3978"/>
                </a:lnTo>
                <a:lnTo>
                  <a:pt x="2862" y="3972"/>
                </a:lnTo>
                <a:lnTo>
                  <a:pt x="2892" y="3965"/>
                </a:lnTo>
                <a:lnTo>
                  <a:pt x="2922" y="3958"/>
                </a:lnTo>
                <a:lnTo>
                  <a:pt x="2951" y="3950"/>
                </a:lnTo>
                <a:lnTo>
                  <a:pt x="2981" y="3942"/>
                </a:lnTo>
                <a:lnTo>
                  <a:pt x="3010" y="3933"/>
                </a:lnTo>
                <a:lnTo>
                  <a:pt x="3039" y="3924"/>
                </a:lnTo>
                <a:lnTo>
                  <a:pt x="3068" y="3913"/>
                </a:lnTo>
                <a:lnTo>
                  <a:pt x="3097" y="3902"/>
                </a:lnTo>
                <a:lnTo>
                  <a:pt x="3124" y="3891"/>
                </a:lnTo>
                <a:lnTo>
                  <a:pt x="3152" y="3879"/>
                </a:lnTo>
                <a:lnTo>
                  <a:pt x="3180" y="3867"/>
                </a:lnTo>
                <a:lnTo>
                  <a:pt x="3207" y="3853"/>
                </a:lnTo>
                <a:lnTo>
                  <a:pt x="3233" y="3839"/>
                </a:lnTo>
                <a:lnTo>
                  <a:pt x="3260" y="3826"/>
                </a:lnTo>
                <a:lnTo>
                  <a:pt x="4989" y="4987"/>
                </a:lnTo>
                <a:close/>
                <a:moveTo>
                  <a:pt x="2573" y="1416"/>
                </a:moveTo>
                <a:lnTo>
                  <a:pt x="2573" y="1416"/>
                </a:lnTo>
                <a:lnTo>
                  <a:pt x="2603" y="1416"/>
                </a:lnTo>
                <a:lnTo>
                  <a:pt x="2632" y="1417"/>
                </a:lnTo>
                <a:lnTo>
                  <a:pt x="2662" y="1419"/>
                </a:lnTo>
                <a:lnTo>
                  <a:pt x="2692" y="1422"/>
                </a:lnTo>
                <a:lnTo>
                  <a:pt x="2720" y="1425"/>
                </a:lnTo>
                <a:lnTo>
                  <a:pt x="2750" y="1429"/>
                </a:lnTo>
                <a:lnTo>
                  <a:pt x="2778" y="1433"/>
                </a:lnTo>
                <a:lnTo>
                  <a:pt x="2806" y="1439"/>
                </a:lnTo>
                <a:lnTo>
                  <a:pt x="2834" y="1445"/>
                </a:lnTo>
                <a:lnTo>
                  <a:pt x="2862" y="1452"/>
                </a:lnTo>
                <a:lnTo>
                  <a:pt x="2889" y="1460"/>
                </a:lnTo>
                <a:lnTo>
                  <a:pt x="2917" y="1468"/>
                </a:lnTo>
                <a:lnTo>
                  <a:pt x="2944" y="1476"/>
                </a:lnTo>
                <a:lnTo>
                  <a:pt x="2971" y="1486"/>
                </a:lnTo>
                <a:lnTo>
                  <a:pt x="2997" y="1496"/>
                </a:lnTo>
                <a:lnTo>
                  <a:pt x="3023" y="1507"/>
                </a:lnTo>
                <a:lnTo>
                  <a:pt x="3049" y="1518"/>
                </a:lnTo>
                <a:lnTo>
                  <a:pt x="3075" y="1530"/>
                </a:lnTo>
                <a:lnTo>
                  <a:pt x="3099" y="1542"/>
                </a:lnTo>
                <a:lnTo>
                  <a:pt x="3124" y="1555"/>
                </a:lnTo>
                <a:lnTo>
                  <a:pt x="3149" y="1569"/>
                </a:lnTo>
                <a:lnTo>
                  <a:pt x="3172" y="1583"/>
                </a:lnTo>
                <a:lnTo>
                  <a:pt x="3196" y="1598"/>
                </a:lnTo>
                <a:lnTo>
                  <a:pt x="3219" y="1613"/>
                </a:lnTo>
                <a:lnTo>
                  <a:pt x="3243" y="1629"/>
                </a:lnTo>
                <a:lnTo>
                  <a:pt x="3265" y="1646"/>
                </a:lnTo>
                <a:lnTo>
                  <a:pt x="3287" y="1662"/>
                </a:lnTo>
                <a:lnTo>
                  <a:pt x="3309" y="1680"/>
                </a:lnTo>
                <a:lnTo>
                  <a:pt x="3330" y="1698"/>
                </a:lnTo>
                <a:lnTo>
                  <a:pt x="3351" y="1716"/>
                </a:lnTo>
                <a:lnTo>
                  <a:pt x="3371" y="1736"/>
                </a:lnTo>
                <a:lnTo>
                  <a:pt x="3390" y="1755"/>
                </a:lnTo>
                <a:lnTo>
                  <a:pt x="3410" y="1774"/>
                </a:lnTo>
                <a:lnTo>
                  <a:pt x="3429" y="1795"/>
                </a:lnTo>
                <a:lnTo>
                  <a:pt x="3447" y="1816"/>
                </a:lnTo>
                <a:lnTo>
                  <a:pt x="3466" y="1837"/>
                </a:lnTo>
                <a:lnTo>
                  <a:pt x="3483" y="1859"/>
                </a:lnTo>
                <a:lnTo>
                  <a:pt x="3500" y="1880"/>
                </a:lnTo>
                <a:lnTo>
                  <a:pt x="3517" y="1903"/>
                </a:lnTo>
                <a:lnTo>
                  <a:pt x="3532" y="1926"/>
                </a:lnTo>
                <a:lnTo>
                  <a:pt x="3547" y="1950"/>
                </a:lnTo>
                <a:lnTo>
                  <a:pt x="3563" y="1973"/>
                </a:lnTo>
                <a:lnTo>
                  <a:pt x="3577" y="1996"/>
                </a:lnTo>
                <a:lnTo>
                  <a:pt x="3590" y="2021"/>
                </a:lnTo>
                <a:lnTo>
                  <a:pt x="3603" y="2046"/>
                </a:lnTo>
                <a:lnTo>
                  <a:pt x="3616" y="2071"/>
                </a:lnTo>
                <a:lnTo>
                  <a:pt x="3628" y="2096"/>
                </a:lnTo>
                <a:lnTo>
                  <a:pt x="3639" y="2123"/>
                </a:lnTo>
                <a:lnTo>
                  <a:pt x="3650" y="2148"/>
                </a:lnTo>
                <a:lnTo>
                  <a:pt x="3659" y="2175"/>
                </a:lnTo>
                <a:lnTo>
                  <a:pt x="3669" y="2201"/>
                </a:lnTo>
                <a:lnTo>
                  <a:pt x="3678" y="2229"/>
                </a:lnTo>
                <a:lnTo>
                  <a:pt x="3686" y="2256"/>
                </a:lnTo>
                <a:lnTo>
                  <a:pt x="3694" y="2284"/>
                </a:lnTo>
                <a:lnTo>
                  <a:pt x="3700" y="2311"/>
                </a:lnTo>
                <a:lnTo>
                  <a:pt x="3706" y="2340"/>
                </a:lnTo>
                <a:lnTo>
                  <a:pt x="3712" y="2368"/>
                </a:lnTo>
                <a:lnTo>
                  <a:pt x="3716" y="2397"/>
                </a:lnTo>
                <a:lnTo>
                  <a:pt x="3720" y="2425"/>
                </a:lnTo>
                <a:lnTo>
                  <a:pt x="3725" y="2454"/>
                </a:lnTo>
                <a:lnTo>
                  <a:pt x="3727" y="2483"/>
                </a:lnTo>
                <a:lnTo>
                  <a:pt x="3729" y="2513"/>
                </a:lnTo>
                <a:lnTo>
                  <a:pt x="3730" y="2542"/>
                </a:lnTo>
                <a:lnTo>
                  <a:pt x="3730" y="2572"/>
                </a:lnTo>
                <a:lnTo>
                  <a:pt x="3730" y="2600"/>
                </a:lnTo>
                <a:lnTo>
                  <a:pt x="3729" y="2628"/>
                </a:lnTo>
                <a:lnTo>
                  <a:pt x="3727" y="2655"/>
                </a:lnTo>
                <a:lnTo>
                  <a:pt x="3725" y="2683"/>
                </a:lnTo>
                <a:lnTo>
                  <a:pt x="3721" y="2711"/>
                </a:lnTo>
                <a:lnTo>
                  <a:pt x="3718" y="2738"/>
                </a:lnTo>
                <a:lnTo>
                  <a:pt x="3714" y="2764"/>
                </a:lnTo>
                <a:lnTo>
                  <a:pt x="3709" y="2791"/>
                </a:lnTo>
                <a:lnTo>
                  <a:pt x="3704" y="2817"/>
                </a:lnTo>
                <a:lnTo>
                  <a:pt x="3698" y="2844"/>
                </a:lnTo>
                <a:lnTo>
                  <a:pt x="3691" y="2870"/>
                </a:lnTo>
                <a:lnTo>
                  <a:pt x="3684" y="2896"/>
                </a:lnTo>
                <a:lnTo>
                  <a:pt x="3676" y="2921"/>
                </a:lnTo>
                <a:lnTo>
                  <a:pt x="3667" y="2947"/>
                </a:lnTo>
                <a:lnTo>
                  <a:pt x="3649" y="2997"/>
                </a:lnTo>
                <a:lnTo>
                  <a:pt x="3159" y="2268"/>
                </a:lnTo>
                <a:lnTo>
                  <a:pt x="2878" y="1986"/>
                </a:lnTo>
                <a:lnTo>
                  <a:pt x="2149" y="1496"/>
                </a:lnTo>
                <a:lnTo>
                  <a:pt x="2198" y="1478"/>
                </a:lnTo>
                <a:lnTo>
                  <a:pt x="2224" y="1470"/>
                </a:lnTo>
                <a:lnTo>
                  <a:pt x="2249" y="1462"/>
                </a:lnTo>
                <a:lnTo>
                  <a:pt x="2276" y="1455"/>
                </a:lnTo>
                <a:lnTo>
                  <a:pt x="2301" y="1448"/>
                </a:lnTo>
                <a:lnTo>
                  <a:pt x="2328" y="1442"/>
                </a:lnTo>
                <a:lnTo>
                  <a:pt x="2354" y="1436"/>
                </a:lnTo>
                <a:lnTo>
                  <a:pt x="2381" y="1431"/>
                </a:lnTo>
                <a:lnTo>
                  <a:pt x="2407" y="1427"/>
                </a:lnTo>
                <a:lnTo>
                  <a:pt x="2435" y="1424"/>
                </a:lnTo>
                <a:lnTo>
                  <a:pt x="2462" y="1421"/>
                </a:lnTo>
                <a:lnTo>
                  <a:pt x="2490" y="1419"/>
                </a:lnTo>
                <a:lnTo>
                  <a:pt x="2517" y="1417"/>
                </a:lnTo>
                <a:lnTo>
                  <a:pt x="2545" y="1416"/>
                </a:lnTo>
                <a:lnTo>
                  <a:pt x="2573" y="1416"/>
                </a:lnTo>
                <a:close/>
                <a:moveTo>
                  <a:pt x="2797" y="2572"/>
                </a:moveTo>
                <a:lnTo>
                  <a:pt x="2797" y="2572"/>
                </a:lnTo>
                <a:lnTo>
                  <a:pt x="2796" y="2595"/>
                </a:lnTo>
                <a:lnTo>
                  <a:pt x="2792" y="2618"/>
                </a:lnTo>
                <a:lnTo>
                  <a:pt x="2787" y="2639"/>
                </a:lnTo>
                <a:lnTo>
                  <a:pt x="2780" y="2660"/>
                </a:lnTo>
                <a:lnTo>
                  <a:pt x="2770" y="2679"/>
                </a:lnTo>
                <a:lnTo>
                  <a:pt x="2759" y="2698"/>
                </a:lnTo>
                <a:lnTo>
                  <a:pt x="2747" y="2715"/>
                </a:lnTo>
                <a:lnTo>
                  <a:pt x="2731" y="2731"/>
                </a:lnTo>
                <a:lnTo>
                  <a:pt x="2716" y="2745"/>
                </a:lnTo>
                <a:lnTo>
                  <a:pt x="2699" y="2758"/>
                </a:lnTo>
                <a:lnTo>
                  <a:pt x="2680" y="2770"/>
                </a:lnTo>
                <a:lnTo>
                  <a:pt x="2660" y="2779"/>
                </a:lnTo>
                <a:lnTo>
                  <a:pt x="2640" y="2787"/>
                </a:lnTo>
                <a:lnTo>
                  <a:pt x="2618" y="2792"/>
                </a:lnTo>
                <a:lnTo>
                  <a:pt x="2596" y="2795"/>
                </a:lnTo>
                <a:lnTo>
                  <a:pt x="2573" y="2797"/>
                </a:lnTo>
                <a:lnTo>
                  <a:pt x="2550" y="2795"/>
                </a:lnTo>
                <a:lnTo>
                  <a:pt x="2528" y="2792"/>
                </a:lnTo>
                <a:lnTo>
                  <a:pt x="2506" y="2787"/>
                </a:lnTo>
                <a:lnTo>
                  <a:pt x="2486" y="2779"/>
                </a:lnTo>
                <a:lnTo>
                  <a:pt x="2466" y="2770"/>
                </a:lnTo>
                <a:lnTo>
                  <a:pt x="2448" y="2758"/>
                </a:lnTo>
                <a:lnTo>
                  <a:pt x="2431" y="2745"/>
                </a:lnTo>
                <a:lnTo>
                  <a:pt x="2414" y="2731"/>
                </a:lnTo>
                <a:lnTo>
                  <a:pt x="2400" y="2715"/>
                </a:lnTo>
                <a:lnTo>
                  <a:pt x="2387" y="2698"/>
                </a:lnTo>
                <a:lnTo>
                  <a:pt x="2376" y="2679"/>
                </a:lnTo>
                <a:lnTo>
                  <a:pt x="2367" y="2660"/>
                </a:lnTo>
                <a:lnTo>
                  <a:pt x="2358" y="2639"/>
                </a:lnTo>
                <a:lnTo>
                  <a:pt x="2353" y="2618"/>
                </a:lnTo>
                <a:lnTo>
                  <a:pt x="2350" y="2595"/>
                </a:lnTo>
                <a:lnTo>
                  <a:pt x="2348" y="2572"/>
                </a:lnTo>
                <a:lnTo>
                  <a:pt x="2350" y="2550"/>
                </a:lnTo>
                <a:lnTo>
                  <a:pt x="2353" y="2527"/>
                </a:lnTo>
                <a:lnTo>
                  <a:pt x="2358" y="2506"/>
                </a:lnTo>
                <a:lnTo>
                  <a:pt x="2367" y="2485"/>
                </a:lnTo>
                <a:lnTo>
                  <a:pt x="2376" y="2465"/>
                </a:lnTo>
                <a:lnTo>
                  <a:pt x="2387" y="2447"/>
                </a:lnTo>
                <a:lnTo>
                  <a:pt x="2400" y="2429"/>
                </a:lnTo>
                <a:lnTo>
                  <a:pt x="2414" y="2414"/>
                </a:lnTo>
                <a:lnTo>
                  <a:pt x="2431" y="2399"/>
                </a:lnTo>
                <a:lnTo>
                  <a:pt x="2448" y="2387"/>
                </a:lnTo>
                <a:lnTo>
                  <a:pt x="2466" y="2375"/>
                </a:lnTo>
                <a:lnTo>
                  <a:pt x="2486" y="2365"/>
                </a:lnTo>
                <a:lnTo>
                  <a:pt x="2506" y="2358"/>
                </a:lnTo>
                <a:lnTo>
                  <a:pt x="2528" y="2353"/>
                </a:lnTo>
                <a:lnTo>
                  <a:pt x="2550" y="2349"/>
                </a:lnTo>
                <a:lnTo>
                  <a:pt x="2573" y="2348"/>
                </a:lnTo>
                <a:lnTo>
                  <a:pt x="2596" y="2349"/>
                </a:lnTo>
                <a:lnTo>
                  <a:pt x="2618" y="2353"/>
                </a:lnTo>
                <a:lnTo>
                  <a:pt x="2640" y="2358"/>
                </a:lnTo>
                <a:lnTo>
                  <a:pt x="2660" y="2365"/>
                </a:lnTo>
                <a:lnTo>
                  <a:pt x="2680" y="2375"/>
                </a:lnTo>
                <a:lnTo>
                  <a:pt x="2699" y="2387"/>
                </a:lnTo>
                <a:lnTo>
                  <a:pt x="2716" y="2399"/>
                </a:lnTo>
                <a:lnTo>
                  <a:pt x="2731" y="2414"/>
                </a:lnTo>
                <a:lnTo>
                  <a:pt x="2747" y="2429"/>
                </a:lnTo>
                <a:lnTo>
                  <a:pt x="2759" y="2447"/>
                </a:lnTo>
                <a:lnTo>
                  <a:pt x="2770" y="2465"/>
                </a:lnTo>
                <a:lnTo>
                  <a:pt x="2780" y="2485"/>
                </a:lnTo>
                <a:lnTo>
                  <a:pt x="2787" y="2506"/>
                </a:lnTo>
                <a:lnTo>
                  <a:pt x="2792" y="2527"/>
                </a:lnTo>
                <a:lnTo>
                  <a:pt x="2796" y="2550"/>
                </a:lnTo>
                <a:lnTo>
                  <a:pt x="2797" y="2572"/>
                </a:lnTo>
                <a:close/>
                <a:moveTo>
                  <a:pt x="2573" y="3729"/>
                </a:moveTo>
                <a:lnTo>
                  <a:pt x="2573" y="3729"/>
                </a:lnTo>
                <a:lnTo>
                  <a:pt x="2544" y="3729"/>
                </a:lnTo>
                <a:lnTo>
                  <a:pt x="2513" y="3728"/>
                </a:lnTo>
                <a:lnTo>
                  <a:pt x="2485" y="3726"/>
                </a:lnTo>
                <a:lnTo>
                  <a:pt x="2455" y="3723"/>
                </a:lnTo>
                <a:lnTo>
                  <a:pt x="2426" y="3720"/>
                </a:lnTo>
                <a:lnTo>
                  <a:pt x="2397" y="3716"/>
                </a:lnTo>
                <a:lnTo>
                  <a:pt x="2369" y="3711"/>
                </a:lnTo>
                <a:lnTo>
                  <a:pt x="2340" y="3706"/>
                </a:lnTo>
                <a:lnTo>
                  <a:pt x="2313" y="3700"/>
                </a:lnTo>
                <a:lnTo>
                  <a:pt x="2284" y="3692"/>
                </a:lnTo>
                <a:lnTo>
                  <a:pt x="2257" y="3685"/>
                </a:lnTo>
                <a:lnTo>
                  <a:pt x="2229" y="3677"/>
                </a:lnTo>
                <a:lnTo>
                  <a:pt x="2203" y="3668"/>
                </a:lnTo>
                <a:lnTo>
                  <a:pt x="2176" y="3659"/>
                </a:lnTo>
                <a:lnTo>
                  <a:pt x="2150" y="3649"/>
                </a:lnTo>
                <a:lnTo>
                  <a:pt x="2123" y="3638"/>
                </a:lnTo>
                <a:lnTo>
                  <a:pt x="2098" y="3627"/>
                </a:lnTo>
                <a:lnTo>
                  <a:pt x="2072" y="3615"/>
                </a:lnTo>
                <a:lnTo>
                  <a:pt x="2047" y="3603"/>
                </a:lnTo>
                <a:lnTo>
                  <a:pt x="2022" y="3590"/>
                </a:lnTo>
                <a:lnTo>
                  <a:pt x="1998" y="3575"/>
                </a:lnTo>
                <a:lnTo>
                  <a:pt x="1973" y="3561"/>
                </a:lnTo>
                <a:lnTo>
                  <a:pt x="1950" y="3547"/>
                </a:lnTo>
                <a:lnTo>
                  <a:pt x="1926" y="3531"/>
                </a:lnTo>
                <a:lnTo>
                  <a:pt x="1904" y="3515"/>
                </a:lnTo>
                <a:lnTo>
                  <a:pt x="1882" y="3499"/>
                </a:lnTo>
                <a:lnTo>
                  <a:pt x="1859" y="3482"/>
                </a:lnTo>
                <a:lnTo>
                  <a:pt x="1838" y="3464"/>
                </a:lnTo>
                <a:lnTo>
                  <a:pt x="1816" y="3447"/>
                </a:lnTo>
                <a:lnTo>
                  <a:pt x="1796" y="3429"/>
                </a:lnTo>
                <a:lnTo>
                  <a:pt x="1776" y="3409"/>
                </a:lnTo>
                <a:lnTo>
                  <a:pt x="1755" y="3390"/>
                </a:lnTo>
                <a:lnTo>
                  <a:pt x="1736" y="3370"/>
                </a:lnTo>
                <a:lnTo>
                  <a:pt x="1717" y="3350"/>
                </a:lnTo>
                <a:lnTo>
                  <a:pt x="1698" y="3329"/>
                </a:lnTo>
                <a:lnTo>
                  <a:pt x="1681" y="3307"/>
                </a:lnTo>
                <a:lnTo>
                  <a:pt x="1664" y="3286"/>
                </a:lnTo>
                <a:lnTo>
                  <a:pt x="1646" y="3264"/>
                </a:lnTo>
                <a:lnTo>
                  <a:pt x="1630" y="3241"/>
                </a:lnTo>
                <a:lnTo>
                  <a:pt x="1614" y="3219"/>
                </a:lnTo>
                <a:lnTo>
                  <a:pt x="1598" y="3195"/>
                </a:lnTo>
                <a:lnTo>
                  <a:pt x="1584" y="3172"/>
                </a:lnTo>
                <a:lnTo>
                  <a:pt x="1570" y="3147"/>
                </a:lnTo>
                <a:lnTo>
                  <a:pt x="1556" y="3123"/>
                </a:lnTo>
                <a:lnTo>
                  <a:pt x="1543" y="3099"/>
                </a:lnTo>
                <a:lnTo>
                  <a:pt x="1530" y="3073"/>
                </a:lnTo>
                <a:lnTo>
                  <a:pt x="1519" y="3048"/>
                </a:lnTo>
                <a:lnTo>
                  <a:pt x="1507" y="3022"/>
                </a:lnTo>
                <a:lnTo>
                  <a:pt x="1497" y="2996"/>
                </a:lnTo>
                <a:lnTo>
                  <a:pt x="1486" y="2969"/>
                </a:lnTo>
                <a:lnTo>
                  <a:pt x="1477" y="2943"/>
                </a:lnTo>
                <a:lnTo>
                  <a:pt x="1468" y="2916"/>
                </a:lnTo>
                <a:lnTo>
                  <a:pt x="1460" y="2889"/>
                </a:lnTo>
                <a:lnTo>
                  <a:pt x="1453" y="2861"/>
                </a:lnTo>
                <a:lnTo>
                  <a:pt x="1446" y="2833"/>
                </a:lnTo>
                <a:lnTo>
                  <a:pt x="1440" y="2805"/>
                </a:lnTo>
                <a:lnTo>
                  <a:pt x="1434" y="2777"/>
                </a:lnTo>
                <a:lnTo>
                  <a:pt x="1429" y="2748"/>
                </a:lnTo>
                <a:lnTo>
                  <a:pt x="1425" y="2720"/>
                </a:lnTo>
                <a:lnTo>
                  <a:pt x="1422" y="2690"/>
                </a:lnTo>
                <a:lnTo>
                  <a:pt x="1419" y="2662"/>
                </a:lnTo>
                <a:lnTo>
                  <a:pt x="1418" y="2632"/>
                </a:lnTo>
                <a:lnTo>
                  <a:pt x="1416" y="2603"/>
                </a:lnTo>
                <a:lnTo>
                  <a:pt x="1416" y="2572"/>
                </a:lnTo>
                <a:lnTo>
                  <a:pt x="1416" y="2544"/>
                </a:lnTo>
                <a:lnTo>
                  <a:pt x="1417" y="2517"/>
                </a:lnTo>
                <a:lnTo>
                  <a:pt x="1419" y="2488"/>
                </a:lnTo>
                <a:lnTo>
                  <a:pt x="1421" y="2461"/>
                </a:lnTo>
                <a:lnTo>
                  <a:pt x="1424" y="2434"/>
                </a:lnTo>
                <a:lnTo>
                  <a:pt x="1428" y="2407"/>
                </a:lnTo>
                <a:lnTo>
                  <a:pt x="1432" y="2380"/>
                </a:lnTo>
                <a:lnTo>
                  <a:pt x="1438" y="2354"/>
                </a:lnTo>
                <a:lnTo>
                  <a:pt x="1443" y="2328"/>
                </a:lnTo>
                <a:lnTo>
                  <a:pt x="1449" y="2301"/>
                </a:lnTo>
                <a:lnTo>
                  <a:pt x="1455" y="2275"/>
                </a:lnTo>
                <a:lnTo>
                  <a:pt x="1462" y="2249"/>
                </a:lnTo>
                <a:lnTo>
                  <a:pt x="1470" y="2224"/>
                </a:lnTo>
                <a:lnTo>
                  <a:pt x="1478" y="2198"/>
                </a:lnTo>
                <a:lnTo>
                  <a:pt x="1497" y="2148"/>
                </a:lnTo>
                <a:lnTo>
                  <a:pt x="1987" y="2877"/>
                </a:lnTo>
                <a:lnTo>
                  <a:pt x="2269" y="3159"/>
                </a:lnTo>
                <a:lnTo>
                  <a:pt x="2997" y="3649"/>
                </a:lnTo>
                <a:lnTo>
                  <a:pt x="2947" y="3667"/>
                </a:lnTo>
                <a:lnTo>
                  <a:pt x="2922" y="3675"/>
                </a:lnTo>
                <a:lnTo>
                  <a:pt x="2896" y="3683"/>
                </a:lnTo>
                <a:lnTo>
                  <a:pt x="2871" y="3690"/>
                </a:lnTo>
                <a:lnTo>
                  <a:pt x="2844" y="3696"/>
                </a:lnTo>
                <a:lnTo>
                  <a:pt x="2819" y="3703"/>
                </a:lnTo>
                <a:lnTo>
                  <a:pt x="2792" y="3708"/>
                </a:lnTo>
                <a:lnTo>
                  <a:pt x="2765" y="3713"/>
                </a:lnTo>
                <a:lnTo>
                  <a:pt x="2738" y="3717"/>
                </a:lnTo>
                <a:lnTo>
                  <a:pt x="2711" y="3721"/>
                </a:lnTo>
                <a:lnTo>
                  <a:pt x="2684" y="3724"/>
                </a:lnTo>
                <a:lnTo>
                  <a:pt x="2657" y="3726"/>
                </a:lnTo>
                <a:lnTo>
                  <a:pt x="2629" y="3728"/>
                </a:lnTo>
                <a:lnTo>
                  <a:pt x="2601" y="3729"/>
                </a:lnTo>
                <a:lnTo>
                  <a:pt x="2573" y="3729"/>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5" name="任意多边形 16" descr="#clear#"/>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6" name="椭圆 15"/>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任意多边形 21"/>
          <p:cNvSpPr/>
          <p:nvPr>
            <p:custDataLst>
              <p:tags r:id="rId3"/>
            </p:custDataLst>
          </p:nvPr>
        </p:nvSpPr>
        <p:spPr>
          <a:xfrm>
            <a:off x="324875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1" name="任意多边形 22" descr="#clear#"/>
          <p:cNvSpPr/>
          <p:nvPr>
            <p:custDataLst>
              <p:tags r:id="rId4"/>
            </p:custDataLst>
          </p:nvPr>
        </p:nvSpPr>
        <p:spPr>
          <a:xfrm>
            <a:off x="324875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4" name="椭圆 23"/>
          <p:cNvSpPr/>
          <p:nvPr/>
        </p:nvSpPr>
        <p:spPr>
          <a:xfrm>
            <a:off x="3764447" y="3170898"/>
            <a:ext cx="733425" cy="733425"/>
          </a:xfrm>
          <a:prstGeom prst="ellipse">
            <a:avLst/>
          </a:prstGeom>
          <a:solidFill>
            <a:schemeClr val="accent2"/>
          </a:solidFill>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7" name="任意多边形 26" descr="#clear#"/>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8" name="椭圆 27"/>
          <p:cNvSpPr/>
          <p:nvPr/>
        </p:nvSpPr>
        <p:spPr>
          <a:xfrm>
            <a:off x="5729277" y="3170898"/>
            <a:ext cx="733425" cy="733425"/>
          </a:xfrm>
          <a:prstGeom prst="ellipse">
            <a:avLst/>
          </a:prstGeom>
          <a:solidFill>
            <a:schemeClr val="accent3"/>
          </a:solidFill>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29"/>
          <p:cNvSpPr/>
          <p:nvPr>
            <p:custDataLst>
              <p:tags r:id="rId7"/>
            </p:custDataLst>
          </p:nvPr>
        </p:nvSpPr>
        <p:spPr>
          <a:xfrm>
            <a:off x="717841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34" name="任意多边形 30" descr="#clear#"/>
          <p:cNvSpPr/>
          <p:nvPr>
            <p:custDataLst>
              <p:tags r:id="rId8"/>
            </p:custDataLst>
          </p:nvPr>
        </p:nvSpPr>
        <p:spPr>
          <a:xfrm>
            <a:off x="717841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35" name="椭圆 34"/>
          <p:cNvSpPr/>
          <p:nvPr/>
        </p:nvSpPr>
        <p:spPr>
          <a:xfrm>
            <a:off x="7694107" y="3170898"/>
            <a:ext cx="733425" cy="733425"/>
          </a:xfrm>
          <a:prstGeom prst="ellipse">
            <a:avLst/>
          </a:prstGeom>
          <a:solidFill>
            <a:schemeClr val="accent4"/>
          </a:solidFill>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37" name="任意多边形 34" descr="#clear#"/>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38" name="椭圆 37"/>
          <p:cNvSpPr/>
          <p:nvPr/>
        </p:nvSpPr>
        <p:spPr>
          <a:xfrm>
            <a:off x="9658937" y="3170898"/>
            <a:ext cx="733425" cy="733425"/>
          </a:xfrm>
          <a:prstGeom prst="ellipse">
            <a:avLst/>
          </a:prstGeom>
          <a:solidFill>
            <a:schemeClr val="accent5"/>
          </a:solidFill>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p:nvPr/>
        </p:nvSpPr>
        <p:spPr>
          <a:xfrm>
            <a:off x="3964472" y="3409539"/>
            <a:ext cx="333375" cy="256143"/>
          </a:xfrm>
          <a:custGeom>
            <a:avLst/>
            <a:gdLst/>
            <a:ahLst/>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40" name="KSO_Shape"/>
          <p:cNvSpPr/>
          <p:nvPr/>
        </p:nvSpPr>
        <p:spPr>
          <a:xfrm>
            <a:off x="5929302" y="3431764"/>
            <a:ext cx="333375" cy="211693"/>
          </a:xfrm>
          <a:custGeom>
            <a:avLst/>
            <a:gdLst/>
            <a:ahLst/>
            <a:cxnLst/>
            <a:rect l="l" t="t" r="r" b="b"/>
            <a:pathLst>
              <a:path w="3694176" h="2348650">
                <a:moveTo>
                  <a:pt x="2671928" y="762368"/>
                </a:moveTo>
                <a:cubicBezTo>
                  <a:pt x="2393546" y="762368"/>
                  <a:pt x="2167872" y="988042"/>
                  <a:pt x="2167872" y="1266424"/>
                </a:cubicBezTo>
                <a:cubicBezTo>
                  <a:pt x="2167872" y="1544806"/>
                  <a:pt x="2393546" y="1770480"/>
                  <a:pt x="2671928" y="1770480"/>
                </a:cubicBezTo>
                <a:cubicBezTo>
                  <a:pt x="2950310" y="1770480"/>
                  <a:pt x="3175984" y="1544806"/>
                  <a:pt x="3175984" y="1266424"/>
                </a:cubicBezTo>
                <a:cubicBezTo>
                  <a:pt x="3175984" y="988042"/>
                  <a:pt x="2950310" y="762368"/>
                  <a:pt x="2671928" y="762368"/>
                </a:cubicBezTo>
                <a:close/>
                <a:moveTo>
                  <a:pt x="2671928" y="650924"/>
                </a:moveTo>
                <a:cubicBezTo>
                  <a:pt x="3011859" y="650924"/>
                  <a:pt x="3287428" y="926493"/>
                  <a:pt x="3287428" y="1266424"/>
                </a:cubicBezTo>
                <a:cubicBezTo>
                  <a:pt x="3287428" y="1606355"/>
                  <a:pt x="3011859" y="1881924"/>
                  <a:pt x="2671928" y="1881924"/>
                </a:cubicBezTo>
                <a:cubicBezTo>
                  <a:pt x="2331997" y="1881924"/>
                  <a:pt x="2056428" y="1606355"/>
                  <a:pt x="2056428" y="1266424"/>
                </a:cubicBezTo>
                <a:cubicBezTo>
                  <a:pt x="2056428" y="926493"/>
                  <a:pt x="2331997" y="650924"/>
                  <a:pt x="2671928" y="650924"/>
                </a:cubicBezTo>
                <a:close/>
                <a:moveTo>
                  <a:pt x="2671928" y="474336"/>
                </a:moveTo>
                <a:cubicBezTo>
                  <a:pt x="2234470" y="474336"/>
                  <a:pt x="1879840" y="828966"/>
                  <a:pt x="1879840" y="1266424"/>
                </a:cubicBezTo>
                <a:cubicBezTo>
                  <a:pt x="1879840" y="1703882"/>
                  <a:pt x="2234470" y="2058512"/>
                  <a:pt x="2671928" y="2058512"/>
                </a:cubicBezTo>
                <a:cubicBezTo>
                  <a:pt x="3109386" y="2058512"/>
                  <a:pt x="3464016" y="1703882"/>
                  <a:pt x="3464016" y="1266424"/>
                </a:cubicBezTo>
                <a:cubicBezTo>
                  <a:pt x="3464016" y="828966"/>
                  <a:pt x="3109386" y="474336"/>
                  <a:pt x="2671928" y="474336"/>
                </a:cubicBezTo>
                <a:close/>
                <a:moveTo>
                  <a:pt x="379071" y="446698"/>
                </a:moveTo>
                <a:cubicBezTo>
                  <a:pt x="336590" y="446698"/>
                  <a:pt x="302152" y="481136"/>
                  <a:pt x="302152" y="523617"/>
                </a:cubicBezTo>
                <a:lnTo>
                  <a:pt x="302152" y="747739"/>
                </a:lnTo>
                <a:cubicBezTo>
                  <a:pt x="302152" y="790220"/>
                  <a:pt x="336590" y="824658"/>
                  <a:pt x="379071" y="824658"/>
                </a:cubicBezTo>
                <a:lnTo>
                  <a:pt x="1305353" y="824658"/>
                </a:lnTo>
                <a:cubicBezTo>
                  <a:pt x="1347834" y="824658"/>
                  <a:pt x="1382272" y="790220"/>
                  <a:pt x="1382272" y="747739"/>
                </a:cubicBezTo>
                <a:lnTo>
                  <a:pt x="1382272" y="523617"/>
                </a:lnTo>
                <a:cubicBezTo>
                  <a:pt x="1382272" y="481136"/>
                  <a:pt x="1347834" y="446698"/>
                  <a:pt x="1305353" y="446698"/>
                </a:cubicBezTo>
                <a:close/>
                <a:moveTo>
                  <a:pt x="305760" y="0"/>
                </a:moveTo>
                <a:lnTo>
                  <a:pt x="946616" y="0"/>
                </a:lnTo>
                <a:cubicBezTo>
                  <a:pt x="1028146" y="0"/>
                  <a:pt x="1094240" y="66094"/>
                  <a:pt x="1094240" y="147624"/>
                </a:cubicBezTo>
                <a:lnTo>
                  <a:pt x="1094240" y="184198"/>
                </a:lnTo>
                <a:lnTo>
                  <a:pt x="3519440" y="184198"/>
                </a:lnTo>
                <a:cubicBezTo>
                  <a:pt x="3615944" y="184198"/>
                  <a:pt x="3694176" y="262430"/>
                  <a:pt x="3694176" y="358934"/>
                </a:cubicBezTo>
                <a:lnTo>
                  <a:pt x="3694176" y="2173914"/>
                </a:lnTo>
                <a:cubicBezTo>
                  <a:pt x="3694176" y="2270418"/>
                  <a:pt x="3615944" y="2348650"/>
                  <a:pt x="3519440" y="2348650"/>
                </a:cubicBezTo>
                <a:lnTo>
                  <a:pt x="174736" y="2348650"/>
                </a:lnTo>
                <a:cubicBezTo>
                  <a:pt x="78232" y="2348650"/>
                  <a:pt x="0" y="2270418"/>
                  <a:pt x="0" y="2173914"/>
                </a:cubicBezTo>
                <a:lnTo>
                  <a:pt x="0" y="358934"/>
                </a:lnTo>
                <a:cubicBezTo>
                  <a:pt x="0" y="268112"/>
                  <a:pt x="69291" y="193474"/>
                  <a:pt x="158136" y="187550"/>
                </a:cubicBezTo>
                <a:lnTo>
                  <a:pt x="158136" y="147624"/>
                </a:lnTo>
                <a:cubicBezTo>
                  <a:pt x="158136" y="66094"/>
                  <a:pt x="224230" y="0"/>
                  <a:pt x="30576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41" name="KSO_Shape"/>
          <p:cNvSpPr/>
          <p:nvPr/>
        </p:nvSpPr>
        <p:spPr bwMode="auto">
          <a:xfrm>
            <a:off x="7921877" y="3389536"/>
            <a:ext cx="277886" cy="296148"/>
          </a:xfrm>
          <a:custGeom>
            <a:avLst/>
            <a:gdLst>
              <a:gd name="T0" fmla="*/ 13718478 w 1009137"/>
              <a:gd name="T1" fmla="*/ 12346397 h 1076333"/>
              <a:gd name="T2" fmla="*/ 17310019 w 1009137"/>
              <a:gd name="T3" fmla="*/ 14837812 h 1076333"/>
              <a:gd name="T4" fmla="*/ 16595708 w 1009137"/>
              <a:gd name="T5" fmla="*/ 15254306 h 1076333"/>
              <a:gd name="T6" fmla="*/ 11285969 w 1009137"/>
              <a:gd name="T7" fmla="*/ 14027450 h 1076333"/>
              <a:gd name="T8" fmla="*/ 7737046 w 1009137"/>
              <a:gd name="T9" fmla="*/ 16261649 h 1076333"/>
              <a:gd name="T10" fmla="*/ 3428381 w 1009137"/>
              <a:gd name="T11" fmla="*/ 18608830 h 1076333"/>
              <a:gd name="T12" fmla="*/ 2190050 w 1009137"/>
              <a:gd name="T13" fmla="*/ 18637888 h 1076333"/>
              <a:gd name="T14" fmla="*/ 1035508 w 1009137"/>
              <a:gd name="T15" fmla="*/ 18189129 h 1076333"/>
              <a:gd name="T16" fmla="*/ 1243001 w 1009137"/>
              <a:gd name="T17" fmla="*/ 13349474 h 1076333"/>
              <a:gd name="T18" fmla="*/ 1964386 w 1009137"/>
              <a:gd name="T19" fmla="*/ 14017791 h 1076333"/>
              <a:gd name="T20" fmla="*/ 1552461 w 1009137"/>
              <a:gd name="T21" fmla="*/ 17491753 h 1076333"/>
              <a:gd name="T22" fmla="*/ 2228394 w 1009137"/>
              <a:gd name="T23" fmla="*/ 17856595 h 1076333"/>
              <a:gd name="T24" fmla="*/ 7317017 w 1009137"/>
              <a:gd name="T25" fmla="*/ 15531162 h 1076333"/>
              <a:gd name="T26" fmla="*/ 10868471 w 1009137"/>
              <a:gd name="T27" fmla="*/ 13313942 h 1076333"/>
              <a:gd name="T28" fmla="*/ 13718478 w 1009137"/>
              <a:gd name="T29" fmla="*/ 12346397 h 1076333"/>
              <a:gd name="T30" fmla="*/ 9705097 w 1009137"/>
              <a:gd name="T31" fmla="*/ 3502870 h 1076333"/>
              <a:gd name="T32" fmla="*/ 13232255 w 1009137"/>
              <a:gd name="T33" fmla="*/ 7700983 h 1076333"/>
              <a:gd name="T34" fmla="*/ 3871723 w 1009137"/>
              <a:gd name="T35" fmla="*/ 13388755 h 1076333"/>
              <a:gd name="T36" fmla="*/ 3363570 w 1009137"/>
              <a:gd name="T37" fmla="*/ 12953978 h 1076333"/>
              <a:gd name="T38" fmla="*/ 2374822 w 1009137"/>
              <a:gd name="T39" fmla="*/ 13646507 h 1076333"/>
              <a:gd name="T40" fmla="*/ 1805377 w 1009137"/>
              <a:gd name="T41" fmla="*/ 12955585 h 1076333"/>
              <a:gd name="T42" fmla="*/ 2672820 w 1009137"/>
              <a:gd name="T43" fmla="*/ 12078524 h 1076333"/>
              <a:gd name="T44" fmla="*/ 2608403 w 1009137"/>
              <a:gd name="T45" fmla="*/ 11949899 h 1076333"/>
              <a:gd name="T46" fmla="*/ 2379466 w 1009137"/>
              <a:gd name="T47" fmla="*/ 11492826 h 1076333"/>
              <a:gd name="T48" fmla="*/ 9705097 w 1009137"/>
              <a:gd name="T49" fmla="*/ 3502870 h 1076333"/>
              <a:gd name="T50" fmla="*/ 11197368 w 1009137"/>
              <a:gd name="T51" fmla="*/ 1200662 h 1076333"/>
              <a:gd name="T52" fmla="*/ 15674128 w 1009137"/>
              <a:gd name="T53" fmla="*/ 6753021 h 1076333"/>
              <a:gd name="T54" fmla="*/ 14317545 w 1009137"/>
              <a:gd name="T55" fmla="*/ 7159287 h 1076333"/>
              <a:gd name="T56" fmla="*/ 10383407 w 1009137"/>
              <a:gd name="T57" fmla="*/ 2554903 h 1076333"/>
              <a:gd name="T58" fmla="*/ 11197368 w 1009137"/>
              <a:gd name="T59" fmla="*/ 1200662 h 1076333"/>
              <a:gd name="T60" fmla="*/ 14351454 w 1009137"/>
              <a:gd name="T61" fmla="*/ 32644 h 1076333"/>
              <a:gd name="T62" fmla="*/ 16759401 w 1009137"/>
              <a:gd name="T63" fmla="*/ 1336094 h 1076333"/>
              <a:gd name="T64" fmla="*/ 16352431 w 1009137"/>
              <a:gd name="T65" fmla="*/ 6211320 h 1076333"/>
              <a:gd name="T66" fmla="*/ 11739990 w 1009137"/>
              <a:gd name="T67" fmla="*/ 658983 h 1076333"/>
              <a:gd name="T68" fmla="*/ 14351454 w 1009137"/>
              <a:gd name="T69" fmla="*/ 32644 h 10763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9137" h="1076333">
                <a:moveTo>
                  <a:pt x="787317" y="710884"/>
                </a:moveTo>
                <a:cubicBezTo>
                  <a:pt x="871766" y="704691"/>
                  <a:pt x="943625" y="744540"/>
                  <a:pt x="993439" y="854335"/>
                </a:cubicBezTo>
                <a:lnTo>
                  <a:pt x="952444" y="878316"/>
                </a:lnTo>
                <a:cubicBezTo>
                  <a:pt x="886676" y="736292"/>
                  <a:pt x="772004" y="744471"/>
                  <a:pt x="647713" y="807676"/>
                </a:cubicBezTo>
                <a:cubicBezTo>
                  <a:pt x="580555" y="835561"/>
                  <a:pt x="508587" y="890958"/>
                  <a:pt x="444037" y="936317"/>
                </a:cubicBezTo>
                <a:cubicBezTo>
                  <a:pt x="354628" y="994317"/>
                  <a:pt x="265220" y="1052317"/>
                  <a:pt x="196758" y="1071464"/>
                </a:cubicBezTo>
                <a:cubicBezTo>
                  <a:pt x="170596" y="1075368"/>
                  <a:pt x="144434" y="1079272"/>
                  <a:pt x="125689" y="1073137"/>
                </a:cubicBezTo>
                <a:cubicBezTo>
                  <a:pt x="98223" y="1068304"/>
                  <a:pt x="79478" y="1062170"/>
                  <a:pt x="59429" y="1047298"/>
                </a:cubicBezTo>
                <a:cubicBezTo>
                  <a:pt x="-80913" y="943197"/>
                  <a:pt x="71337" y="768639"/>
                  <a:pt x="71337" y="768639"/>
                </a:cubicBezTo>
                <a:lnTo>
                  <a:pt x="112738" y="807120"/>
                </a:lnTo>
                <a:cubicBezTo>
                  <a:pt x="112738" y="807120"/>
                  <a:pt x="-2427" y="931485"/>
                  <a:pt x="89097" y="1007144"/>
                </a:cubicBezTo>
                <a:cubicBezTo>
                  <a:pt x="99121" y="1014580"/>
                  <a:pt x="109145" y="1022016"/>
                  <a:pt x="127890" y="1028151"/>
                </a:cubicBezTo>
                <a:cubicBezTo>
                  <a:pt x="211329" y="1045655"/>
                  <a:pt x="358415" y="933168"/>
                  <a:pt x="419931" y="894257"/>
                </a:cubicBezTo>
                <a:cubicBezTo>
                  <a:pt x="481447" y="855345"/>
                  <a:pt x="469906" y="851133"/>
                  <a:pt x="623752" y="766593"/>
                </a:cubicBezTo>
                <a:cubicBezTo>
                  <a:pt x="681445" y="734891"/>
                  <a:pt x="736647" y="714600"/>
                  <a:pt x="787317" y="710884"/>
                </a:cubicBezTo>
                <a:close/>
                <a:moveTo>
                  <a:pt x="556985" y="201689"/>
                </a:moveTo>
                <a:cubicBezTo>
                  <a:pt x="759412" y="443409"/>
                  <a:pt x="759412" y="443409"/>
                  <a:pt x="759412" y="443409"/>
                </a:cubicBezTo>
                <a:cubicBezTo>
                  <a:pt x="222202" y="770901"/>
                  <a:pt x="222202" y="770901"/>
                  <a:pt x="222202" y="770901"/>
                </a:cubicBezTo>
                <a:lnTo>
                  <a:pt x="193039" y="745867"/>
                </a:lnTo>
                <a:lnTo>
                  <a:pt x="136293" y="785742"/>
                </a:lnTo>
                <a:lnTo>
                  <a:pt x="103612" y="745960"/>
                </a:lnTo>
                <a:lnTo>
                  <a:pt x="153396" y="695460"/>
                </a:lnTo>
                <a:lnTo>
                  <a:pt x="149699" y="688054"/>
                </a:lnTo>
                <a:cubicBezTo>
                  <a:pt x="136560" y="661737"/>
                  <a:pt x="136560" y="661737"/>
                  <a:pt x="136560" y="661737"/>
                </a:cubicBezTo>
                <a:cubicBezTo>
                  <a:pt x="556985" y="201689"/>
                  <a:pt x="556985" y="201689"/>
                  <a:pt x="556985" y="201689"/>
                </a:cubicBezTo>
                <a:close/>
                <a:moveTo>
                  <a:pt x="642628" y="69132"/>
                </a:moveTo>
                <a:cubicBezTo>
                  <a:pt x="642628" y="69132"/>
                  <a:pt x="642628" y="69132"/>
                  <a:pt x="899554" y="388827"/>
                </a:cubicBezTo>
                <a:cubicBezTo>
                  <a:pt x="876197" y="404422"/>
                  <a:pt x="845055" y="412219"/>
                  <a:pt x="821698" y="412219"/>
                </a:cubicBezTo>
                <a:cubicBezTo>
                  <a:pt x="821698" y="412219"/>
                  <a:pt x="821698" y="412219"/>
                  <a:pt x="595914" y="147107"/>
                </a:cubicBezTo>
                <a:cubicBezTo>
                  <a:pt x="603699" y="123714"/>
                  <a:pt x="619271" y="92525"/>
                  <a:pt x="642628" y="69132"/>
                </a:cubicBezTo>
                <a:close/>
                <a:moveTo>
                  <a:pt x="823644" y="1880"/>
                </a:moveTo>
                <a:cubicBezTo>
                  <a:pt x="876197" y="8702"/>
                  <a:pt x="926804" y="34044"/>
                  <a:pt x="961839" y="76930"/>
                </a:cubicBezTo>
                <a:cubicBezTo>
                  <a:pt x="1031910" y="154904"/>
                  <a:pt x="1024125" y="287460"/>
                  <a:pt x="938482" y="357637"/>
                </a:cubicBezTo>
                <a:cubicBezTo>
                  <a:pt x="938482" y="357637"/>
                  <a:pt x="938482" y="357637"/>
                  <a:pt x="673770" y="37943"/>
                </a:cubicBezTo>
                <a:cubicBezTo>
                  <a:pt x="716591" y="6753"/>
                  <a:pt x="771091" y="-4943"/>
                  <a:pt x="823644" y="188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42" name="KSO_Shape"/>
          <p:cNvSpPr/>
          <p:nvPr/>
        </p:nvSpPr>
        <p:spPr>
          <a:xfrm>
            <a:off x="9858962" y="3405927"/>
            <a:ext cx="333375" cy="263366"/>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endParaRPr>
          </a:p>
        </p:txBody>
      </p:sp>
      <p:cxnSp>
        <p:nvCxnSpPr>
          <p:cNvPr id="43" name="直接连接符 42"/>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矩形 43" descr="#clear#"/>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4.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5.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22.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60624103217"/>
  <p:tag name="MH_LIBRARY" val="GRAPHIC"/>
  <p:tag name="MH_TYPE" val="SubTitle"/>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27.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28.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29.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6.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9.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41.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42.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4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4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4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48.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16"/>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50.xml><?xml version="1.0" encoding="utf-8"?>
<p:tagLst xmlns:a="http://schemas.openxmlformats.org/drawingml/2006/main" xmlns:r="http://schemas.openxmlformats.org/officeDocument/2006/relationships" xmlns:p="http://schemas.openxmlformats.org/presentationml/2006/main">
  <p:tag name="MH" val="20170810222309"/>
  <p:tag name="MH_LIBRARY" val="GRAPHIC"/>
  <p:tag name="MH_TYPE" val="SubTitle"/>
  <p:tag name="MH_ORDER" val="1"/>
</p:tagLst>
</file>

<file path=ppt/tags/tag51.xml><?xml version="1.0" encoding="utf-8"?>
<p:tagLst xmlns:a="http://schemas.openxmlformats.org/drawingml/2006/main" xmlns:r="http://schemas.openxmlformats.org/officeDocument/2006/relationships" xmlns:p="http://schemas.openxmlformats.org/presentationml/2006/main">
  <p:tag name="MH" val="20170810222309"/>
  <p:tag name="MH_LIBRARY" val="GRAPHIC"/>
  <p:tag name="MH_TYPE" val="Other"/>
  <p:tag name="MH_ORDER" val="1"/>
</p:tagLst>
</file>

<file path=ppt/tags/tag52.xml><?xml version="1.0" encoding="utf-8"?>
<p:tagLst xmlns:a="http://schemas.openxmlformats.org/drawingml/2006/main" xmlns:r="http://schemas.openxmlformats.org/officeDocument/2006/relationships" xmlns:p="http://schemas.openxmlformats.org/presentationml/2006/main">
  <p:tag name="MH" val="20170810222309"/>
  <p:tag name="MH_LIBRARY" val="GRAPHIC"/>
  <p:tag name="MH_TYPE" val="SubTitle"/>
  <p:tag name="MH_ORDER" val="2"/>
</p:tagLst>
</file>

<file path=ppt/tags/tag53.xml><?xml version="1.0" encoding="utf-8"?>
<p:tagLst xmlns:a="http://schemas.openxmlformats.org/drawingml/2006/main" xmlns:r="http://schemas.openxmlformats.org/officeDocument/2006/relationships" xmlns:p="http://schemas.openxmlformats.org/presentationml/2006/main">
  <p:tag name="MH" val="20170810222309"/>
  <p:tag name="MH_LIBRARY" val="GRAPHIC"/>
  <p:tag name="MH_TYPE" val="Other"/>
  <p:tag name="MH_ORDER" val="2"/>
</p:tagLst>
</file>

<file path=ppt/tags/tag54.xml><?xml version="1.0" encoding="utf-8"?>
<p:tagLst xmlns:a="http://schemas.openxmlformats.org/drawingml/2006/main" xmlns:r="http://schemas.openxmlformats.org/officeDocument/2006/relationships" xmlns:p="http://schemas.openxmlformats.org/presentationml/2006/main">
  <p:tag name="MH" val="20170810222309"/>
  <p:tag name="MH_LIBRARY" val="GRAPHIC"/>
  <p:tag name="MH_TYPE" val="SubTitle"/>
  <p:tag name="MH_ORDER" val="3"/>
</p:tagLst>
</file>

<file path=ppt/tags/tag55.xml><?xml version="1.0" encoding="utf-8"?>
<p:tagLst xmlns:a="http://schemas.openxmlformats.org/drawingml/2006/main" xmlns:r="http://schemas.openxmlformats.org/officeDocument/2006/relationships" xmlns:p="http://schemas.openxmlformats.org/presentationml/2006/main">
  <p:tag name="MH" val="20170810222309"/>
  <p:tag name="MH_LIBRARY" val="GRAPHIC"/>
  <p:tag name="MH_TYPE" val="Other"/>
  <p:tag name="MH_ORDER" val="3"/>
</p:tagLst>
</file>

<file path=ppt/tags/tag56.xml><?xml version="1.0" encoding="utf-8"?>
<p:tagLst xmlns:a="http://schemas.openxmlformats.org/drawingml/2006/main" xmlns:r="http://schemas.openxmlformats.org/officeDocument/2006/relationships" xmlns:p="http://schemas.openxmlformats.org/presentationml/2006/main">
  <p:tag name="MH" val="20170810222309"/>
  <p:tag name="MH_LIBRARY" val="GRAPHIC"/>
  <p:tag name="MH_TYPE" val="SubTitle"/>
  <p:tag name="MH_ORDER" val="4"/>
</p:tagLst>
</file>

<file path=ppt/tags/tag57.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7"/>
</p:tagLst>
</file>

<file path=ppt/tags/tag58.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1"/>
</p:tagLst>
</file>

<file path=ppt/tags/tag59.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61.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4"/>
</p:tagLst>
</file>

<file path=ppt/tags/tag62.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63.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6"/>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45">
      <a:dk1>
        <a:srgbClr val="FFFFFF"/>
      </a:dk1>
      <a:lt1>
        <a:srgbClr val="4D4D4D"/>
      </a:lt1>
      <a:dk2>
        <a:srgbClr val="FFFFFF"/>
      </a:dk2>
      <a:lt2>
        <a:srgbClr val="4D4D4D"/>
      </a:lt2>
      <a:accent1>
        <a:srgbClr val="6BBAC7"/>
      </a:accent1>
      <a:accent2>
        <a:srgbClr val="78B6A7"/>
      </a:accent2>
      <a:accent3>
        <a:srgbClr val="BA86A5"/>
      </a:accent3>
      <a:accent4>
        <a:srgbClr val="DF7A72"/>
      </a:accent4>
      <a:accent5>
        <a:srgbClr val="E4C25E"/>
      </a:accent5>
      <a:accent6>
        <a:srgbClr val="82F173"/>
      </a:accent6>
      <a:hlink>
        <a:srgbClr val="CD33B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1741</Words>
  <Application>Microsoft Office PowerPoint</Application>
  <PresentationFormat>宽屏</PresentationFormat>
  <Paragraphs>187</Paragraphs>
  <Slides>27</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等线</vt:lpstr>
      <vt:lpstr>等线 Light</vt:lpstr>
      <vt:lpstr>微软雅黑</vt:lpstr>
      <vt:lpstr>幼圆</vt:lpstr>
      <vt:lpstr>Arial</vt:lpstr>
      <vt:lpstr>Bauhaus 93</vt:lpstr>
      <vt:lpstr>Bernard MT Condensed</vt:lpstr>
      <vt:lpstr>Calibri</vt:lpstr>
      <vt:lpstr>Tempus Sans ITC</vt:lpstr>
      <vt:lpstr>Wingdings 2</vt:lpstr>
      <vt:lpstr>A000120141119A01PPBG</vt:lpstr>
      <vt:lpstr>欧美风简约商务工作总结模板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欧美PPT</dc:title>
  <dc:subject>RP</dc:subject>
  <dc:creator/>
  <cp:keywords>RP</cp:keywords>
  <dc:description>RP</dc:description>
  <cp:lastModifiedBy>天 下</cp:lastModifiedBy>
  <cp:revision>7</cp:revision>
  <dcterms:created xsi:type="dcterms:W3CDTF">2016-06-21T13:40:00Z</dcterms:created>
  <dcterms:modified xsi:type="dcterms:W3CDTF">2021-01-06T01:13:01Z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