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429" r:id="rId2"/>
    <p:sldId id="393" r:id="rId3"/>
    <p:sldId id="376" r:id="rId4"/>
    <p:sldId id="355" r:id="rId5"/>
    <p:sldId id="389" r:id="rId6"/>
    <p:sldId id="375" r:id="rId7"/>
    <p:sldId id="372" r:id="rId8"/>
    <p:sldId id="394" r:id="rId9"/>
    <p:sldId id="368" r:id="rId10"/>
    <p:sldId id="373" r:id="rId11"/>
    <p:sldId id="371" r:id="rId12"/>
    <p:sldId id="377" r:id="rId13"/>
    <p:sldId id="378" r:id="rId14"/>
    <p:sldId id="379" r:id="rId15"/>
    <p:sldId id="381" r:id="rId16"/>
    <p:sldId id="380" r:id="rId17"/>
    <p:sldId id="374" r:id="rId18"/>
    <p:sldId id="382" r:id="rId19"/>
    <p:sldId id="384" r:id="rId20"/>
    <p:sldId id="370" r:id="rId21"/>
    <p:sldId id="366" r:id="rId22"/>
    <p:sldId id="332" r:id="rId23"/>
    <p:sldId id="333" r:id="rId24"/>
    <p:sldId id="358" r:id="rId25"/>
    <p:sldId id="328" r:id="rId26"/>
    <p:sldId id="362" r:id="rId27"/>
    <p:sldId id="361" r:id="rId28"/>
    <p:sldId id="392" r:id="rId29"/>
    <p:sldId id="395"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 uri="{2D200454-40CA-4A62-9FC3-DE9A4176ACB9}">
      <p15:notesGuideLst xmlns:p15="http://schemas.microsoft.com/office/powerpoint/2012/main">
        <p15:guide id="1" orient="horz" pos="29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2A"/>
    <a:srgbClr val="FFFFFF"/>
    <a:srgbClr val="0070C0"/>
    <a:srgbClr val="004060"/>
    <a:srgbClr val="003366"/>
    <a:srgbClr val="F8F8F8"/>
    <a:srgbClr val="777777"/>
    <a:srgbClr val="EAEAEA"/>
    <a:srgbClr val="C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9" autoAdjust="0"/>
    <p:restoredTop sz="94660"/>
  </p:normalViewPr>
  <p:slideViewPr>
    <p:cSldViewPr>
      <p:cViewPr varScale="1">
        <p:scale>
          <a:sx n="108" d="100"/>
          <a:sy n="108" d="100"/>
        </p:scale>
        <p:origin x="510" y="132"/>
      </p:cViewPr>
      <p:guideLst>
        <p:guide orient="horz" pos="2205"/>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62" y="-102"/>
      </p:cViewPr>
      <p:guideLst>
        <p:guide orient="horz" pos="294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lumMod val="75000"/>
                </a:schemeClr>
              </a:solidFill>
              <a:ln>
                <a:noFill/>
              </a:ln>
            </c:spPr>
            <c:extLst>
              <c:ext xmlns:c16="http://schemas.microsoft.com/office/drawing/2014/chart" uri="{C3380CC4-5D6E-409C-BE32-E72D297353CC}">
                <c16:uniqueId val="{00000001-026C-40A5-B203-BDADE5F03221}"/>
              </c:ext>
            </c:extLst>
          </c:dPt>
          <c:dPt>
            <c:idx val="1"/>
            <c:bubble3D val="0"/>
            <c:spPr>
              <a:solidFill>
                <a:schemeClr val="accent4"/>
              </a:solidFill>
              <a:ln>
                <a:noFill/>
              </a:ln>
            </c:spPr>
            <c:extLst>
              <c:ext xmlns:c16="http://schemas.microsoft.com/office/drawing/2014/chart" uri="{C3380CC4-5D6E-409C-BE32-E72D297353CC}">
                <c16:uniqueId val="{00000003-026C-40A5-B203-BDADE5F03221}"/>
              </c:ext>
            </c:extLst>
          </c:dPt>
          <c:dPt>
            <c:idx val="2"/>
            <c:bubble3D val="0"/>
            <c:spPr>
              <a:solidFill>
                <a:schemeClr val="accent3">
                  <a:lumMod val="75000"/>
                </a:schemeClr>
              </a:solidFill>
              <a:ln>
                <a:noFill/>
              </a:ln>
            </c:spPr>
            <c:extLst>
              <c:ext xmlns:c16="http://schemas.microsoft.com/office/drawing/2014/chart" uri="{C3380CC4-5D6E-409C-BE32-E72D297353CC}">
                <c16:uniqueId val="{00000005-026C-40A5-B203-BDADE5F03221}"/>
              </c:ext>
            </c:extLst>
          </c:dPt>
          <c:dPt>
            <c:idx val="3"/>
            <c:bubble3D val="0"/>
            <c:spPr>
              <a:solidFill>
                <a:schemeClr val="accent2"/>
              </a:solidFill>
              <a:ln>
                <a:noFill/>
              </a:ln>
            </c:spPr>
            <c:extLst>
              <c:ext xmlns:c16="http://schemas.microsoft.com/office/drawing/2014/chart" uri="{C3380CC4-5D6E-409C-BE32-E72D297353CC}">
                <c16:uniqueId val="{00000007-026C-40A5-B203-BDADE5F0322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5</c:v>
                </c:pt>
                <c:pt idx="2">
                  <c:v>7</c:v>
                </c:pt>
                <c:pt idx="3">
                  <c:v>12</c:v>
                </c:pt>
              </c:numCache>
            </c:numRef>
          </c:val>
          <c:extLst>
            <c:ext xmlns:c16="http://schemas.microsoft.com/office/drawing/2014/chart" uri="{C3380CC4-5D6E-409C-BE32-E72D297353CC}">
              <c16:uniqueId val="{00000008-026C-40A5-B203-BDADE5F03221}"/>
            </c:ext>
          </c:extLst>
        </c:ser>
        <c:dLbls>
          <c:showLegendKey val="0"/>
          <c:showVal val="0"/>
          <c:showCatName val="0"/>
          <c:showSerName val="0"/>
          <c:showPercent val="0"/>
          <c:showBubbleSize val="0"/>
          <c:showLeaderLines val="1"/>
        </c:dLbls>
        <c:firstSliceAng val="0"/>
        <c:holeSize val="57"/>
      </c:doughnutChart>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EC3EC-28B1-438F-93FD-F890653B480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0700" y="685800"/>
            <a:ext cx="60966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8C319-592B-4604-8379-677AD2D98A7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8C319-592B-4604-8379-677AD2D98A7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10</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17</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t>22</a:t>
            </a:fld>
            <a:endParaRPr lang="en-US" altLang="zh-CN">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23</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24</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25</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F5BB81E4-0A06-4620-BC78-D7BDAEFF8EF9}"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EA1FF93D-368C-4FD9-83EF-188054E1D84A}" type="slidenum">
              <a:rPr lang="zh-CN" altLang="en-US" sz="1200">
                <a:latin typeface="Calibri" panose="020F0502020204030204" pitchFamily="34" charset="0"/>
                <a:ea typeface="宋体" panose="02010600030101010101" pitchFamily="2" charset="-122"/>
              </a:rPr>
              <a:t>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6</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7</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60" y="274655"/>
            <a:ext cx="10973880" cy="114307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60" y="1600300"/>
            <a:ext cx="10973880" cy="452624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60" y="6356744"/>
            <a:ext cx="2845080" cy="365147"/>
          </a:xfrm>
          <a:prstGeom prst="rect">
            <a:avLst/>
          </a:prstGeom>
        </p:spPr>
        <p:txBody>
          <a:bodyPr/>
          <a:lstStyle/>
          <a:p>
            <a:fld id="{CD74CBE9-1128-4CEF-AADF-EC6EFA3DBC2E}" type="datetimeFigureOut">
              <a:rPr lang="zh-CN" altLang="en-US" smtClean="0"/>
              <a:t>2021/1/6</a:t>
            </a:fld>
            <a:endParaRPr lang="zh-CN" altLang="en-US"/>
          </a:p>
        </p:txBody>
      </p:sp>
      <p:sp>
        <p:nvSpPr>
          <p:cNvPr id="5" name="页脚占位符 4"/>
          <p:cNvSpPr>
            <a:spLocks noGrp="1"/>
          </p:cNvSpPr>
          <p:nvPr>
            <p:ph type="ftr" sz="quarter" idx="11"/>
          </p:nvPr>
        </p:nvSpPr>
        <p:spPr>
          <a:xfrm>
            <a:off x="4166010" y="6356744"/>
            <a:ext cx="3861180" cy="36514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8460" y="6356744"/>
            <a:ext cx="2845080" cy="365147"/>
          </a:xfrm>
          <a:prstGeom prst="rect">
            <a:avLst/>
          </a:prstGeom>
        </p:spPr>
        <p:txBody>
          <a:bodyPr/>
          <a:lstStyle/>
          <a:p>
            <a:fld id="{C3472C3F-B7D7-4AA3-87C9-9B3CB6B762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070" y="274655"/>
            <a:ext cx="2743470" cy="58518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60" y="274655"/>
            <a:ext cx="8027190" cy="585188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60" y="6356744"/>
            <a:ext cx="2845080" cy="365147"/>
          </a:xfrm>
          <a:prstGeom prst="rect">
            <a:avLst/>
          </a:prstGeom>
        </p:spPr>
        <p:txBody>
          <a:bodyPr/>
          <a:lstStyle/>
          <a:p>
            <a:fld id="{CD74CBE9-1128-4CEF-AADF-EC6EFA3DBC2E}" type="datetimeFigureOut">
              <a:rPr lang="zh-CN" altLang="en-US" smtClean="0"/>
              <a:t>2021/1/6</a:t>
            </a:fld>
            <a:endParaRPr lang="zh-CN" altLang="en-US"/>
          </a:p>
        </p:txBody>
      </p:sp>
      <p:sp>
        <p:nvSpPr>
          <p:cNvPr id="5" name="页脚占位符 4"/>
          <p:cNvSpPr>
            <a:spLocks noGrp="1"/>
          </p:cNvSpPr>
          <p:nvPr>
            <p:ph type="ftr" sz="quarter" idx="11"/>
          </p:nvPr>
        </p:nvSpPr>
        <p:spPr>
          <a:xfrm>
            <a:off x="4166010" y="6356744"/>
            <a:ext cx="3861180" cy="36514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8460" y="6356744"/>
            <a:ext cx="2845080" cy="365147"/>
          </a:xfrm>
          <a:prstGeom prst="rect">
            <a:avLst/>
          </a:prstGeom>
        </p:spPr>
        <p:txBody>
          <a:bodyPr/>
          <a:lstStyle/>
          <a:p>
            <a:fld id="{C3472C3F-B7D7-4AA3-87C9-9B3CB6B762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364103" y="683725"/>
            <a:ext cx="8653785" cy="698544"/>
          </a:xfrm>
          <a:prstGeom prst="rect">
            <a:avLst/>
          </a:prstGeom>
        </p:spPr>
        <p:txBody>
          <a:bodyPr lIns="68580" tIns="34290" rIns="68580" bIns="34290"/>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364103" y="1253536"/>
            <a:ext cx="8653785" cy="381089"/>
          </a:xfrm>
          <a:prstGeom prst="rect">
            <a:avLst/>
          </a:prstGeom>
        </p:spPr>
        <p:txBody>
          <a:bodyPr lIns="68580" tIns="34290" rIns="68580" bIns="34290"/>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第二章">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第三章">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第一章">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90" y="2130558"/>
            <a:ext cx="10364220" cy="1470116"/>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980" y="3886440"/>
            <a:ext cx="8535240" cy="1752709"/>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60" y="6356744"/>
            <a:ext cx="2845080" cy="365147"/>
          </a:xfrm>
          <a:prstGeom prst="rect">
            <a:avLst/>
          </a:prstGeom>
        </p:spPr>
        <p:txBody>
          <a:bodyPr/>
          <a:lstStyle/>
          <a:p>
            <a:fld id="{CD74CBE9-1128-4CEF-AADF-EC6EFA3DBC2E}" type="datetimeFigureOut">
              <a:rPr lang="zh-CN" altLang="en-US" smtClean="0"/>
              <a:t>2021/1/6</a:t>
            </a:fld>
            <a:endParaRPr lang="zh-CN" altLang="en-US"/>
          </a:p>
        </p:txBody>
      </p:sp>
      <p:sp>
        <p:nvSpPr>
          <p:cNvPr id="5" name="页脚占位符 4"/>
          <p:cNvSpPr>
            <a:spLocks noGrp="1"/>
          </p:cNvSpPr>
          <p:nvPr>
            <p:ph type="ftr" sz="quarter" idx="11"/>
          </p:nvPr>
        </p:nvSpPr>
        <p:spPr>
          <a:xfrm>
            <a:off x="4166010" y="6356744"/>
            <a:ext cx="3861180" cy="36514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8460" y="6356744"/>
            <a:ext cx="2845080" cy="365147"/>
          </a:xfrm>
          <a:prstGeom prst="rect">
            <a:avLst/>
          </a:prstGeom>
        </p:spPr>
        <p:txBody>
          <a:bodyPr/>
          <a:lstStyle/>
          <a:p>
            <a:fld id="{C3472C3F-B7D7-4AA3-87C9-9B3CB6B762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60" y="6356744"/>
            <a:ext cx="2845080" cy="365147"/>
          </a:xfrm>
          <a:prstGeom prst="rect">
            <a:avLst/>
          </a:prstGeom>
        </p:spPr>
        <p:txBody>
          <a:bodyPr/>
          <a:lstStyle/>
          <a:p>
            <a:fld id="{CD74CBE9-1128-4CEF-AADF-EC6EFA3DBC2E}" type="datetimeFigureOut">
              <a:rPr lang="zh-CN" altLang="en-US" smtClean="0"/>
              <a:t>2021/1/6</a:t>
            </a:fld>
            <a:endParaRPr lang="zh-CN" altLang="en-US"/>
          </a:p>
        </p:txBody>
      </p:sp>
      <p:sp>
        <p:nvSpPr>
          <p:cNvPr id="3" name="页脚占位符 2"/>
          <p:cNvSpPr>
            <a:spLocks noGrp="1"/>
          </p:cNvSpPr>
          <p:nvPr>
            <p:ph type="ftr" sz="quarter" idx="11"/>
          </p:nvPr>
        </p:nvSpPr>
        <p:spPr>
          <a:xfrm>
            <a:off x="4166010" y="6356744"/>
            <a:ext cx="3861180" cy="36514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8460" y="6356744"/>
            <a:ext cx="2845080" cy="365147"/>
          </a:xfrm>
          <a:prstGeom prst="rect">
            <a:avLst/>
          </a:prstGeom>
        </p:spPr>
        <p:txBody>
          <a:bodyPr/>
          <a:lstStyle/>
          <a:p>
            <a:fld id="{C3472C3F-B7D7-4AA3-87C9-9B3CB6B762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61" y="273067"/>
            <a:ext cx="4011479" cy="1162122"/>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7203" y="273067"/>
            <a:ext cx="6816338" cy="5853475"/>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61" y="1435190"/>
            <a:ext cx="4011479" cy="4691352"/>
          </a:xfrm>
          <a:prstGeom prst="rect">
            <a:avLst/>
          </a:prstGeom>
        </p:spPr>
        <p:txBody>
          <a:bodyPr/>
          <a:lstStyle>
            <a:lvl1pPr marL="0" indent="0">
              <a:buNone/>
              <a:defRPr sz="1865"/>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60" y="6356744"/>
            <a:ext cx="2845080" cy="365147"/>
          </a:xfrm>
          <a:prstGeom prst="rect">
            <a:avLst/>
          </a:prstGeom>
        </p:spPr>
        <p:txBody>
          <a:bodyPr/>
          <a:lstStyle/>
          <a:p>
            <a:fld id="{CD74CBE9-1128-4CEF-AADF-EC6EFA3DBC2E}" type="datetimeFigureOut">
              <a:rPr lang="zh-CN" altLang="en-US" smtClean="0"/>
              <a:t>2021/1/6</a:t>
            </a:fld>
            <a:endParaRPr lang="zh-CN" altLang="en-US"/>
          </a:p>
        </p:txBody>
      </p:sp>
      <p:sp>
        <p:nvSpPr>
          <p:cNvPr id="6" name="页脚占位符 5"/>
          <p:cNvSpPr>
            <a:spLocks noGrp="1"/>
          </p:cNvSpPr>
          <p:nvPr>
            <p:ph type="ftr" sz="quarter" idx="11"/>
          </p:nvPr>
        </p:nvSpPr>
        <p:spPr>
          <a:xfrm>
            <a:off x="4166010" y="6356744"/>
            <a:ext cx="3861180" cy="36514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8460" y="6356744"/>
            <a:ext cx="2845080" cy="365147"/>
          </a:xfrm>
          <a:prstGeom prst="rect">
            <a:avLst/>
          </a:prstGeom>
        </p:spPr>
        <p:txBody>
          <a:bodyPr/>
          <a:lstStyle/>
          <a:p>
            <a:fld id="{C3472C3F-B7D7-4AA3-87C9-9B3CB6B762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953" y="4800896"/>
            <a:ext cx="7315920" cy="566773"/>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953" y="612813"/>
            <a:ext cx="7315920" cy="4115055"/>
          </a:xfrm>
          <a:prstGeom prst="rect">
            <a:avLst/>
          </a:prstGeom>
        </p:spPr>
        <p:txBody>
          <a:bodyPr/>
          <a:lstStyle>
            <a:lvl1pPr marL="0" indent="0">
              <a:buNone/>
              <a:defRPr sz="4265"/>
            </a:lvl1pPr>
            <a:lvl2pPr marL="609600" indent="0">
              <a:buNone/>
              <a:defRPr sz="3730"/>
            </a:lvl2pPr>
            <a:lvl3pPr marL="1219200" indent="0">
              <a:buNone/>
              <a:defRPr sz="3200"/>
            </a:lvl3pPr>
            <a:lvl4pPr marL="1828165" indent="0">
              <a:buNone/>
              <a:defRPr sz="2665"/>
            </a:lvl4pPr>
            <a:lvl5pPr marL="2437765" indent="0">
              <a:buNone/>
              <a:defRPr sz="2665"/>
            </a:lvl5pPr>
            <a:lvl6pPr marL="3047365" indent="0">
              <a:buNone/>
              <a:defRPr sz="2665"/>
            </a:lvl6pPr>
            <a:lvl7pPr marL="3656965"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953" y="5367669"/>
            <a:ext cx="7315920" cy="804912"/>
          </a:xfrm>
          <a:prstGeom prst="rect">
            <a:avLst/>
          </a:prstGeom>
        </p:spPr>
        <p:txBody>
          <a:bodyPr/>
          <a:lstStyle>
            <a:lvl1pPr marL="0" indent="0">
              <a:buNone/>
              <a:defRPr sz="1865"/>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60" y="6356744"/>
            <a:ext cx="2845080" cy="365147"/>
          </a:xfrm>
          <a:prstGeom prst="rect">
            <a:avLst/>
          </a:prstGeom>
        </p:spPr>
        <p:txBody>
          <a:bodyPr/>
          <a:lstStyle/>
          <a:p>
            <a:fld id="{CD74CBE9-1128-4CEF-AADF-EC6EFA3DBC2E}" type="datetimeFigureOut">
              <a:rPr lang="zh-CN" altLang="en-US" smtClean="0"/>
              <a:t>2021/1/6</a:t>
            </a:fld>
            <a:endParaRPr lang="zh-CN" altLang="en-US"/>
          </a:p>
        </p:txBody>
      </p:sp>
      <p:sp>
        <p:nvSpPr>
          <p:cNvPr id="6" name="页脚占位符 5"/>
          <p:cNvSpPr>
            <a:spLocks noGrp="1"/>
          </p:cNvSpPr>
          <p:nvPr>
            <p:ph type="ftr" sz="quarter" idx="11"/>
          </p:nvPr>
        </p:nvSpPr>
        <p:spPr>
          <a:xfrm>
            <a:off x="4166010" y="6356744"/>
            <a:ext cx="3861180" cy="36514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8460" y="6356744"/>
            <a:ext cx="2845080" cy="365147"/>
          </a:xfrm>
          <a:prstGeom prst="rect">
            <a:avLst/>
          </a:prstGeom>
        </p:spPr>
        <p:txBody>
          <a:bodyPr/>
          <a:lstStyle/>
          <a:p>
            <a:fld id="{C3472C3F-B7D7-4AA3-87C9-9B3CB6B762A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矩形 14"/>
          <p:cNvSpPr/>
          <p:nvPr userDrawn="1"/>
        </p:nvSpPr>
        <p:spPr>
          <a:xfrm>
            <a:off x="0" y="0"/>
            <a:ext cx="12193201" cy="68584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6565"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0365" algn="l" defTabSz="1219200" rtl="0" eaLnBrk="1" latinLnBrk="0" hangingPunct="1">
        <a:spcBef>
          <a:spcPts val="130"/>
        </a:spcBef>
        <a:buFont typeface="Arial" panose="020B0604020202020204" pitchFamily="34" charset="0"/>
        <a:buChar char="–"/>
        <a:defRPr sz="3730" kern="1200">
          <a:solidFill>
            <a:schemeClr val="tx1"/>
          </a:solidFill>
          <a:latin typeface="+mn-lt"/>
          <a:ea typeface="+mn-ea"/>
          <a:cs typeface="+mn-cs"/>
        </a:defRPr>
      </a:lvl2pPr>
      <a:lvl3pPr marL="1523365" indent="-304165"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2965"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2565"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165"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113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073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033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audio" Target="../media/media1.mp3"/><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microsoft.com/office/2007/relationships/media" Target="../media/media1.mp3"/><Relationship Id="rId11" Type="http://schemas.openxmlformats.org/officeDocument/2006/relationships/image" Target="../media/image2.png"/><Relationship Id="rId5" Type="http://schemas.openxmlformats.org/officeDocument/2006/relationships/tags" Target="../tags/tag6.xml"/><Relationship Id="rId10" Type="http://schemas.openxmlformats.org/officeDocument/2006/relationships/image" Target="../media/image1.pn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3.xml"/><Relationship Id="rId7" Type="http://schemas.openxmlformats.org/officeDocument/2006/relationships/notesSlide" Target="../notesSlides/notesSlide29.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2.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14"/>
          <p:cNvSpPr/>
          <p:nvPr>
            <p:custDataLst>
              <p:tags r:id="rId1"/>
            </p:custDataLst>
          </p:nvPr>
        </p:nvSpPr>
        <p:spPr>
          <a:xfrm flipV="1">
            <a:off x="1905" y="11430"/>
            <a:ext cx="12188825" cy="6847205"/>
          </a:xfrm>
          <a:prstGeom prst="rect">
            <a:avLst/>
          </a:prstGeom>
          <a:gradFill flip="none" rotWithShape="1">
            <a:gsLst>
              <a:gs pos="0">
                <a:schemeClr val="accent2"/>
              </a:gs>
              <a:gs pos="50000">
                <a:schemeClr val="accent1">
                  <a:shade val="67500"/>
                  <a:satMod val="115000"/>
                </a:schemeClr>
              </a:gs>
              <a:gs pos="100000">
                <a:schemeClr val="accent1">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图片 4" descr="f6fdafca0f74ca7f6d7d0c9652688270"/>
          <p:cNvPicPr>
            <a:picLocks noChangeAspect="1"/>
          </p:cNvPicPr>
          <p:nvPr/>
        </p:nvPicPr>
        <p:blipFill>
          <a:blip r:embed="rId10"/>
          <a:stretch>
            <a:fillRect/>
          </a:stretch>
        </p:blipFill>
        <p:spPr>
          <a:xfrm>
            <a:off x="3676015" y="904240"/>
            <a:ext cx="4840605" cy="4140835"/>
          </a:xfrm>
          <a:prstGeom prst="rect">
            <a:avLst/>
          </a:prstGeom>
        </p:spPr>
      </p:pic>
      <p:sp>
        <p:nvSpPr>
          <p:cNvPr id="39" name="PA_文本框 38"/>
          <p:cNvSpPr txBox="1">
            <a:spLocks noChangeArrowheads="1"/>
          </p:cNvSpPr>
          <p:nvPr>
            <p:custDataLst>
              <p:tags r:id="rId2"/>
            </p:custDataLst>
          </p:nvPr>
        </p:nvSpPr>
        <p:spPr bwMode="auto">
          <a:xfrm>
            <a:off x="3254817" y="3740150"/>
            <a:ext cx="5834380" cy="972820"/>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buClrTx/>
              <a:buSzTx/>
              <a:buFontTx/>
              <a:buNone/>
            </a:pPr>
            <a:r>
              <a:rPr lang="zh-CN" altLang="en-US" sz="5400" b="1" dirty="0">
                <a:solidFill>
                  <a:schemeClr val="bg1"/>
                </a:solidFill>
                <a:effectLst>
                  <a:outerShdw blurRad="38100" dist="38100" dir="2700000" algn="tl">
                    <a:srgbClr val="000000">
                      <a:alpha val="43137"/>
                    </a:srgbClr>
                  </a:outerShdw>
                </a:effectLst>
                <a:latin typeface="Verdana" panose="020B0604030504040204" charset="0"/>
              </a:rPr>
              <a:t>新闻联播</a:t>
            </a:r>
            <a:r>
              <a:rPr lang="en-US" altLang="zh-CN" sz="5400" b="1" dirty="0">
                <a:solidFill>
                  <a:schemeClr val="bg1"/>
                </a:solidFill>
                <a:effectLst>
                  <a:outerShdw blurRad="38100" dist="38100" dir="2700000" algn="tl">
                    <a:srgbClr val="000000">
                      <a:alpha val="43137"/>
                    </a:srgbClr>
                  </a:outerShdw>
                </a:effectLst>
                <a:latin typeface="Verdana" panose="020B0604030504040204" charset="0"/>
              </a:rPr>
              <a:t>PPT</a:t>
            </a:r>
            <a:r>
              <a:rPr lang="zh-CN" altLang="en-US" sz="5400" b="1" dirty="0">
                <a:solidFill>
                  <a:schemeClr val="bg1"/>
                </a:solidFill>
                <a:effectLst>
                  <a:outerShdw blurRad="38100" dist="38100" dir="2700000" algn="tl">
                    <a:srgbClr val="000000">
                      <a:alpha val="43137"/>
                    </a:srgbClr>
                  </a:outerShdw>
                </a:effectLst>
                <a:latin typeface="Verdana" panose="020B0604030504040204" charset="0"/>
              </a:rPr>
              <a:t>模板</a:t>
            </a:r>
          </a:p>
        </p:txBody>
      </p:sp>
      <p:sp>
        <p:nvSpPr>
          <p:cNvPr id="36" name="PA_文本框 35"/>
          <p:cNvSpPr txBox="1">
            <a:spLocks noChangeArrowheads="1"/>
          </p:cNvSpPr>
          <p:nvPr>
            <p:custDataLst>
              <p:tags r:id="rId3"/>
            </p:custDataLst>
          </p:nvPr>
        </p:nvSpPr>
        <p:spPr bwMode="auto">
          <a:xfrm>
            <a:off x="3531101" y="4649103"/>
            <a:ext cx="5568832" cy="396240"/>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r>
              <a:rPr lang="zh-CN" altLang="en-US" sz="1865" dirty="0">
                <a:solidFill>
                  <a:schemeClr val="bg1"/>
                </a:solidFill>
                <a:latin typeface="Verdana" panose="020B0604030504040204" charset="0"/>
              </a:rPr>
              <a:t>丨动态</a:t>
            </a:r>
            <a:r>
              <a:rPr lang="en-US" altLang="zh-CN" sz="1865" dirty="0">
                <a:solidFill>
                  <a:schemeClr val="bg1"/>
                </a:solidFill>
                <a:latin typeface="Verdana" panose="020B0604030504040204" charset="0"/>
              </a:rPr>
              <a:t>PPT</a:t>
            </a:r>
            <a:r>
              <a:rPr lang="zh-CN" altLang="en-US" sz="1865" dirty="0">
                <a:solidFill>
                  <a:schemeClr val="bg1"/>
                </a:solidFill>
                <a:latin typeface="Verdana" panose="020B0604030504040204" charset="0"/>
              </a:rPr>
              <a:t>丨框架完整丨精美大气丨可以编辑丨</a:t>
            </a:r>
          </a:p>
        </p:txBody>
      </p:sp>
      <p:sp>
        <p:nvSpPr>
          <p:cNvPr id="37" name="PA_文本框 36"/>
          <p:cNvSpPr txBox="1"/>
          <p:nvPr>
            <p:custDataLst>
              <p:tags r:id="rId4"/>
            </p:custDataLst>
          </p:nvPr>
        </p:nvSpPr>
        <p:spPr>
          <a:xfrm>
            <a:off x="3380206" y="5231351"/>
            <a:ext cx="5870622" cy="519430"/>
          </a:xfrm>
          <a:prstGeom prst="rect">
            <a:avLst/>
          </a:prstGeom>
          <a:noFill/>
        </p:spPr>
        <p:txBody>
          <a:bodyPr wrap="square" lIns="91417" tIns="45708" rIns="91417" bIns="4570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935" dirty="0">
                <a:solidFill>
                  <a:schemeClr val="bg1"/>
                </a:solidFill>
              </a:rPr>
              <a:t>Chinadaily.com.cn is the largest English portal in China, providing news, business information, BBS, learning materials. The Website has channels as China,</a:t>
            </a:r>
            <a:endParaRPr lang="en-US" altLang="zh-CN" sz="935" dirty="0">
              <a:solidFill>
                <a:schemeClr val="bg1"/>
              </a:solidFill>
              <a:latin typeface="Lato" pitchFamily="34" charset="0"/>
              <a:ea typeface="Clear Sans Light" pitchFamily="34" charset="0"/>
              <a:cs typeface="Clear Sans Light" pitchFamily="34" charset="0"/>
            </a:endParaRPr>
          </a:p>
        </p:txBody>
      </p:sp>
      <p:cxnSp>
        <p:nvCxnSpPr>
          <p:cNvPr id="38" name="PA_直接连接符 37"/>
          <p:cNvCxnSpPr/>
          <p:nvPr>
            <p:custDataLst>
              <p:tags r:id="rId5"/>
            </p:custDataLst>
          </p:nvPr>
        </p:nvCxnSpPr>
        <p:spPr>
          <a:xfrm>
            <a:off x="2550912" y="5155358"/>
            <a:ext cx="752921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图片 5" descr="25dc01b68506b832eeafe227518738b1"/>
          <p:cNvPicPr>
            <a:picLocks noChangeAspect="1"/>
          </p:cNvPicPr>
          <p:nvPr/>
        </p:nvPicPr>
        <p:blipFill>
          <a:blip r:embed="rId11"/>
          <a:stretch>
            <a:fillRect/>
          </a:stretch>
        </p:blipFill>
        <p:spPr>
          <a:xfrm>
            <a:off x="320040" y="322580"/>
            <a:ext cx="1576705" cy="363220"/>
          </a:xfrm>
          <a:prstGeom prst="rect">
            <a:avLst/>
          </a:prstGeom>
        </p:spPr>
      </p:pic>
      <p:pic>
        <p:nvPicPr>
          <p:cNvPr id="9" name="萨克斯 回家 11111111纯音乐萨克斯曲">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3981103" y="-6096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4"/>
          <p:cNvSpPr/>
          <p:nvPr>
            <p:custDataLst>
              <p:tags r:id="rId1"/>
            </p:custDataLst>
          </p:nvPr>
        </p:nvSpPr>
        <p:spPr>
          <a:xfrm flipV="1">
            <a:off x="1905" y="12700"/>
            <a:ext cx="12188825" cy="6847205"/>
          </a:xfrm>
          <a:prstGeom prst="rect">
            <a:avLst/>
          </a:prstGeom>
          <a:gradFill flip="none" rotWithShape="1">
            <a:gsLst>
              <a:gs pos="0">
                <a:schemeClr val="accent2"/>
              </a:gs>
              <a:gs pos="50000">
                <a:schemeClr val="accent1">
                  <a:shade val="67500"/>
                  <a:satMod val="115000"/>
                </a:schemeClr>
              </a:gs>
              <a:gs pos="100000">
                <a:schemeClr val="accent1">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TextBox 45"/>
          <p:cNvSpPr txBox="1"/>
          <p:nvPr/>
        </p:nvSpPr>
        <p:spPr>
          <a:xfrm>
            <a:off x="5457170" y="2604011"/>
            <a:ext cx="995045" cy="398780"/>
          </a:xfrm>
          <a:prstGeom prst="rect">
            <a:avLst/>
          </a:prstGeom>
          <a:noFill/>
          <a:effectLst/>
        </p:spPr>
        <p:txBody>
          <a:bodyPr wrap="none" rtlCol="0">
            <a:spAutoFit/>
          </a:bodyPr>
          <a:lstStyle/>
          <a:p>
            <a:pPr algn="l"/>
            <a:r>
              <a:rPr lang="en-US" altLang="zh-CN" sz="2000" dirty="0">
                <a:solidFill>
                  <a:schemeClr val="bg1"/>
                </a:solidFill>
                <a:latin typeface="Impact MT Std" pitchFamily="34" charset="0"/>
                <a:ea typeface="微软雅黑" panose="020B0503020204020204" pitchFamily="34" charset="-122"/>
              </a:rPr>
              <a:t>PART 02</a:t>
            </a:r>
          </a:p>
        </p:txBody>
      </p:sp>
      <p:sp>
        <p:nvSpPr>
          <p:cNvPr id="18" name="Rectangle 49"/>
          <p:cNvSpPr/>
          <p:nvPr/>
        </p:nvSpPr>
        <p:spPr>
          <a:xfrm>
            <a:off x="5457170" y="2945109"/>
            <a:ext cx="2880320" cy="613410"/>
          </a:xfrm>
          <a:prstGeom prst="rect">
            <a:avLst/>
          </a:prstGeom>
          <a:effectLst/>
        </p:spPr>
        <p:txBody>
          <a:bodyPr wrap="square">
            <a:spAutoFit/>
          </a:bodyPr>
          <a:lstStyle/>
          <a:p>
            <a:pPr marL="0" lvl="1" algn="l"/>
            <a:r>
              <a:rPr lang="zh-CN" altLang="en-US" sz="3200" b="1" dirty="0">
                <a:solidFill>
                  <a:schemeClr val="bg1"/>
                </a:solidFill>
                <a:latin typeface="微软雅黑" panose="020B0503020204020204" pitchFamily="34" charset="-122"/>
                <a:ea typeface="微软雅黑" panose="020B0503020204020204" pitchFamily="34" charset="-122"/>
              </a:rPr>
              <a:t>此处添加标题</a:t>
            </a:r>
          </a:p>
        </p:txBody>
      </p:sp>
      <p:sp>
        <p:nvSpPr>
          <p:cNvPr id="19" name="Rectangle 60"/>
          <p:cNvSpPr/>
          <p:nvPr/>
        </p:nvSpPr>
        <p:spPr>
          <a:xfrm>
            <a:off x="5457170" y="3578789"/>
            <a:ext cx="3456384" cy="603250"/>
          </a:xfrm>
          <a:prstGeom prst="rect">
            <a:avLst/>
          </a:prstGeom>
          <a:effectLst/>
        </p:spPr>
        <p:txBody>
          <a:bodyPr wrap="square">
            <a:spAutoFit/>
          </a:bodyPr>
          <a:lstStyle/>
          <a:p>
            <a:pPr algn="l">
              <a:lnSpc>
                <a:spcPct val="12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在此录入上述图表的描述说明，在此录入上述图表的描述说明文字信息。</a:t>
            </a:r>
          </a:p>
        </p:txBody>
      </p:sp>
      <p:cxnSp>
        <p:nvCxnSpPr>
          <p:cNvPr id="20" name="Straight Connector 2"/>
          <p:cNvCxnSpPr/>
          <p:nvPr/>
        </p:nvCxnSpPr>
        <p:spPr>
          <a:xfrm>
            <a:off x="5600680" y="3570427"/>
            <a:ext cx="2160240" cy="0"/>
          </a:xfrm>
          <a:prstGeom prst="line">
            <a:avLst/>
          </a:prstGeom>
          <a:ln w="9525">
            <a:solidFill>
              <a:schemeClr val="bg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8" name="图片 7" descr="121b87af493473a467132787859a62a6"/>
          <p:cNvPicPr>
            <a:picLocks noChangeAspect="1"/>
          </p:cNvPicPr>
          <p:nvPr/>
        </p:nvPicPr>
        <p:blipFill>
          <a:blip r:embed="rId4"/>
          <a:stretch>
            <a:fillRect/>
          </a:stretch>
        </p:blipFill>
        <p:spPr>
          <a:xfrm>
            <a:off x="3772535" y="2515235"/>
            <a:ext cx="1828165" cy="1828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42" presetClass="entr" presetSubtype="0" fill="hold" nodeType="withEffect">
                                  <p:stCondLst>
                                    <p:cond delay="275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8" grpId="0" bldLvl="0" animBg="1"/>
      <p:bldP spid="1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91236" y="2402660"/>
            <a:ext cx="3046100" cy="3334146"/>
            <a:chOff x="1854714" y="2490343"/>
            <a:chExt cx="2879434" cy="3150264"/>
          </a:xfrm>
          <a:solidFill>
            <a:schemeClr val="accent2"/>
          </a:solidFill>
        </p:grpSpPr>
        <p:sp>
          <p:nvSpPr>
            <p:cNvPr id="9"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10"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11"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12"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13"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14"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grpSp>
      <p:grpSp>
        <p:nvGrpSpPr>
          <p:cNvPr id="15" name="Group 4"/>
          <p:cNvGrpSpPr/>
          <p:nvPr/>
        </p:nvGrpSpPr>
        <p:grpSpPr>
          <a:xfrm>
            <a:off x="2609493" y="3979023"/>
            <a:ext cx="1207626" cy="1751062"/>
            <a:chOff x="2722728" y="3979767"/>
            <a:chExt cx="1141551" cy="1654490"/>
          </a:xfrm>
          <a:solidFill>
            <a:schemeClr val="accent4"/>
          </a:solidFill>
        </p:grpSpPr>
        <p:sp>
          <p:nvSpPr>
            <p:cNvPr id="16"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17"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grpSp>
      <p:grpSp>
        <p:nvGrpSpPr>
          <p:cNvPr id="18" name="Group 1"/>
          <p:cNvGrpSpPr/>
          <p:nvPr/>
        </p:nvGrpSpPr>
        <p:grpSpPr>
          <a:xfrm>
            <a:off x="2609493" y="2402660"/>
            <a:ext cx="1207626" cy="1751044"/>
            <a:chOff x="2722728" y="2490343"/>
            <a:chExt cx="1141551" cy="1654472"/>
          </a:xfrm>
          <a:solidFill>
            <a:schemeClr val="accent1"/>
          </a:solidFill>
        </p:grpSpPr>
        <p:sp>
          <p:nvSpPr>
            <p:cNvPr id="19"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20"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grpSp>
      <p:grpSp>
        <p:nvGrpSpPr>
          <p:cNvPr id="21" name="Group 6"/>
          <p:cNvGrpSpPr/>
          <p:nvPr/>
        </p:nvGrpSpPr>
        <p:grpSpPr>
          <a:xfrm>
            <a:off x="3142408" y="2935823"/>
            <a:ext cx="1594928" cy="1199176"/>
            <a:chOff x="3226486" y="2994101"/>
            <a:chExt cx="1507662" cy="1133040"/>
          </a:xfrm>
          <a:solidFill>
            <a:schemeClr val="accent2"/>
          </a:solidFill>
        </p:grpSpPr>
        <p:sp>
          <p:nvSpPr>
            <p:cNvPr id="22"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23"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grpSp>
      <p:grpSp>
        <p:nvGrpSpPr>
          <p:cNvPr id="24" name="Group 5"/>
          <p:cNvGrpSpPr/>
          <p:nvPr/>
        </p:nvGrpSpPr>
        <p:grpSpPr>
          <a:xfrm>
            <a:off x="3142408" y="4002149"/>
            <a:ext cx="1594921" cy="1199180"/>
            <a:chOff x="3226486" y="4001618"/>
            <a:chExt cx="1507655" cy="1133044"/>
          </a:xfrm>
          <a:solidFill>
            <a:schemeClr val="accent3"/>
          </a:solidFill>
        </p:grpSpPr>
        <p:sp>
          <p:nvSpPr>
            <p:cNvPr id="25"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26"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grpSp>
      <p:grpSp>
        <p:nvGrpSpPr>
          <p:cNvPr id="27" name="Group 3"/>
          <p:cNvGrpSpPr/>
          <p:nvPr/>
        </p:nvGrpSpPr>
        <p:grpSpPr>
          <a:xfrm>
            <a:off x="1691237" y="4002149"/>
            <a:ext cx="1594916" cy="1199188"/>
            <a:chOff x="1854714" y="4001618"/>
            <a:chExt cx="1507651" cy="1133051"/>
          </a:xfrm>
          <a:solidFill>
            <a:schemeClr val="accent1"/>
          </a:solidFill>
        </p:grpSpPr>
        <p:sp>
          <p:nvSpPr>
            <p:cNvPr id="28"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grpSp>
          <p:nvGrpSpPr>
            <p:cNvPr id="29" name="Group 1483"/>
            <p:cNvGrpSpPr/>
            <p:nvPr/>
          </p:nvGrpSpPr>
          <p:grpSpPr>
            <a:xfrm>
              <a:off x="2264393" y="4342430"/>
              <a:ext cx="389449" cy="339084"/>
              <a:chOff x="0" y="0"/>
              <a:chExt cx="839414" cy="730856"/>
            </a:xfrm>
            <a:grpFill/>
          </p:grpSpPr>
          <p:sp>
            <p:nvSpPr>
              <p:cNvPr id="30"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31"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grpSp>
      </p:grpSp>
      <p:grpSp>
        <p:nvGrpSpPr>
          <p:cNvPr id="32" name="Group 2"/>
          <p:cNvGrpSpPr/>
          <p:nvPr/>
        </p:nvGrpSpPr>
        <p:grpSpPr>
          <a:xfrm>
            <a:off x="1691236" y="2935823"/>
            <a:ext cx="1594924" cy="1199176"/>
            <a:chOff x="1854714" y="2994101"/>
            <a:chExt cx="1507658" cy="1133040"/>
          </a:xfrm>
          <a:solidFill>
            <a:schemeClr val="accent2"/>
          </a:solidFill>
        </p:grpSpPr>
        <p:sp>
          <p:nvSpPr>
            <p:cNvPr id="33"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sp>
          <p:nvSpPr>
            <p:cNvPr id="34"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50787" tIns="50787" rIns="50787" bIns="50787" numCol="1" anchor="ctr">
              <a:noAutofit/>
            </a:bodyPr>
            <a:lstStyle/>
            <a:p>
              <a:pPr>
                <a:defRPr sz="3200">
                  <a:solidFill>
                    <a:srgbClr val="FFFFFF"/>
                  </a:solidFill>
                  <a:latin typeface="Helvetica Light"/>
                  <a:ea typeface="Helvetica Light"/>
                  <a:cs typeface="Helvetica Light"/>
                  <a:sym typeface="Helvetica Light"/>
                </a:defRPr>
              </a:pPr>
              <a:endParaRPr sz="3335" kern="0">
                <a:solidFill>
                  <a:srgbClr val="00152A"/>
                </a:solidFill>
                <a:latin typeface="微软雅黑" panose="020B0503020204020204" pitchFamily="34" charset="-122"/>
                <a:ea typeface="微软雅黑" panose="020B0503020204020204" pitchFamily="34" charset="-122"/>
                <a:cs typeface="Helvetica Light"/>
                <a:sym typeface="Helvetica Light"/>
              </a:endParaRPr>
            </a:p>
          </p:txBody>
        </p:sp>
      </p:grpSp>
      <p:sp>
        <p:nvSpPr>
          <p:cNvPr id="35" name="TextBox 34"/>
          <p:cNvSpPr txBox="1"/>
          <p:nvPr/>
        </p:nvSpPr>
        <p:spPr>
          <a:xfrm>
            <a:off x="5769920" y="2738557"/>
            <a:ext cx="2352967" cy="499110"/>
          </a:xfrm>
          <a:prstGeom prst="rect">
            <a:avLst/>
          </a:prstGeom>
          <a:noFill/>
        </p:spPr>
        <p:txBody>
          <a:bodyPr wrap="square" lIns="0" tIns="0" rIns="0" bIns="0" rtlCol="0">
            <a:spAutoFit/>
          </a:bodyPr>
          <a:lstStyle/>
          <a:p>
            <a:r>
              <a:rPr lang="zh-CN" altLang="en-US" sz="1065" dirty="0">
                <a:solidFill>
                  <a:srgbClr val="00152A"/>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36" name="Text Placeholder 2"/>
          <p:cNvSpPr txBox="1"/>
          <p:nvPr/>
        </p:nvSpPr>
        <p:spPr>
          <a:xfrm>
            <a:off x="5769920" y="2402660"/>
            <a:ext cx="2352967" cy="312511"/>
          </a:xfrm>
          <a:prstGeom prst="rect">
            <a:avLst/>
          </a:prstGeom>
          <a:noFill/>
        </p:spPr>
        <p:txBody>
          <a:bodyPr vert="horz" lIns="0" tIns="48372" rIns="0" bIns="48372" rtlCol="0" anchor="ctr">
            <a:normAutofit fontScale="97500"/>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65" dirty="0">
                <a:solidFill>
                  <a:srgbClr val="00152A"/>
                </a:solidFill>
                <a:latin typeface="微软雅黑" panose="020B0503020204020204" pitchFamily="34" charset="-122"/>
                <a:ea typeface="微软雅黑" panose="020B0503020204020204" pitchFamily="34" charset="-122"/>
              </a:rPr>
              <a:t>添加标题</a:t>
            </a:r>
          </a:p>
        </p:txBody>
      </p:sp>
      <p:sp>
        <p:nvSpPr>
          <p:cNvPr id="37" name="TextBox 36"/>
          <p:cNvSpPr txBox="1"/>
          <p:nvPr/>
        </p:nvSpPr>
        <p:spPr>
          <a:xfrm>
            <a:off x="8737251" y="2738557"/>
            <a:ext cx="2352967" cy="499110"/>
          </a:xfrm>
          <a:prstGeom prst="rect">
            <a:avLst/>
          </a:prstGeom>
          <a:noFill/>
        </p:spPr>
        <p:txBody>
          <a:bodyPr wrap="square" lIns="0" tIns="0" rIns="0" bIns="0" rtlCol="0">
            <a:spAutoFit/>
          </a:bodyPr>
          <a:lstStyle/>
          <a:p>
            <a:r>
              <a:rPr lang="zh-CN" altLang="en-US" sz="1065" dirty="0">
                <a:solidFill>
                  <a:srgbClr val="00152A"/>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38" name="Text Placeholder 2"/>
          <p:cNvSpPr txBox="1"/>
          <p:nvPr/>
        </p:nvSpPr>
        <p:spPr>
          <a:xfrm>
            <a:off x="8737251" y="2402660"/>
            <a:ext cx="2352967" cy="312511"/>
          </a:xfrm>
          <a:prstGeom prst="rect">
            <a:avLst/>
          </a:prstGeom>
          <a:noFill/>
        </p:spPr>
        <p:txBody>
          <a:bodyPr vert="horz" lIns="0" tIns="48372" rIns="0" bIns="48372" rtlCol="0" anchor="ctr">
            <a:normAutofit fontScale="97500"/>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65" dirty="0">
                <a:solidFill>
                  <a:srgbClr val="00152A"/>
                </a:solidFill>
                <a:latin typeface="微软雅黑" panose="020B0503020204020204" pitchFamily="34" charset="-122"/>
                <a:ea typeface="微软雅黑" panose="020B0503020204020204" pitchFamily="34" charset="-122"/>
              </a:rPr>
              <a:t>添加标题</a:t>
            </a:r>
          </a:p>
        </p:txBody>
      </p:sp>
      <p:sp>
        <p:nvSpPr>
          <p:cNvPr id="39" name="TextBox 38"/>
          <p:cNvSpPr txBox="1"/>
          <p:nvPr/>
        </p:nvSpPr>
        <p:spPr>
          <a:xfrm>
            <a:off x="5769920" y="3960313"/>
            <a:ext cx="2352967" cy="499110"/>
          </a:xfrm>
          <a:prstGeom prst="rect">
            <a:avLst/>
          </a:prstGeom>
          <a:noFill/>
        </p:spPr>
        <p:txBody>
          <a:bodyPr wrap="square" lIns="0" tIns="0" rIns="0" bIns="0" rtlCol="0">
            <a:spAutoFit/>
          </a:bodyPr>
          <a:lstStyle/>
          <a:p>
            <a:r>
              <a:rPr lang="zh-CN" altLang="en-US" sz="1065" dirty="0">
                <a:solidFill>
                  <a:srgbClr val="00152A"/>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0" name="Text Placeholder 2"/>
          <p:cNvSpPr txBox="1"/>
          <p:nvPr/>
        </p:nvSpPr>
        <p:spPr>
          <a:xfrm>
            <a:off x="5769920" y="3624416"/>
            <a:ext cx="2352967" cy="312511"/>
          </a:xfrm>
          <a:prstGeom prst="rect">
            <a:avLst/>
          </a:prstGeom>
          <a:noFill/>
        </p:spPr>
        <p:txBody>
          <a:bodyPr vert="horz" lIns="0" tIns="48372" rIns="0" bIns="48372" rtlCol="0" anchor="ctr">
            <a:normAutofit fontScale="97500"/>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65" dirty="0">
                <a:solidFill>
                  <a:srgbClr val="00152A"/>
                </a:solidFill>
                <a:latin typeface="微软雅黑" panose="020B0503020204020204" pitchFamily="34" charset="-122"/>
                <a:ea typeface="微软雅黑" panose="020B0503020204020204" pitchFamily="34" charset="-122"/>
              </a:rPr>
              <a:t>添加标题</a:t>
            </a:r>
          </a:p>
        </p:txBody>
      </p:sp>
      <p:sp>
        <p:nvSpPr>
          <p:cNvPr id="41" name="TextBox 40"/>
          <p:cNvSpPr txBox="1"/>
          <p:nvPr/>
        </p:nvSpPr>
        <p:spPr>
          <a:xfrm>
            <a:off x="8737251" y="3960313"/>
            <a:ext cx="2352967" cy="499110"/>
          </a:xfrm>
          <a:prstGeom prst="rect">
            <a:avLst/>
          </a:prstGeom>
          <a:noFill/>
        </p:spPr>
        <p:txBody>
          <a:bodyPr wrap="square" lIns="0" tIns="0" rIns="0" bIns="0" rtlCol="0">
            <a:spAutoFit/>
          </a:bodyPr>
          <a:lstStyle/>
          <a:p>
            <a:r>
              <a:rPr lang="zh-CN" altLang="en-US" sz="1065" dirty="0">
                <a:solidFill>
                  <a:srgbClr val="00152A"/>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2" name="Text Placeholder 2"/>
          <p:cNvSpPr txBox="1"/>
          <p:nvPr/>
        </p:nvSpPr>
        <p:spPr>
          <a:xfrm>
            <a:off x="8737251" y="3624416"/>
            <a:ext cx="2352967" cy="312511"/>
          </a:xfrm>
          <a:prstGeom prst="rect">
            <a:avLst/>
          </a:prstGeom>
          <a:noFill/>
        </p:spPr>
        <p:txBody>
          <a:bodyPr vert="horz" lIns="0" tIns="48372" rIns="0" bIns="48372" rtlCol="0" anchor="ctr">
            <a:normAutofit fontScale="97500"/>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65" dirty="0">
                <a:solidFill>
                  <a:srgbClr val="00152A"/>
                </a:solidFill>
                <a:latin typeface="微软雅黑" panose="020B0503020204020204" pitchFamily="34" charset="-122"/>
                <a:ea typeface="微软雅黑" panose="020B0503020204020204" pitchFamily="34" charset="-122"/>
              </a:rPr>
              <a:t>添加标题</a:t>
            </a:r>
          </a:p>
        </p:txBody>
      </p:sp>
      <p:sp>
        <p:nvSpPr>
          <p:cNvPr id="43" name="TextBox 42"/>
          <p:cNvSpPr txBox="1"/>
          <p:nvPr/>
        </p:nvSpPr>
        <p:spPr>
          <a:xfrm>
            <a:off x="5769920" y="5139050"/>
            <a:ext cx="2352967" cy="499110"/>
          </a:xfrm>
          <a:prstGeom prst="rect">
            <a:avLst/>
          </a:prstGeom>
          <a:noFill/>
        </p:spPr>
        <p:txBody>
          <a:bodyPr wrap="square" lIns="0" tIns="0" rIns="0" bIns="0" rtlCol="0">
            <a:spAutoFit/>
          </a:bodyPr>
          <a:lstStyle/>
          <a:p>
            <a:r>
              <a:rPr lang="zh-CN" altLang="en-US" sz="1065" dirty="0">
                <a:solidFill>
                  <a:srgbClr val="00152A"/>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4" name="Text Placeholder 2"/>
          <p:cNvSpPr txBox="1"/>
          <p:nvPr/>
        </p:nvSpPr>
        <p:spPr>
          <a:xfrm>
            <a:off x="5769920" y="4803154"/>
            <a:ext cx="2352967" cy="312511"/>
          </a:xfrm>
          <a:prstGeom prst="rect">
            <a:avLst/>
          </a:prstGeom>
          <a:noFill/>
        </p:spPr>
        <p:txBody>
          <a:bodyPr vert="horz" lIns="0" tIns="48372" rIns="0" bIns="48372" rtlCol="0" anchor="ctr">
            <a:normAutofit fontScale="97500"/>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65" dirty="0">
                <a:solidFill>
                  <a:srgbClr val="00152A"/>
                </a:solidFill>
                <a:latin typeface="微软雅黑" panose="020B0503020204020204" pitchFamily="34" charset="-122"/>
                <a:ea typeface="微软雅黑" panose="020B0503020204020204" pitchFamily="34" charset="-122"/>
              </a:rPr>
              <a:t>添加标题</a:t>
            </a:r>
          </a:p>
        </p:txBody>
      </p:sp>
      <p:sp>
        <p:nvSpPr>
          <p:cNvPr id="45" name="TextBox 44"/>
          <p:cNvSpPr txBox="1"/>
          <p:nvPr/>
        </p:nvSpPr>
        <p:spPr>
          <a:xfrm>
            <a:off x="8737251" y="5139050"/>
            <a:ext cx="2352967" cy="499110"/>
          </a:xfrm>
          <a:prstGeom prst="rect">
            <a:avLst/>
          </a:prstGeom>
          <a:noFill/>
        </p:spPr>
        <p:txBody>
          <a:bodyPr wrap="square" lIns="0" tIns="0" rIns="0" bIns="0" rtlCol="0">
            <a:spAutoFit/>
          </a:bodyPr>
          <a:lstStyle/>
          <a:p>
            <a:r>
              <a:rPr lang="zh-CN" altLang="en-US" sz="1065" dirty="0">
                <a:solidFill>
                  <a:srgbClr val="00152A"/>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46" name="Text Placeholder 2"/>
          <p:cNvSpPr txBox="1"/>
          <p:nvPr/>
        </p:nvSpPr>
        <p:spPr>
          <a:xfrm>
            <a:off x="8737251" y="4803154"/>
            <a:ext cx="2352967" cy="312511"/>
          </a:xfrm>
          <a:prstGeom prst="rect">
            <a:avLst/>
          </a:prstGeom>
          <a:noFill/>
        </p:spPr>
        <p:txBody>
          <a:bodyPr vert="horz" lIns="0" tIns="48372" rIns="0" bIns="48372" rtlCol="0" anchor="ctr">
            <a:normAutofit fontScale="97500"/>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65" dirty="0">
                <a:solidFill>
                  <a:srgbClr val="00152A"/>
                </a:solidFill>
                <a:latin typeface="微软雅黑" panose="020B0503020204020204" pitchFamily="34" charset="-122"/>
                <a:ea typeface="微软雅黑" panose="020B0503020204020204" pitchFamily="34" charset="-122"/>
              </a:rPr>
              <a:t>添加标题</a:t>
            </a:r>
          </a:p>
        </p:txBody>
      </p:sp>
      <p:sp>
        <p:nvSpPr>
          <p:cNvPr id="47" name="Text Placeholder 2"/>
          <p:cNvSpPr txBox="1"/>
          <p:nvPr/>
        </p:nvSpPr>
        <p:spPr>
          <a:xfrm>
            <a:off x="2964199" y="1950901"/>
            <a:ext cx="455102" cy="36588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35">
                <a:solidFill>
                  <a:srgbClr val="00152A"/>
                </a:solidFill>
                <a:latin typeface="微软雅黑" panose="020B0503020204020204" pitchFamily="34" charset="-122"/>
                <a:ea typeface="微软雅黑" panose="020B0503020204020204" pitchFamily="34" charset="-122"/>
              </a:rPr>
              <a:t>A</a:t>
            </a:r>
            <a:endParaRPr lang="en-GB" sz="2135" dirty="0">
              <a:solidFill>
                <a:srgbClr val="00152A"/>
              </a:solidFill>
              <a:latin typeface="微软雅黑" panose="020B0503020204020204" pitchFamily="34" charset="-122"/>
              <a:ea typeface="微软雅黑" panose="020B0503020204020204" pitchFamily="34" charset="-122"/>
            </a:endParaRPr>
          </a:p>
        </p:txBody>
      </p:sp>
      <p:sp>
        <p:nvSpPr>
          <p:cNvPr id="48" name="Text Placeholder 2"/>
          <p:cNvSpPr txBox="1"/>
          <p:nvPr/>
        </p:nvSpPr>
        <p:spPr>
          <a:xfrm>
            <a:off x="4769986" y="3102358"/>
            <a:ext cx="455102" cy="36588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35">
                <a:solidFill>
                  <a:srgbClr val="00152A"/>
                </a:solidFill>
                <a:latin typeface="微软雅黑" panose="020B0503020204020204" pitchFamily="34" charset="-122"/>
                <a:ea typeface="微软雅黑" panose="020B0503020204020204" pitchFamily="34" charset="-122"/>
              </a:rPr>
              <a:t>B</a:t>
            </a:r>
            <a:endParaRPr lang="en-GB" sz="2135" dirty="0">
              <a:solidFill>
                <a:srgbClr val="00152A"/>
              </a:solidFill>
              <a:latin typeface="微软雅黑" panose="020B0503020204020204" pitchFamily="34" charset="-122"/>
              <a:ea typeface="微软雅黑" panose="020B0503020204020204" pitchFamily="34" charset="-122"/>
            </a:endParaRPr>
          </a:p>
        </p:txBody>
      </p:sp>
      <p:sp>
        <p:nvSpPr>
          <p:cNvPr id="49" name="Text Placeholder 2"/>
          <p:cNvSpPr txBox="1"/>
          <p:nvPr/>
        </p:nvSpPr>
        <p:spPr>
          <a:xfrm>
            <a:off x="1221340" y="3102358"/>
            <a:ext cx="455102" cy="36588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35">
                <a:solidFill>
                  <a:srgbClr val="00152A"/>
                </a:solidFill>
                <a:latin typeface="微软雅黑" panose="020B0503020204020204" pitchFamily="34" charset="-122"/>
                <a:ea typeface="微软雅黑" panose="020B0503020204020204" pitchFamily="34" charset="-122"/>
              </a:rPr>
              <a:t>F</a:t>
            </a:r>
            <a:endParaRPr lang="en-GB" sz="2135" dirty="0">
              <a:solidFill>
                <a:srgbClr val="00152A"/>
              </a:solidFill>
              <a:latin typeface="微软雅黑" panose="020B0503020204020204" pitchFamily="34" charset="-122"/>
              <a:ea typeface="微软雅黑" panose="020B0503020204020204" pitchFamily="34" charset="-122"/>
            </a:endParaRPr>
          </a:p>
        </p:txBody>
      </p:sp>
      <p:sp>
        <p:nvSpPr>
          <p:cNvPr id="50" name="Text Placeholder 2"/>
          <p:cNvSpPr txBox="1"/>
          <p:nvPr/>
        </p:nvSpPr>
        <p:spPr>
          <a:xfrm>
            <a:off x="2964198" y="5883142"/>
            <a:ext cx="455102" cy="36588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35">
                <a:solidFill>
                  <a:srgbClr val="00152A"/>
                </a:solidFill>
                <a:latin typeface="微软雅黑" panose="020B0503020204020204" pitchFamily="34" charset="-122"/>
                <a:ea typeface="微软雅黑" panose="020B0503020204020204" pitchFamily="34" charset="-122"/>
              </a:rPr>
              <a:t>D</a:t>
            </a:r>
            <a:endParaRPr lang="en-GB" sz="2135" dirty="0">
              <a:solidFill>
                <a:srgbClr val="00152A"/>
              </a:solidFill>
              <a:latin typeface="微软雅黑" panose="020B0503020204020204" pitchFamily="34" charset="-122"/>
              <a:ea typeface="微软雅黑" panose="020B0503020204020204" pitchFamily="34" charset="-122"/>
            </a:endParaRPr>
          </a:p>
        </p:txBody>
      </p:sp>
      <p:sp>
        <p:nvSpPr>
          <p:cNvPr id="51" name="Text Placeholder 2"/>
          <p:cNvSpPr txBox="1"/>
          <p:nvPr/>
        </p:nvSpPr>
        <p:spPr>
          <a:xfrm>
            <a:off x="1221340" y="4827864"/>
            <a:ext cx="455102" cy="36588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35">
                <a:solidFill>
                  <a:srgbClr val="00152A"/>
                </a:solidFill>
                <a:latin typeface="微软雅黑" panose="020B0503020204020204" pitchFamily="34" charset="-122"/>
                <a:ea typeface="微软雅黑" panose="020B0503020204020204" pitchFamily="34" charset="-122"/>
              </a:rPr>
              <a:t>E</a:t>
            </a:r>
            <a:endParaRPr lang="en-GB" sz="2135" dirty="0">
              <a:solidFill>
                <a:srgbClr val="00152A"/>
              </a:solidFill>
              <a:latin typeface="微软雅黑" panose="020B0503020204020204" pitchFamily="34" charset="-122"/>
              <a:ea typeface="微软雅黑" panose="020B0503020204020204" pitchFamily="34" charset="-122"/>
            </a:endParaRPr>
          </a:p>
        </p:txBody>
      </p:sp>
      <p:sp>
        <p:nvSpPr>
          <p:cNvPr id="52" name="Text Placeholder 2"/>
          <p:cNvSpPr txBox="1"/>
          <p:nvPr/>
        </p:nvSpPr>
        <p:spPr>
          <a:xfrm>
            <a:off x="4769986" y="4827863"/>
            <a:ext cx="455102" cy="365882"/>
          </a:xfrm>
          <a:prstGeom prst="rect">
            <a:avLst/>
          </a:prstGeom>
          <a:noFill/>
        </p:spPr>
        <p:txBody>
          <a:bodyPr vert="horz" lIns="0" tIns="48372" rIns="0" bIns="48372"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135">
                <a:solidFill>
                  <a:srgbClr val="00152A"/>
                </a:solidFill>
                <a:latin typeface="微软雅黑" panose="020B0503020204020204" pitchFamily="34" charset="-122"/>
                <a:ea typeface="微软雅黑" panose="020B0503020204020204" pitchFamily="34" charset="-122"/>
              </a:rPr>
              <a:t>C</a:t>
            </a:r>
            <a:endParaRPr lang="en-US" sz="2135" dirty="0">
              <a:solidFill>
                <a:srgbClr val="00152A"/>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63"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64"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65" name="组合 64"/>
          <p:cNvGrpSpPr/>
          <p:nvPr/>
        </p:nvGrpSpPr>
        <p:grpSpPr>
          <a:xfrm>
            <a:off x="-162176" y="454784"/>
            <a:ext cx="989813" cy="106307"/>
            <a:chOff x="-123241" y="341172"/>
            <a:chExt cx="742543" cy="79750"/>
          </a:xfrm>
        </p:grpSpPr>
        <p:cxnSp>
          <p:nvCxnSpPr>
            <p:cNvPr id="66" name="直接连接符 65"/>
            <p:cNvCxnSpPr>
              <a:endCxn id="63"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par>
                                <p:cTn id="12" presetID="22" presetClass="entr" presetSubtype="8"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wipe(left)">
                                      <p:cBhvr>
                                        <p:cTn id="14" dur="500"/>
                                        <p:tgtEl>
                                          <p:spTgt spid="6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4">
                                            <p:txEl>
                                              <p:pRg st="0" end="0"/>
                                            </p:txEl>
                                          </p:spTgt>
                                        </p:tgtEl>
                                        <p:attrNameLst>
                                          <p:attrName>style.visibility</p:attrName>
                                        </p:attrNameLst>
                                      </p:cBhvr>
                                      <p:to>
                                        <p:strVal val="visible"/>
                                      </p:to>
                                    </p:set>
                                    <p:animEffect transition="in" filter="wipe(left)">
                                      <p:cBhvr>
                                        <p:cTn id="18" dur="500"/>
                                        <p:tgtEl>
                                          <p:spTgt spid="64">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
                                        <p:tgtEl>
                                          <p:spTgt spid="8"/>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200"/>
                                        <p:tgtEl>
                                          <p:spTgt spid="18"/>
                                        </p:tgtEl>
                                      </p:cBhvr>
                                    </p:animEffec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199"/>
                                          </p:stCondLst>
                                        </p:cTn>
                                        <p:tgtEl>
                                          <p:spTgt spid="47">
                                            <p:txEl>
                                              <p:pRg st="0" end="0"/>
                                            </p:txEl>
                                          </p:spTgt>
                                        </p:tgtEl>
                                        <p:attrNameLst>
                                          <p:attrName>style.visibility</p:attrName>
                                        </p:attrNameLst>
                                      </p:cBhvr>
                                      <p:to>
                                        <p:strVal val="visible"/>
                                      </p:to>
                                    </p:se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fade">
                                      <p:cBhvr>
                                        <p:cTn id="33" dur="200"/>
                                        <p:tgtEl>
                                          <p:spTgt spid="36">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200"/>
                                        <p:tgtEl>
                                          <p:spTgt spid="35"/>
                                        </p:tgtEl>
                                      </p:cBhvr>
                                    </p:animEffect>
                                  </p:childTnLst>
                                </p:cTn>
                              </p:par>
                            </p:childTnLst>
                          </p:cTn>
                        </p:par>
                        <p:par>
                          <p:cTn id="37" fill="hold">
                            <p:stCondLst>
                              <p:cond delay="3500"/>
                            </p:stCondLst>
                            <p:childTnLst>
                              <p:par>
                                <p:cTn id="38" presetID="18" presetClass="entr" presetSubtype="3"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strips(upRight)">
                                      <p:cBhvr>
                                        <p:cTn id="40" dur="200"/>
                                        <p:tgtEl>
                                          <p:spTgt spid="21"/>
                                        </p:tgtEl>
                                      </p:cBhvr>
                                    </p:animEffect>
                                  </p:child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199"/>
                                          </p:stCondLst>
                                        </p:cTn>
                                        <p:tgtEl>
                                          <p:spTgt spid="48">
                                            <p:txEl>
                                              <p:pRg st="0" end="0"/>
                                            </p:txEl>
                                          </p:spTgt>
                                        </p:tgtEl>
                                        <p:attrNameLst>
                                          <p:attrName>style.visibility</p:attrName>
                                        </p:attrNameLst>
                                      </p:cBhvr>
                                      <p:to>
                                        <p:strVal val="visible"/>
                                      </p:to>
                                    </p:se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200"/>
                                        <p:tgtEl>
                                          <p:spTgt spid="40">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200"/>
                                        <p:tgtEl>
                                          <p:spTgt spid="39"/>
                                        </p:tgtEl>
                                      </p:cBhvr>
                                    </p:animEffect>
                                  </p:childTnLst>
                                </p:cTn>
                              </p:par>
                            </p:childTnLst>
                          </p:cTn>
                        </p:par>
                        <p:par>
                          <p:cTn id="51" fill="hold">
                            <p:stCondLst>
                              <p:cond delay="5000"/>
                            </p:stCondLst>
                            <p:childTnLst>
                              <p:par>
                                <p:cTn id="52" presetID="18" presetClass="entr" presetSubtype="6"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strips(downRight)">
                                      <p:cBhvr>
                                        <p:cTn id="54" dur="200"/>
                                        <p:tgtEl>
                                          <p:spTgt spid="24"/>
                                        </p:tgtEl>
                                      </p:cBhvr>
                                    </p:animEffect>
                                  </p:childTnLst>
                                </p:cTn>
                              </p:par>
                            </p:childTnLst>
                          </p:cTn>
                        </p:par>
                        <p:par>
                          <p:cTn id="55" fill="hold">
                            <p:stCondLst>
                              <p:cond delay="5500"/>
                            </p:stCondLst>
                            <p:childTnLst>
                              <p:par>
                                <p:cTn id="56" presetID="1" presetClass="entr" presetSubtype="0" fill="hold" grpId="0" nodeType="afterEffect">
                                  <p:stCondLst>
                                    <p:cond delay="0"/>
                                  </p:stCondLst>
                                  <p:childTnLst>
                                    <p:set>
                                      <p:cBhvr>
                                        <p:cTn id="57" dur="1" fill="hold">
                                          <p:stCondLst>
                                            <p:cond delay="199"/>
                                          </p:stCondLst>
                                        </p:cTn>
                                        <p:tgtEl>
                                          <p:spTgt spid="52">
                                            <p:txEl>
                                              <p:pRg st="0" end="0"/>
                                            </p:txEl>
                                          </p:spTgt>
                                        </p:tgtEl>
                                        <p:attrNameLst>
                                          <p:attrName>style.visibility</p:attrName>
                                        </p:attrNameLst>
                                      </p:cBhvr>
                                      <p:to>
                                        <p:strVal val="visible"/>
                                      </p:to>
                                    </p:se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44">
                                            <p:txEl>
                                              <p:pRg st="0" end="0"/>
                                            </p:txEl>
                                          </p:spTgt>
                                        </p:tgtEl>
                                        <p:attrNameLst>
                                          <p:attrName>style.visibility</p:attrName>
                                        </p:attrNameLst>
                                      </p:cBhvr>
                                      <p:to>
                                        <p:strVal val="visible"/>
                                      </p:to>
                                    </p:set>
                                    <p:animEffect transition="in" filter="fade">
                                      <p:cBhvr>
                                        <p:cTn id="61" dur="200"/>
                                        <p:tgtEl>
                                          <p:spTgt spid="44">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200"/>
                                        <p:tgtEl>
                                          <p:spTgt spid="43"/>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200"/>
                                        <p:tgtEl>
                                          <p:spTgt spid="15"/>
                                        </p:tgtEl>
                                      </p:cBhvr>
                                    </p:animEffect>
                                  </p:childTnLst>
                                </p:cTn>
                              </p:par>
                            </p:childTnLst>
                          </p:cTn>
                        </p:par>
                        <p:par>
                          <p:cTn id="69" fill="hold">
                            <p:stCondLst>
                              <p:cond delay="7000"/>
                            </p:stCondLst>
                            <p:childTnLst>
                              <p:par>
                                <p:cTn id="70" presetID="1" presetClass="entr" presetSubtype="0" fill="hold" grpId="0" nodeType="afterEffect">
                                  <p:stCondLst>
                                    <p:cond delay="0"/>
                                  </p:stCondLst>
                                  <p:childTnLst>
                                    <p:set>
                                      <p:cBhvr>
                                        <p:cTn id="71" dur="1" fill="hold">
                                          <p:stCondLst>
                                            <p:cond delay="199"/>
                                          </p:stCondLst>
                                        </p:cTn>
                                        <p:tgtEl>
                                          <p:spTgt spid="50">
                                            <p:txEl>
                                              <p:pRg st="0" end="0"/>
                                            </p:txEl>
                                          </p:spTgt>
                                        </p:tgtEl>
                                        <p:attrNameLst>
                                          <p:attrName>style.visibility</p:attrName>
                                        </p:attrNameLst>
                                      </p:cBhvr>
                                      <p:to>
                                        <p:strVal val="visible"/>
                                      </p:to>
                                    </p:se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38">
                                            <p:txEl>
                                              <p:pRg st="0" end="0"/>
                                            </p:txEl>
                                          </p:spTgt>
                                        </p:tgtEl>
                                        <p:attrNameLst>
                                          <p:attrName>style.visibility</p:attrName>
                                        </p:attrNameLst>
                                      </p:cBhvr>
                                      <p:to>
                                        <p:strVal val="visible"/>
                                      </p:to>
                                    </p:set>
                                    <p:animEffect transition="in" filter="fade">
                                      <p:cBhvr>
                                        <p:cTn id="75" dur="200"/>
                                        <p:tgtEl>
                                          <p:spTgt spid="38">
                                            <p:txEl>
                                              <p:pRg st="0" end="0"/>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200"/>
                                        <p:tgtEl>
                                          <p:spTgt spid="37"/>
                                        </p:tgtEl>
                                      </p:cBhvr>
                                    </p:animEffect>
                                  </p:childTnLst>
                                </p:cTn>
                              </p:par>
                            </p:childTnLst>
                          </p:cTn>
                        </p:par>
                        <p:par>
                          <p:cTn id="79" fill="hold">
                            <p:stCondLst>
                              <p:cond delay="8000"/>
                            </p:stCondLst>
                            <p:childTnLst>
                              <p:par>
                                <p:cTn id="80" presetID="18" presetClass="entr" presetSubtype="12"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strips(downLeft)">
                                      <p:cBhvr>
                                        <p:cTn id="82" dur="200"/>
                                        <p:tgtEl>
                                          <p:spTgt spid="27"/>
                                        </p:tgtEl>
                                      </p:cBhvr>
                                    </p:animEffect>
                                  </p:childTnLst>
                                </p:cTn>
                              </p:par>
                            </p:childTnLst>
                          </p:cTn>
                        </p:par>
                        <p:par>
                          <p:cTn id="83" fill="hold">
                            <p:stCondLst>
                              <p:cond delay="8500"/>
                            </p:stCondLst>
                            <p:childTnLst>
                              <p:par>
                                <p:cTn id="84" presetID="1" presetClass="entr" presetSubtype="0" fill="hold" grpId="0" nodeType="afterEffect">
                                  <p:stCondLst>
                                    <p:cond delay="0"/>
                                  </p:stCondLst>
                                  <p:childTnLst>
                                    <p:set>
                                      <p:cBhvr>
                                        <p:cTn id="85" dur="1" fill="hold">
                                          <p:stCondLst>
                                            <p:cond delay="199"/>
                                          </p:stCondLst>
                                        </p:cTn>
                                        <p:tgtEl>
                                          <p:spTgt spid="51">
                                            <p:txEl>
                                              <p:pRg st="0" end="0"/>
                                            </p:txEl>
                                          </p:spTgt>
                                        </p:tgtEl>
                                        <p:attrNameLst>
                                          <p:attrName>style.visibility</p:attrName>
                                        </p:attrNameLst>
                                      </p:cBhvr>
                                      <p:to>
                                        <p:strVal val="visible"/>
                                      </p:to>
                                    </p:se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200"/>
                                        <p:tgtEl>
                                          <p:spTgt spid="42">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200"/>
                                        <p:tgtEl>
                                          <p:spTgt spid="41"/>
                                        </p:tgtEl>
                                      </p:cBhvr>
                                    </p:animEffect>
                                  </p:childTnLst>
                                </p:cTn>
                              </p:par>
                            </p:childTnLst>
                          </p:cTn>
                        </p:par>
                        <p:par>
                          <p:cTn id="93" fill="hold">
                            <p:stCondLst>
                              <p:cond delay="9500"/>
                            </p:stCondLst>
                            <p:childTnLst>
                              <p:par>
                                <p:cTn id="94" presetID="18" presetClass="entr" presetSubtype="9" fill="hold"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strips(upLeft)">
                                      <p:cBhvr>
                                        <p:cTn id="96" dur="200"/>
                                        <p:tgtEl>
                                          <p:spTgt spid="32"/>
                                        </p:tgtEl>
                                      </p:cBhvr>
                                    </p:animEffect>
                                  </p:childTnLst>
                                </p:cTn>
                              </p:par>
                            </p:childTnLst>
                          </p:cTn>
                        </p:par>
                        <p:par>
                          <p:cTn id="97" fill="hold">
                            <p:stCondLst>
                              <p:cond delay="10000"/>
                            </p:stCondLst>
                            <p:childTnLst>
                              <p:par>
                                <p:cTn id="98" presetID="1" presetClass="entr" presetSubtype="0" fill="hold" grpId="0" nodeType="afterEffect">
                                  <p:stCondLst>
                                    <p:cond delay="0"/>
                                  </p:stCondLst>
                                  <p:childTnLst>
                                    <p:set>
                                      <p:cBhvr>
                                        <p:cTn id="99" dur="1" fill="hold">
                                          <p:stCondLst>
                                            <p:cond delay="199"/>
                                          </p:stCondLst>
                                        </p:cTn>
                                        <p:tgtEl>
                                          <p:spTgt spid="49">
                                            <p:txEl>
                                              <p:pRg st="0" end="0"/>
                                            </p:txEl>
                                          </p:spTgt>
                                        </p:tgtEl>
                                        <p:attrNameLst>
                                          <p:attrName>style.visibility</p:attrName>
                                        </p:attrNameLst>
                                      </p:cBhvr>
                                      <p:to>
                                        <p:strVal val="visible"/>
                                      </p:to>
                                    </p:set>
                                  </p:childTnLst>
                                </p:cTn>
                              </p:par>
                            </p:childTnLst>
                          </p:cTn>
                        </p:par>
                        <p:par>
                          <p:cTn id="100" fill="hold">
                            <p:stCondLst>
                              <p:cond delay="10500"/>
                            </p:stCondLst>
                            <p:childTnLst>
                              <p:par>
                                <p:cTn id="101" presetID="10" presetClass="entr" presetSubtype="0" fill="hold" grpId="0" nodeType="afterEffect">
                                  <p:stCondLst>
                                    <p:cond delay="0"/>
                                  </p:stCondLst>
                                  <p:childTnLst>
                                    <p:set>
                                      <p:cBhvr>
                                        <p:cTn id="102" dur="1" fill="hold">
                                          <p:stCondLst>
                                            <p:cond delay="0"/>
                                          </p:stCondLst>
                                        </p:cTn>
                                        <p:tgtEl>
                                          <p:spTgt spid="46">
                                            <p:txEl>
                                              <p:pRg st="0" end="0"/>
                                            </p:txEl>
                                          </p:spTgt>
                                        </p:tgtEl>
                                        <p:attrNameLst>
                                          <p:attrName>style.visibility</p:attrName>
                                        </p:attrNameLst>
                                      </p:cBhvr>
                                      <p:to>
                                        <p:strVal val="visible"/>
                                      </p:to>
                                    </p:set>
                                    <p:animEffect transition="in" filter="fade">
                                      <p:cBhvr>
                                        <p:cTn id="103" dur="200"/>
                                        <p:tgtEl>
                                          <p:spTgt spid="46">
                                            <p:txEl>
                                              <p:pRg st="0" end="0"/>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2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uild="p"/>
      <p:bldP spid="37" grpId="0"/>
      <p:bldP spid="38" grpId="0" build="p"/>
      <p:bldP spid="39" grpId="0"/>
      <p:bldP spid="40" grpId="0" build="p"/>
      <p:bldP spid="41" grpId="0"/>
      <p:bldP spid="42" grpId="0" build="p"/>
      <p:bldP spid="43" grpId="0"/>
      <p:bldP spid="44" grpId="0" build="p"/>
      <p:bldP spid="45" grpId="0"/>
      <p:bldP spid="46" grpId="0" build="p"/>
      <p:bldP spid="47" grpId="0" build="p"/>
      <p:bldP spid="48" grpId="0" build="p"/>
      <p:bldP spid="49" grpId="0" build="p"/>
      <p:bldP spid="50" grpId="0" build="p"/>
      <p:bldP spid="51" grpId="0" build="p"/>
      <p:bldP spid="52" grpId="0" build="p"/>
      <p:bldP spid="62" grpId="0" bldLvl="0" animBg="1"/>
      <p:bldP spid="63" grpId="0"/>
      <p:bldP spid="6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5550" y="2011367"/>
            <a:ext cx="7552450" cy="1442824"/>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13052" y="4251074"/>
            <a:ext cx="2524163" cy="762000"/>
          </a:xfrm>
          <a:prstGeom prst="rect">
            <a:avLst/>
          </a:prstGeom>
          <a:noFill/>
        </p:spPr>
        <p:txBody>
          <a:bodyPr wrap="square" lIns="91417" tIns="45708" rIns="91417" bIns="45708" rtlCol="0">
            <a:spAutoFit/>
          </a:bodyPr>
          <a:lstStyle/>
          <a:p>
            <a:pPr algn="ctr">
              <a:lnSpc>
                <a:spcPct val="150000"/>
              </a:lnSpc>
            </a:pPr>
            <a:r>
              <a:rPr lang="zh-CN" altLang="en-US" sz="1465" dirty="0">
                <a:solidFill>
                  <a:srgbClr val="00152A"/>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65" dirty="0">
                <a:solidFill>
                  <a:srgbClr val="00152A"/>
                </a:solidFill>
                <a:latin typeface="微软雅黑" panose="020B0503020204020204" pitchFamily="34" charset="-122"/>
                <a:ea typeface="微软雅黑" panose="020B0503020204020204" pitchFamily="34" charset="-122"/>
              </a:rPr>
              <a:t>点击添加文字说明</a:t>
            </a:r>
          </a:p>
        </p:txBody>
      </p:sp>
      <p:sp>
        <p:nvSpPr>
          <p:cNvPr id="10" name="TextBox 30"/>
          <p:cNvSpPr txBox="1"/>
          <p:nvPr/>
        </p:nvSpPr>
        <p:spPr>
          <a:xfrm>
            <a:off x="3437214" y="4251074"/>
            <a:ext cx="2524163" cy="762000"/>
          </a:xfrm>
          <a:prstGeom prst="rect">
            <a:avLst/>
          </a:prstGeom>
          <a:noFill/>
        </p:spPr>
        <p:txBody>
          <a:bodyPr wrap="square" lIns="91417" tIns="45708" rIns="91417" bIns="45708" rtlCol="0">
            <a:spAutoFit/>
          </a:bodyPr>
          <a:lstStyle/>
          <a:p>
            <a:pPr algn="ctr">
              <a:lnSpc>
                <a:spcPct val="150000"/>
              </a:lnSpc>
            </a:pPr>
            <a:r>
              <a:rPr lang="zh-CN" altLang="en-US" sz="1465" dirty="0">
                <a:solidFill>
                  <a:srgbClr val="00152A"/>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65" dirty="0">
                <a:solidFill>
                  <a:srgbClr val="00152A"/>
                </a:solidFill>
                <a:latin typeface="微软雅黑" panose="020B0503020204020204" pitchFamily="34" charset="-122"/>
                <a:ea typeface="微软雅黑" panose="020B0503020204020204" pitchFamily="34" charset="-122"/>
              </a:rPr>
              <a:t>点击添加文字说明</a:t>
            </a:r>
          </a:p>
        </p:txBody>
      </p:sp>
      <p:sp>
        <p:nvSpPr>
          <p:cNvPr id="11" name="TextBox 31"/>
          <p:cNvSpPr txBox="1"/>
          <p:nvPr/>
        </p:nvSpPr>
        <p:spPr>
          <a:xfrm>
            <a:off x="6051526" y="4251074"/>
            <a:ext cx="2524163" cy="762000"/>
          </a:xfrm>
          <a:prstGeom prst="rect">
            <a:avLst/>
          </a:prstGeom>
          <a:noFill/>
        </p:spPr>
        <p:txBody>
          <a:bodyPr wrap="square" lIns="91417" tIns="45708" rIns="91417" bIns="45708" rtlCol="0">
            <a:spAutoFit/>
          </a:bodyPr>
          <a:lstStyle/>
          <a:p>
            <a:pPr algn="ctr">
              <a:lnSpc>
                <a:spcPct val="150000"/>
              </a:lnSpc>
            </a:pPr>
            <a:r>
              <a:rPr lang="zh-CN" altLang="en-US" sz="1465" dirty="0">
                <a:solidFill>
                  <a:srgbClr val="00152A"/>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65" dirty="0">
                <a:solidFill>
                  <a:srgbClr val="00152A"/>
                </a:solidFill>
                <a:latin typeface="微软雅黑" panose="020B0503020204020204" pitchFamily="34" charset="-122"/>
                <a:ea typeface="微软雅黑" panose="020B0503020204020204" pitchFamily="34" charset="-122"/>
              </a:rPr>
              <a:t>点击添加文字说明</a:t>
            </a:r>
          </a:p>
        </p:txBody>
      </p:sp>
      <p:sp>
        <p:nvSpPr>
          <p:cNvPr id="12" name="TextBox 32"/>
          <p:cNvSpPr txBox="1"/>
          <p:nvPr/>
        </p:nvSpPr>
        <p:spPr>
          <a:xfrm>
            <a:off x="8755986" y="4251074"/>
            <a:ext cx="2524163" cy="762000"/>
          </a:xfrm>
          <a:prstGeom prst="rect">
            <a:avLst/>
          </a:prstGeom>
          <a:noFill/>
        </p:spPr>
        <p:txBody>
          <a:bodyPr wrap="square" lIns="91417" tIns="45708" rIns="91417" bIns="45708" rtlCol="0">
            <a:spAutoFit/>
          </a:bodyPr>
          <a:lstStyle/>
          <a:p>
            <a:pPr algn="ctr">
              <a:lnSpc>
                <a:spcPct val="150000"/>
              </a:lnSpc>
            </a:pPr>
            <a:r>
              <a:rPr lang="zh-CN" altLang="en-US" sz="1465" dirty="0">
                <a:solidFill>
                  <a:srgbClr val="00152A"/>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65" dirty="0">
                <a:solidFill>
                  <a:srgbClr val="00152A"/>
                </a:solidFill>
                <a:latin typeface="微软雅黑" panose="020B0503020204020204" pitchFamily="34" charset="-122"/>
                <a:ea typeface="微软雅黑" panose="020B0503020204020204" pitchFamily="34" charset="-122"/>
              </a:rPr>
              <a:t>点击添加文字说明</a:t>
            </a:r>
          </a:p>
        </p:txBody>
      </p:sp>
      <p:sp>
        <p:nvSpPr>
          <p:cNvPr id="13" name="等腰三角形 12"/>
          <p:cNvSpPr/>
          <p:nvPr/>
        </p:nvSpPr>
        <p:spPr>
          <a:xfrm rot="5400000">
            <a:off x="1879764" y="5553176"/>
            <a:ext cx="360707" cy="3108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solidFill>
                <a:srgbClr val="00152A"/>
              </a:solidFill>
              <a:latin typeface="微软雅黑" panose="020B0503020204020204" pitchFamily="34" charset="-122"/>
              <a:ea typeface="微软雅黑" panose="020B0503020204020204" pitchFamily="34" charset="-122"/>
            </a:endParaRPr>
          </a:p>
        </p:txBody>
      </p:sp>
      <p:sp>
        <p:nvSpPr>
          <p:cNvPr id="14" name="TextBox 34"/>
          <p:cNvSpPr txBox="1"/>
          <p:nvPr/>
        </p:nvSpPr>
        <p:spPr>
          <a:xfrm>
            <a:off x="2255550" y="5473433"/>
            <a:ext cx="8164749" cy="426085"/>
          </a:xfrm>
          <a:prstGeom prst="rect">
            <a:avLst/>
          </a:prstGeom>
          <a:noFill/>
        </p:spPr>
        <p:txBody>
          <a:bodyPr wrap="square" lIns="91417" tIns="45708" rIns="91417" bIns="45708" rtlCol="0">
            <a:spAutoFit/>
          </a:bodyPr>
          <a:lstStyle/>
          <a:p>
            <a:pPr>
              <a:lnSpc>
                <a:spcPct val="150000"/>
              </a:lnSpc>
            </a:pPr>
            <a:r>
              <a:rPr lang="zh-CN" altLang="en-US" sz="1465" dirty="0">
                <a:solidFill>
                  <a:srgbClr val="00152A"/>
                </a:solidFill>
                <a:latin typeface="微软雅黑" panose="020B0503020204020204" pitchFamily="34" charset="-122"/>
                <a:ea typeface="微软雅黑" panose="020B0503020204020204" pitchFamily="34" charset="-122"/>
              </a:rPr>
              <a:t>这里输入简单的文字概述里输入简单文字概述输入简单的文字概述里输入输入里</a:t>
            </a:r>
          </a:p>
        </p:txBody>
      </p:sp>
      <p:grpSp>
        <p:nvGrpSpPr>
          <p:cNvPr id="15" name="组合 14"/>
          <p:cNvGrpSpPr/>
          <p:nvPr/>
        </p:nvGrpSpPr>
        <p:grpSpPr>
          <a:xfrm>
            <a:off x="4644202" y="1289953"/>
            <a:ext cx="2904797" cy="721413"/>
            <a:chOff x="3385609" y="1289874"/>
            <a:chExt cx="2320263" cy="576064"/>
          </a:xfrm>
          <a:solidFill>
            <a:schemeClr val="accent1"/>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TextBox 35"/>
            <p:cNvSpPr txBox="1"/>
            <p:nvPr/>
          </p:nvSpPr>
          <p:spPr>
            <a:xfrm>
              <a:off x="3785820" y="1418148"/>
              <a:ext cx="1500352" cy="333647"/>
            </a:xfrm>
            <a:prstGeom prst="rect">
              <a:avLst/>
            </a:prstGeom>
            <a:grpFill/>
          </p:spPr>
          <p:txBody>
            <a:bodyPr wrap="none" rtlCol="0">
              <a:spAutoFit/>
            </a:bodyPr>
            <a:lstStyle/>
            <a:p>
              <a:pPr algn="ctr"/>
              <a:r>
                <a:rPr lang="zh-CN" altLang="en-US" sz="2000" b="1" spc="225"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18" name="组合 17"/>
          <p:cNvGrpSpPr/>
          <p:nvPr/>
        </p:nvGrpSpPr>
        <p:grpSpPr>
          <a:xfrm>
            <a:off x="1003202" y="3454191"/>
            <a:ext cx="2383945" cy="721413"/>
            <a:chOff x="467544" y="3018066"/>
            <a:chExt cx="1904222" cy="576064"/>
          </a:xfrm>
          <a:solidFill>
            <a:schemeClr val="accent2"/>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0" name="TextBox 36"/>
            <p:cNvSpPr txBox="1"/>
            <p:nvPr/>
          </p:nvSpPr>
          <p:spPr>
            <a:xfrm>
              <a:off x="616220" y="3158629"/>
              <a:ext cx="1606868" cy="385874"/>
            </a:xfrm>
            <a:prstGeom prst="rect">
              <a:avLst/>
            </a:prstGeom>
            <a:grp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1" name="组合 20"/>
          <p:cNvGrpSpPr/>
          <p:nvPr/>
        </p:nvGrpSpPr>
        <p:grpSpPr>
          <a:xfrm>
            <a:off x="3577434" y="3454191"/>
            <a:ext cx="2383945" cy="721413"/>
            <a:chOff x="2523762" y="3018066"/>
            <a:chExt cx="1904222" cy="576064"/>
          </a:xfrm>
          <a:solidFill>
            <a:schemeClr val="accent1"/>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3" name="TextBox 37"/>
            <p:cNvSpPr txBox="1"/>
            <p:nvPr/>
          </p:nvSpPr>
          <p:spPr>
            <a:xfrm>
              <a:off x="2672438" y="3158629"/>
              <a:ext cx="1606868" cy="385874"/>
            </a:xfrm>
            <a:prstGeom prst="rect">
              <a:avLst/>
            </a:prstGeom>
            <a:grp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4" name="组合 23"/>
          <p:cNvGrpSpPr/>
          <p:nvPr/>
        </p:nvGrpSpPr>
        <p:grpSpPr>
          <a:xfrm>
            <a:off x="6191745" y="3454191"/>
            <a:ext cx="2383945" cy="721413"/>
            <a:chOff x="4611994" y="3018066"/>
            <a:chExt cx="1904222" cy="576064"/>
          </a:xfrm>
          <a:solidFill>
            <a:schemeClr val="accent4"/>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TextBox 38"/>
            <p:cNvSpPr txBox="1"/>
            <p:nvPr/>
          </p:nvSpPr>
          <p:spPr>
            <a:xfrm>
              <a:off x="4760670" y="3158629"/>
              <a:ext cx="1606868" cy="385874"/>
            </a:xfrm>
            <a:prstGeom prst="rect">
              <a:avLst/>
            </a:prstGeom>
            <a:grp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7" name="组合 26"/>
          <p:cNvGrpSpPr/>
          <p:nvPr/>
        </p:nvGrpSpPr>
        <p:grpSpPr>
          <a:xfrm>
            <a:off x="8806057" y="3454191"/>
            <a:ext cx="2383945" cy="721413"/>
            <a:chOff x="6700226" y="3018066"/>
            <a:chExt cx="1904222" cy="576064"/>
          </a:xfrm>
          <a:solidFill>
            <a:schemeClr val="accent3"/>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9" name="TextBox 39"/>
            <p:cNvSpPr txBox="1"/>
            <p:nvPr/>
          </p:nvSpPr>
          <p:spPr>
            <a:xfrm>
              <a:off x="6848902" y="3158629"/>
              <a:ext cx="1606868" cy="385874"/>
            </a:xfrm>
            <a:prstGeom prst="rect">
              <a:avLst/>
            </a:prstGeom>
            <a:grp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此处输入标题</a:t>
              </a:r>
            </a:p>
          </p:txBody>
        </p:sp>
      </p:grpSp>
      <p:sp>
        <p:nvSpPr>
          <p:cNvPr id="33" name="任意多边形 32"/>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34"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35"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36" name="组合 35"/>
          <p:cNvGrpSpPr/>
          <p:nvPr/>
        </p:nvGrpSpPr>
        <p:grpSpPr>
          <a:xfrm>
            <a:off x="-162176" y="454784"/>
            <a:ext cx="989813" cy="106307"/>
            <a:chOff x="-123241" y="341172"/>
            <a:chExt cx="742543" cy="79750"/>
          </a:xfrm>
        </p:grpSpPr>
        <p:cxnSp>
          <p:nvCxnSpPr>
            <p:cNvPr id="37" name="直接连接符 36"/>
            <p:cNvCxnSpPr>
              <a:endCxn id="34"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par>
                                <p:cTn id="12" presetID="22" presetClass="entr" presetSubtype="8"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Effect transition="in" filter="wipe(left)">
                                      <p:cBhvr>
                                        <p:cTn id="18" dur="500"/>
                                        <p:tgtEl>
                                          <p:spTgt spid="35">
                                            <p:txEl>
                                              <p:pRg st="0" end="0"/>
                                            </p:txEl>
                                          </p:spTgt>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par>
                                <p:cTn id="27" presetID="47"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childTnLst>
                                </p:cTn>
                              </p:par>
                            </p:childTnLst>
                          </p:cTn>
                        </p:par>
                        <p:par>
                          <p:cTn id="52" fill="hold">
                            <p:stCondLst>
                              <p:cond delay="3000"/>
                            </p:stCondLst>
                            <p:childTnLst>
                              <p:par>
                                <p:cTn id="53" presetID="2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childTnLst>
                                </p:cTn>
                              </p:par>
                            </p:childTnLst>
                          </p:cTn>
                        </p:par>
                        <p:par>
                          <p:cTn id="57" fill="hold">
                            <p:stCondLst>
                              <p:cond delay="3500"/>
                            </p:stCondLst>
                            <p:childTnLst>
                              <p:par>
                                <p:cTn id="58" presetID="23" presetClass="entr" presetSubtype="16"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childTnLst>
                                </p:cTn>
                              </p:par>
                            </p:childTnLst>
                          </p:cTn>
                        </p:par>
                        <p:par>
                          <p:cTn id="62" fill="hold">
                            <p:stCondLst>
                              <p:cond delay="4000"/>
                            </p:stCondLst>
                            <p:childTnLst>
                              <p:par>
                                <p:cTn id="63" presetID="2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0-#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bldLvl="0" animBg="1"/>
      <p:bldP spid="14" grpId="0"/>
      <p:bldP spid="33" grpId="0" bldLvl="0" animBg="1"/>
      <p:bldP spid="34" grpId="0"/>
      <p:bldP spid="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1467510" y="1830320"/>
            <a:ext cx="637139" cy="590104"/>
            <a:chOff x="5518" y="593"/>
            <a:chExt cx="1120" cy="1037"/>
          </a:xfrm>
          <a:solidFill>
            <a:schemeClr val="accent1">
              <a:lumMod val="75000"/>
            </a:schemeClr>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4" name="Freeform 27"/>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5" name="Freeform 28"/>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grpSp>
      <p:grpSp>
        <p:nvGrpSpPr>
          <p:cNvPr id="7" name="Group 13"/>
          <p:cNvGrpSpPr>
            <a:grpSpLocks noChangeAspect="1"/>
          </p:cNvGrpSpPr>
          <p:nvPr/>
        </p:nvGrpSpPr>
        <p:grpSpPr bwMode="auto">
          <a:xfrm>
            <a:off x="1493517" y="2742144"/>
            <a:ext cx="604676" cy="672871"/>
            <a:chOff x="2568" y="615"/>
            <a:chExt cx="897" cy="1115"/>
          </a:xfrm>
          <a:solidFill>
            <a:schemeClr val="accent2"/>
          </a:solidFill>
        </p:grpSpPr>
        <p:sp>
          <p:nvSpPr>
            <p:cNvPr id="8" name="Freeform 14"/>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9" name="Freeform 15"/>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grpSp>
      <p:grpSp>
        <p:nvGrpSpPr>
          <p:cNvPr id="11" name="Group 93"/>
          <p:cNvGrpSpPr>
            <a:grpSpLocks noChangeAspect="1"/>
          </p:cNvGrpSpPr>
          <p:nvPr/>
        </p:nvGrpSpPr>
        <p:grpSpPr bwMode="auto">
          <a:xfrm>
            <a:off x="1518467" y="4003835"/>
            <a:ext cx="571559" cy="553277"/>
            <a:chOff x="1" y="1"/>
            <a:chExt cx="1115" cy="1079"/>
          </a:xfrm>
          <a:solidFill>
            <a:schemeClr val="accent3"/>
          </a:solidFill>
        </p:grpSpPr>
        <p:sp>
          <p:nvSpPr>
            <p:cNvPr id="12" name="Freeform 94"/>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 name="Freeform 95"/>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4" name="Freeform 96"/>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5" name="Freeform 97"/>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6" name="Freeform 98"/>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7" name="Freeform 99"/>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8" name="Freeform 100"/>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grpSp>
      <p:grpSp>
        <p:nvGrpSpPr>
          <p:cNvPr id="20" name="组合 1"/>
          <p:cNvGrpSpPr/>
          <p:nvPr/>
        </p:nvGrpSpPr>
        <p:grpSpPr bwMode="auto">
          <a:xfrm>
            <a:off x="1554862" y="4916551"/>
            <a:ext cx="530957" cy="541420"/>
            <a:chOff x="1444625" y="2115707"/>
            <a:chExt cx="1719263" cy="1752600"/>
          </a:xfrm>
          <a:solidFill>
            <a:schemeClr val="accent4"/>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22" name="Freeform 15"/>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23" name="Freeform 16"/>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24" name="Freeform 17"/>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25" name="Freeform 18"/>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grpSp>
      <p:sp>
        <p:nvSpPr>
          <p:cNvPr id="27" name="圆角矩形 26"/>
          <p:cNvSpPr/>
          <p:nvPr/>
        </p:nvSpPr>
        <p:spPr>
          <a:xfrm>
            <a:off x="2621116" y="1835487"/>
            <a:ext cx="4137509" cy="579772"/>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solidFill>
                <a:srgbClr val="00152A"/>
              </a:solidFill>
            </a:endParaRPr>
          </a:p>
        </p:txBody>
      </p:sp>
      <p:sp>
        <p:nvSpPr>
          <p:cNvPr id="28" name="圆角矩形 27"/>
          <p:cNvSpPr/>
          <p:nvPr/>
        </p:nvSpPr>
        <p:spPr>
          <a:xfrm>
            <a:off x="2621114" y="2852296"/>
            <a:ext cx="4135595" cy="579772"/>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solidFill>
                <a:srgbClr val="00152A"/>
              </a:solidFill>
            </a:endParaRPr>
          </a:p>
        </p:txBody>
      </p:sp>
      <p:sp>
        <p:nvSpPr>
          <p:cNvPr id="29" name="圆角矩形 28"/>
          <p:cNvSpPr/>
          <p:nvPr/>
        </p:nvSpPr>
        <p:spPr>
          <a:xfrm>
            <a:off x="2621116" y="3931044"/>
            <a:ext cx="4137509" cy="579772"/>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solidFill>
                <a:srgbClr val="00152A"/>
              </a:solidFill>
            </a:endParaRPr>
          </a:p>
        </p:txBody>
      </p:sp>
      <p:sp>
        <p:nvSpPr>
          <p:cNvPr id="30" name="圆角矩形 29"/>
          <p:cNvSpPr/>
          <p:nvPr/>
        </p:nvSpPr>
        <p:spPr>
          <a:xfrm>
            <a:off x="2621114" y="4916551"/>
            <a:ext cx="4135595" cy="579772"/>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solidFill>
                <a:srgbClr val="00152A"/>
              </a:solidFill>
            </a:endParaRPr>
          </a:p>
        </p:txBody>
      </p:sp>
      <p:grpSp>
        <p:nvGrpSpPr>
          <p:cNvPr id="32" name="组合 31"/>
          <p:cNvGrpSpPr/>
          <p:nvPr/>
        </p:nvGrpSpPr>
        <p:grpSpPr>
          <a:xfrm>
            <a:off x="2621114" y="1835487"/>
            <a:ext cx="3605195" cy="579772"/>
            <a:chOff x="1964742" y="1376955"/>
            <a:chExt cx="2704564" cy="434936"/>
          </a:xfrm>
          <a:solidFill>
            <a:schemeClr val="accent1">
              <a:lumMod val="75000"/>
            </a:schemeClr>
          </a:solidFill>
        </p:grpSpPr>
        <p:sp>
          <p:nvSpPr>
            <p:cNvPr id="35" name="圆角矩形 34"/>
            <p:cNvSpPr/>
            <p:nvPr/>
          </p:nvSpPr>
          <p:spPr>
            <a:xfrm>
              <a:off x="1964742" y="1376955"/>
              <a:ext cx="2704564"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solidFill>
                  <a:srgbClr val="00152A"/>
                </a:solidFill>
              </a:endParaRPr>
            </a:p>
          </p:txBody>
        </p:sp>
        <p:sp>
          <p:nvSpPr>
            <p:cNvPr id="36" name="文本框 35"/>
            <p:cNvSpPr txBox="1"/>
            <p:nvPr/>
          </p:nvSpPr>
          <p:spPr>
            <a:xfrm>
              <a:off x="4080719" y="1479146"/>
              <a:ext cx="558392" cy="263431"/>
            </a:xfrm>
            <a:prstGeom prst="rect">
              <a:avLst/>
            </a:prstGeom>
            <a:grpFill/>
          </p:spPr>
          <p:txBody>
            <a:bodyPr wrap="square" lIns="91417" tIns="45708" rIns="91417" bIns="45708" rtlCol="0">
              <a:spAutoFit/>
            </a:bodyPr>
            <a:lstStyle/>
            <a:p>
              <a:pPr algn="ctr"/>
              <a:r>
                <a:rPr lang="en-US" altLang="zh-CN" sz="1600" dirty="0">
                  <a:solidFill>
                    <a:srgbClr val="00152A"/>
                  </a:solidFill>
                  <a:latin typeface="微软雅黑" panose="020B0503020204020204" pitchFamily="34" charset="-122"/>
                  <a:ea typeface="微软雅黑" panose="020B0503020204020204" pitchFamily="34" charset="-122"/>
                </a:rPr>
                <a:t>95%</a:t>
              </a:r>
            </a:p>
          </p:txBody>
        </p:sp>
      </p:grpSp>
      <p:grpSp>
        <p:nvGrpSpPr>
          <p:cNvPr id="33" name="组合 32"/>
          <p:cNvGrpSpPr/>
          <p:nvPr/>
        </p:nvGrpSpPr>
        <p:grpSpPr>
          <a:xfrm>
            <a:off x="2621114" y="2849340"/>
            <a:ext cx="2639520" cy="579772"/>
            <a:chOff x="1964742" y="2137533"/>
            <a:chExt cx="1980129" cy="434936"/>
          </a:xfrm>
          <a:solidFill>
            <a:schemeClr val="accent2"/>
          </a:solidFill>
        </p:grpSpPr>
        <p:sp>
          <p:nvSpPr>
            <p:cNvPr id="37" name="圆角矩形 36"/>
            <p:cNvSpPr/>
            <p:nvPr/>
          </p:nvSpPr>
          <p:spPr>
            <a:xfrm>
              <a:off x="1964742" y="2137533"/>
              <a:ext cx="1980128"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solidFill>
                  <a:srgbClr val="00152A"/>
                </a:solidFill>
              </a:endParaRPr>
            </a:p>
          </p:txBody>
        </p:sp>
        <p:sp>
          <p:nvSpPr>
            <p:cNvPr id="38" name="文本框 37"/>
            <p:cNvSpPr txBox="1"/>
            <p:nvPr/>
          </p:nvSpPr>
          <p:spPr>
            <a:xfrm>
              <a:off x="3386479" y="2241908"/>
              <a:ext cx="558392" cy="263431"/>
            </a:xfrm>
            <a:prstGeom prst="rect">
              <a:avLst/>
            </a:prstGeom>
            <a:grpFill/>
          </p:spPr>
          <p:txBody>
            <a:bodyPr wrap="square" lIns="91417" tIns="45708" rIns="91417" bIns="45708" rtlCol="0">
              <a:spAutoFit/>
            </a:bodyPr>
            <a:lstStyle/>
            <a:p>
              <a:pPr algn="ctr"/>
              <a:r>
                <a:rPr lang="en-US" altLang="zh-CN" sz="1600" dirty="0">
                  <a:solidFill>
                    <a:srgbClr val="00152A"/>
                  </a:solidFill>
                  <a:latin typeface="微软雅黑" panose="020B0503020204020204" pitchFamily="34" charset="-122"/>
                  <a:ea typeface="微软雅黑" panose="020B0503020204020204" pitchFamily="34" charset="-122"/>
                </a:rPr>
                <a:t>75%</a:t>
              </a:r>
            </a:p>
          </p:txBody>
        </p:sp>
      </p:grpSp>
      <p:grpSp>
        <p:nvGrpSpPr>
          <p:cNvPr id="34" name="组合 33"/>
          <p:cNvGrpSpPr/>
          <p:nvPr/>
        </p:nvGrpSpPr>
        <p:grpSpPr>
          <a:xfrm>
            <a:off x="2621114" y="3938285"/>
            <a:ext cx="2060114" cy="579772"/>
            <a:chOff x="1964742" y="2954443"/>
            <a:chExt cx="1545467" cy="434936"/>
          </a:xfrm>
          <a:solidFill>
            <a:schemeClr val="accent3"/>
          </a:solidFill>
        </p:grpSpPr>
        <p:sp>
          <p:nvSpPr>
            <p:cNvPr id="39" name="圆角矩形 38"/>
            <p:cNvSpPr/>
            <p:nvPr/>
          </p:nvSpPr>
          <p:spPr>
            <a:xfrm>
              <a:off x="1964742" y="2954443"/>
              <a:ext cx="1545467"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solidFill>
                  <a:srgbClr val="00152A"/>
                </a:solidFill>
              </a:endParaRPr>
            </a:p>
          </p:txBody>
        </p:sp>
        <p:sp>
          <p:nvSpPr>
            <p:cNvPr id="40" name="文本框 39"/>
            <p:cNvSpPr txBox="1"/>
            <p:nvPr/>
          </p:nvSpPr>
          <p:spPr>
            <a:xfrm>
              <a:off x="2951817" y="3058180"/>
              <a:ext cx="558392" cy="263431"/>
            </a:xfrm>
            <a:prstGeom prst="rect">
              <a:avLst/>
            </a:prstGeom>
            <a:grpFill/>
          </p:spPr>
          <p:txBody>
            <a:bodyPr wrap="square" lIns="91417" tIns="45708" rIns="91417" bIns="45708" rtlCol="0">
              <a:spAutoFit/>
            </a:bodyPr>
            <a:lstStyle/>
            <a:p>
              <a:pPr algn="ctr"/>
              <a:r>
                <a:rPr lang="en-US" altLang="zh-CN" sz="1600" dirty="0">
                  <a:solidFill>
                    <a:srgbClr val="00152A"/>
                  </a:solidFill>
                  <a:latin typeface="微软雅黑" panose="020B0503020204020204" pitchFamily="34" charset="-122"/>
                  <a:ea typeface="微软雅黑" panose="020B0503020204020204" pitchFamily="34" charset="-122"/>
                </a:rPr>
                <a:t>55%</a:t>
              </a:r>
            </a:p>
          </p:txBody>
        </p:sp>
      </p:grpSp>
      <p:grpSp>
        <p:nvGrpSpPr>
          <p:cNvPr id="44" name="组合 43"/>
          <p:cNvGrpSpPr/>
          <p:nvPr/>
        </p:nvGrpSpPr>
        <p:grpSpPr>
          <a:xfrm>
            <a:off x="2621114" y="4923595"/>
            <a:ext cx="1437861" cy="579772"/>
            <a:chOff x="1964742" y="3693608"/>
            <a:chExt cx="1078662" cy="434936"/>
          </a:xfrm>
          <a:solidFill>
            <a:schemeClr val="accent4"/>
          </a:solidFill>
        </p:grpSpPr>
        <p:sp>
          <p:nvSpPr>
            <p:cNvPr id="41" name="圆角矩形 40"/>
            <p:cNvSpPr/>
            <p:nvPr/>
          </p:nvSpPr>
          <p:spPr>
            <a:xfrm>
              <a:off x="1964742" y="3693608"/>
              <a:ext cx="1067506"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solidFill>
                  <a:srgbClr val="00152A"/>
                </a:solidFill>
              </a:endParaRPr>
            </a:p>
          </p:txBody>
        </p:sp>
        <p:sp>
          <p:nvSpPr>
            <p:cNvPr id="42" name="文本框 41"/>
            <p:cNvSpPr txBox="1"/>
            <p:nvPr/>
          </p:nvSpPr>
          <p:spPr>
            <a:xfrm>
              <a:off x="2485012" y="3788761"/>
              <a:ext cx="558392" cy="263431"/>
            </a:xfrm>
            <a:prstGeom prst="rect">
              <a:avLst/>
            </a:prstGeom>
            <a:grpFill/>
          </p:spPr>
          <p:txBody>
            <a:bodyPr wrap="square" lIns="91417" tIns="45708" rIns="91417" bIns="45708" rtlCol="0">
              <a:spAutoFit/>
            </a:bodyPr>
            <a:lstStyle/>
            <a:p>
              <a:pPr algn="ctr"/>
              <a:r>
                <a:rPr lang="en-US" altLang="zh-CN" sz="1600" dirty="0">
                  <a:solidFill>
                    <a:srgbClr val="00152A"/>
                  </a:solidFill>
                  <a:latin typeface="微软雅黑" panose="020B0503020204020204" pitchFamily="34" charset="-122"/>
                  <a:ea typeface="微软雅黑" panose="020B0503020204020204" pitchFamily="34" charset="-122"/>
                </a:rPr>
                <a:t>25%</a:t>
              </a:r>
            </a:p>
          </p:txBody>
        </p:sp>
      </p:grpSp>
      <p:sp>
        <p:nvSpPr>
          <p:cNvPr id="47" name="Text Box 10"/>
          <p:cNvSpPr txBox="1">
            <a:spLocks noChangeArrowheads="1"/>
          </p:cNvSpPr>
          <p:nvPr/>
        </p:nvSpPr>
        <p:spPr bwMode="auto">
          <a:xfrm>
            <a:off x="7030514" y="2478241"/>
            <a:ext cx="3961422" cy="1381125"/>
          </a:xfrm>
          <a:prstGeom prst="rect">
            <a:avLst/>
          </a:prstGeom>
          <a:noFill/>
          <a:ln w="9525">
            <a:noFill/>
            <a:miter lim="800000"/>
          </a:ln>
        </p:spPr>
        <p:txBody>
          <a:bodyPr lIns="60944" tIns="30472" rIns="60944" bIns="30472">
            <a:spAutoFit/>
          </a:bodyPr>
          <a:lstStyle>
            <a:lvl1pPr defTabSz="1449070">
              <a:defRPr>
                <a:solidFill>
                  <a:schemeClr val="tx1"/>
                </a:solidFill>
                <a:latin typeface="Calibri" panose="020F0502020204030204" pitchFamily="34" charset="0"/>
              </a:defRPr>
            </a:lvl1pPr>
            <a:lvl2pPr marL="742950" indent="-285750" defTabSz="1449070">
              <a:defRPr>
                <a:solidFill>
                  <a:schemeClr val="tx1"/>
                </a:solidFill>
                <a:latin typeface="Calibri" panose="020F0502020204030204" pitchFamily="34" charset="0"/>
              </a:defRPr>
            </a:lvl2pPr>
            <a:lvl3pPr marL="1143000" indent="-228600" defTabSz="1449070">
              <a:defRPr>
                <a:solidFill>
                  <a:schemeClr val="tx1"/>
                </a:solidFill>
                <a:latin typeface="Calibri" panose="020F0502020204030204" pitchFamily="34" charset="0"/>
              </a:defRPr>
            </a:lvl3pPr>
            <a:lvl4pPr marL="1600200" indent="-228600" defTabSz="1449070">
              <a:defRPr>
                <a:solidFill>
                  <a:schemeClr val="tx1"/>
                </a:solidFill>
                <a:latin typeface="Calibri" panose="020F0502020204030204" pitchFamily="34" charset="0"/>
              </a:defRPr>
            </a:lvl4pPr>
            <a:lvl5pPr marL="2057400" indent="-228600" defTabSz="1449070">
              <a:defRPr>
                <a:solidFill>
                  <a:schemeClr val="tx1"/>
                </a:solidFill>
                <a:latin typeface="Calibri" panose="020F0502020204030204" pitchFamily="34" charset="0"/>
              </a:defRPr>
            </a:lvl5pPr>
            <a:lvl6pPr marL="2514600" indent="-228600" defTabSz="1449070" fontAlgn="base">
              <a:spcBef>
                <a:spcPct val="0"/>
              </a:spcBef>
              <a:spcAft>
                <a:spcPct val="0"/>
              </a:spcAft>
              <a:defRPr>
                <a:solidFill>
                  <a:schemeClr val="tx1"/>
                </a:solidFill>
                <a:latin typeface="Calibri" panose="020F0502020204030204" pitchFamily="34" charset="0"/>
              </a:defRPr>
            </a:lvl6pPr>
            <a:lvl7pPr marL="2971800" indent="-228600" defTabSz="1449070" fontAlgn="base">
              <a:spcBef>
                <a:spcPct val="0"/>
              </a:spcBef>
              <a:spcAft>
                <a:spcPct val="0"/>
              </a:spcAft>
              <a:defRPr>
                <a:solidFill>
                  <a:schemeClr val="tx1"/>
                </a:solidFill>
                <a:latin typeface="Calibri" panose="020F0502020204030204" pitchFamily="34" charset="0"/>
              </a:defRPr>
            </a:lvl7pPr>
            <a:lvl8pPr marL="3429000" indent="-228600" defTabSz="1449070" fontAlgn="base">
              <a:spcBef>
                <a:spcPct val="0"/>
              </a:spcBef>
              <a:spcAft>
                <a:spcPct val="0"/>
              </a:spcAft>
              <a:defRPr>
                <a:solidFill>
                  <a:schemeClr val="tx1"/>
                </a:solidFill>
                <a:latin typeface="Calibri" panose="020F0502020204030204" pitchFamily="34" charset="0"/>
              </a:defRPr>
            </a:lvl8pPr>
            <a:lvl9pPr marL="3886200" indent="-228600" defTabSz="144907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200" dirty="0" err="1">
                <a:solidFill>
                  <a:srgbClr val="00152A"/>
                </a:solidFill>
                <a:latin typeface="Open Sans" panose="020B0606030504020204" pitchFamily="34" charset="0"/>
              </a:rPr>
              <a:t>Lenima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astebus</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danai</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ame</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povera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dopanca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pakamare</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dadimesa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puosam</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santLoirem</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ipsume</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kolera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sitamba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denima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tetebus</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saname</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lovera</a:t>
            </a:r>
            <a:r>
              <a:rPr lang="en-US" altLang="zh-CN" sz="1200" dirty="0">
                <a:solidFill>
                  <a:srgbClr val="00152A"/>
                </a:solidFill>
                <a:latin typeface="Open Sans" panose="020B0606030504020204" pitchFamily="34" charset="0"/>
              </a:rPr>
              <a:t> don </a:t>
            </a:r>
            <a:r>
              <a:rPr lang="en-US" altLang="zh-CN" sz="1200" dirty="0" err="1">
                <a:solidFill>
                  <a:srgbClr val="00152A"/>
                </a:solidFill>
                <a:latin typeface="Open Sans" panose="020B0606030504020204" pitchFamily="34" charset="0"/>
              </a:rPr>
              <a:t>rakamare</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dimam</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qm</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santLorem</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lipsme</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denima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yestebus</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danasenata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rovera</a:t>
            </a:r>
            <a:r>
              <a:rPr lang="en-US" altLang="zh-CN" sz="1200" dirty="0">
                <a:solidFill>
                  <a:srgbClr val="00152A"/>
                </a:solidFill>
                <a:latin typeface="Open Sans" panose="020B0606030504020204" pitchFamily="34" charset="0"/>
              </a:rPr>
              <a:t> don </a:t>
            </a:r>
            <a:r>
              <a:rPr lang="en-US" altLang="zh-CN" sz="1200" dirty="0" err="1">
                <a:solidFill>
                  <a:srgbClr val="00152A"/>
                </a:solidFill>
                <a:latin typeface="Open Sans" panose="020B0606030504020204" pitchFamily="34" charset="0"/>
              </a:rPr>
              <a:t>takama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rinaku</a:t>
            </a:r>
            <a:r>
              <a:rPr lang="en-US" altLang="zh-CN" sz="1200" dirty="0">
                <a:solidFill>
                  <a:srgbClr val="00152A"/>
                </a:solidFill>
                <a:latin typeface="Open Sans" panose="020B0606030504020204" pitchFamily="34" charset="0"/>
              </a:rPr>
              <a:t>. Dan </a:t>
            </a:r>
            <a:r>
              <a:rPr lang="en-US" altLang="zh-CN" sz="1200" dirty="0" err="1">
                <a:solidFill>
                  <a:srgbClr val="00152A"/>
                </a:solidFill>
                <a:latin typeface="Open Sans" panose="020B0606030504020204" pitchFamily="34" charset="0"/>
              </a:rPr>
              <a:t>mencaji</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dika</a:t>
            </a:r>
            <a:r>
              <a:rPr lang="en-US" altLang="zh-CN" sz="1200" dirty="0">
                <a:solidFill>
                  <a:srgbClr val="00152A"/>
                </a:solidFill>
                <a:latin typeface="Open Sans" panose="020B0606030504020204" pitchFamily="34" charset="0"/>
              </a:rPr>
              <a:t> </a:t>
            </a:r>
            <a:r>
              <a:rPr lang="en-US" altLang="zh-CN" sz="1200" dirty="0" err="1">
                <a:solidFill>
                  <a:srgbClr val="00152A"/>
                </a:solidFill>
                <a:latin typeface="Open Sans" panose="020B0606030504020204" pitchFamily="34" charset="0"/>
              </a:rPr>
              <a:t>yangdolo</a:t>
            </a:r>
          </a:p>
          <a:p>
            <a:pPr eaLnBrk="1" hangingPunct="1"/>
            <a:r>
              <a:rPr lang="en-US" altLang="zh-CN" sz="1200" dirty="0" err="1">
                <a:solidFill>
                  <a:srgbClr val="00152A"/>
                </a:solidFill>
                <a:latin typeface="Open Sans" panose="020B0606030504020204" pitchFamily="34" charset="0"/>
              </a:rPr>
              <a:t>Dimn</a:t>
            </a:r>
            <a:r>
              <a:rPr lang="en-US" altLang="zh-CN" sz="1200" dirty="0">
                <a:solidFill>
                  <a:srgbClr val="00152A"/>
                </a:solidFill>
                <a:latin typeface="Open Sans" panose="020B0606030504020204" pitchFamily="34" charset="0"/>
              </a:rPr>
              <a:t> lorem </a:t>
            </a:r>
            <a:r>
              <a:rPr lang="en-US" altLang="zh-CN" sz="1200" dirty="0" err="1">
                <a:solidFill>
                  <a:srgbClr val="00152A"/>
                </a:solidFill>
                <a:latin typeface="Open Sans" panose="020B0606030504020204" pitchFamily="34" charset="0"/>
              </a:rPr>
              <a:t>ipsue</a:t>
            </a:r>
            <a:r>
              <a:rPr lang="en-US" altLang="zh-CN" sz="1200" dirty="0">
                <a:solidFill>
                  <a:srgbClr val="00152A"/>
                </a:solidFill>
                <a:latin typeface="Open Sans" panose="020B0606030504020204" pitchFamily="34" charset="0"/>
              </a:rPr>
              <a:t> denim.</a:t>
            </a:r>
          </a:p>
        </p:txBody>
      </p:sp>
      <p:sp>
        <p:nvSpPr>
          <p:cNvPr id="48" name="TextBox 47"/>
          <p:cNvSpPr txBox="1"/>
          <p:nvPr/>
        </p:nvSpPr>
        <p:spPr>
          <a:xfrm>
            <a:off x="7011469" y="2081342"/>
            <a:ext cx="2707606" cy="481965"/>
          </a:xfrm>
          <a:prstGeom prst="rect">
            <a:avLst/>
          </a:prstGeom>
          <a:noFill/>
        </p:spPr>
        <p:txBody>
          <a:bodyPr lIns="91417" tIns="45708" rIns="91417" bIns="45708">
            <a:spAutoFit/>
          </a:bodyPr>
          <a:lstStyle/>
          <a:p>
            <a:pPr defTabSz="685165">
              <a:defRPr/>
            </a:pPr>
            <a:r>
              <a:rPr lang="zh-CN" altLang="en-US" sz="2400" dirty="0">
                <a:solidFill>
                  <a:srgbClr val="00152A"/>
                </a:solidFill>
                <a:latin typeface="微软雅黑" panose="020B0503020204020204" pitchFamily="34" charset="-122"/>
                <a:ea typeface="微软雅黑" panose="020B0503020204020204" pitchFamily="34" charset="-122"/>
              </a:rPr>
              <a:t>添加标题</a:t>
            </a:r>
          </a:p>
        </p:txBody>
      </p:sp>
      <p:sp>
        <p:nvSpPr>
          <p:cNvPr id="49" name="Text Box 10"/>
          <p:cNvSpPr txBox="1">
            <a:spLocks noChangeArrowheads="1"/>
          </p:cNvSpPr>
          <p:nvPr/>
        </p:nvSpPr>
        <p:spPr bwMode="auto">
          <a:xfrm>
            <a:off x="7030514" y="4434161"/>
            <a:ext cx="3961422" cy="1381125"/>
          </a:xfrm>
          <a:prstGeom prst="rect">
            <a:avLst/>
          </a:prstGeom>
          <a:noFill/>
          <a:ln w="9525">
            <a:noFill/>
            <a:miter lim="800000"/>
          </a:ln>
        </p:spPr>
        <p:txBody>
          <a:bodyPr lIns="60944" tIns="30472" rIns="60944" bIns="30472">
            <a:spAutoFit/>
          </a:bodyPr>
          <a:lstStyle>
            <a:lvl1pPr defTabSz="1449070">
              <a:defRPr>
                <a:solidFill>
                  <a:schemeClr val="tx1"/>
                </a:solidFill>
                <a:latin typeface="Calibri" panose="020F0502020204030204" pitchFamily="34" charset="0"/>
              </a:defRPr>
            </a:lvl1pPr>
            <a:lvl2pPr marL="742950" indent="-285750" defTabSz="1449070">
              <a:defRPr>
                <a:solidFill>
                  <a:schemeClr val="tx1"/>
                </a:solidFill>
                <a:latin typeface="Calibri" panose="020F0502020204030204" pitchFamily="34" charset="0"/>
              </a:defRPr>
            </a:lvl2pPr>
            <a:lvl3pPr marL="1143000" indent="-228600" defTabSz="1449070">
              <a:defRPr>
                <a:solidFill>
                  <a:schemeClr val="tx1"/>
                </a:solidFill>
                <a:latin typeface="Calibri" panose="020F0502020204030204" pitchFamily="34" charset="0"/>
              </a:defRPr>
            </a:lvl3pPr>
            <a:lvl4pPr marL="1600200" indent="-228600" defTabSz="1449070">
              <a:defRPr>
                <a:solidFill>
                  <a:schemeClr val="tx1"/>
                </a:solidFill>
                <a:latin typeface="Calibri" panose="020F0502020204030204" pitchFamily="34" charset="0"/>
              </a:defRPr>
            </a:lvl4pPr>
            <a:lvl5pPr marL="2057400" indent="-228600" defTabSz="1449070">
              <a:defRPr>
                <a:solidFill>
                  <a:schemeClr val="tx1"/>
                </a:solidFill>
                <a:latin typeface="Calibri" panose="020F0502020204030204" pitchFamily="34" charset="0"/>
              </a:defRPr>
            </a:lvl5pPr>
            <a:lvl6pPr marL="2514600" indent="-228600" defTabSz="1449070" fontAlgn="base">
              <a:spcBef>
                <a:spcPct val="0"/>
              </a:spcBef>
              <a:spcAft>
                <a:spcPct val="0"/>
              </a:spcAft>
              <a:defRPr>
                <a:solidFill>
                  <a:schemeClr val="tx1"/>
                </a:solidFill>
                <a:latin typeface="Calibri" panose="020F0502020204030204" pitchFamily="34" charset="0"/>
              </a:defRPr>
            </a:lvl6pPr>
            <a:lvl7pPr marL="2971800" indent="-228600" defTabSz="1449070" fontAlgn="base">
              <a:spcBef>
                <a:spcPct val="0"/>
              </a:spcBef>
              <a:spcAft>
                <a:spcPct val="0"/>
              </a:spcAft>
              <a:defRPr>
                <a:solidFill>
                  <a:schemeClr val="tx1"/>
                </a:solidFill>
                <a:latin typeface="Calibri" panose="020F0502020204030204" pitchFamily="34" charset="0"/>
              </a:defRPr>
            </a:lvl7pPr>
            <a:lvl8pPr marL="3429000" indent="-228600" defTabSz="1449070" fontAlgn="base">
              <a:spcBef>
                <a:spcPct val="0"/>
              </a:spcBef>
              <a:spcAft>
                <a:spcPct val="0"/>
              </a:spcAft>
              <a:defRPr>
                <a:solidFill>
                  <a:schemeClr val="tx1"/>
                </a:solidFill>
                <a:latin typeface="Calibri" panose="020F0502020204030204" pitchFamily="34" charset="0"/>
              </a:defRPr>
            </a:lvl8pPr>
            <a:lvl9pPr marL="3886200" indent="-228600" defTabSz="144907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200">
                <a:solidFill>
                  <a:srgbClr val="00152A"/>
                </a:solidFill>
                <a:latin typeface="Open Sans" panose="020B0606030504020204" pitchFamily="34" charset="0"/>
              </a:rPr>
              <a:t>Lenima astebus danai ame povera dopanca pakamare dadimesa puosam santLoirem ipsume kolera sitamba denima tetebus saname lovera don rakamare dimam qm santLorem lipsme denima yestebus danasenata rovera don takama rinaku. Dan mencaji dika yangdolo</a:t>
            </a:r>
          </a:p>
          <a:p>
            <a:pPr eaLnBrk="1" hangingPunct="1"/>
            <a:r>
              <a:rPr lang="en-US" altLang="zh-CN" sz="1200">
                <a:solidFill>
                  <a:srgbClr val="00152A"/>
                </a:solidFill>
                <a:latin typeface="Open Sans" panose="020B0606030504020204" pitchFamily="34" charset="0"/>
              </a:rPr>
              <a:t>Dimn lorem ipsue denim.</a:t>
            </a:r>
          </a:p>
        </p:txBody>
      </p:sp>
      <p:sp>
        <p:nvSpPr>
          <p:cNvPr id="50" name="TextBox 49"/>
          <p:cNvSpPr txBox="1"/>
          <p:nvPr/>
        </p:nvSpPr>
        <p:spPr>
          <a:xfrm>
            <a:off x="7011469" y="4037263"/>
            <a:ext cx="2707606" cy="481965"/>
          </a:xfrm>
          <a:prstGeom prst="rect">
            <a:avLst/>
          </a:prstGeom>
          <a:noFill/>
        </p:spPr>
        <p:txBody>
          <a:bodyPr lIns="91417" tIns="45708" rIns="91417" bIns="45708">
            <a:spAutoFit/>
          </a:bodyPr>
          <a:lstStyle/>
          <a:p>
            <a:pPr defTabSz="685165">
              <a:defRPr/>
            </a:pPr>
            <a:r>
              <a:rPr lang="zh-CN" altLang="en-US" sz="2400" dirty="0">
                <a:solidFill>
                  <a:srgbClr val="00152A"/>
                </a:solidFill>
                <a:latin typeface="微软雅黑" panose="020B0503020204020204" pitchFamily="34" charset="-122"/>
                <a:ea typeface="微软雅黑" panose="020B0503020204020204" pitchFamily="34" charset="-122"/>
              </a:rPr>
              <a:t>添加标题</a:t>
            </a:r>
          </a:p>
        </p:txBody>
      </p:sp>
      <p:sp>
        <p:nvSpPr>
          <p:cNvPr id="54" name="任意多边形 53"/>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55"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56"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57" name="组合 56"/>
          <p:cNvGrpSpPr/>
          <p:nvPr/>
        </p:nvGrpSpPr>
        <p:grpSpPr>
          <a:xfrm>
            <a:off x="-162176" y="454784"/>
            <a:ext cx="989813" cy="106307"/>
            <a:chOff x="-123241" y="341172"/>
            <a:chExt cx="742543" cy="79750"/>
          </a:xfrm>
        </p:grpSpPr>
        <p:cxnSp>
          <p:nvCxnSpPr>
            <p:cNvPr id="58" name="直接连接符 57"/>
            <p:cNvCxnSpPr>
              <a:endCxn id="55"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right)">
                                      <p:cBhvr>
                                        <p:cTn id="7" dur="500"/>
                                        <p:tgtEl>
                                          <p:spTgt spid="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par>
                                <p:cTn id="12" presetID="22" presetClass="entr" presetSubtype="8"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left)">
                                      <p:cBhvr>
                                        <p:cTn id="14" dur="500"/>
                                        <p:tgtEl>
                                          <p:spTgt spid="5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6">
                                            <p:txEl>
                                              <p:pRg st="0" end="0"/>
                                            </p:txEl>
                                          </p:spTgt>
                                        </p:tgtEl>
                                        <p:attrNameLst>
                                          <p:attrName>style.visibility</p:attrName>
                                        </p:attrNameLst>
                                      </p:cBhvr>
                                      <p:to>
                                        <p:strVal val="visible"/>
                                      </p:to>
                                    </p:set>
                                    <p:animEffect transition="in" filter="wipe(left)">
                                      <p:cBhvr>
                                        <p:cTn id="18" dur="500"/>
                                        <p:tgtEl>
                                          <p:spTgt spid="56">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47" grpId="0"/>
      <p:bldP spid="48" grpId="0"/>
      <p:bldP spid="49" grpId="0"/>
      <p:bldP spid="50" grpId="0"/>
      <p:bldP spid="54" grpId="0" bldLvl="0" animBg="1"/>
      <p:bldP spid="55" grpId="0"/>
      <p:bldP spid="5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bwMode="auto">
          <a:xfrm>
            <a:off x="1329273" y="1251339"/>
            <a:ext cx="1713730" cy="1663803"/>
            <a:chOff x="1000362" y="871757"/>
            <a:chExt cx="1285875" cy="1247801"/>
          </a:xfrm>
        </p:grpSpPr>
        <p:sp>
          <p:nvSpPr>
            <p:cNvPr id="26" name="Teardrop 25"/>
            <p:cNvSpPr/>
            <p:nvPr/>
          </p:nvSpPr>
          <p:spPr bwMode="auto">
            <a:xfrm rot="8100000">
              <a:off x="1430377" y="871757"/>
              <a:ext cx="417507" cy="41732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2400" dirty="0">
                <a:solidFill>
                  <a:srgbClr val="00152A"/>
                </a:solidFill>
              </a:endParaRPr>
            </a:p>
          </p:txBody>
        </p:sp>
        <p:sp>
          <p:nvSpPr>
            <p:cNvPr id="80943" name="Content Placeholder 2"/>
            <p:cNvSpPr txBox="1"/>
            <p:nvPr/>
          </p:nvSpPr>
          <p:spPr bwMode="auto">
            <a:xfrm>
              <a:off x="1000362" y="1357532"/>
              <a:ext cx="1285875" cy="7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p:txBody>
        </p:sp>
        <p:grpSp>
          <p:nvGrpSpPr>
            <p:cNvPr id="28" name="Group 4699"/>
            <p:cNvGrpSpPr/>
            <p:nvPr/>
          </p:nvGrpSpPr>
          <p:grpSpPr bwMode="auto">
            <a:xfrm>
              <a:off x="1520226" y="1020230"/>
              <a:ext cx="241710" cy="167336"/>
              <a:chOff x="3908425" y="4124324"/>
              <a:chExt cx="546100" cy="319088"/>
            </a:xfrm>
            <a:solidFill>
              <a:schemeClr val="bg1"/>
            </a:solidFill>
          </p:grpSpPr>
          <p:sp>
            <p:nvSpPr>
              <p:cNvPr id="29"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30"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31"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grpSp>
      </p:grpSp>
      <p:grpSp>
        <p:nvGrpSpPr>
          <p:cNvPr id="61" name="Group 60"/>
          <p:cNvGrpSpPr/>
          <p:nvPr/>
        </p:nvGrpSpPr>
        <p:grpSpPr bwMode="auto">
          <a:xfrm>
            <a:off x="9277993" y="1257689"/>
            <a:ext cx="1714523" cy="1663803"/>
            <a:chOff x="9278455" y="1168739"/>
            <a:chExt cx="1714500" cy="1663735"/>
          </a:xfrm>
        </p:grpSpPr>
        <p:sp>
          <p:nvSpPr>
            <p:cNvPr id="17" name="Teardrop 16"/>
            <p:cNvSpPr/>
            <p:nvPr/>
          </p:nvSpPr>
          <p:spPr bwMode="auto">
            <a:xfrm rot="8100000">
              <a:off x="9852337" y="1168739"/>
              <a:ext cx="556419" cy="55643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515" tIns="81257" rIns="162515" bIns="81257" anchor="ctr"/>
            <a:lstStyle/>
            <a:p>
              <a:pPr algn="ctr" defTabSz="685800">
                <a:defRPr/>
              </a:pPr>
              <a:endParaRPr lang="en-US" sz="2400" dirty="0">
                <a:solidFill>
                  <a:srgbClr val="00152A"/>
                </a:solidFill>
              </a:endParaRPr>
            </a:p>
          </p:txBody>
        </p:sp>
        <p:sp>
          <p:nvSpPr>
            <p:cNvPr id="80940" name="Content Placeholder 2"/>
            <p:cNvSpPr txBox="1"/>
            <p:nvPr/>
          </p:nvSpPr>
          <p:spPr bwMode="auto">
            <a:xfrm>
              <a:off x="9278455" y="1816439"/>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15" tIns="81257" rIns="162515" bIns="8125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p:txBody>
        </p:sp>
        <p:sp>
          <p:nvSpPr>
            <p:cNvPr id="80941" name="Freeform 429"/>
            <p:cNvSpPr>
              <a:spLocks noChangeArrowheads="1"/>
            </p:cNvSpPr>
            <p:nvPr/>
          </p:nvSpPr>
          <p:spPr bwMode="auto">
            <a:xfrm>
              <a:off x="10000271" y="1293967"/>
              <a:ext cx="302205" cy="300039"/>
            </a:xfrm>
            <a:custGeom>
              <a:avLst/>
              <a:gdLst>
                <a:gd name="T0" fmla="*/ 70145466 w 1230"/>
                <a:gd name="T1" fmla="*/ 23127085 h 1221"/>
                <a:gd name="T2" fmla="*/ 67127101 w 1230"/>
                <a:gd name="T3" fmla="*/ 26146396 h 1221"/>
                <a:gd name="T4" fmla="*/ 47930696 w 1230"/>
                <a:gd name="T5" fmla="*/ 7004596 h 1221"/>
                <a:gd name="T6" fmla="*/ 50949060 w 1230"/>
                <a:gd name="T7" fmla="*/ 3441971 h 1221"/>
                <a:gd name="T8" fmla="*/ 64048541 w 1230"/>
                <a:gd name="T9" fmla="*/ 3441971 h 1221"/>
                <a:gd name="T10" fmla="*/ 70145466 w 1230"/>
                <a:gd name="T11" fmla="*/ 10023907 h 1221"/>
                <a:gd name="T12" fmla="*/ 70145466 w 1230"/>
                <a:gd name="T13" fmla="*/ 23127085 h 1221"/>
                <a:gd name="T14" fmla="*/ 25233135 w 1230"/>
                <a:gd name="T15" fmla="*/ 61531585 h 1221"/>
                <a:gd name="T16" fmla="*/ 25233135 w 1230"/>
                <a:gd name="T17" fmla="*/ 65034006 h 1221"/>
                <a:gd name="T18" fmla="*/ 28251254 w 1230"/>
                <a:gd name="T19" fmla="*/ 65034006 h 1221"/>
                <a:gd name="T20" fmla="*/ 64048541 w 1230"/>
                <a:gd name="T21" fmla="*/ 29225912 h 1221"/>
                <a:gd name="T22" fmla="*/ 60547140 w 1230"/>
                <a:gd name="T23" fmla="*/ 26146396 h 1221"/>
                <a:gd name="T24" fmla="*/ 25233135 w 1230"/>
                <a:gd name="T25" fmla="*/ 61531585 h 1221"/>
                <a:gd name="T26" fmla="*/ 9054848 w 1230"/>
                <a:gd name="T27" fmla="*/ 45348646 h 1221"/>
                <a:gd name="T28" fmla="*/ 9054848 w 1230"/>
                <a:gd name="T29" fmla="*/ 48911272 h 1221"/>
                <a:gd name="T30" fmla="*/ 12616445 w 1230"/>
                <a:gd name="T31" fmla="*/ 48911272 h 1221"/>
                <a:gd name="T32" fmla="*/ 47930696 w 1230"/>
                <a:gd name="T33" fmla="*/ 13042973 h 1221"/>
                <a:gd name="T34" fmla="*/ 44369099 w 1230"/>
                <a:gd name="T35" fmla="*/ 10023907 h 1221"/>
                <a:gd name="T36" fmla="*/ 9054848 w 1230"/>
                <a:gd name="T37" fmla="*/ 45348646 h 1221"/>
                <a:gd name="T38" fmla="*/ 50949060 w 1230"/>
                <a:gd name="T39" fmla="*/ 16605598 h 1221"/>
                <a:gd name="T40" fmla="*/ 15634809 w 1230"/>
                <a:gd name="T41" fmla="*/ 51930583 h 1221"/>
                <a:gd name="T42" fmla="*/ 15634809 w 1230"/>
                <a:gd name="T43" fmla="*/ 58512274 h 1221"/>
                <a:gd name="T44" fmla="*/ 22154329 w 1230"/>
                <a:gd name="T45" fmla="*/ 58512274 h 1221"/>
                <a:gd name="T46" fmla="*/ 57528776 w 1230"/>
                <a:gd name="T47" fmla="*/ 23127085 h 1221"/>
                <a:gd name="T48" fmla="*/ 50949060 w 1230"/>
                <a:gd name="T49" fmla="*/ 16605598 h 1221"/>
                <a:gd name="T50" fmla="*/ 22154329 w 1230"/>
                <a:gd name="T51" fmla="*/ 68053072 h 1221"/>
                <a:gd name="T52" fmla="*/ 20162233 w 1230"/>
                <a:gd name="T53" fmla="*/ 64067787 h 1221"/>
                <a:gd name="T54" fmla="*/ 18653174 w 1230"/>
                <a:gd name="T55" fmla="*/ 64067787 h 1221"/>
                <a:gd name="T56" fmla="*/ 12616445 w 1230"/>
                <a:gd name="T57" fmla="*/ 61531585 h 1221"/>
                <a:gd name="T58" fmla="*/ 9537885 w 1230"/>
                <a:gd name="T59" fmla="*/ 54949649 h 1221"/>
                <a:gd name="T60" fmla="*/ 10081117 w 1230"/>
                <a:gd name="T61" fmla="*/ 53923225 h 1221"/>
                <a:gd name="T62" fmla="*/ 6036729 w 1230"/>
                <a:gd name="T63" fmla="*/ 51930583 h 1221"/>
                <a:gd name="T64" fmla="*/ 5553693 w 1230"/>
                <a:gd name="T65" fmla="*/ 51447474 h 1221"/>
                <a:gd name="T66" fmla="*/ 0 w 1230"/>
                <a:gd name="T67" fmla="*/ 73668789 h 1221"/>
                <a:gd name="T68" fmla="*/ 22154329 w 1230"/>
                <a:gd name="T69" fmla="*/ 68053072 h 1221"/>
                <a:gd name="T70" fmla="*/ 22154329 w 1230"/>
                <a:gd name="T71" fmla="*/ 68053072 h 1221"/>
                <a:gd name="T72" fmla="*/ 22154329 w 1230"/>
                <a:gd name="T73" fmla="*/ 68053072 h 1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62515" tIns="81257" rIns="162515" bIns="81257" anchor="ctr"/>
            <a:lstStyle/>
            <a:p>
              <a:endParaRPr lang="zh-CN" altLang="en-US" sz="2400">
                <a:solidFill>
                  <a:srgbClr val="00152A"/>
                </a:solidFill>
              </a:endParaRPr>
            </a:p>
          </p:txBody>
        </p:sp>
      </p:grpSp>
      <p:grpSp>
        <p:nvGrpSpPr>
          <p:cNvPr id="64" name="Group 63"/>
          <p:cNvGrpSpPr/>
          <p:nvPr/>
        </p:nvGrpSpPr>
        <p:grpSpPr bwMode="auto">
          <a:xfrm>
            <a:off x="1329273" y="4925041"/>
            <a:ext cx="1713730" cy="1663803"/>
            <a:chOff x="1327471" y="4835465"/>
            <a:chExt cx="1714500" cy="1663735"/>
          </a:xfrm>
        </p:grpSpPr>
        <p:sp>
          <p:nvSpPr>
            <p:cNvPr id="15" name="Teardrop 14"/>
            <p:cNvSpPr/>
            <p:nvPr/>
          </p:nvSpPr>
          <p:spPr bwMode="auto">
            <a:xfrm rot="8100000">
              <a:off x="1900824" y="4835465"/>
              <a:ext cx="556677" cy="55643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62515" tIns="81257" rIns="162515" bIns="81257" anchor="ctr"/>
            <a:lstStyle/>
            <a:p>
              <a:pPr algn="ctr" defTabSz="685800">
                <a:defRPr/>
              </a:pPr>
              <a:endParaRPr lang="en-US" sz="2400" dirty="0">
                <a:solidFill>
                  <a:srgbClr val="00152A"/>
                </a:solidFill>
              </a:endParaRPr>
            </a:p>
          </p:txBody>
        </p:sp>
        <p:sp>
          <p:nvSpPr>
            <p:cNvPr id="80935" name="Content Placeholder 2"/>
            <p:cNvSpPr txBox="1"/>
            <p:nvPr/>
          </p:nvSpPr>
          <p:spPr bwMode="auto">
            <a:xfrm>
              <a:off x="1327471" y="548316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15" tIns="81257" rIns="162515" bIns="8125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p:txBody>
        </p:sp>
        <p:grpSp>
          <p:nvGrpSpPr>
            <p:cNvPr id="80936" name="Group 32"/>
            <p:cNvGrpSpPr/>
            <p:nvPr/>
          </p:nvGrpSpPr>
          <p:grpSpPr bwMode="auto">
            <a:xfrm>
              <a:off x="2037765" y="4951388"/>
              <a:ext cx="294784" cy="429075"/>
              <a:chOff x="1533086" y="3713538"/>
              <a:chExt cx="221088" cy="321806"/>
            </a:xfrm>
          </p:grpSpPr>
          <p:sp>
            <p:nvSpPr>
              <p:cNvPr id="34" name="Freeform 166"/>
              <p:cNvSpPr>
                <a:spLocks noChangeArrowheads="1"/>
              </p:cNvSpPr>
              <p:nvPr/>
            </p:nvSpPr>
            <p:spPr bwMode="auto">
              <a:xfrm>
                <a:off x="1532821" y="3713513"/>
                <a:ext cx="221559" cy="322071"/>
              </a:xfrm>
              <a:custGeom>
                <a:avLst/>
                <a:gdLst>
                  <a:gd name="T0" fmla="*/ 110640 w 793"/>
                  <a:gd name="T1" fmla="*/ 40642 h 1157"/>
                  <a:gd name="T2" fmla="*/ 154505 w 793"/>
                  <a:gd name="T3" fmla="*/ 58179 h 1157"/>
                  <a:gd name="T4" fmla="*/ 171827 w 793"/>
                  <a:gd name="T5" fmla="*/ 101604 h 1157"/>
                  <a:gd name="T6" fmla="*/ 154505 w 793"/>
                  <a:gd name="T7" fmla="*/ 142246 h 1157"/>
                  <a:gd name="T8" fmla="*/ 110640 w 793"/>
                  <a:gd name="T9" fmla="*/ 197362 h 1157"/>
                  <a:gd name="T10" fmla="*/ 67054 w 793"/>
                  <a:gd name="T11" fmla="*/ 142246 h 1157"/>
                  <a:gd name="T12" fmla="*/ 49732 w 793"/>
                  <a:gd name="T13" fmla="*/ 101604 h 1157"/>
                  <a:gd name="T14" fmla="*/ 67054 w 793"/>
                  <a:gd name="T15" fmla="*/ 58179 h 1157"/>
                  <a:gd name="T16" fmla="*/ 110640 w 793"/>
                  <a:gd name="T17" fmla="*/ 40642 h 1157"/>
                  <a:gd name="T18" fmla="*/ 110640 w 793"/>
                  <a:gd name="T19" fmla="*/ 0 h 1157"/>
                  <a:gd name="T20" fmla="*/ 37998 w 793"/>
                  <a:gd name="T21" fmla="*/ 29229 h 1157"/>
                  <a:gd name="T22" fmla="*/ 37998 w 793"/>
                  <a:gd name="T23" fmla="*/ 171196 h 1157"/>
                  <a:gd name="T24" fmla="*/ 110640 w 793"/>
                  <a:gd name="T25" fmla="*/ 321793 h 1157"/>
                  <a:gd name="T26" fmla="*/ 180488 w 793"/>
                  <a:gd name="T27" fmla="*/ 171196 h 1157"/>
                  <a:gd name="T28" fmla="*/ 180488 w 793"/>
                  <a:gd name="T29" fmla="*/ 29229 h 1157"/>
                  <a:gd name="T30" fmla="*/ 110640 w 793"/>
                  <a:gd name="T31" fmla="*/ 0 h 1157"/>
                  <a:gd name="T32" fmla="*/ 110640 w 793"/>
                  <a:gd name="T33" fmla="*/ 40642 h 1157"/>
                  <a:gd name="T34" fmla="*/ 110640 w 793"/>
                  <a:gd name="T35" fmla="*/ 0 h 1157"/>
                  <a:gd name="T36" fmla="*/ 110640 w 793"/>
                  <a:gd name="T37" fmla="*/ 0 h 1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sp>
            <p:nvSpPr>
              <p:cNvPr id="35" name="Freeform 167"/>
              <p:cNvSpPr>
                <a:spLocks noChangeArrowheads="1"/>
              </p:cNvSpPr>
              <p:nvPr/>
            </p:nvSpPr>
            <p:spPr bwMode="auto">
              <a:xfrm>
                <a:off x="1622755" y="3794477"/>
                <a:ext cx="40500" cy="40482"/>
              </a:xfrm>
              <a:custGeom>
                <a:avLst/>
                <a:gdLst>
                  <a:gd name="T0" fmla="*/ 40224 w 147"/>
                  <a:gd name="T1" fmla="*/ 20103 h 147"/>
                  <a:gd name="T2" fmla="*/ 20112 w 147"/>
                  <a:gd name="T3" fmla="*/ 40207 h 147"/>
                  <a:gd name="T4" fmla="*/ 0 w 147"/>
                  <a:gd name="T5" fmla="*/ 20103 h 147"/>
                  <a:gd name="T6" fmla="*/ 20112 w 147"/>
                  <a:gd name="T7" fmla="*/ 0 h 147"/>
                  <a:gd name="T8" fmla="*/ 40224 w 147"/>
                  <a:gd name="T9" fmla="*/ 20103 h 147"/>
                  <a:gd name="T10" fmla="*/ 40224 w 147"/>
                  <a:gd name="T11" fmla="*/ 20103 h 147"/>
                  <a:gd name="T12" fmla="*/ 40224 w 147"/>
                  <a:gd name="T13" fmla="*/ 20103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grpSp>
        <p:nvGrpSpPr>
          <p:cNvPr id="62" name="Group 61"/>
          <p:cNvGrpSpPr/>
          <p:nvPr/>
        </p:nvGrpSpPr>
        <p:grpSpPr bwMode="auto">
          <a:xfrm>
            <a:off x="1329273" y="3054057"/>
            <a:ext cx="1713730" cy="1663803"/>
            <a:chOff x="1327471" y="2964435"/>
            <a:chExt cx="1714500" cy="1663735"/>
          </a:xfrm>
        </p:grpSpPr>
        <p:sp>
          <p:nvSpPr>
            <p:cNvPr id="13" name="Teardrop 12"/>
            <p:cNvSpPr/>
            <p:nvPr/>
          </p:nvSpPr>
          <p:spPr bwMode="auto">
            <a:xfrm rot="8100000">
              <a:off x="1900824" y="2964435"/>
              <a:ext cx="556677" cy="55643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2515" tIns="81257" rIns="162515" bIns="81257" anchor="ctr"/>
            <a:lstStyle/>
            <a:p>
              <a:pPr algn="ctr" defTabSz="685800">
                <a:defRPr/>
              </a:pPr>
              <a:endParaRPr lang="en-US" sz="2400" dirty="0">
                <a:solidFill>
                  <a:srgbClr val="00152A"/>
                </a:solidFill>
              </a:endParaRPr>
            </a:p>
          </p:txBody>
        </p:sp>
        <p:sp>
          <p:nvSpPr>
            <p:cNvPr id="80932" name="Content Placeholder 2"/>
            <p:cNvSpPr txBox="1"/>
            <p:nvPr/>
          </p:nvSpPr>
          <p:spPr bwMode="auto">
            <a:xfrm>
              <a:off x="1327471" y="361213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15" tIns="81257" rIns="162515" bIns="8125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p:txBody>
        </p:sp>
        <p:grpSp>
          <p:nvGrpSpPr>
            <p:cNvPr id="39" name="Group 38"/>
            <p:cNvGrpSpPr/>
            <p:nvPr/>
          </p:nvGrpSpPr>
          <p:grpSpPr>
            <a:xfrm>
              <a:off x="2033519" y="3086714"/>
              <a:ext cx="296967" cy="352647"/>
              <a:chOff x="2060819" y="1388284"/>
              <a:chExt cx="271040" cy="321860"/>
            </a:xfrm>
            <a:solidFill>
              <a:schemeClr val="bg1"/>
            </a:solidFill>
          </p:grpSpPr>
          <p:sp>
            <p:nvSpPr>
              <p:cNvPr id="40"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41"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42"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43"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grpSp>
      </p:grpSp>
      <p:grpSp>
        <p:nvGrpSpPr>
          <p:cNvPr id="63" name="Group 62"/>
          <p:cNvGrpSpPr/>
          <p:nvPr/>
        </p:nvGrpSpPr>
        <p:grpSpPr bwMode="auto">
          <a:xfrm>
            <a:off x="9277993" y="3060407"/>
            <a:ext cx="1714523" cy="1663803"/>
            <a:chOff x="9278455" y="2970827"/>
            <a:chExt cx="1714500" cy="1663730"/>
          </a:xfrm>
        </p:grpSpPr>
        <p:sp>
          <p:nvSpPr>
            <p:cNvPr id="19" name="Teardrop 18"/>
            <p:cNvSpPr/>
            <p:nvPr/>
          </p:nvSpPr>
          <p:spPr bwMode="auto">
            <a:xfrm rot="8100000">
              <a:off x="9852337" y="2970827"/>
              <a:ext cx="556419" cy="55642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62515" tIns="81257" rIns="162515" bIns="81257" anchor="ctr"/>
            <a:lstStyle/>
            <a:p>
              <a:pPr algn="ctr" defTabSz="685800">
                <a:defRPr/>
              </a:pPr>
              <a:endParaRPr lang="en-US" sz="2400" dirty="0">
                <a:solidFill>
                  <a:srgbClr val="00152A"/>
                </a:solidFill>
              </a:endParaRPr>
            </a:p>
          </p:txBody>
        </p:sp>
        <p:sp>
          <p:nvSpPr>
            <p:cNvPr id="80929" name="Content Placeholder 2"/>
            <p:cNvSpPr txBox="1"/>
            <p:nvPr/>
          </p:nvSpPr>
          <p:spPr bwMode="auto">
            <a:xfrm>
              <a:off x="9278455" y="3618522"/>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15" tIns="81257" rIns="162515" bIns="8125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p:txBody>
        </p:sp>
        <p:sp>
          <p:nvSpPr>
            <p:cNvPr id="80930" name="Freeform 298"/>
            <p:cNvSpPr>
              <a:spLocks noChangeArrowheads="1"/>
            </p:cNvSpPr>
            <p:nvPr/>
          </p:nvSpPr>
          <p:spPr bwMode="auto">
            <a:xfrm>
              <a:off x="9955994" y="3082627"/>
              <a:ext cx="346012" cy="346012"/>
            </a:xfrm>
            <a:custGeom>
              <a:avLst/>
              <a:gdLst>
                <a:gd name="T0" fmla="*/ 39548568 w 1606"/>
                <a:gd name="T1" fmla="*/ 0 h 1607"/>
                <a:gd name="T2" fmla="*/ 0 w 1606"/>
                <a:gd name="T3" fmla="*/ 34909747 h 1607"/>
                <a:gd name="T4" fmla="*/ 34906707 w 1606"/>
                <a:gd name="T5" fmla="*/ 74455452 h 1607"/>
                <a:gd name="T6" fmla="*/ 74501813 w 1606"/>
                <a:gd name="T7" fmla="*/ 39545705 h 1607"/>
                <a:gd name="T8" fmla="*/ 23255626 w 1606"/>
                <a:gd name="T9" fmla="*/ 8159596 h 1607"/>
                <a:gd name="T10" fmla="*/ 10072913 w 1606"/>
                <a:gd name="T11" fmla="*/ 19796107 h 1607"/>
                <a:gd name="T12" fmla="*/ 7334119 w 1606"/>
                <a:gd name="T13" fmla="*/ 24803053 h 1607"/>
                <a:gd name="T14" fmla="*/ 14714774 w 1606"/>
                <a:gd name="T15" fmla="*/ 34909747 h 1607"/>
                <a:gd name="T16" fmla="*/ 7334119 w 1606"/>
                <a:gd name="T17" fmla="*/ 24803053 h 1607"/>
                <a:gd name="T18" fmla="*/ 14714774 w 1606"/>
                <a:gd name="T19" fmla="*/ 39545705 h 1607"/>
                <a:gd name="T20" fmla="*/ 7334119 w 1606"/>
                <a:gd name="T21" fmla="*/ 49652399 h 1607"/>
                <a:gd name="T22" fmla="*/ 10072913 w 1606"/>
                <a:gd name="T23" fmla="*/ 54659346 h 1607"/>
                <a:gd name="T24" fmla="*/ 23255626 w 1606"/>
                <a:gd name="T25" fmla="*/ 66295856 h 1607"/>
                <a:gd name="T26" fmla="*/ 34906707 w 1606"/>
                <a:gd name="T27" fmla="*/ 69401997 h 1607"/>
                <a:gd name="T28" fmla="*/ 34906707 w 1606"/>
                <a:gd name="T29" fmla="*/ 54659346 h 1607"/>
                <a:gd name="T30" fmla="*/ 34906707 w 1606"/>
                <a:gd name="T31" fmla="*/ 49652399 h 1607"/>
                <a:gd name="T32" fmla="*/ 19774392 w 1606"/>
                <a:gd name="T33" fmla="*/ 39545705 h 1607"/>
                <a:gd name="T34" fmla="*/ 34906707 w 1606"/>
                <a:gd name="T35" fmla="*/ 49652399 h 1607"/>
                <a:gd name="T36" fmla="*/ 19774392 w 1606"/>
                <a:gd name="T37" fmla="*/ 34909747 h 1607"/>
                <a:gd name="T38" fmla="*/ 34906707 w 1606"/>
                <a:gd name="T39" fmla="*/ 24803053 h 1607"/>
                <a:gd name="T40" fmla="*/ 34906707 w 1606"/>
                <a:gd name="T41" fmla="*/ 19796107 h 1607"/>
                <a:gd name="T42" fmla="*/ 34906707 w 1606"/>
                <a:gd name="T43" fmla="*/ 5053239 h 1607"/>
                <a:gd name="T44" fmla="*/ 64382578 w 1606"/>
                <a:gd name="T45" fmla="*/ 19796107 h 1607"/>
                <a:gd name="T46" fmla="*/ 51199650 w 1606"/>
                <a:gd name="T47" fmla="*/ 8159596 h 1607"/>
                <a:gd name="T48" fmla="*/ 39548568 w 1606"/>
                <a:gd name="T49" fmla="*/ 5053239 h 1607"/>
                <a:gd name="T50" fmla="*/ 39548568 w 1606"/>
                <a:gd name="T51" fmla="*/ 19796107 h 1607"/>
                <a:gd name="T52" fmla="*/ 39548568 w 1606"/>
                <a:gd name="T53" fmla="*/ 24803053 h 1607"/>
                <a:gd name="T54" fmla="*/ 54681099 w 1606"/>
                <a:gd name="T55" fmla="*/ 34909747 h 1607"/>
                <a:gd name="T56" fmla="*/ 39548568 w 1606"/>
                <a:gd name="T57" fmla="*/ 24803053 h 1607"/>
                <a:gd name="T58" fmla="*/ 54681099 w 1606"/>
                <a:gd name="T59" fmla="*/ 39545705 h 1607"/>
                <a:gd name="T60" fmla="*/ 39548568 w 1606"/>
                <a:gd name="T61" fmla="*/ 49652399 h 1607"/>
                <a:gd name="T62" fmla="*/ 39548568 w 1606"/>
                <a:gd name="T63" fmla="*/ 69401997 h 1607"/>
                <a:gd name="T64" fmla="*/ 51988842 w 1606"/>
                <a:gd name="T65" fmla="*/ 54659346 h 1607"/>
                <a:gd name="T66" fmla="*/ 51199650 w 1606"/>
                <a:gd name="T67" fmla="*/ 66295856 h 1607"/>
                <a:gd name="T68" fmla="*/ 64382578 w 1606"/>
                <a:gd name="T69" fmla="*/ 54659346 h 1607"/>
                <a:gd name="T70" fmla="*/ 67121157 w 1606"/>
                <a:gd name="T71" fmla="*/ 49652399 h 1607"/>
                <a:gd name="T72" fmla="*/ 59740717 w 1606"/>
                <a:gd name="T73" fmla="*/ 39545705 h 1607"/>
                <a:gd name="T74" fmla="*/ 67121157 w 1606"/>
                <a:gd name="T75" fmla="*/ 49652399 h 1607"/>
                <a:gd name="T76" fmla="*/ 58208871 w 1606"/>
                <a:gd name="T77" fmla="*/ 24803053 h 1607"/>
                <a:gd name="T78" fmla="*/ 69442195 w 1606"/>
                <a:gd name="T79" fmla="*/ 34909747 h 1607"/>
                <a:gd name="T80" fmla="*/ 59740717 w 1606"/>
                <a:gd name="T81" fmla="*/ 34909747 h 1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62515" tIns="81257" rIns="162515" bIns="81257" anchor="ctr"/>
            <a:lstStyle/>
            <a:p>
              <a:endParaRPr lang="zh-CN" altLang="en-US" sz="2400">
                <a:solidFill>
                  <a:srgbClr val="00152A"/>
                </a:solidFill>
              </a:endParaRPr>
            </a:p>
          </p:txBody>
        </p:sp>
      </p:grpSp>
      <p:grpSp>
        <p:nvGrpSpPr>
          <p:cNvPr id="65" name="Group 64"/>
          <p:cNvGrpSpPr/>
          <p:nvPr/>
        </p:nvGrpSpPr>
        <p:grpSpPr bwMode="auto">
          <a:xfrm>
            <a:off x="5257595" y="4932979"/>
            <a:ext cx="1713729" cy="1663803"/>
            <a:chOff x="5256522" y="4843675"/>
            <a:chExt cx="1714500" cy="1663735"/>
          </a:xfrm>
        </p:grpSpPr>
        <p:sp>
          <p:nvSpPr>
            <p:cNvPr id="23" name="Teardrop 22"/>
            <p:cNvSpPr/>
            <p:nvPr/>
          </p:nvSpPr>
          <p:spPr bwMode="auto">
            <a:xfrm rot="8100000">
              <a:off x="5829875" y="4843675"/>
              <a:ext cx="556676" cy="55643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2515" tIns="81257" rIns="162515" bIns="81257" anchor="ctr"/>
            <a:lstStyle/>
            <a:p>
              <a:pPr algn="ctr" defTabSz="685800">
                <a:defRPr/>
              </a:pPr>
              <a:endParaRPr lang="en-US" sz="2400" dirty="0">
                <a:solidFill>
                  <a:srgbClr val="00152A"/>
                </a:solidFill>
              </a:endParaRPr>
            </a:p>
          </p:txBody>
        </p:sp>
        <p:sp>
          <p:nvSpPr>
            <p:cNvPr id="80926" name="Content Placeholder 2"/>
            <p:cNvSpPr txBox="1"/>
            <p:nvPr/>
          </p:nvSpPr>
          <p:spPr bwMode="auto">
            <a:xfrm>
              <a:off x="5256522" y="5491375"/>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15" tIns="81257" rIns="162515" bIns="8125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p:txBody>
        </p:sp>
        <p:grpSp>
          <p:nvGrpSpPr>
            <p:cNvPr id="51" name="Group 30"/>
            <p:cNvGrpSpPr/>
            <p:nvPr/>
          </p:nvGrpSpPr>
          <p:grpSpPr bwMode="auto">
            <a:xfrm>
              <a:off x="5934076" y="4946919"/>
              <a:ext cx="357669" cy="357669"/>
              <a:chOff x="1865313" y="2312988"/>
              <a:chExt cx="446087" cy="446087"/>
            </a:xfrm>
            <a:solidFill>
              <a:schemeClr val="bg1"/>
            </a:solidFill>
          </p:grpSpPr>
          <p:sp>
            <p:nvSpPr>
              <p:cNvPr id="52"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53"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grpSp>
      </p:grpSp>
      <p:grpSp>
        <p:nvGrpSpPr>
          <p:cNvPr id="66" name="Group 65"/>
          <p:cNvGrpSpPr/>
          <p:nvPr/>
        </p:nvGrpSpPr>
        <p:grpSpPr bwMode="auto">
          <a:xfrm>
            <a:off x="9277993" y="4931392"/>
            <a:ext cx="1714523" cy="1663803"/>
            <a:chOff x="9278455" y="4841857"/>
            <a:chExt cx="1714500" cy="1663735"/>
          </a:xfrm>
        </p:grpSpPr>
        <p:sp>
          <p:nvSpPr>
            <p:cNvPr id="21" name="Teardrop 20"/>
            <p:cNvSpPr/>
            <p:nvPr/>
          </p:nvSpPr>
          <p:spPr bwMode="auto">
            <a:xfrm rot="8100000">
              <a:off x="9852337" y="4841857"/>
              <a:ext cx="556419" cy="55643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515" tIns="81257" rIns="162515" bIns="81257" anchor="ctr"/>
            <a:lstStyle/>
            <a:p>
              <a:pPr algn="ctr" defTabSz="685800">
                <a:defRPr/>
              </a:pPr>
              <a:endParaRPr lang="en-US" sz="2400" dirty="0">
                <a:solidFill>
                  <a:srgbClr val="00152A"/>
                </a:solidFill>
              </a:endParaRPr>
            </a:p>
          </p:txBody>
        </p:sp>
        <p:sp>
          <p:nvSpPr>
            <p:cNvPr id="80923" name="Content Placeholder 2"/>
            <p:cNvSpPr txBox="1"/>
            <p:nvPr/>
          </p:nvSpPr>
          <p:spPr bwMode="auto">
            <a:xfrm>
              <a:off x="9278455" y="5489557"/>
              <a:ext cx="1714500" cy="101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15" tIns="81257" rIns="162515" bIns="8125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335"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335" dirty="0">
                <a:solidFill>
                  <a:srgbClr val="00152A"/>
                </a:solidFill>
                <a:latin typeface="微软雅黑" panose="020B0503020204020204" pitchFamily="34" charset="-122"/>
                <a:ea typeface="微软雅黑" panose="020B0503020204020204" pitchFamily="34" charset="-122"/>
              </a:endParaRPr>
            </a:p>
          </p:txBody>
        </p:sp>
        <p:sp>
          <p:nvSpPr>
            <p:cNvPr id="80924" name="Freeform 576"/>
            <p:cNvSpPr>
              <a:spLocks noChangeArrowheads="1"/>
            </p:cNvSpPr>
            <p:nvPr/>
          </p:nvSpPr>
          <p:spPr bwMode="auto">
            <a:xfrm>
              <a:off x="9974502" y="4969156"/>
              <a:ext cx="321257" cy="321257"/>
            </a:xfrm>
            <a:custGeom>
              <a:avLst/>
              <a:gdLst>
                <a:gd name="T0" fmla="*/ 60129235 w 1690"/>
                <a:gd name="T1" fmla="*/ 37472253 h 1690"/>
                <a:gd name="T2" fmla="*/ 61032557 w 1690"/>
                <a:gd name="T3" fmla="*/ 37472253 h 1690"/>
                <a:gd name="T4" fmla="*/ 61032557 w 1690"/>
                <a:gd name="T5" fmla="*/ 24174494 h 1690"/>
                <a:gd name="T6" fmla="*/ 52251596 w 1690"/>
                <a:gd name="T7" fmla="*/ 24174494 h 1690"/>
                <a:gd name="T8" fmla="*/ 50444953 w 1690"/>
                <a:gd name="T9" fmla="*/ 19621389 h 1690"/>
                <a:gd name="T10" fmla="*/ 55901379 w 1690"/>
                <a:gd name="T11" fmla="*/ 14201270 h 1690"/>
                <a:gd name="T12" fmla="*/ 56804701 w 1690"/>
                <a:gd name="T13" fmla="*/ 13586890 h 1690"/>
                <a:gd name="T14" fmla="*/ 55901379 w 1690"/>
                <a:gd name="T15" fmla="*/ 12972510 h 1690"/>
                <a:gd name="T16" fmla="*/ 48023739 w 1690"/>
                <a:gd name="T17" fmla="*/ 4842046 h 1690"/>
                <a:gd name="T18" fmla="*/ 47409549 w 1690"/>
                <a:gd name="T19" fmla="*/ 4227856 h 1690"/>
                <a:gd name="T20" fmla="*/ 46542345 w 1690"/>
                <a:gd name="T21" fmla="*/ 4842046 h 1690"/>
                <a:gd name="T22" fmla="*/ 41085919 w 1690"/>
                <a:gd name="T23" fmla="*/ 10262355 h 1690"/>
                <a:gd name="T24" fmla="*/ 36858063 w 1690"/>
                <a:gd name="T25" fmla="*/ 8455712 h 1690"/>
                <a:gd name="T26" fmla="*/ 36858063 w 1690"/>
                <a:gd name="T27" fmla="*/ 0 h 1690"/>
                <a:gd name="T28" fmla="*/ 23849245 w 1690"/>
                <a:gd name="T29" fmla="*/ 0 h 1690"/>
                <a:gd name="T30" fmla="*/ 23849245 w 1690"/>
                <a:gd name="T31" fmla="*/ 8455712 h 1690"/>
                <a:gd name="T32" fmla="*/ 19946638 w 1690"/>
                <a:gd name="T33" fmla="*/ 10262355 h 1690"/>
                <a:gd name="T34" fmla="*/ 14490211 w 1690"/>
                <a:gd name="T35" fmla="*/ 4842046 h 1690"/>
                <a:gd name="T36" fmla="*/ 13912139 w 1690"/>
                <a:gd name="T37" fmla="*/ 4227856 h 1690"/>
                <a:gd name="T38" fmla="*/ 4516987 w 1690"/>
                <a:gd name="T39" fmla="*/ 13586890 h 1690"/>
                <a:gd name="T40" fmla="*/ 5131178 w 1690"/>
                <a:gd name="T41" fmla="*/ 14201270 h 1690"/>
                <a:gd name="T42" fmla="*/ 10262355 w 1690"/>
                <a:gd name="T43" fmla="*/ 19332448 h 1690"/>
                <a:gd name="T44" fmla="*/ 8455712 w 1690"/>
                <a:gd name="T45" fmla="*/ 23849245 h 1690"/>
                <a:gd name="T46" fmla="*/ 0 w 1690"/>
                <a:gd name="T47" fmla="*/ 23849245 h 1690"/>
                <a:gd name="T48" fmla="*/ 0 w 1690"/>
                <a:gd name="T49" fmla="*/ 37147194 h 1690"/>
                <a:gd name="T50" fmla="*/ 8455712 w 1690"/>
                <a:gd name="T51" fmla="*/ 37147194 h 1690"/>
                <a:gd name="T52" fmla="*/ 10262355 w 1690"/>
                <a:gd name="T53" fmla="*/ 41700109 h 1690"/>
                <a:gd name="T54" fmla="*/ 5131178 w 1690"/>
                <a:gd name="T55" fmla="*/ 46831287 h 1690"/>
                <a:gd name="T56" fmla="*/ 4516987 w 1690"/>
                <a:gd name="T57" fmla="*/ 47409549 h 1690"/>
                <a:gd name="T58" fmla="*/ 5131178 w 1690"/>
                <a:gd name="T59" fmla="*/ 48348988 h 1690"/>
                <a:gd name="T60" fmla="*/ 12972510 w 1690"/>
                <a:gd name="T61" fmla="*/ 56190321 h 1690"/>
                <a:gd name="T62" fmla="*/ 13912139 w 1690"/>
                <a:gd name="T63" fmla="*/ 56804701 h 1690"/>
                <a:gd name="T64" fmla="*/ 14490211 w 1690"/>
                <a:gd name="T65" fmla="*/ 56190321 h 1690"/>
                <a:gd name="T66" fmla="*/ 19946638 w 1690"/>
                <a:gd name="T67" fmla="*/ 51059143 h 1690"/>
                <a:gd name="T68" fmla="*/ 24174494 w 1690"/>
                <a:gd name="T69" fmla="*/ 52576845 h 1690"/>
                <a:gd name="T70" fmla="*/ 24174494 w 1690"/>
                <a:gd name="T71" fmla="*/ 61032557 h 1690"/>
                <a:gd name="T72" fmla="*/ 37472253 w 1690"/>
                <a:gd name="T73" fmla="*/ 61032557 h 1690"/>
                <a:gd name="T74" fmla="*/ 37472253 w 1690"/>
                <a:gd name="T75" fmla="*/ 52576845 h 1690"/>
                <a:gd name="T76" fmla="*/ 41085919 w 1690"/>
                <a:gd name="T77" fmla="*/ 50733894 h 1690"/>
                <a:gd name="T78" fmla="*/ 47409549 w 1690"/>
                <a:gd name="T79" fmla="*/ 56804701 h 1690"/>
                <a:gd name="T80" fmla="*/ 48023739 w 1690"/>
                <a:gd name="T81" fmla="*/ 56190321 h 1690"/>
                <a:gd name="T82" fmla="*/ 55901379 w 1690"/>
                <a:gd name="T83" fmla="*/ 48348988 h 1690"/>
                <a:gd name="T84" fmla="*/ 56804701 w 1690"/>
                <a:gd name="T85" fmla="*/ 47409549 h 1690"/>
                <a:gd name="T86" fmla="*/ 50444953 w 1690"/>
                <a:gd name="T87" fmla="*/ 41374860 h 1690"/>
                <a:gd name="T88" fmla="*/ 52251596 w 1690"/>
                <a:gd name="T89" fmla="*/ 37472253 h 1690"/>
                <a:gd name="T90" fmla="*/ 60129235 w 1690"/>
                <a:gd name="T91" fmla="*/ 37472253 h 1690"/>
                <a:gd name="T92" fmla="*/ 44121132 w 1690"/>
                <a:gd name="T93" fmla="*/ 30498125 h 1690"/>
                <a:gd name="T94" fmla="*/ 30498125 w 1690"/>
                <a:gd name="T95" fmla="*/ 44410264 h 1690"/>
                <a:gd name="T96" fmla="*/ 16622293 w 1690"/>
                <a:gd name="T97" fmla="*/ 30498125 h 1690"/>
                <a:gd name="T98" fmla="*/ 30498125 w 1690"/>
                <a:gd name="T99" fmla="*/ 16911235 h 1690"/>
                <a:gd name="T100" fmla="*/ 44121132 w 1690"/>
                <a:gd name="T101" fmla="*/ 30498125 h 1690"/>
                <a:gd name="T102" fmla="*/ 44121132 w 1690"/>
                <a:gd name="T103" fmla="*/ 30498125 h 1690"/>
                <a:gd name="T104" fmla="*/ 44121132 w 1690"/>
                <a:gd name="T105" fmla="*/ 30498125 h 16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62515" tIns="81257" rIns="162515" bIns="81257" anchor="ctr"/>
            <a:lstStyle/>
            <a:p>
              <a:endParaRPr lang="zh-CN" altLang="en-US" sz="2400">
                <a:solidFill>
                  <a:srgbClr val="00152A"/>
                </a:solidFill>
              </a:endParaRPr>
            </a:p>
          </p:txBody>
        </p:sp>
      </p:grpSp>
      <p:sp>
        <p:nvSpPr>
          <p:cNvPr id="6" name="Freeform 1"/>
          <p:cNvSpPr>
            <a:spLocks noChangeArrowheads="1"/>
          </p:cNvSpPr>
          <p:nvPr/>
        </p:nvSpPr>
        <p:spPr bwMode="auto">
          <a:xfrm>
            <a:off x="4520192" y="2350750"/>
            <a:ext cx="1362093" cy="1265316"/>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chemeClr val="accent3"/>
          </a:solidFill>
          <a:ln>
            <a:noFill/>
          </a:ln>
          <a:effectLst/>
        </p:spPr>
        <p:txBody>
          <a:bodyPr wrap="none" lIns="121895" tIns="60947" rIns="121895" bIns="60947" anchor="ctr"/>
          <a:lstStyle/>
          <a:p>
            <a:pPr defTabSz="685800">
              <a:defRPr/>
            </a:pPr>
            <a:endParaRPr lang="en-US" sz="2400" dirty="0">
              <a:solidFill>
                <a:srgbClr val="00152A"/>
              </a:solidFill>
              <a:latin typeface="+mn-lt"/>
              <a:ea typeface="+mn-ea"/>
            </a:endParaRPr>
          </a:p>
        </p:txBody>
      </p:sp>
      <p:sp>
        <p:nvSpPr>
          <p:cNvPr id="7" name="Freeform 3"/>
          <p:cNvSpPr>
            <a:spLocks noChangeArrowheads="1"/>
          </p:cNvSpPr>
          <p:nvPr/>
        </p:nvSpPr>
        <p:spPr bwMode="auto">
          <a:xfrm>
            <a:off x="4520192" y="3144549"/>
            <a:ext cx="964419" cy="1580454"/>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chemeClr val="accent2"/>
          </a:solidFill>
          <a:ln>
            <a:noFill/>
          </a:ln>
          <a:effectLst/>
        </p:spPr>
        <p:txBody>
          <a:bodyPr wrap="none" lIns="121895" tIns="60947" rIns="121895" bIns="60947" anchor="ctr"/>
          <a:lstStyle/>
          <a:p>
            <a:pPr defTabSz="685800">
              <a:defRPr/>
            </a:pPr>
            <a:endParaRPr lang="en-US" sz="2400" dirty="0">
              <a:solidFill>
                <a:srgbClr val="00152A"/>
              </a:solidFill>
              <a:latin typeface="+mn-lt"/>
              <a:ea typeface="+mn-ea"/>
            </a:endParaRPr>
          </a:p>
        </p:txBody>
      </p:sp>
      <p:sp>
        <p:nvSpPr>
          <p:cNvPr id="8" name="Freeform 5"/>
          <p:cNvSpPr>
            <a:spLocks noChangeArrowheads="1"/>
          </p:cNvSpPr>
          <p:nvPr/>
        </p:nvSpPr>
        <p:spPr bwMode="auto">
          <a:xfrm>
            <a:off x="5292521" y="3701002"/>
            <a:ext cx="1385113" cy="1108938"/>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chemeClr val="accent5"/>
          </a:solidFill>
          <a:ln>
            <a:noFill/>
          </a:ln>
          <a:effectLst/>
        </p:spPr>
        <p:txBody>
          <a:bodyPr wrap="none" lIns="121895" tIns="60947" rIns="121895" bIns="60947" anchor="ctr"/>
          <a:lstStyle/>
          <a:p>
            <a:pPr defTabSz="685800">
              <a:defRPr/>
            </a:pPr>
            <a:endParaRPr lang="en-US" sz="2400" dirty="0">
              <a:solidFill>
                <a:srgbClr val="00152A"/>
              </a:solidFill>
              <a:latin typeface="+mn-lt"/>
              <a:ea typeface="+mn-ea"/>
            </a:endParaRPr>
          </a:p>
        </p:txBody>
      </p:sp>
      <p:sp>
        <p:nvSpPr>
          <p:cNvPr id="9" name="Freeform 7"/>
          <p:cNvSpPr>
            <a:spLocks noChangeArrowheads="1"/>
          </p:cNvSpPr>
          <p:nvPr/>
        </p:nvSpPr>
        <p:spPr bwMode="auto">
          <a:xfrm>
            <a:off x="6026750" y="3808166"/>
            <a:ext cx="1589903" cy="1000186"/>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chemeClr val="accent4"/>
          </a:solidFill>
          <a:ln>
            <a:noFill/>
          </a:ln>
          <a:effectLst/>
        </p:spPr>
        <p:txBody>
          <a:bodyPr wrap="none" lIns="121895" tIns="60947" rIns="121895" bIns="60947" anchor="ctr"/>
          <a:lstStyle/>
          <a:p>
            <a:pPr defTabSz="685800">
              <a:defRPr/>
            </a:pPr>
            <a:endParaRPr lang="en-US" sz="2400" dirty="0">
              <a:solidFill>
                <a:srgbClr val="00152A"/>
              </a:solidFill>
              <a:latin typeface="+mn-lt"/>
              <a:ea typeface="+mn-ea"/>
            </a:endParaRPr>
          </a:p>
        </p:txBody>
      </p:sp>
      <p:sp>
        <p:nvSpPr>
          <p:cNvPr id="10" name="Freeform 8"/>
          <p:cNvSpPr>
            <a:spLocks noChangeArrowheads="1"/>
          </p:cNvSpPr>
          <p:nvPr/>
        </p:nvSpPr>
        <p:spPr bwMode="auto">
          <a:xfrm>
            <a:off x="6567300" y="2435687"/>
            <a:ext cx="1132696" cy="1530445"/>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chemeClr val="accent3"/>
          </a:solidFill>
          <a:ln>
            <a:noFill/>
          </a:ln>
          <a:effectLst/>
        </p:spPr>
        <p:txBody>
          <a:bodyPr wrap="none" lIns="121895" tIns="60947" rIns="121895" bIns="60947" anchor="ctr"/>
          <a:lstStyle/>
          <a:p>
            <a:pPr defTabSz="685800">
              <a:defRPr/>
            </a:pPr>
            <a:endParaRPr lang="en-US" sz="2400" dirty="0">
              <a:solidFill>
                <a:srgbClr val="00152A"/>
              </a:solidFill>
              <a:latin typeface="+mn-lt"/>
              <a:ea typeface="+mn-ea"/>
            </a:endParaRPr>
          </a:p>
        </p:txBody>
      </p:sp>
      <p:sp>
        <p:nvSpPr>
          <p:cNvPr id="11" name="Freeform 10"/>
          <p:cNvSpPr>
            <a:spLocks noChangeArrowheads="1"/>
          </p:cNvSpPr>
          <p:nvPr/>
        </p:nvSpPr>
        <p:spPr bwMode="auto">
          <a:xfrm>
            <a:off x="6195027" y="1734762"/>
            <a:ext cx="1193816" cy="1542351"/>
          </a:xfrm>
          <a:custGeom>
            <a:avLst/>
            <a:gdLst>
              <a:gd name="T0" fmla="*/ 1468984979 w 3095"/>
              <a:gd name="T1" fmla="*/ 1449179443 h 4001"/>
              <a:gd name="T2" fmla="*/ 1468984979 w 3095"/>
              <a:gd name="T3" fmla="*/ 1449179443 h 4001"/>
              <a:gd name="T4" fmla="*/ 1840842686 w 3095"/>
              <a:gd name="T5" fmla="*/ 873192891 h 4001"/>
              <a:gd name="T6" fmla="*/ 0 w 3095"/>
              <a:gd name="T7" fmla="*/ 0 h 4001"/>
              <a:gd name="T8" fmla="*/ 148743237 w 3095"/>
              <a:gd name="T9" fmla="*/ 427383384 h 4001"/>
              <a:gd name="T10" fmla="*/ 446228940 w 3095"/>
              <a:gd name="T11" fmla="*/ 594413447 h 4001"/>
              <a:gd name="T12" fmla="*/ 390896792 w 3095"/>
              <a:gd name="T13" fmla="*/ 1188826124 h 4001"/>
              <a:gd name="T14" fmla="*/ 614010490 w 3095"/>
              <a:gd name="T15" fmla="*/ 1839114646 h 4001"/>
              <a:gd name="T16" fmla="*/ 855569267 w 3095"/>
              <a:gd name="T17" fmla="*/ 2147483647 h 4001"/>
              <a:gd name="T18" fmla="*/ 1153054970 w 3095"/>
              <a:gd name="T19" fmla="*/ 1931842740 h 4001"/>
              <a:gd name="T20" fmla="*/ 1227426974 w 3095"/>
              <a:gd name="T21" fmla="*/ 1950269635 h 4001"/>
              <a:gd name="T22" fmla="*/ 1580839603 w 3095"/>
              <a:gd name="T23" fmla="*/ 1727365267 h 4001"/>
              <a:gd name="T24" fmla="*/ 1468984979 w 3095"/>
              <a:gd name="T25" fmla="*/ 1449179443 h 40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lIns="121895" tIns="60947" rIns="121895" bIns="60947" anchor="ctr"/>
          <a:lstStyle/>
          <a:p>
            <a:endParaRPr lang="zh-CN" altLang="en-US" sz="2400">
              <a:solidFill>
                <a:srgbClr val="00152A"/>
              </a:solidFill>
            </a:endParaRPr>
          </a:p>
        </p:txBody>
      </p:sp>
      <p:sp>
        <p:nvSpPr>
          <p:cNvPr id="12" name="Freeform 12"/>
          <p:cNvSpPr>
            <a:spLocks noChangeArrowheads="1"/>
          </p:cNvSpPr>
          <p:nvPr/>
        </p:nvSpPr>
        <p:spPr bwMode="auto">
          <a:xfrm>
            <a:off x="4894053" y="1699040"/>
            <a:ext cx="1577997" cy="1108938"/>
          </a:xfrm>
          <a:custGeom>
            <a:avLst/>
            <a:gdLst>
              <a:gd name="T0" fmla="*/ 2147483647 w 4094"/>
              <a:gd name="T1" fmla="*/ 1152299960 h 2876"/>
              <a:gd name="T2" fmla="*/ 2147483647 w 4094"/>
              <a:gd name="T3" fmla="*/ 1152299960 h 2876"/>
              <a:gd name="T4" fmla="*/ 2147483647 w 4094"/>
              <a:gd name="T5" fmla="*/ 743227544 h 2876"/>
              <a:gd name="T6" fmla="*/ 2042117807 w 4094"/>
              <a:gd name="T7" fmla="*/ 632040679 h 2876"/>
              <a:gd name="T8" fmla="*/ 1838321603 w 4094"/>
              <a:gd name="T9" fmla="*/ 0 h 2876"/>
              <a:gd name="T10" fmla="*/ 0 w 4094"/>
              <a:gd name="T11" fmla="*/ 891873053 h 2876"/>
              <a:gd name="T12" fmla="*/ 408780321 w 4094"/>
              <a:gd name="T13" fmla="*/ 1040518562 h 2876"/>
              <a:gd name="T14" fmla="*/ 742696636 w 4094"/>
              <a:gd name="T15" fmla="*/ 910899641 h 2876"/>
              <a:gd name="T16" fmla="*/ 1169895402 w 4094"/>
              <a:gd name="T17" fmla="*/ 1319377524 h 2876"/>
              <a:gd name="T18" fmla="*/ 1819903158 w 4094"/>
              <a:gd name="T19" fmla="*/ 1542345787 h 2876"/>
              <a:gd name="T20" fmla="*/ 1856740819 w 4094"/>
              <a:gd name="T21" fmla="*/ 1542345787 h 2876"/>
              <a:gd name="T22" fmla="*/ 2147483647 w 4094"/>
              <a:gd name="T23" fmla="*/ 1709423351 h 2876"/>
              <a:gd name="T24" fmla="*/ 2147483647 w 4094"/>
              <a:gd name="T25" fmla="*/ 1189164070 h 2876"/>
              <a:gd name="T26" fmla="*/ 2147483647 w 4094"/>
              <a:gd name="T27" fmla="*/ 1152299960 h 2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chemeClr val="accent1"/>
          </a:solidFill>
          <a:ln w="9525">
            <a:solidFill>
              <a:schemeClr val="accent1"/>
            </a:solidFill>
            <a:round/>
          </a:ln>
        </p:spPr>
        <p:txBody>
          <a:bodyPr wrap="none" lIns="121895" tIns="60947" rIns="121895" bIns="60947" anchor="ctr"/>
          <a:lstStyle/>
          <a:p>
            <a:endParaRPr lang="zh-CN" altLang="en-US" sz="2400">
              <a:solidFill>
                <a:srgbClr val="00152A"/>
              </a:solidFill>
            </a:endParaRPr>
          </a:p>
        </p:txBody>
      </p:sp>
      <p:grpSp>
        <p:nvGrpSpPr>
          <p:cNvPr id="36" name="Group 30"/>
          <p:cNvGrpSpPr/>
          <p:nvPr/>
        </p:nvGrpSpPr>
        <p:grpSpPr bwMode="auto">
          <a:xfrm>
            <a:off x="4873093" y="3275505"/>
            <a:ext cx="319684" cy="319782"/>
            <a:chOff x="1865313" y="2312988"/>
            <a:chExt cx="446087" cy="446087"/>
          </a:xfrm>
          <a:solidFill>
            <a:srgbClr val="FFFFFF"/>
          </a:solidFill>
        </p:grpSpPr>
        <p:sp>
          <p:nvSpPr>
            <p:cNvPr id="37"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38"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grpSp>
      <p:grpSp>
        <p:nvGrpSpPr>
          <p:cNvPr id="44" name="Group 43"/>
          <p:cNvGrpSpPr/>
          <p:nvPr/>
        </p:nvGrpSpPr>
        <p:grpSpPr>
          <a:xfrm>
            <a:off x="5190111" y="2447002"/>
            <a:ext cx="265429" cy="315293"/>
            <a:chOff x="2060819" y="1388284"/>
            <a:chExt cx="271040" cy="321860"/>
          </a:xfrm>
          <a:solidFill>
            <a:srgbClr val="FFFFFF"/>
          </a:solidFill>
        </p:grpSpPr>
        <p:sp>
          <p:nvSpPr>
            <p:cNvPr id="45"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46"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47"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48"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grpSp>
      <p:sp>
        <p:nvSpPr>
          <p:cNvPr id="50" name="Freeform 298"/>
          <p:cNvSpPr>
            <a:spLocks noChangeArrowheads="1"/>
          </p:cNvSpPr>
          <p:nvPr/>
        </p:nvSpPr>
        <p:spPr bwMode="auto">
          <a:xfrm>
            <a:off x="6256939" y="4228878"/>
            <a:ext cx="308773" cy="309582"/>
          </a:xfrm>
          <a:custGeom>
            <a:avLst/>
            <a:gdLst>
              <a:gd name="T0" fmla="*/ 126173857 w 1606"/>
              <a:gd name="T1" fmla="*/ 0 h 1607"/>
              <a:gd name="T2" fmla="*/ 0 w 1606"/>
              <a:gd name="T3" fmla="*/ 111689071 h 1607"/>
              <a:gd name="T4" fmla="*/ 111364865 w 1606"/>
              <a:gd name="T5" fmla="*/ 238210559 h 1607"/>
              <a:gd name="T6" fmla="*/ 237686762 w 1606"/>
              <a:gd name="T7" fmla="*/ 126521488 h 1607"/>
              <a:gd name="T8" fmla="*/ 74193768 w 1606"/>
              <a:gd name="T9" fmla="*/ 26105346 h 1607"/>
              <a:gd name="T10" fmla="*/ 32135816 w 1606"/>
              <a:gd name="T11" fmla="*/ 63334908 h 1607"/>
              <a:gd name="T12" fmla="*/ 23398384 w 1606"/>
              <a:gd name="T13" fmla="*/ 79353949 h 1607"/>
              <a:gd name="T14" fmla="*/ 46944808 w 1606"/>
              <a:gd name="T15" fmla="*/ 111689071 h 1607"/>
              <a:gd name="T16" fmla="*/ 23398384 w 1606"/>
              <a:gd name="T17" fmla="*/ 79353949 h 1607"/>
              <a:gd name="T18" fmla="*/ 46944808 w 1606"/>
              <a:gd name="T19" fmla="*/ 126521488 h 1607"/>
              <a:gd name="T20" fmla="*/ 23398384 w 1606"/>
              <a:gd name="T21" fmla="*/ 158856610 h 1607"/>
              <a:gd name="T22" fmla="*/ 32135816 w 1606"/>
              <a:gd name="T23" fmla="*/ 174875651 h 1607"/>
              <a:gd name="T24" fmla="*/ 74193768 w 1606"/>
              <a:gd name="T25" fmla="*/ 212105213 h 1607"/>
              <a:gd name="T26" fmla="*/ 111364865 w 1606"/>
              <a:gd name="T27" fmla="*/ 222043190 h 1607"/>
              <a:gd name="T28" fmla="*/ 111364865 w 1606"/>
              <a:gd name="T29" fmla="*/ 174875651 h 1607"/>
              <a:gd name="T30" fmla="*/ 111364865 w 1606"/>
              <a:gd name="T31" fmla="*/ 158856610 h 1607"/>
              <a:gd name="T32" fmla="*/ 63086928 w 1606"/>
              <a:gd name="T33" fmla="*/ 126521488 h 1607"/>
              <a:gd name="T34" fmla="*/ 111364865 w 1606"/>
              <a:gd name="T35" fmla="*/ 158856610 h 1607"/>
              <a:gd name="T36" fmla="*/ 63086928 w 1606"/>
              <a:gd name="T37" fmla="*/ 111689071 h 1607"/>
              <a:gd name="T38" fmla="*/ 111364865 w 1606"/>
              <a:gd name="T39" fmla="*/ 79353949 h 1607"/>
              <a:gd name="T40" fmla="*/ 111364865 w 1606"/>
              <a:gd name="T41" fmla="*/ 63334908 h 1607"/>
              <a:gd name="T42" fmla="*/ 111364865 w 1606"/>
              <a:gd name="T43" fmla="*/ 16167369 h 1607"/>
              <a:gd name="T44" fmla="*/ 205402906 w 1606"/>
              <a:gd name="T45" fmla="*/ 63334908 h 1607"/>
              <a:gd name="T46" fmla="*/ 163344953 w 1606"/>
              <a:gd name="T47" fmla="*/ 26105346 h 1607"/>
              <a:gd name="T48" fmla="*/ 126173857 w 1606"/>
              <a:gd name="T49" fmla="*/ 16167369 h 1607"/>
              <a:gd name="T50" fmla="*/ 126173857 w 1606"/>
              <a:gd name="T51" fmla="*/ 63334908 h 1607"/>
              <a:gd name="T52" fmla="*/ 126173857 w 1606"/>
              <a:gd name="T53" fmla="*/ 79353949 h 1607"/>
              <a:gd name="T54" fmla="*/ 174451793 w 1606"/>
              <a:gd name="T55" fmla="*/ 111689071 h 1607"/>
              <a:gd name="T56" fmla="*/ 126173857 w 1606"/>
              <a:gd name="T57" fmla="*/ 79353949 h 1607"/>
              <a:gd name="T58" fmla="*/ 174451793 w 1606"/>
              <a:gd name="T59" fmla="*/ 126521488 h 1607"/>
              <a:gd name="T60" fmla="*/ 126173857 w 1606"/>
              <a:gd name="T61" fmla="*/ 158856610 h 1607"/>
              <a:gd name="T62" fmla="*/ 126173857 w 1606"/>
              <a:gd name="T63" fmla="*/ 222043190 h 1607"/>
              <a:gd name="T64" fmla="*/ 165862401 w 1606"/>
              <a:gd name="T65" fmla="*/ 174875651 h 1607"/>
              <a:gd name="T66" fmla="*/ 163344953 w 1606"/>
              <a:gd name="T67" fmla="*/ 212105213 h 1607"/>
              <a:gd name="T68" fmla="*/ 205402906 w 1606"/>
              <a:gd name="T69" fmla="*/ 174875651 h 1607"/>
              <a:gd name="T70" fmla="*/ 214140338 w 1606"/>
              <a:gd name="T71" fmla="*/ 158856610 h 1607"/>
              <a:gd name="T72" fmla="*/ 190593529 w 1606"/>
              <a:gd name="T73" fmla="*/ 126521488 h 1607"/>
              <a:gd name="T74" fmla="*/ 214140338 w 1606"/>
              <a:gd name="T75" fmla="*/ 158856610 h 1607"/>
              <a:gd name="T76" fmla="*/ 185706673 w 1606"/>
              <a:gd name="T77" fmla="*/ 79353949 h 1607"/>
              <a:gd name="T78" fmla="*/ 221544641 w 1606"/>
              <a:gd name="T79" fmla="*/ 111689071 h 1607"/>
              <a:gd name="T80" fmla="*/ 190593529 w 1606"/>
              <a:gd name="T81" fmla="*/ 111689071 h 1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rgbClr val="FFFFFF"/>
          </a:solidFill>
          <a:ln>
            <a:noFill/>
          </a:ln>
        </p:spPr>
        <p:txBody>
          <a:bodyPr wrap="none" lIns="121895" tIns="60947" rIns="121895" bIns="60947" anchor="ctr"/>
          <a:lstStyle/>
          <a:p>
            <a:endParaRPr lang="zh-CN" altLang="en-US" sz="2400">
              <a:solidFill>
                <a:srgbClr val="00152A"/>
              </a:solidFill>
            </a:endParaRPr>
          </a:p>
        </p:txBody>
      </p:sp>
      <p:sp>
        <p:nvSpPr>
          <p:cNvPr id="54" name="Freeform 526"/>
          <p:cNvSpPr>
            <a:spLocks noChangeArrowheads="1"/>
          </p:cNvSpPr>
          <p:nvPr/>
        </p:nvSpPr>
        <p:spPr bwMode="auto">
          <a:xfrm rot="-1251501">
            <a:off x="6163276" y="2111023"/>
            <a:ext cx="255592" cy="331014"/>
          </a:xfrm>
          <a:custGeom>
            <a:avLst/>
            <a:gdLst>
              <a:gd name="T0" fmla="*/ 125867850 w 1222"/>
              <a:gd name="T1" fmla="*/ 234923736 h 1581"/>
              <a:gd name="T2" fmla="*/ 120090569 w 1222"/>
              <a:gd name="T3" fmla="*/ 214380784 h 1581"/>
              <a:gd name="T4" fmla="*/ 120090569 w 1222"/>
              <a:gd name="T5" fmla="*/ 63032384 h 1581"/>
              <a:gd name="T6" fmla="*/ 125867850 w 1222"/>
              <a:gd name="T7" fmla="*/ 42665292 h 1581"/>
              <a:gd name="T8" fmla="*/ 2975858 w 1222"/>
              <a:gd name="T9" fmla="*/ 80765764 h 1581"/>
              <a:gd name="T10" fmla="*/ 0 w 1222"/>
              <a:gd name="T11" fmla="*/ 139409186 h 1581"/>
              <a:gd name="T12" fmla="*/ 2975858 w 1222"/>
              <a:gd name="T13" fmla="*/ 196647405 h 1581"/>
              <a:gd name="T14" fmla="*/ 87879851 w 1222"/>
              <a:gd name="T15" fmla="*/ 268634408 h 1581"/>
              <a:gd name="T16" fmla="*/ 86304076 w 1222"/>
              <a:gd name="T17" fmla="*/ 195243037 h 1581"/>
              <a:gd name="T18" fmla="*/ 49716998 w 1222"/>
              <a:gd name="T19" fmla="*/ 196647405 h 1581"/>
              <a:gd name="T20" fmla="*/ 49716998 w 1222"/>
              <a:gd name="T21" fmla="*/ 139409186 h 1581"/>
              <a:gd name="T22" fmla="*/ 49716998 w 1222"/>
              <a:gd name="T23" fmla="*/ 80765764 h 1581"/>
              <a:gd name="T24" fmla="*/ 86304076 w 1222"/>
              <a:gd name="T25" fmla="*/ 82170550 h 1581"/>
              <a:gd name="T26" fmla="*/ 87879851 w 1222"/>
              <a:gd name="T27" fmla="*/ 10183546 h 1581"/>
              <a:gd name="T28" fmla="*/ 2975858 w 1222"/>
              <a:gd name="T29" fmla="*/ 80765764 h 1581"/>
              <a:gd name="T30" fmla="*/ 105385712 w 1222"/>
              <a:gd name="T31" fmla="*/ 159951719 h 1581"/>
              <a:gd name="T32" fmla="*/ 86304076 w 1222"/>
              <a:gd name="T33" fmla="*/ 151172959 h 1581"/>
              <a:gd name="T34" fmla="*/ 95057216 w 1222"/>
              <a:gd name="T35" fmla="*/ 145378793 h 1581"/>
              <a:gd name="T36" fmla="*/ 106786214 w 1222"/>
              <a:gd name="T37" fmla="*/ 136599615 h 1581"/>
              <a:gd name="T38" fmla="*/ 109762073 w 1222"/>
              <a:gd name="T39" fmla="*/ 115881641 h 1581"/>
              <a:gd name="T40" fmla="*/ 83328218 w 1222"/>
              <a:gd name="T41" fmla="*/ 118866235 h 1581"/>
              <a:gd name="T42" fmla="*/ 89280353 w 1222"/>
              <a:gd name="T43" fmla="*/ 129225641 h 1581"/>
              <a:gd name="T44" fmla="*/ 98033075 w 1222"/>
              <a:gd name="T45" fmla="*/ 118866235 h 1581"/>
              <a:gd name="T46" fmla="*/ 102409854 w 1222"/>
              <a:gd name="T47" fmla="*/ 126240628 h 1581"/>
              <a:gd name="T48" fmla="*/ 87879851 w 1222"/>
              <a:gd name="T49" fmla="*/ 140989413 h 1581"/>
              <a:gd name="T50" fmla="*/ 71774492 w 1222"/>
              <a:gd name="T51" fmla="*/ 159951719 h 1581"/>
              <a:gd name="T52" fmla="*/ 143373711 w 1222"/>
              <a:gd name="T53" fmla="*/ 142393781 h 1581"/>
              <a:gd name="T54" fmla="*/ 138997351 w 1222"/>
              <a:gd name="T55" fmla="*/ 111492261 h 1581"/>
              <a:gd name="T56" fmla="*/ 112738349 w 1222"/>
              <a:gd name="T57" fmla="*/ 149768173 h 1581"/>
              <a:gd name="T58" fmla="*/ 130244211 w 1222"/>
              <a:gd name="T59" fmla="*/ 159951719 h 1581"/>
              <a:gd name="T60" fmla="*/ 140572707 w 1222"/>
              <a:gd name="T61" fmla="*/ 149768173 h 1581"/>
              <a:gd name="T62" fmla="*/ 147750072 w 1222"/>
              <a:gd name="T63" fmla="*/ 142393781 h 1581"/>
              <a:gd name="T64" fmla="*/ 137596848 w 1222"/>
              <a:gd name="T65" fmla="*/ 120446462 h 1581"/>
              <a:gd name="T66" fmla="*/ 121491071 w 1222"/>
              <a:gd name="T67" fmla="*/ 142393781 h 1581"/>
              <a:gd name="T68" fmla="*/ 121491071 w 1222"/>
              <a:gd name="T69" fmla="*/ 142393781 h 1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a:noFill/>
          </a:ln>
        </p:spPr>
        <p:txBody>
          <a:bodyPr wrap="none" lIns="121895" tIns="60947" rIns="121895" bIns="60947" anchor="ctr"/>
          <a:lstStyle/>
          <a:p>
            <a:endParaRPr lang="zh-CN" altLang="en-US" sz="2400">
              <a:solidFill>
                <a:srgbClr val="00152A"/>
              </a:solidFill>
            </a:endParaRPr>
          </a:p>
        </p:txBody>
      </p:sp>
      <p:sp>
        <p:nvSpPr>
          <p:cNvPr id="55" name="Freeform 168"/>
          <p:cNvSpPr>
            <a:spLocks noChangeArrowheads="1"/>
          </p:cNvSpPr>
          <p:nvPr/>
        </p:nvSpPr>
        <p:spPr bwMode="auto">
          <a:xfrm>
            <a:off x="6932431" y="2700021"/>
            <a:ext cx="244478" cy="244490"/>
          </a:xfrm>
          <a:custGeom>
            <a:avLst/>
            <a:gdLst>
              <a:gd name="T0" fmla="*/ 114492588 w 1043"/>
              <a:gd name="T1" fmla="*/ 0 h 1043"/>
              <a:gd name="T2" fmla="*/ 0 w 1043"/>
              <a:gd name="T3" fmla="*/ 114521653 h 1043"/>
              <a:gd name="T4" fmla="*/ 114492588 w 1043"/>
              <a:gd name="T5" fmla="*/ 229042838 h 1043"/>
              <a:gd name="T6" fmla="*/ 228985177 w 1043"/>
              <a:gd name="T7" fmla="*/ 114521653 h 1043"/>
              <a:gd name="T8" fmla="*/ 114492588 w 1043"/>
              <a:gd name="T9" fmla="*/ 0 h 1043"/>
              <a:gd name="T10" fmla="*/ 70981195 w 1043"/>
              <a:gd name="T11" fmla="*/ 171672080 h 1043"/>
              <a:gd name="T12" fmla="*/ 70981195 w 1043"/>
              <a:gd name="T13" fmla="*/ 57150895 h 1043"/>
              <a:gd name="T14" fmla="*/ 185473783 w 1043"/>
              <a:gd name="T15" fmla="*/ 114521653 h 1043"/>
              <a:gd name="T16" fmla="*/ 70981195 w 1043"/>
              <a:gd name="T17" fmla="*/ 171672080 h 1043"/>
              <a:gd name="T18" fmla="*/ 70981195 w 1043"/>
              <a:gd name="T19" fmla="*/ 171672080 h 1043"/>
              <a:gd name="T20" fmla="*/ 70981195 w 1043"/>
              <a:gd name="T21" fmla="*/ 171672080 h 10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rgbClr val="FFFFFF"/>
          </a:solidFill>
          <a:ln>
            <a:noFill/>
          </a:ln>
        </p:spPr>
        <p:txBody>
          <a:bodyPr wrap="none" lIns="121895" tIns="60947" rIns="121895" bIns="60947" anchor="ctr"/>
          <a:lstStyle/>
          <a:p>
            <a:endParaRPr lang="zh-CN" altLang="en-US" sz="2400">
              <a:solidFill>
                <a:srgbClr val="00152A"/>
              </a:solidFill>
            </a:endParaRPr>
          </a:p>
        </p:txBody>
      </p:sp>
      <p:sp>
        <p:nvSpPr>
          <p:cNvPr id="57" name="Freeform 576"/>
          <p:cNvSpPr>
            <a:spLocks noChangeArrowheads="1"/>
          </p:cNvSpPr>
          <p:nvPr/>
        </p:nvSpPr>
        <p:spPr bwMode="auto">
          <a:xfrm>
            <a:off x="6964182" y="3612891"/>
            <a:ext cx="287341" cy="287356"/>
          </a:xfrm>
          <a:custGeom>
            <a:avLst/>
            <a:gdLst>
              <a:gd name="T0" fmla="*/ 192273673 w 1690"/>
              <a:gd name="T1" fmla="*/ 119855442 h 1690"/>
              <a:gd name="T2" fmla="*/ 195162350 w 1690"/>
              <a:gd name="T3" fmla="*/ 119855442 h 1690"/>
              <a:gd name="T4" fmla="*/ 195162350 w 1690"/>
              <a:gd name="T5" fmla="*/ 77322351 h 1690"/>
              <a:gd name="T6" fmla="*/ 167083866 w 1690"/>
              <a:gd name="T7" fmla="*/ 77322351 h 1690"/>
              <a:gd name="T8" fmla="*/ 161306512 w 1690"/>
              <a:gd name="T9" fmla="*/ 62759271 h 1690"/>
              <a:gd name="T10" fmla="*/ 178754529 w 1690"/>
              <a:gd name="T11" fmla="*/ 45422448 h 1690"/>
              <a:gd name="T12" fmla="*/ 181643206 w 1690"/>
              <a:gd name="T13" fmla="*/ 43457672 h 1690"/>
              <a:gd name="T14" fmla="*/ 178754529 w 1690"/>
              <a:gd name="T15" fmla="*/ 41492895 h 1690"/>
              <a:gd name="T16" fmla="*/ 153564722 w 1690"/>
              <a:gd name="T17" fmla="*/ 15487661 h 1690"/>
              <a:gd name="T18" fmla="*/ 151600285 w 1690"/>
              <a:gd name="T19" fmla="*/ 13522885 h 1690"/>
              <a:gd name="T20" fmla="*/ 148827223 w 1690"/>
              <a:gd name="T21" fmla="*/ 15487661 h 1690"/>
              <a:gd name="T22" fmla="*/ 131379206 w 1690"/>
              <a:gd name="T23" fmla="*/ 32824484 h 1690"/>
              <a:gd name="T24" fmla="*/ 117860062 w 1690"/>
              <a:gd name="T25" fmla="*/ 27045430 h 1690"/>
              <a:gd name="T26" fmla="*/ 117860062 w 1690"/>
              <a:gd name="T27" fmla="*/ 0 h 1690"/>
              <a:gd name="T28" fmla="*/ 76262433 w 1690"/>
              <a:gd name="T29" fmla="*/ 0 h 1690"/>
              <a:gd name="T30" fmla="*/ 76262433 w 1690"/>
              <a:gd name="T31" fmla="*/ 27045430 h 1690"/>
              <a:gd name="T32" fmla="*/ 63783144 w 1690"/>
              <a:gd name="T33" fmla="*/ 32824484 h 1690"/>
              <a:gd name="T34" fmla="*/ 46335127 w 1690"/>
              <a:gd name="T35" fmla="*/ 15487661 h 1690"/>
              <a:gd name="T36" fmla="*/ 44486306 w 1690"/>
              <a:gd name="T37" fmla="*/ 13522885 h 1690"/>
              <a:gd name="T38" fmla="*/ 14443725 w 1690"/>
              <a:gd name="T39" fmla="*/ 43457672 h 1690"/>
              <a:gd name="T40" fmla="*/ 16407821 w 1690"/>
              <a:gd name="T41" fmla="*/ 45422448 h 1690"/>
              <a:gd name="T42" fmla="*/ 32815983 w 1690"/>
              <a:gd name="T43" fmla="*/ 61834690 h 1690"/>
              <a:gd name="T44" fmla="*/ 27038629 w 1690"/>
              <a:gd name="T45" fmla="*/ 76282155 h 1690"/>
              <a:gd name="T46" fmla="*/ 0 w 1690"/>
              <a:gd name="T47" fmla="*/ 76282155 h 1690"/>
              <a:gd name="T48" fmla="*/ 0 w 1690"/>
              <a:gd name="T49" fmla="*/ 118815246 h 1690"/>
              <a:gd name="T50" fmla="*/ 27038629 w 1690"/>
              <a:gd name="T51" fmla="*/ 118815246 h 1690"/>
              <a:gd name="T52" fmla="*/ 32815983 w 1690"/>
              <a:gd name="T53" fmla="*/ 133377987 h 1690"/>
              <a:gd name="T54" fmla="*/ 16407821 w 1690"/>
              <a:gd name="T55" fmla="*/ 149790229 h 1690"/>
              <a:gd name="T56" fmla="*/ 14443725 w 1690"/>
              <a:gd name="T57" fmla="*/ 151639390 h 1690"/>
              <a:gd name="T58" fmla="*/ 16407821 w 1690"/>
              <a:gd name="T59" fmla="*/ 154644362 h 1690"/>
              <a:gd name="T60" fmla="*/ 41482014 w 1690"/>
              <a:gd name="T61" fmla="*/ 179725016 h 1690"/>
              <a:gd name="T62" fmla="*/ 44486306 w 1690"/>
              <a:gd name="T63" fmla="*/ 181690132 h 1690"/>
              <a:gd name="T64" fmla="*/ 46335127 w 1690"/>
              <a:gd name="T65" fmla="*/ 179725016 h 1690"/>
              <a:gd name="T66" fmla="*/ 63783144 w 1690"/>
              <a:gd name="T67" fmla="*/ 163313114 h 1690"/>
              <a:gd name="T68" fmla="*/ 77302289 w 1690"/>
              <a:gd name="T69" fmla="*/ 168167247 h 1690"/>
              <a:gd name="T70" fmla="*/ 77302289 w 1690"/>
              <a:gd name="T71" fmla="*/ 195212677 h 1690"/>
              <a:gd name="T72" fmla="*/ 119824498 w 1690"/>
              <a:gd name="T73" fmla="*/ 195212677 h 1690"/>
              <a:gd name="T74" fmla="*/ 119824498 w 1690"/>
              <a:gd name="T75" fmla="*/ 168167247 h 1690"/>
              <a:gd name="T76" fmla="*/ 131379206 w 1690"/>
              <a:gd name="T77" fmla="*/ 162272578 h 1690"/>
              <a:gd name="T78" fmla="*/ 151600285 w 1690"/>
              <a:gd name="T79" fmla="*/ 181690132 h 1690"/>
              <a:gd name="T80" fmla="*/ 153564722 w 1690"/>
              <a:gd name="T81" fmla="*/ 179725016 h 1690"/>
              <a:gd name="T82" fmla="*/ 178754529 w 1690"/>
              <a:gd name="T83" fmla="*/ 154644362 h 1690"/>
              <a:gd name="T84" fmla="*/ 181643206 w 1690"/>
              <a:gd name="T85" fmla="*/ 151639390 h 1690"/>
              <a:gd name="T86" fmla="*/ 161306512 w 1690"/>
              <a:gd name="T87" fmla="*/ 132337791 h 1690"/>
              <a:gd name="T88" fmla="*/ 167083866 w 1690"/>
              <a:gd name="T89" fmla="*/ 119855442 h 1690"/>
              <a:gd name="T90" fmla="*/ 192273673 w 1690"/>
              <a:gd name="T91" fmla="*/ 119855442 h 1690"/>
              <a:gd name="T92" fmla="*/ 141085433 w 1690"/>
              <a:gd name="T93" fmla="*/ 97548531 h 1690"/>
              <a:gd name="T94" fmla="*/ 97523368 w 1690"/>
              <a:gd name="T95" fmla="*/ 142046398 h 1690"/>
              <a:gd name="T96" fmla="*/ 53152677 w 1690"/>
              <a:gd name="T97" fmla="*/ 97548531 h 1690"/>
              <a:gd name="T98" fmla="*/ 97523368 w 1690"/>
              <a:gd name="T99" fmla="*/ 54090859 h 1690"/>
              <a:gd name="T100" fmla="*/ 141085433 w 1690"/>
              <a:gd name="T101" fmla="*/ 97548531 h 1690"/>
              <a:gd name="T102" fmla="*/ 141085433 w 1690"/>
              <a:gd name="T103" fmla="*/ 97548531 h 1690"/>
              <a:gd name="T104" fmla="*/ 141085433 w 1690"/>
              <a:gd name="T105" fmla="*/ 97548531 h 16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rgbClr val="FFFFFF"/>
          </a:solidFill>
          <a:ln>
            <a:noFill/>
          </a:ln>
        </p:spPr>
        <p:txBody>
          <a:bodyPr wrap="none" lIns="121895" tIns="60947" rIns="121895" bIns="60947" anchor="ctr"/>
          <a:lstStyle/>
          <a:p>
            <a:endParaRPr lang="zh-CN" altLang="en-US" sz="2400">
              <a:solidFill>
                <a:srgbClr val="00152A"/>
              </a:solidFill>
            </a:endParaRPr>
          </a:p>
        </p:txBody>
      </p:sp>
      <p:sp>
        <p:nvSpPr>
          <p:cNvPr id="58" name="Freeform 523"/>
          <p:cNvSpPr>
            <a:spLocks noChangeArrowheads="1"/>
          </p:cNvSpPr>
          <p:nvPr/>
        </p:nvSpPr>
        <p:spPr bwMode="auto">
          <a:xfrm>
            <a:off x="5362372" y="4107427"/>
            <a:ext cx="243684" cy="242903"/>
          </a:xfrm>
          <a:custGeom>
            <a:avLst/>
            <a:gdLst>
              <a:gd name="T0" fmla="*/ 32234871 w 1406"/>
              <a:gd name="T1" fmla="*/ 94876343 h 1397"/>
              <a:gd name="T2" fmla="*/ 32234871 w 1406"/>
              <a:gd name="T3" fmla="*/ 168508289 h 1397"/>
              <a:gd name="T4" fmla="*/ 37286659 w 1406"/>
              <a:gd name="T5" fmla="*/ 168508289 h 1397"/>
              <a:gd name="T6" fmla="*/ 42218167 w 1406"/>
              <a:gd name="T7" fmla="*/ 168508289 h 1397"/>
              <a:gd name="T8" fmla="*/ 42218167 w 1406"/>
              <a:gd name="T9" fmla="*/ 94876343 h 1397"/>
              <a:gd name="T10" fmla="*/ 37286659 w 1406"/>
              <a:gd name="T11" fmla="*/ 94876343 h 1397"/>
              <a:gd name="T12" fmla="*/ 32234871 w 1406"/>
              <a:gd name="T13" fmla="*/ 94876343 h 1397"/>
              <a:gd name="T14" fmla="*/ 126775127 w 1406"/>
              <a:gd name="T15" fmla="*/ 94876343 h 1397"/>
              <a:gd name="T16" fmla="*/ 126775127 w 1406"/>
              <a:gd name="T17" fmla="*/ 168508289 h 1397"/>
              <a:gd name="T18" fmla="*/ 131826915 w 1406"/>
              <a:gd name="T19" fmla="*/ 168508289 h 1397"/>
              <a:gd name="T20" fmla="*/ 136758422 w 1406"/>
              <a:gd name="T21" fmla="*/ 168508289 h 1397"/>
              <a:gd name="T22" fmla="*/ 136758422 w 1406"/>
              <a:gd name="T23" fmla="*/ 94876343 h 1397"/>
              <a:gd name="T24" fmla="*/ 131826915 w 1406"/>
              <a:gd name="T25" fmla="*/ 94876343 h 1397"/>
              <a:gd name="T26" fmla="*/ 126775127 w 1406"/>
              <a:gd name="T27" fmla="*/ 94876343 h 1397"/>
              <a:gd name="T28" fmla="*/ 168993293 w 1406"/>
              <a:gd name="T29" fmla="*/ 84736964 h 1397"/>
              <a:gd name="T30" fmla="*/ 84556614 w 1406"/>
              <a:gd name="T31" fmla="*/ 0 h 1397"/>
              <a:gd name="T32" fmla="*/ 0 w 1406"/>
              <a:gd name="T33" fmla="*/ 84736964 h 1397"/>
              <a:gd name="T34" fmla="*/ 5051788 w 1406"/>
              <a:gd name="T35" fmla="*/ 112982502 h 1397"/>
              <a:gd name="T36" fmla="*/ 0 w 1406"/>
              <a:gd name="T37" fmla="*/ 132175309 h 1397"/>
              <a:gd name="T38" fmla="*/ 21169397 w 1406"/>
              <a:gd name="T39" fmla="*/ 165490711 h 1397"/>
              <a:gd name="T40" fmla="*/ 21169397 w 1406"/>
              <a:gd name="T41" fmla="*/ 97894268 h 1397"/>
              <a:gd name="T42" fmla="*/ 12148347 w 1406"/>
              <a:gd name="T43" fmla="*/ 105015723 h 1397"/>
              <a:gd name="T44" fmla="*/ 11065821 w 1406"/>
              <a:gd name="T45" fmla="*/ 89806827 h 1397"/>
              <a:gd name="T46" fmla="*/ 84556614 w 1406"/>
              <a:gd name="T47" fmla="*/ 16174882 h 1397"/>
              <a:gd name="T48" fmla="*/ 157927472 w 1406"/>
              <a:gd name="T49" fmla="*/ 89806827 h 1397"/>
              <a:gd name="T50" fmla="*/ 156965227 w 1406"/>
              <a:gd name="T51" fmla="*/ 105015723 h 1397"/>
              <a:gd name="T52" fmla="*/ 147823897 w 1406"/>
              <a:gd name="T53" fmla="*/ 97894268 h 1397"/>
              <a:gd name="T54" fmla="*/ 147823897 w 1406"/>
              <a:gd name="T55" fmla="*/ 165490711 h 1397"/>
              <a:gd name="T56" fmla="*/ 168993293 w 1406"/>
              <a:gd name="T57" fmla="*/ 132175309 h 1397"/>
              <a:gd name="T58" fmla="*/ 163941506 w 1406"/>
              <a:gd name="T59" fmla="*/ 112982502 h 1397"/>
              <a:gd name="T60" fmla="*/ 168993293 w 1406"/>
              <a:gd name="T61" fmla="*/ 84736964 h 1397"/>
              <a:gd name="T62" fmla="*/ 168993293 w 1406"/>
              <a:gd name="T63" fmla="*/ 84736964 h 1397"/>
              <a:gd name="T64" fmla="*/ 168993293 w 1406"/>
              <a:gd name="T65" fmla="*/ 84736964 h 13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rgbClr val="FFFFFF"/>
          </a:solidFill>
          <a:ln>
            <a:noFill/>
          </a:ln>
        </p:spPr>
        <p:txBody>
          <a:bodyPr wrap="none" lIns="121895" tIns="60947" rIns="121895" bIns="60947" anchor="ctr"/>
          <a:lstStyle/>
          <a:p>
            <a:endParaRPr lang="zh-CN" altLang="en-US" sz="2400">
              <a:solidFill>
                <a:srgbClr val="00152A"/>
              </a:solidFill>
            </a:endParaRPr>
          </a:p>
        </p:txBody>
      </p:sp>
      <p:sp>
        <p:nvSpPr>
          <p:cNvPr id="67" name="任意多边形 66"/>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68"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69"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70" name="组合 69"/>
          <p:cNvGrpSpPr/>
          <p:nvPr/>
        </p:nvGrpSpPr>
        <p:grpSpPr>
          <a:xfrm>
            <a:off x="-162176" y="454784"/>
            <a:ext cx="989813" cy="106307"/>
            <a:chOff x="-123241" y="341172"/>
            <a:chExt cx="742543" cy="79750"/>
          </a:xfrm>
        </p:grpSpPr>
        <p:cxnSp>
          <p:nvCxnSpPr>
            <p:cNvPr id="71" name="直接连接符 70"/>
            <p:cNvCxnSpPr>
              <a:endCxn id="68"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right)">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par>
                                <p:cTn id="12" presetID="22" presetClass="entr" presetSubtype="8" fill="hold"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wipe(left)">
                                      <p:cBhvr>
                                        <p:cTn id="14" dur="500"/>
                                        <p:tgtEl>
                                          <p:spTgt spid="7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9">
                                            <p:txEl>
                                              <p:pRg st="0" end="0"/>
                                            </p:txEl>
                                          </p:spTgt>
                                        </p:tgtEl>
                                        <p:attrNameLst>
                                          <p:attrName>style.visibility</p:attrName>
                                        </p:attrNameLst>
                                      </p:cBhvr>
                                      <p:to>
                                        <p:strVal val="visible"/>
                                      </p:to>
                                    </p:set>
                                    <p:animEffect transition="in" filter="wipe(left)">
                                      <p:cBhvr>
                                        <p:cTn id="18" dur="500"/>
                                        <p:tgtEl>
                                          <p:spTgt spid="69">
                                            <p:txEl>
                                              <p:pRg st="0" end="0"/>
                                            </p:txEl>
                                          </p:spTgt>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3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49" presetClass="entr" presetSubtype="0" decel="10000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fltVal val="0"/>
                                          </p:val>
                                        </p:tav>
                                        <p:tav tm="100000">
                                          <p:val>
                                            <p:strVal val="#ppt_w"/>
                                          </p:val>
                                        </p:tav>
                                      </p:tavLst>
                                    </p:anim>
                                    <p:anim calcmode="lin" valueType="num">
                                      <p:cBhvr>
                                        <p:cTn id="35" dur="500" fill="hold"/>
                                        <p:tgtEl>
                                          <p:spTgt spid="54"/>
                                        </p:tgtEl>
                                        <p:attrNameLst>
                                          <p:attrName>ppt_h</p:attrName>
                                        </p:attrNameLst>
                                      </p:cBhvr>
                                      <p:tavLst>
                                        <p:tav tm="0">
                                          <p:val>
                                            <p:fltVal val="0"/>
                                          </p:val>
                                        </p:tav>
                                        <p:tav tm="100000">
                                          <p:val>
                                            <p:strVal val="#ppt_h"/>
                                          </p:val>
                                        </p:tav>
                                      </p:tavLst>
                                    </p:anim>
                                    <p:anim calcmode="lin" valueType="num">
                                      <p:cBhvr>
                                        <p:cTn id="36" dur="500" fill="hold"/>
                                        <p:tgtEl>
                                          <p:spTgt spid="54"/>
                                        </p:tgtEl>
                                        <p:attrNameLst>
                                          <p:attrName>style.rotation</p:attrName>
                                        </p:attrNameLst>
                                      </p:cBhvr>
                                      <p:tavLst>
                                        <p:tav tm="0">
                                          <p:val>
                                            <p:fltVal val="360"/>
                                          </p:val>
                                        </p:tav>
                                        <p:tav tm="100000">
                                          <p:val>
                                            <p:fltVal val="0"/>
                                          </p:val>
                                        </p:tav>
                                      </p:tavLst>
                                    </p:anim>
                                    <p:animEffect transition="in" filter="fade">
                                      <p:cBhvr>
                                        <p:cTn id="37" dur="500"/>
                                        <p:tgtEl>
                                          <p:spTgt spid="5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par>
                                <p:cTn id="44" presetID="37"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900" decel="100000" fill="hold"/>
                                        <p:tgtEl>
                                          <p:spTgt spid="11"/>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50" fill="hold">
                            <p:stCondLst>
                              <p:cond delay="3000"/>
                            </p:stCondLst>
                            <p:childTnLst>
                              <p:par>
                                <p:cTn id="51" presetID="49" presetClass="entr" presetSubtype="0" decel="10000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 calcmode="lin" valueType="num">
                                      <p:cBhvr>
                                        <p:cTn id="55" dur="500" fill="hold"/>
                                        <p:tgtEl>
                                          <p:spTgt spid="55"/>
                                        </p:tgtEl>
                                        <p:attrNameLst>
                                          <p:attrName>style.rotation</p:attrName>
                                        </p:attrNameLst>
                                      </p:cBhvr>
                                      <p:tavLst>
                                        <p:tav tm="0">
                                          <p:val>
                                            <p:fltVal val="360"/>
                                          </p:val>
                                        </p:tav>
                                        <p:tav tm="100000">
                                          <p:val>
                                            <p:fltVal val="0"/>
                                          </p:val>
                                        </p:tav>
                                      </p:tavLst>
                                    </p:anim>
                                    <p:animEffect transition="in" filter="fade">
                                      <p:cBhvr>
                                        <p:cTn id="56" dur="500"/>
                                        <p:tgtEl>
                                          <p:spTgt spid="55"/>
                                        </p:tgtEl>
                                      </p:cBhvr>
                                    </p:animEffect>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2"/>
                                        </p:tgtEl>
                                        <p:attrNameLst>
                                          <p:attrName>style.visibility</p:attrName>
                                        </p:attrNameLst>
                                      </p:cBhvr>
                                      <p:to>
                                        <p:strVal val="visible"/>
                                      </p:to>
                                    </p:set>
                                    <p:anim calcmode="lin" valueType="num">
                                      <p:cBhvr>
                                        <p:cTn id="60" dur="500" fill="hold"/>
                                        <p:tgtEl>
                                          <p:spTgt spid="62"/>
                                        </p:tgtEl>
                                        <p:attrNameLst>
                                          <p:attrName>ppt_w</p:attrName>
                                        </p:attrNameLst>
                                      </p:cBhvr>
                                      <p:tavLst>
                                        <p:tav tm="0">
                                          <p:val>
                                            <p:fltVal val="0"/>
                                          </p:val>
                                        </p:tav>
                                        <p:tav tm="100000">
                                          <p:val>
                                            <p:strVal val="#ppt_w"/>
                                          </p:val>
                                        </p:tav>
                                      </p:tavLst>
                                    </p:anim>
                                    <p:anim calcmode="lin" valueType="num">
                                      <p:cBhvr>
                                        <p:cTn id="61" dur="500" fill="hold"/>
                                        <p:tgtEl>
                                          <p:spTgt spid="62"/>
                                        </p:tgtEl>
                                        <p:attrNameLst>
                                          <p:attrName>ppt_h</p:attrName>
                                        </p:attrNameLst>
                                      </p:cBhvr>
                                      <p:tavLst>
                                        <p:tav tm="0">
                                          <p:val>
                                            <p:fltVal val="0"/>
                                          </p:val>
                                        </p:tav>
                                        <p:tav tm="100000">
                                          <p:val>
                                            <p:strVal val="#ppt_h"/>
                                          </p:val>
                                        </p:tav>
                                      </p:tavLst>
                                    </p:anim>
                                    <p:animEffect transition="in" filter="fade">
                                      <p:cBhvr>
                                        <p:cTn id="62" dur="500"/>
                                        <p:tgtEl>
                                          <p:spTgt spid="62"/>
                                        </p:tgtEl>
                                      </p:cBhvr>
                                    </p:animEffect>
                                  </p:childTnLst>
                                </p:cTn>
                              </p:par>
                              <p:par>
                                <p:cTn id="63" presetID="37"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900" decel="100000" fill="hold"/>
                                        <p:tgtEl>
                                          <p:spTgt spid="1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9" fill="hold">
                            <p:stCondLst>
                              <p:cond delay="4000"/>
                            </p:stCondLst>
                            <p:childTnLst>
                              <p:par>
                                <p:cTn id="70" presetID="49" presetClass="entr" presetSubtype="0" decel="100000"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 calcmode="lin" valueType="num">
                                      <p:cBhvr>
                                        <p:cTn id="74" dur="500" fill="hold"/>
                                        <p:tgtEl>
                                          <p:spTgt spid="57"/>
                                        </p:tgtEl>
                                        <p:attrNameLst>
                                          <p:attrName>style.rotation</p:attrName>
                                        </p:attrNameLst>
                                      </p:cBhvr>
                                      <p:tavLst>
                                        <p:tav tm="0">
                                          <p:val>
                                            <p:fltVal val="360"/>
                                          </p:val>
                                        </p:tav>
                                        <p:tav tm="100000">
                                          <p:val>
                                            <p:fltVal val="0"/>
                                          </p:val>
                                        </p:tav>
                                      </p:tavLst>
                                    </p:anim>
                                    <p:animEffect transition="in" filter="fade">
                                      <p:cBhvr>
                                        <p:cTn id="75" dur="500"/>
                                        <p:tgtEl>
                                          <p:spTgt spid="57"/>
                                        </p:tgtEl>
                                      </p:cBhvr>
                                    </p:animEffect>
                                  </p:childTnLst>
                                </p:cTn>
                              </p:par>
                            </p:childTnLst>
                          </p:cTn>
                        </p:par>
                        <p:par>
                          <p:cTn id="76" fill="hold">
                            <p:stCondLst>
                              <p:cond delay="4500"/>
                            </p:stCondLst>
                            <p:childTnLst>
                              <p:par>
                                <p:cTn id="77" presetID="53" presetClass="entr" presetSubtype="16"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37"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900" decel="100000" fill="hold"/>
                                        <p:tgtEl>
                                          <p:spTgt spid="9"/>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88" fill="hold">
                            <p:stCondLst>
                              <p:cond delay="5000"/>
                            </p:stCondLst>
                            <p:childTnLst>
                              <p:par>
                                <p:cTn id="89" presetID="49" presetClass="entr" presetSubtype="0" decel="10000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 calcmode="lin" valueType="num">
                                      <p:cBhvr>
                                        <p:cTn id="93" dur="500" fill="hold"/>
                                        <p:tgtEl>
                                          <p:spTgt spid="50"/>
                                        </p:tgtEl>
                                        <p:attrNameLst>
                                          <p:attrName>style.rotation</p:attrName>
                                        </p:attrNameLst>
                                      </p:cBhvr>
                                      <p:tavLst>
                                        <p:tav tm="0">
                                          <p:val>
                                            <p:fltVal val="360"/>
                                          </p:val>
                                        </p:tav>
                                        <p:tav tm="100000">
                                          <p:val>
                                            <p:fltVal val="0"/>
                                          </p:val>
                                        </p:tav>
                                      </p:tavLst>
                                    </p:anim>
                                    <p:animEffect transition="in" filter="fade">
                                      <p:cBhvr>
                                        <p:cTn id="94" dur="500"/>
                                        <p:tgtEl>
                                          <p:spTgt spid="50"/>
                                        </p:tgtEl>
                                      </p:cBhvr>
                                    </p:animEffect>
                                  </p:childTnLst>
                                </p:cTn>
                              </p:par>
                            </p:childTnLst>
                          </p:cTn>
                        </p:par>
                        <p:par>
                          <p:cTn id="95" fill="hold">
                            <p:stCondLst>
                              <p:cond delay="5500"/>
                            </p:stCondLst>
                            <p:childTnLst>
                              <p:par>
                                <p:cTn id="96" presetID="53" presetClass="entr" presetSubtype="16" fill="hold" nodeType="afterEffect">
                                  <p:stCondLst>
                                    <p:cond delay="0"/>
                                  </p:stCondLst>
                                  <p:childTnLst>
                                    <p:set>
                                      <p:cBhvr>
                                        <p:cTn id="97" dur="1" fill="hold">
                                          <p:stCondLst>
                                            <p:cond delay="0"/>
                                          </p:stCondLst>
                                        </p:cTn>
                                        <p:tgtEl>
                                          <p:spTgt spid="64"/>
                                        </p:tgtEl>
                                        <p:attrNameLst>
                                          <p:attrName>style.visibility</p:attrName>
                                        </p:attrNameLst>
                                      </p:cBhvr>
                                      <p:to>
                                        <p:strVal val="visible"/>
                                      </p:to>
                                    </p:set>
                                    <p:anim calcmode="lin" valueType="num">
                                      <p:cBhvr>
                                        <p:cTn id="98" dur="500" fill="hold"/>
                                        <p:tgtEl>
                                          <p:spTgt spid="64"/>
                                        </p:tgtEl>
                                        <p:attrNameLst>
                                          <p:attrName>ppt_w</p:attrName>
                                        </p:attrNameLst>
                                      </p:cBhvr>
                                      <p:tavLst>
                                        <p:tav tm="0">
                                          <p:val>
                                            <p:fltVal val="0"/>
                                          </p:val>
                                        </p:tav>
                                        <p:tav tm="100000">
                                          <p:val>
                                            <p:strVal val="#ppt_w"/>
                                          </p:val>
                                        </p:tav>
                                      </p:tavLst>
                                    </p:anim>
                                    <p:anim calcmode="lin" valueType="num">
                                      <p:cBhvr>
                                        <p:cTn id="99" dur="500" fill="hold"/>
                                        <p:tgtEl>
                                          <p:spTgt spid="64"/>
                                        </p:tgtEl>
                                        <p:attrNameLst>
                                          <p:attrName>ppt_h</p:attrName>
                                        </p:attrNameLst>
                                      </p:cBhvr>
                                      <p:tavLst>
                                        <p:tav tm="0">
                                          <p:val>
                                            <p:fltVal val="0"/>
                                          </p:val>
                                        </p:tav>
                                        <p:tav tm="100000">
                                          <p:val>
                                            <p:strVal val="#ppt_h"/>
                                          </p:val>
                                        </p:tav>
                                      </p:tavLst>
                                    </p:anim>
                                    <p:animEffect transition="in" filter="fade">
                                      <p:cBhvr>
                                        <p:cTn id="100" dur="500"/>
                                        <p:tgtEl>
                                          <p:spTgt spid="64"/>
                                        </p:tgtEl>
                                      </p:cBhvr>
                                    </p:animEffect>
                                  </p:childTnLst>
                                </p:cTn>
                              </p:par>
                              <p:par>
                                <p:cTn id="101" presetID="37" presetClass="entr" presetSubtype="0" fill="hold" nodeType="with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fade">
                                      <p:cBhvr>
                                        <p:cTn id="103" dur="1000"/>
                                        <p:tgtEl>
                                          <p:spTgt spid="8"/>
                                        </p:tgtEl>
                                      </p:cBhvr>
                                    </p:animEffect>
                                    <p:anim calcmode="lin" valueType="num">
                                      <p:cBhvr>
                                        <p:cTn id="104" dur="1000" fill="hold"/>
                                        <p:tgtEl>
                                          <p:spTgt spid="8"/>
                                        </p:tgtEl>
                                        <p:attrNameLst>
                                          <p:attrName>ppt_x</p:attrName>
                                        </p:attrNameLst>
                                      </p:cBhvr>
                                      <p:tavLst>
                                        <p:tav tm="0">
                                          <p:val>
                                            <p:strVal val="#ppt_x"/>
                                          </p:val>
                                        </p:tav>
                                        <p:tav tm="100000">
                                          <p:val>
                                            <p:strVal val="#ppt_x"/>
                                          </p:val>
                                        </p:tav>
                                      </p:tavLst>
                                    </p:anim>
                                    <p:anim calcmode="lin" valueType="num">
                                      <p:cBhvr>
                                        <p:cTn id="105" dur="900" decel="100000" fill="hold"/>
                                        <p:tgtEl>
                                          <p:spTgt spid="8"/>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07" fill="hold">
                            <p:stCondLst>
                              <p:cond delay="6000"/>
                            </p:stCondLst>
                            <p:childTnLst>
                              <p:par>
                                <p:cTn id="108" presetID="49" presetClass="entr" presetSubtype="0" decel="100000" fill="hold" grpId="0" nodeType="after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500" fill="hold"/>
                                        <p:tgtEl>
                                          <p:spTgt spid="58"/>
                                        </p:tgtEl>
                                        <p:attrNameLst>
                                          <p:attrName>ppt_w</p:attrName>
                                        </p:attrNameLst>
                                      </p:cBhvr>
                                      <p:tavLst>
                                        <p:tav tm="0">
                                          <p:val>
                                            <p:fltVal val="0"/>
                                          </p:val>
                                        </p:tav>
                                        <p:tav tm="100000">
                                          <p:val>
                                            <p:strVal val="#ppt_w"/>
                                          </p:val>
                                        </p:tav>
                                      </p:tavLst>
                                    </p:anim>
                                    <p:anim calcmode="lin" valueType="num">
                                      <p:cBhvr>
                                        <p:cTn id="111" dur="500" fill="hold"/>
                                        <p:tgtEl>
                                          <p:spTgt spid="58"/>
                                        </p:tgtEl>
                                        <p:attrNameLst>
                                          <p:attrName>ppt_h</p:attrName>
                                        </p:attrNameLst>
                                      </p:cBhvr>
                                      <p:tavLst>
                                        <p:tav tm="0">
                                          <p:val>
                                            <p:fltVal val="0"/>
                                          </p:val>
                                        </p:tav>
                                        <p:tav tm="100000">
                                          <p:val>
                                            <p:strVal val="#ppt_h"/>
                                          </p:val>
                                        </p:tav>
                                      </p:tavLst>
                                    </p:anim>
                                    <p:anim calcmode="lin" valueType="num">
                                      <p:cBhvr>
                                        <p:cTn id="112" dur="500" fill="hold"/>
                                        <p:tgtEl>
                                          <p:spTgt spid="58"/>
                                        </p:tgtEl>
                                        <p:attrNameLst>
                                          <p:attrName>style.rotation</p:attrName>
                                        </p:attrNameLst>
                                      </p:cBhvr>
                                      <p:tavLst>
                                        <p:tav tm="0">
                                          <p:val>
                                            <p:fltVal val="360"/>
                                          </p:val>
                                        </p:tav>
                                        <p:tav tm="100000">
                                          <p:val>
                                            <p:fltVal val="0"/>
                                          </p:val>
                                        </p:tav>
                                      </p:tavLst>
                                    </p:anim>
                                    <p:animEffect transition="in" filter="fade">
                                      <p:cBhvr>
                                        <p:cTn id="113" dur="500"/>
                                        <p:tgtEl>
                                          <p:spTgt spid="58"/>
                                        </p:tgtEl>
                                      </p:cBhvr>
                                    </p:animEffect>
                                  </p:childTnLst>
                                </p:cTn>
                              </p:par>
                            </p:childTnLst>
                          </p:cTn>
                        </p:par>
                        <p:par>
                          <p:cTn id="114" fill="hold">
                            <p:stCondLst>
                              <p:cond delay="6500"/>
                            </p:stCondLst>
                            <p:childTnLst>
                              <p:par>
                                <p:cTn id="115" presetID="53" presetClass="entr" presetSubtype="16" fill="hold" nodeType="after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par>
                                <p:cTn id="120" presetID="37" presetClass="entr" presetSubtype="0" fill="hold" nodeType="with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fade">
                                      <p:cBhvr>
                                        <p:cTn id="122" dur="1000"/>
                                        <p:tgtEl>
                                          <p:spTgt spid="7"/>
                                        </p:tgtEl>
                                      </p:cBhvr>
                                    </p:animEffect>
                                    <p:anim calcmode="lin" valueType="num">
                                      <p:cBhvr>
                                        <p:cTn id="123" dur="1000" fill="hold"/>
                                        <p:tgtEl>
                                          <p:spTgt spid="7"/>
                                        </p:tgtEl>
                                        <p:attrNameLst>
                                          <p:attrName>ppt_x</p:attrName>
                                        </p:attrNameLst>
                                      </p:cBhvr>
                                      <p:tavLst>
                                        <p:tav tm="0">
                                          <p:val>
                                            <p:strVal val="#ppt_x"/>
                                          </p:val>
                                        </p:tav>
                                        <p:tav tm="100000">
                                          <p:val>
                                            <p:strVal val="#ppt_x"/>
                                          </p:val>
                                        </p:tav>
                                      </p:tavLst>
                                    </p:anim>
                                    <p:anim calcmode="lin" valueType="num">
                                      <p:cBhvr>
                                        <p:cTn id="124" dur="900" decel="100000" fill="hold"/>
                                        <p:tgtEl>
                                          <p:spTgt spid="7"/>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26" fill="hold">
                            <p:stCondLst>
                              <p:cond delay="7000"/>
                            </p:stCondLst>
                            <p:childTnLst>
                              <p:par>
                                <p:cTn id="127" presetID="49" presetClass="entr" presetSubtype="0" decel="100000" fill="hold" nodeType="afterEffect">
                                  <p:stCondLst>
                                    <p:cond delay="0"/>
                                  </p:stCondLst>
                                  <p:childTnLst>
                                    <p:set>
                                      <p:cBhvr>
                                        <p:cTn id="128" dur="1" fill="hold">
                                          <p:stCondLst>
                                            <p:cond delay="0"/>
                                          </p:stCondLst>
                                        </p:cTn>
                                        <p:tgtEl>
                                          <p:spTgt spid="36"/>
                                        </p:tgtEl>
                                        <p:attrNameLst>
                                          <p:attrName>style.visibility</p:attrName>
                                        </p:attrNameLst>
                                      </p:cBhvr>
                                      <p:to>
                                        <p:strVal val="visible"/>
                                      </p:to>
                                    </p:set>
                                    <p:anim calcmode="lin" valueType="num">
                                      <p:cBhvr>
                                        <p:cTn id="129" dur="500" fill="hold"/>
                                        <p:tgtEl>
                                          <p:spTgt spid="36"/>
                                        </p:tgtEl>
                                        <p:attrNameLst>
                                          <p:attrName>ppt_w</p:attrName>
                                        </p:attrNameLst>
                                      </p:cBhvr>
                                      <p:tavLst>
                                        <p:tav tm="0">
                                          <p:val>
                                            <p:fltVal val="0"/>
                                          </p:val>
                                        </p:tav>
                                        <p:tav tm="100000">
                                          <p:val>
                                            <p:strVal val="#ppt_w"/>
                                          </p:val>
                                        </p:tav>
                                      </p:tavLst>
                                    </p:anim>
                                    <p:anim calcmode="lin" valueType="num">
                                      <p:cBhvr>
                                        <p:cTn id="130" dur="500" fill="hold"/>
                                        <p:tgtEl>
                                          <p:spTgt spid="36"/>
                                        </p:tgtEl>
                                        <p:attrNameLst>
                                          <p:attrName>ppt_h</p:attrName>
                                        </p:attrNameLst>
                                      </p:cBhvr>
                                      <p:tavLst>
                                        <p:tav tm="0">
                                          <p:val>
                                            <p:fltVal val="0"/>
                                          </p:val>
                                        </p:tav>
                                        <p:tav tm="100000">
                                          <p:val>
                                            <p:strVal val="#ppt_h"/>
                                          </p:val>
                                        </p:tav>
                                      </p:tavLst>
                                    </p:anim>
                                    <p:anim calcmode="lin" valueType="num">
                                      <p:cBhvr>
                                        <p:cTn id="131" dur="500" fill="hold"/>
                                        <p:tgtEl>
                                          <p:spTgt spid="36"/>
                                        </p:tgtEl>
                                        <p:attrNameLst>
                                          <p:attrName>style.rotation</p:attrName>
                                        </p:attrNameLst>
                                      </p:cBhvr>
                                      <p:tavLst>
                                        <p:tav tm="0">
                                          <p:val>
                                            <p:fltVal val="360"/>
                                          </p:val>
                                        </p:tav>
                                        <p:tav tm="100000">
                                          <p:val>
                                            <p:fltVal val="0"/>
                                          </p:val>
                                        </p:tav>
                                      </p:tavLst>
                                    </p:anim>
                                    <p:animEffect transition="in" filter="fade">
                                      <p:cBhvr>
                                        <p:cTn id="132" dur="500"/>
                                        <p:tgtEl>
                                          <p:spTgt spid="36"/>
                                        </p:tgtEl>
                                      </p:cBhvr>
                                    </p:animEffect>
                                  </p:childTnLst>
                                </p:cTn>
                              </p:par>
                            </p:childTnLst>
                          </p:cTn>
                        </p:par>
                        <p:par>
                          <p:cTn id="133" fill="hold">
                            <p:stCondLst>
                              <p:cond delay="7500"/>
                            </p:stCondLst>
                            <p:childTnLst>
                              <p:par>
                                <p:cTn id="134" presetID="53" presetClass="entr" presetSubtype="16" fill="hold" nodeType="afterEffect">
                                  <p:stCondLst>
                                    <p:cond delay="0"/>
                                  </p:stCondLst>
                                  <p:childTnLst>
                                    <p:set>
                                      <p:cBhvr>
                                        <p:cTn id="135" dur="1" fill="hold">
                                          <p:stCondLst>
                                            <p:cond delay="0"/>
                                          </p:stCondLst>
                                        </p:cTn>
                                        <p:tgtEl>
                                          <p:spTgt spid="65"/>
                                        </p:tgtEl>
                                        <p:attrNameLst>
                                          <p:attrName>style.visibility</p:attrName>
                                        </p:attrNameLst>
                                      </p:cBhvr>
                                      <p:to>
                                        <p:strVal val="visible"/>
                                      </p:to>
                                    </p:set>
                                    <p:anim calcmode="lin" valueType="num">
                                      <p:cBhvr>
                                        <p:cTn id="136" dur="500" fill="hold"/>
                                        <p:tgtEl>
                                          <p:spTgt spid="65"/>
                                        </p:tgtEl>
                                        <p:attrNameLst>
                                          <p:attrName>ppt_w</p:attrName>
                                        </p:attrNameLst>
                                      </p:cBhvr>
                                      <p:tavLst>
                                        <p:tav tm="0">
                                          <p:val>
                                            <p:fltVal val="0"/>
                                          </p:val>
                                        </p:tav>
                                        <p:tav tm="100000">
                                          <p:val>
                                            <p:strVal val="#ppt_w"/>
                                          </p:val>
                                        </p:tav>
                                      </p:tavLst>
                                    </p:anim>
                                    <p:anim calcmode="lin" valueType="num">
                                      <p:cBhvr>
                                        <p:cTn id="137" dur="500" fill="hold"/>
                                        <p:tgtEl>
                                          <p:spTgt spid="65"/>
                                        </p:tgtEl>
                                        <p:attrNameLst>
                                          <p:attrName>ppt_h</p:attrName>
                                        </p:attrNameLst>
                                      </p:cBhvr>
                                      <p:tavLst>
                                        <p:tav tm="0">
                                          <p:val>
                                            <p:fltVal val="0"/>
                                          </p:val>
                                        </p:tav>
                                        <p:tav tm="100000">
                                          <p:val>
                                            <p:strVal val="#ppt_h"/>
                                          </p:val>
                                        </p:tav>
                                      </p:tavLst>
                                    </p:anim>
                                    <p:animEffect transition="in" filter="fade">
                                      <p:cBhvr>
                                        <p:cTn id="138" dur="500"/>
                                        <p:tgtEl>
                                          <p:spTgt spid="65"/>
                                        </p:tgtEl>
                                      </p:cBhvr>
                                    </p:animEffect>
                                  </p:childTnLst>
                                </p:cTn>
                              </p:par>
                              <p:par>
                                <p:cTn id="139" presetID="37" presetClass="entr" presetSubtype="0" fill="hold" nodeType="with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fade">
                                      <p:cBhvr>
                                        <p:cTn id="141" dur="1000"/>
                                        <p:tgtEl>
                                          <p:spTgt spid="6"/>
                                        </p:tgtEl>
                                      </p:cBhvr>
                                    </p:animEffect>
                                    <p:anim calcmode="lin" valueType="num">
                                      <p:cBhvr>
                                        <p:cTn id="142" dur="1000" fill="hold"/>
                                        <p:tgtEl>
                                          <p:spTgt spid="6"/>
                                        </p:tgtEl>
                                        <p:attrNameLst>
                                          <p:attrName>ppt_x</p:attrName>
                                        </p:attrNameLst>
                                      </p:cBhvr>
                                      <p:tavLst>
                                        <p:tav tm="0">
                                          <p:val>
                                            <p:strVal val="#ppt_x"/>
                                          </p:val>
                                        </p:tav>
                                        <p:tav tm="100000">
                                          <p:val>
                                            <p:strVal val="#ppt_x"/>
                                          </p:val>
                                        </p:tav>
                                      </p:tavLst>
                                    </p:anim>
                                    <p:anim calcmode="lin" valueType="num">
                                      <p:cBhvr>
                                        <p:cTn id="143" dur="900" decel="100000" fill="hold"/>
                                        <p:tgtEl>
                                          <p:spTgt spid="6"/>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45" fill="hold">
                            <p:stCondLst>
                              <p:cond delay="8000"/>
                            </p:stCondLst>
                            <p:childTnLst>
                              <p:par>
                                <p:cTn id="146" presetID="49" presetClass="entr" presetSubtype="0" decel="100000" fill="hold" nodeType="afterEffect">
                                  <p:stCondLst>
                                    <p:cond delay="0"/>
                                  </p:stCondLst>
                                  <p:childTnLst>
                                    <p:set>
                                      <p:cBhvr>
                                        <p:cTn id="147" dur="1" fill="hold">
                                          <p:stCondLst>
                                            <p:cond delay="0"/>
                                          </p:stCondLst>
                                        </p:cTn>
                                        <p:tgtEl>
                                          <p:spTgt spid="44"/>
                                        </p:tgtEl>
                                        <p:attrNameLst>
                                          <p:attrName>style.visibility</p:attrName>
                                        </p:attrNameLst>
                                      </p:cBhvr>
                                      <p:to>
                                        <p:strVal val="visible"/>
                                      </p:to>
                                    </p:set>
                                    <p:anim calcmode="lin" valueType="num">
                                      <p:cBhvr>
                                        <p:cTn id="148" dur="500" fill="hold"/>
                                        <p:tgtEl>
                                          <p:spTgt spid="44"/>
                                        </p:tgtEl>
                                        <p:attrNameLst>
                                          <p:attrName>ppt_w</p:attrName>
                                        </p:attrNameLst>
                                      </p:cBhvr>
                                      <p:tavLst>
                                        <p:tav tm="0">
                                          <p:val>
                                            <p:fltVal val="0"/>
                                          </p:val>
                                        </p:tav>
                                        <p:tav tm="100000">
                                          <p:val>
                                            <p:strVal val="#ppt_w"/>
                                          </p:val>
                                        </p:tav>
                                      </p:tavLst>
                                    </p:anim>
                                    <p:anim calcmode="lin" valueType="num">
                                      <p:cBhvr>
                                        <p:cTn id="149" dur="500" fill="hold"/>
                                        <p:tgtEl>
                                          <p:spTgt spid="44"/>
                                        </p:tgtEl>
                                        <p:attrNameLst>
                                          <p:attrName>ppt_h</p:attrName>
                                        </p:attrNameLst>
                                      </p:cBhvr>
                                      <p:tavLst>
                                        <p:tav tm="0">
                                          <p:val>
                                            <p:fltVal val="0"/>
                                          </p:val>
                                        </p:tav>
                                        <p:tav tm="100000">
                                          <p:val>
                                            <p:strVal val="#ppt_h"/>
                                          </p:val>
                                        </p:tav>
                                      </p:tavLst>
                                    </p:anim>
                                    <p:anim calcmode="lin" valueType="num">
                                      <p:cBhvr>
                                        <p:cTn id="150" dur="500" fill="hold"/>
                                        <p:tgtEl>
                                          <p:spTgt spid="44"/>
                                        </p:tgtEl>
                                        <p:attrNameLst>
                                          <p:attrName>style.rotation</p:attrName>
                                        </p:attrNameLst>
                                      </p:cBhvr>
                                      <p:tavLst>
                                        <p:tav tm="0">
                                          <p:val>
                                            <p:fltVal val="360"/>
                                          </p:val>
                                        </p:tav>
                                        <p:tav tm="100000">
                                          <p:val>
                                            <p:fltVal val="0"/>
                                          </p:val>
                                        </p:tav>
                                      </p:tavLst>
                                    </p:anim>
                                    <p:animEffect transition="in" filter="fade">
                                      <p:cBhvr>
                                        <p:cTn id="1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50" grpId="0" bldLvl="0" animBg="1"/>
      <p:bldP spid="54" grpId="0" bldLvl="0" animBg="1"/>
      <p:bldP spid="55" grpId="0" bldLvl="0" animBg="1"/>
      <p:bldP spid="57" grpId="0" bldLvl="0" animBg="1"/>
      <p:bldP spid="58" grpId="0" bldLvl="0" animBg="1"/>
      <p:bldP spid="67" grpId="0" bldLvl="0" animBg="1"/>
      <p:bldP spid="68" grpId="0"/>
      <p:bldP spid="6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1" name="直接连接符 500"/>
          <p:cNvCxnSpPr/>
          <p:nvPr/>
        </p:nvCxnSpPr>
        <p:spPr>
          <a:xfrm flipH="1">
            <a:off x="8001527" y="4701069"/>
            <a:ext cx="61184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a:off x="6440010" y="5924347"/>
            <a:ext cx="129109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flipH="1">
            <a:off x="3565976" y="4718802"/>
            <a:ext cx="61184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flipH="1">
            <a:off x="3565977" y="3346483"/>
            <a:ext cx="61184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5" name="组合 504"/>
          <p:cNvGrpSpPr/>
          <p:nvPr/>
        </p:nvGrpSpPr>
        <p:grpSpPr>
          <a:xfrm>
            <a:off x="4721729" y="1811962"/>
            <a:ext cx="1041318" cy="262907"/>
            <a:chOff x="4470269" y="1661160"/>
            <a:chExt cx="1290451" cy="262890"/>
          </a:xfrm>
        </p:grpSpPr>
        <p:cxnSp>
          <p:nvCxnSpPr>
            <p:cNvPr id="506" name="直接连接符 505"/>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08" name="组合 507"/>
          <p:cNvGrpSpPr/>
          <p:nvPr/>
        </p:nvGrpSpPr>
        <p:grpSpPr>
          <a:xfrm>
            <a:off x="6813694" y="2819404"/>
            <a:ext cx="1203663" cy="1051626"/>
            <a:chOff x="6842760" y="2637270"/>
            <a:chExt cx="1203960" cy="1051560"/>
          </a:xfrm>
          <a:solidFill>
            <a:schemeClr val="accent2">
              <a:lumMod val="75000"/>
            </a:schemeClr>
          </a:solidFill>
        </p:grpSpPr>
        <p:sp>
          <p:nvSpPr>
            <p:cNvPr id="509" name="六边形 508"/>
            <p:cNvSpPr/>
            <p:nvPr/>
          </p:nvSpPr>
          <p:spPr>
            <a:xfrm>
              <a:off x="6842760" y="2637270"/>
              <a:ext cx="1203960" cy="105156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pitchFamily="34" charset="-122"/>
                <a:cs typeface="Arial" panose="020B0604020202020204" pitchFamily="34" charset="0"/>
              </a:endParaRPr>
            </a:p>
          </p:txBody>
        </p:sp>
        <p:sp>
          <p:nvSpPr>
            <p:cNvPr id="510" name="文本框 61"/>
            <p:cNvSpPr txBox="1"/>
            <p:nvPr/>
          </p:nvSpPr>
          <p:spPr>
            <a:xfrm>
              <a:off x="7024263" y="2809108"/>
              <a:ext cx="820724" cy="70099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1" name="组合 510"/>
          <p:cNvGrpSpPr/>
          <p:nvPr/>
        </p:nvGrpSpPr>
        <p:grpSpPr>
          <a:xfrm>
            <a:off x="5497111" y="2061166"/>
            <a:ext cx="1203663" cy="1051628"/>
            <a:chOff x="5525852" y="1879080"/>
            <a:chExt cx="1203960" cy="1051560"/>
          </a:xfrm>
          <a:solidFill>
            <a:schemeClr val="accent2">
              <a:lumMod val="75000"/>
            </a:schemeClr>
          </a:solidFill>
        </p:grpSpPr>
        <p:sp>
          <p:nvSpPr>
            <p:cNvPr id="512" name="六边形 511"/>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pitchFamily="34" charset="-122"/>
                <a:cs typeface="Arial" panose="020B0604020202020204" pitchFamily="34" charset="0"/>
              </a:endParaRPr>
            </a:p>
          </p:txBody>
        </p:sp>
        <p:sp>
          <p:nvSpPr>
            <p:cNvPr id="513" name="文本框 64"/>
            <p:cNvSpPr txBox="1"/>
            <p:nvPr/>
          </p:nvSpPr>
          <p:spPr>
            <a:xfrm>
              <a:off x="5686669" y="1989362"/>
              <a:ext cx="882327" cy="822907"/>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4" name="组合 513"/>
          <p:cNvGrpSpPr/>
          <p:nvPr/>
        </p:nvGrpSpPr>
        <p:grpSpPr>
          <a:xfrm>
            <a:off x="6797866" y="4175256"/>
            <a:ext cx="1203663" cy="1051628"/>
            <a:chOff x="6842760" y="4008870"/>
            <a:chExt cx="1203960" cy="1051560"/>
          </a:xfrm>
          <a:solidFill>
            <a:schemeClr val="accent2">
              <a:lumMod val="75000"/>
            </a:schemeClr>
          </a:solidFill>
        </p:grpSpPr>
        <p:sp>
          <p:nvSpPr>
            <p:cNvPr id="515" name="六边形 514"/>
            <p:cNvSpPr/>
            <p:nvPr/>
          </p:nvSpPr>
          <p:spPr>
            <a:xfrm>
              <a:off x="6842760" y="4008870"/>
              <a:ext cx="1203960" cy="105156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pitchFamily="34" charset="-122"/>
                <a:cs typeface="Arial" panose="020B0604020202020204" pitchFamily="34" charset="0"/>
              </a:endParaRPr>
            </a:p>
          </p:txBody>
        </p:sp>
        <p:sp>
          <p:nvSpPr>
            <p:cNvPr id="516" name="文本框 67"/>
            <p:cNvSpPr txBox="1"/>
            <p:nvPr/>
          </p:nvSpPr>
          <p:spPr>
            <a:xfrm>
              <a:off x="6981635" y="4119152"/>
              <a:ext cx="926211" cy="822907"/>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7" name="组合 516"/>
          <p:cNvGrpSpPr/>
          <p:nvPr/>
        </p:nvGrpSpPr>
        <p:grpSpPr>
          <a:xfrm>
            <a:off x="4177822" y="4191090"/>
            <a:ext cx="1203663" cy="1051628"/>
            <a:chOff x="4206240" y="4008870"/>
            <a:chExt cx="1203960" cy="1051560"/>
          </a:xfrm>
          <a:solidFill>
            <a:schemeClr val="accent2">
              <a:lumMod val="75000"/>
            </a:schemeClr>
          </a:solidFill>
        </p:grpSpPr>
        <p:sp>
          <p:nvSpPr>
            <p:cNvPr id="518" name="六边形 517"/>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pitchFamily="34" charset="-122"/>
                <a:cs typeface="Arial" panose="020B0604020202020204" pitchFamily="34" charset="0"/>
              </a:endParaRPr>
            </a:p>
          </p:txBody>
        </p:sp>
        <p:sp>
          <p:nvSpPr>
            <p:cNvPr id="519" name="文本框 70"/>
            <p:cNvSpPr txBox="1"/>
            <p:nvPr/>
          </p:nvSpPr>
          <p:spPr>
            <a:xfrm>
              <a:off x="4397857" y="4119152"/>
              <a:ext cx="820725" cy="822907"/>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0" name="组合 519"/>
          <p:cNvGrpSpPr/>
          <p:nvPr/>
        </p:nvGrpSpPr>
        <p:grpSpPr>
          <a:xfrm>
            <a:off x="4177822" y="2819404"/>
            <a:ext cx="1203663" cy="1051626"/>
            <a:chOff x="4206240" y="2637270"/>
            <a:chExt cx="1203960" cy="1051560"/>
          </a:xfrm>
          <a:solidFill>
            <a:schemeClr val="accent2">
              <a:lumMod val="75000"/>
            </a:schemeClr>
          </a:solidFill>
        </p:grpSpPr>
        <p:sp>
          <p:nvSpPr>
            <p:cNvPr id="521" name="六边形 520"/>
            <p:cNvSpPr/>
            <p:nvPr/>
          </p:nvSpPr>
          <p:spPr>
            <a:xfrm>
              <a:off x="4206240" y="2637270"/>
              <a:ext cx="1203960" cy="105156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pitchFamily="34" charset="-122"/>
                <a:cs typeface="Arial" panose="020B0604020202020204" pitchFamily="34" charset="0"/>
              </a:endParaRPr>
            </a:p>
          </p:txBody>
        </p:sp>
        <p:sp>
          <p:nvSpPr>
            <p:cNvPr id="522" name="文本框 73"/>
            <p:cNvSpPr txBox="1"/>
            <p:nvPr/>
          </p:nvSpPr>
          <p:spPr>
            <a:xfrm>
              <a:off x="4387743" y="2809108"/>
              <a:ext cx="820724" cy="70099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3" name="组合 522"/>
          <p:cNvGrpSpPr/>
          <p:nvPr/>
        </p:nvGrpSpPr>
        <p:grpSpPr>
          <a:xfrm>
            <a:off x="5497111" y="4881336"/>
            <a:ext cx="1203663" cy="1051626"/>
            <a:chOff x="5525852" y="4683240"/>
            <a:chExt cx="1203960" cy="1051560"/>
          </a:xfrm>
          <a:solidFill>
            <a:schemeClr val="accent2">
              <a:lumMod val="75000"/>
            </a:schemeClr>
          </a:solidFill>
        </p:grpSpPr>
        <p:sp>
          <p:nvSpPr>
            <p:cNvPr id="524" name="六边形 523"/>
            <p:cNvSpPr/>
            <p:nvPr/>
          </p:nvSpPr>
          <p:spPr>
            <a:xfrm>
              <a:off x="5525852" y="4683240"/>
              <a:ext cx="1203960" cy="105156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pitchFamily="34" charset="-122"/>
                <a:cs typeface="Arial" panose="020B0604020202020204" pitchFamily="34" charset="0"/>
              </a:endParaRPr>
            </a:p>
          </p:txBody>
        </p:sp>
        <p:sp>
          <p:nvSpPr>
            <p:cNvPr id="525" name="文本框 76"/>
            <p:cNvSpPr txBox="1"/>
            <p:nvPr/>
          </p:nvSpPr>
          <p:spPr>
            <a:xfrm>
              <a:off x="5693281" y="4855078"/>
              <a:ext cx="820724" cy="70099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6" name="矩形 525"/>
          <p:cNvSpPr/>
          <p:nvPr/>
        </p:nvSpPr>
        <p:spPr>
          <a:xfrm>
            <a:off x="3281642" y="1578449"/>
            <a:ext cx="1400810" cy="351155"/>
          </a:xfrm>
          <a:prstGeom prst="rect">
            <a:avLst/>
          </a:prstGeom>
        </p:spPr>
        <p:txBody>
          <a:bodyPr wrap="none" lIns="91408" tIns="45704" rIns="91408" bIns="45704">
            <a:spAutoFit/>
          </a:bodyPr>
          <a:lstStyle/>
          <a:p>
            <a:pPr algn="r"/>
            <a:r>
              <a:rPr lang="zh-CN" altLang="en-US" sz="1600" b="1" dirty="0">
                <a:solidFill>
                  <a:srgbClr val="00152A"/>
                </a:solidFill>
                <a:latin typeface="微软雅黑" panose="020B0503020204020204" pitchFamily="34" charset="-122"/>
                <a:ea typeface="微软雅黑" panose="020B0503020204020204" pitchFamily="34" charset="-122"/>
              </a:rPr>
              <a:t>此处添加标题</a:t>
            </a:r>
          </a:p>
        </p:txBody>
      </p:sp>
      <p:sp>
        <p:nvSpPr>
          <p:cNvPr id="527" name="矩形 47"/>
          <p:cNvSpPr>
            <a:spLocks noChangeArrowheads="1"/>
          </p:cNvSpPr>
          <p:nvPr/>
        </p:nvSpPr>
        <p:spPr bwMode="auto">
          <a:xfrm>
            <a:off x="1393239" y="1943417"/>
            <a:ext cx="3289213"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65" dirty="0">
                <a:solidFill>
                  <a:srgbClr val="00152A"/>
                </a:solidFill>
                <a:sym typeface="微软雅黑" panose="020B0503020204020204" pitchFamily="34" charset="-122"/>
              </a:rPr>
              <a:t>您的内容打在这里，或者通过复制您的文本后，在此框中选择粘贴</a:t>
            </a:r>
          </a:p>
        </p:txBody>
      </p:sp>
      <p:sp>
        <p:nvSpPr>
          <p:cNvPr id="528" name="矩形 527"/>
          <p:cNvSpPr/>
          <p:nvPr/>
        </p:nvSpPr>
        <p:spPr>
          <a:xfrm>
            <a:off x="2086620" y="2934382"/>
            <a:ext cx="1400810" cy="351155"/>
          </a:xfrm>
          <a:prstGeom prst="rect">
            <a:avLst/>
          </a:prstGeom>
        </p:spPr>
        <p:txBody>
          <a:bodyPr wrap="none" lIns="91408" tIns="45704" rIns="91408" bIns="45704">
            <a:spAutoFit/>
          </a:bodyPr>
          <a:lstStyle/>
          <a:p>
            <a:pPr algn="r"/>
            <a:r>
              <a:rPr lang="zh-CN" altLang="en-US" sz="1600" b="1" dirty="0">
                <a:solidFill>
                  <a:srgbClr val="00152A"/>
                </a:solidFill>
                <a:latin typeface="微软雅黑" panose="020B0503020204020204" pitchFamily="34" charset="-122"/>
                <a:ea typeface="微软雅黑" panose="020B0503020204020204" pitchFamily="34" charset="-122"/>
              </a:rPr>
              <a:t>此处添加标题</a:t>
            </a:r>
          </a:p>
        </p:txBody>
      </p:sp>
      <p:sp>
        <p:nvSpPr>
          <p:cNvPr id="529" name="矩形 47"/>
          <p:cNvSpPr>
            <a:spLocks noChangeArrowheads="1"/>
          </p:cNvSpPr>
          <p:nvPr/>
        </p:nvSpPr>
        <p:spPr bwMode="auto">
          <a:xfrm>
            <a:off x="1193800" y="3299460"/>
            <a:ext cx="2293620"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65" dirty="0">
                <a:solidFill>
                  <a:srgbClr val="00152A"/>
                </a:solidFill>
                <a:sym typeface="微软雅黑" panose="020B0503020204020204" pitchFamily="34" charset="-122"/>
              </a:rPr>
              <a:t>您的内容打在这里，或者通过复制您的文本后，在此框中选择粘贴</a:t>
            </a:r>
          </a:p>
        </p:txBody>
      </p:sp>
      <p:sp>
        <p:nvSpPr>
          <p:cNvPr id="530" name="矩形 529"/>
          <p:cNvSpPr/>
          <p:nvPr/>
        </p:nvSpPr>
        <p:spPr>
          <a:xfrm>
            <a:off x="2086620" y="4353836"/>
            <a:ext cx="1400810" cy="351155"/>
          </a:xfrm>
          <a:prstGeom prst="rect">
            <a:avLst/>
          </a:prstGeom>
        </p:spPr>
        <p:txBody>
          <a:bodyPr wrap="none" lIns="91408" tIns="45704" rIns="91408" bIns="45704">
            <a:spAutoFit/>
          </a:bodyPr>
          <a:lstStyle/>
          <a:p>
            <a:pPr algn="r"/>
            <a:r>
              <a:rPr lang="zh-CN" altLang="en-US" sz="1600" b="1" dirty="0">
                <a:solidFill>
                  <a:srgbClr val="00152A"/>
                </a:solidFill>
                <a:latin typeface="微软雅黑" panose="020B0503020204020204" pitchFamily="34" charset="-122"/>
                <a:ea typeface="微软雅黑" panose="020B0503020204020204" pitchFamily="34" charset="-122"/>
              </a:rPr>
              <a:t>此处添加标题</a:t>
            </a:r>
          </a:p>
        </p:txBody>
      </p:sp>
      <p:sp>
        <p:nvSpPr>
          <p:cNvPr id="531" name="矩形 47"/>
          <p:cNvSpPr>
            <a:spLocks noChangeArrowheads="1"/>
          </p:cNvSpPr>
          <p:nvPr/>
        </p:nvSpPr>
        <p:spPr bwMode="auto">
          <a:xfrm>
            <a:off x="1193800" y="4718685"/>
            <a:ext cx="2293620"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65" dirty="0">
                <a:solidFill>
                  <a:srgbClr val="00152A"/>
                </a:solidFill>
                <a:sym typeface="微软雅黑" panose="020B0503020204020204" pitchFamily="34" charset="-122"/>
              </a:rPr>
              <a:t>您的内容打在这里，或者通过复制您的文本后，在此框中选择粘贴</a:t>
            </a:r>
          </a:p>
        </p:txBody>
      </p:sp>
      <p:sp>
        <p:nvSpPr>
          <p:cNvPr id="532" name="矩形 531"/>
          <p:cNvSpPr/>
          <p:nvPr/>
        </p:nvSpPr>
        <p:spPr>
          <a:xfrm>
            <a:off x="8677301" y="2342864"/>
            <a:ext cx="1400810" cy="351155"/>
          </a:xfrm>
          <a:prstGeom prst="rect">
            <a:avLst/>
          </a:prstGeom>
        </p:spPr>
        <p:txBody>
          <a:bodyPr wrap="none" lIns="91408" tIns="45704" rIns="91408" bIns="45704">
            <a:spAutoFit/>
          </a:bodyPr>
          <a:lstStyle/>
          <a:p>
            <a:pPr algn="r"/>
            <a:r>
              <a:rPr lang="zh-CN" altLang="en-US" sz="1600" b="1" dirty="0">
                <a:solidFill>
                  <a:srgbClr val="00152A"/>
                </a:solidFill>
                <a:latin typeface="微软雅黑" panose="020B0503020204020204" pitchFamily="34" charset="-122"/>
                <a:ea typeface="微软雅黑" panose="020B0503020204020204" pitchFamily="34" charset="-122"/>
              </a:rPr>
              <a:t>此处添加标题</a:t>
            </a:r>
          </a:p>
        </p:txBody>
      </p:sp>
      <p:sp>
        <p:nvSpPr>
          <p:cNvPr id="533" name="矩形 47"/>
          <p:cNvSpPr>
            <a:spLocks noChangeArrowheads="1"/>
          </p:cNvSpPr>
          <p:nvPr/>
        </p:nvSpPr>
        <p:spPr bwMode="auto">
          <a:xfrm>
            <a:off x="8676490" y="2723600"/>
            <a:ext cx="2140180"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65" dirty="0">
                <a:solidFill>
                  <a:srgbClr val="00152A"/>
                </a:solidFill>
                <a:sym typeface="微软雅黑" panose="020B0503020204020204" pitchFamily="34" charset="-122"/>
              </a:rPr>
              <a:t>您的内容打在这里，或者通过复制您的文本后，在此框中选择粘贴</a:t>
            </a:r>
          </a:p>
        </p:txBody>
      </p:sp>
      <p:sp>
        <p:nvSpPr>
          <p:cNvPr id="534" name="矩形 533"/>
          <p:cNvSpPr/>
          <p:nvPr/>
        </p:nvSpPr>
        <p:spPr>
          <a:xfrm>
            <a:off x="8705678" y="4026161"/>
            <a:ext cx="1400810" cy="351155"/>
          </a:xfrm>
          <a:prstGeom prst="rect">
            <a:avLst/>
          </a:prstGeom>
        </p:spPr>
        <p:txBody>
          <a:bodyPr wrap="none" lIns="91408" tIns="45704" rIns="91408" bIns="45704">
            <a:spAutoFit/>
          </a:bodyPr>
          <a:lstStyle/>
          <a:p>
            <a:pPr algn="r"/>
            <a:r>
              <a:rPr lang="zh-CN" altLang="en-US" sz="1600" b="1" dirty="0">
                <a:solidFill>
                  <a:srgbClr val="00152A"/>
                </a:solidFill>
                <a:latin typeface="微软雅黑" panose="020B0503020204020204" pitchFamily="34" charset="-122"/>
                <a:ea typeface="微软雅黑" panose="020B0503020204020204" pitchFamily="34" charset="-122"/>
              </a:rPr>
              <a:t>此处添加标题</a:t>
            </a:r>
          </a:p>
        </p:txBody>
      </p:sp>
      <p:sp>
        <p:nvSpPr>
          <p:cNvPr id="535" name="矩形 47"/>
          <p:cNvSpPr>
            <a:spLocks noChangeArrowheads="1"/>
          </p:cNvSpPr>
          <p:nvPr/>
        </p:nvSpPr>
        <p:spPr bwMode="auto">
          <a:xfrm>
            <a:off x="8694239" y="4406896"/>
            <a:ext cx="2140180"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65" dirty="0">
                <a:solidFill>
                  <a:srgbClr val="00152A"/>
                </a:solidFill>
                <a:sym typeface="微软雅黑" panose="020B0503020204020204" pitchFamily="34" charset="-122"/>
              </a:rPr>
              <a:t>您的内容打在这里，或者通过复制您的文本后，在此框中选择粘贴</a:t>
            </a:r>
          </a:p>
        </p:txBody>
      </p:sp>
      <p:sp>
        <p:nvSpPr>
          <p:cNvPr id="536" name="矩形 535"/>
          <p:cNvSpPr/>
          <p:nvPr/>
        </p:nvSpPr>
        <p:spPr>
          <a:xfrm>
            <a:off x="7820976" y="5408409"/>
            <a:ext cx="1400810" cy="351155"/>
          </a:xfrm>
          <a:prstGeom prst="rect">
            <a:avLst/>
          </a:prstGeom>
        </p:spPr>
        <p:txBody>
          <a:bodyPr wrap="none" lIns="91408" tIns="45704" rIns="91408" bIns="45704">
            <a:spAutoFit/>
          </a:bodyPr>
          <a:lstStyle/>
          <a:p>
            <a:pPr algn="r"/>
            <a:r>
              <a:rPr lang="zh-CN" altLang="en-US" sz="1600" b="1" dirty="0">
                <a:solidFill>
                  <a:srgbClr val="00152A"/>
                </a:solidFill>
                <a:latin typeface="微软雅黑" panose="020B0503020204020204" pitchFamily="34" charset="-122"/>
                <a:ea typeface="微软雅黑" panose="020B0503020204020204" pitchFamily="34" charset="-122"/>
              </a:rPr>
              <a:t>此处添加标题</a:t>
            </a:r>
          </a:p>
        </p:txBody>
      </p:sp>
      <p:sp>
        <p:nvSpPr>
          <p:cNvPr id="537" name="矩形 47"/>
          <p:cNvSpPr>
            <a:spLocks noChangeArrowheads="1"/>
          </p:cNvSpPr>
          <p:nvPr/>
        </p:nvSpPr>
        <p:spPr bwMode="auto">
          <a:xfrm>
            <a:off x="7820025" y="5789295"/>
            <a:ext cx="301498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65" dirty="0">
                <a:solidFill>
                  <a:srgbClr val="00152A"/>
                </a:solidFill>
                <a:sym typeface="微软雅黑" panose="020B0503020204020204" pitchFamily="34" charset="-122"/>
              </a:rPr>
              <a:t>您的内容打在这里，或者通过复制您的文本后，在此框中选择粘贴</a:t>
            </a:r>
          </a:p>
        </p:txBody>
      </p:sp>
      <p:grpSp>
        <p:nvGrpSpPr>
          <p:cNvPr id="538" name="组合 537"/>
          <p:cNvGrpSpPr/>
          <p:nvPr/>
        </p:nvGrpSpPr>
        <p:grpSpPr>
          <a:xfrm flipH="1">
            <a:off x="7745308" y="2570408"/>
            <a:ext cx="883894" cy="262907"/>
            <a:chOff x="4255294" y="1661160"/>
            <a:chExt cx="1505426" cy="262890"/>
          </a:xfrm>
        </p:grpSpPr>
        <p:cxnSp>
          <p:nvCxnSpPr>
            <p:cNvPr id="539" name="直接连接符 538"/>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0" name="直接连接符 539"/>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1" name="组合 540"/>
          <p:cNvGrpSpPr/>
          <p:nvPr/>
        </p:nvGrpSpPr>
        <p:grpSpPr>
          <a:xfrm>
            <a:off x="5155654" y="3207321"/>
            <a:ext cx="1886589" cy="1592679"/>
            <a:chOff x="5927099" y="3207123"/>
            <a:chExt cx="1887055" cy="1592580"/>
          </a:xfrm>
          <a:solidFill>
            <a:schemeClr val="accent3">
              <a:lumMod val="75000"/>
            </a:schemeClr>
          </a:solidFill>
        </p:grpSpPr>
        <p:sp>
          <p:nvSpPr>
            <p:cNvPr id="542" name="六边形 541"/>
            <p:cNvSpPr/>
            <p:nvPr/>
          </p:nvSpPr>
          <p:spPr>
            <a:xfrm>
              <a:off x="5927099" y="3207123"/>
              <a:ext cx="1887055" cy="159258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Arial" panose="020B0604020202020204" pitchFamily="34" charset="0"/>
                <a:ea typeface="微软雅黑" panose="020B0503020204020204" pitchFamily="34" charset="-122"/>
                <a:cs typeface="Arial" panose="020B0604020202020204" pitchFamily="34" charset="0"/>
              </a:endParaRPr>
            </a:p>
          </p:txBody>
        </p:sp>
        <p:sp>
          <p:nvSpPr>
            <p:cNvPr id="543" name="文本框 1"/>
            <p:cNvSpPr txBox="1"/>
            <p:nvPr/>
          </p:nvSpPr>
          <p:spPr>
            <a:xfrm>
              <a:off x="6291627" y="3451750"/>
              <a:ext cx="1157999" cy="1101022"/>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更改文字</a:t>
              </a:r>
            </a:p>
          </p:txBody>
        </p:sp>
      </p:grpSp>
      <p:sp>
        <p:nvSpPr>
          <p:cNvPr id="49" name="任意多边形 48"/>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51"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52" name="组合 51"/>
          <p:cNvGrpSpPr/>
          <p:nvPr/>
        </p:nvGrpSpPr>
        <p:grpSpPr>
          <a:xfrm>
            <a:off x="-162176" y="454784"/>
            <a:ext cx="989813" cy="106307"/>
            <a:chOff x="-123241" y="341172"/>
            <a:chExt cx="742543" cy="79750"/>
          </a:xfrm>
        </p:grpSpPr>
        <p:cxnSp>
          <p:nvCxnSpPr>
            <p:cNvPr id="53" name="直接连接符 52"/>
            <p:cNvCxnSpPr>
              <a:endCxn id="5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22" presetClass="entr" presetSubtype="8"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left)">
                                      <p:cBhvr>
                                        <p:cTn id="14" dur="500"/>
                                        <p:tgtEl>
                                          <p:spTgt spid="5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childTnLst>
                          </p:cTn>
                        </p:par>
                        <p:par>
                          <p:cTn id="19" fill="hold">
                            <p:stCondLst>
                              <p:cond delay="1500"/>
                            </p:stCondLst>
                            <p:childTnLst>
                              <p:par>
                                <p:cTn id="20" presetID="23" presetClass="entr" presetSubtype="528" fill="hold" nodeType="afterEffect">
                                  <p:stCondLst>
                                    <p:cond delay="0"/>
                                  </p:stCondLst>
                                  <p:childTnLst>
                                    <p:set>
                                      <p:cBhvr>
                                        <p:cTn id="21" dur="1" fill="hold">
                                          <p:stCondLst>
                                            <p:cond delay="0"/>
                                          </p:stCondLst>
                                        </p:cTn>
                                        <p:tgtEl>
                                          <p:spTgt spid="541"/>
                                        </p:tgtEl>
                                        <p:attrNameLst>
                                          <p:attrName>style.visibility</p:attrName>
                                        </p:attrNameLst>
                                      </p:cBhvr>
                                      <p:to>
                                        <p:strVal val="visible"/>
                                      </p:to>
                                    </p:set>
                                    <p:anim calcmode="lin" valueType="num">
                                      <p:cBhvr>
                                        <p:cTn id="22" dur="350" fill="hold"/>
                                        <p:tgtEl>
                                          <p:spTgt spid="541"/>
                                        </p:tgtEl>
                                        <p:attrNameLst>
                                          <p:attrName>ppt_w</p:attrName>
                                        </p:attrNameLst>
                                      </p:cBhvr>
                                      <p:tavLst>
                                        <p:tav tm="0">
                                          <p:val>
                                            <p:fltVal val="0"/>
                                          </p:val>
                                        </p:tav>
                                        <p:tav tm="100000">
                                          <p:val>
                                            <p:strVal val="#ppt_w"/>
                                          </p:val>
                                        </p:tav>
                                      </p:tavLst>
                                    </p:anim>
                                    <p:anim calcmode="lin" valueType="num">
                                      <p:cBhvr>
                                        <p:cTn id="23" dur="350" fill="hold"/>
                                        <p:tgtEl>
                                          <p:spTgt spid="541"/>
                                        </p:tgtEl>
                                        <p:attrNameLst>
                                          <p:attrName>ppt_h</p:attrName>
                                        </p:attrNameLst>
                                      </p:cBhvr>
                                      <p:tavLst>
                                        <p:tav tm="0">
                                          <p:val>
                                            <p:fltVal val="0"/>
                                          </p:val>
                                        </p:tav>
                                        <p:tav tm="100000">
                                          <p:val>
                                            <p:strVal val="#ppt_h"/>
                                          </p:val>
                                        </p:tav>
                                      </p:tavLst>
                                    </p:anim>
                                    <p:anim calcmode="lin" valueType="num">
                                      <p:cBhvr>
                                        <p:cTn id="24" dur="350" fill="hold"/>
                                        <p:tgtEl>
                                          <p:spTgt spid="541"/>
                                        </p:tgtEl>
                                        <p:attrNameLst>
                                          <p:attrName>ppt_x</p:attrName>
                                        </p:attrNameLst>
                                      </p:cBhvr>
                                      <p:tavLst>
                                        <p:tav tm="0">
                                          <p:val>
                                            <p:fltVal val="0.5"/>
                                          </p:val>
                                        </p:tav>
                                        <p:tav tm="100000">
                                          <p:val>
                                            <p:strVal val="#ppt_x"/>
                                          </p:val>
                                        </p:tav>
                                      </p:tavLst>
                                    </p:anim>
                                    <p:anim calcmode="lin" valueType="num">
                                      <p:cBhvr>
                                        <p:cTn id="25" dur="350" fill="hold"/>
                                        <p:tgtEl>
                                          <p:spTgt spid="541"/>
                                        </p:tgtEl>
                                        <p:attrNameLst>
                                          <p:attrName>ppt_y</p:attrName>
                                        </p:attrNameLst>
                                      </p:cBhvr>
                                      <p:tavLst>
                                        <p:tav tm="0">
                                          <p:val>
                                            <p:fltVal val="0.5"/>
                                          </p:val>
                                        </p:tav>
                                        <p:tav tm="100000">
                                          <p:val>
                                            <p:strVal val="#ppt_y"/>
                                          </p:val>
                                        </p:tav>
                                      </p:tavLst>
                                    </p:anim>
                                  </p:childTnLst>
                                </p:cTn>
                              </p:par>
                              <p:par>
                                <p:cTn id="26" presetID="2" presetClass="entr" presetSubtype="1" fill="hold" nodeType="withEffect">
                                  <p:stCondLst>
                                    <p:cond delay="750"/>
                                  </p:stCondLst>
                                  <p:childTnLst>
                                    <p:set>
                                      <p:cBhvr>
                                        <p:cTn id="27" dur="1" fill="hold">
                                          <p:stCondLst>
                                            <p:cond delay="0"/>
                                          </p:stCondLst>
                                        </p:cTn>
                                        <p:tgtEl>
                                          <p:spTgt spid="511"/>
                                        </p:tgtEl>
                                        <p:attrNameLst>
                                          <p:attrName>style.visibility</p:attrName>
                                        </p:attrNameLst>
                                      </p:cBhvr>
                                      <p:to>
                                        <p:strVal val="visible"/>
                                      </p:to>
                                    </p:set>
                                    <p:anim calcmode="lin" valueType="num">
                                      <p:cBhvr additive="base">
                                        <p:cTn id="28" dur="250" fill="hold"/>
                                        <p:tgtEl>
                                          <p:spTgt spid="511"/>
                                        </p:tgtEl>
                                        <p:attrNameLst>
                                          <p:attrName>ppt_x</p:attrName>
                                        </p:attrNameLst>
                                      </p:cBhvr>
                                      <p:tavLst>
                                        <p:tav tm="0">
                                          <p:val>
                                            <p:strVal val="#ppt_x"/>
                                          </p:val>
                                        </p:tav>
                                        <p:tav tm="100000">
                                          <p:val>
                                            <p:strVal val="#ppt_x"/>
                                          </p:val>
                                        </p:tav>
                                      </p:tavLst>
                                    </p:anim>
                                    <p:anim calcmode="lin" valueType="num">
                                      <p:cBhvr additive="base">
                                        <p:cTn id="29" dur="250" fill="hold"/>
                                        <p:tgtEl>
                                          <p:spTgt spid="511"/>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2" presetClass="entr" presetSubtype="2" fill="hold" nodeType="afterEffect">
                                  <p:stCondLst>
                                    <p:cond delay="250"/>
                                  </p:stCondLst>
                                  <p:childTnLst>
                                    <p:set>
                                      <p:cBhvr>
                                        <p:cTn id="32" dur="1" fill="hold">
                                          <p:stCondLst>
                                            <p:cond delay="0"/>
                                          </p:stCondLst>
                                        </p:cTn>
                                        <p:tgtEl>
                                          <p:spTgt spid="505"/>
                                        </p:tgtEl>
                                        <p:attrNameLst>
                                          <p:attrName>style.visibility</p:attrName>
                                        </p:attrNameLst>
                                      </p:cBhvr>
                                      <p:to>
                                        <p:strVal val="visible"/>
                                      </p:to>
                                    </p:set>
                                    <p:animEffect transition="in" filter="wipe(right)">
                                      <p:cBhvr>
                                        <p:cTn id="33" dur="500"/>
                                        <p:tgtEl>
                                          <p:spTgt spid="505"/>
                                        </p:tgtEl>
                                      </p:cBhvr>
                                    </p:animEffect>
                                  </p:childTnLst>
                                </p:cTn>
                              </p:par>
                            </p:childTnLst>
                          </p:cTn>
                        </p:par>
                        <p:par>
                          <p:cTn id="34" fill="hold">
                            <p:stCondLst>
                              <p:cond delay="2750"/>
                            </p:stCondLst>
                            <p:childTnLst>
                              <p:par>
                                <p:cTn id="35" presetID="22" presetClass="entr" presetSubtype="2" fill="hold" grpId="0" nodeType="afterEffect">
                                  <p:stCondLst>
                                    <p:cond delay="0"/>
                                  </p:stCondLst>
                                  <p:childTnLst>
                                    <p:set>
                                      <p:cBhvr>
                                        <p:cTn id="36" dur="1" fill="hold">
                                          <p:stCondLst>
                                            <p:cond delay="0"/>
                                          </p:stCondLst>
                                        </p:cTn>
                                        <p:tgtEl>
                                          <p:spTgt spid="526"/>
                                        </p:tgtEl>
                                        <p:attrNameLst>
                                          <p:attrName>style.visibility</p:attrName>
                                        </p:attrNameLst>
                                      </p:cBhvr>
                                      <p:to>
                                        <p:strVal val="visible"/>
                                      </p:to>
                                    </p:set>
                                    <p:animEffect transition="in" filter="wipe(right)">
                                      <p:cBhvr>
                                        <p:cTn id="37" dur="500"/>
                                        <p:tgtEl>
                                          <p:spTgt spid="5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27"/>
                                        </p:tgtEl>
                                        <p:attrNameLst>
                                          <p:attrName>style.visibility</p:attrName>
                                        </p:attrNameLst>
                                      </p:cBhvr>
                                      <p:to>
                                        <p:strVal val="visible"/>
                                      </p:to>
                                    </p:set>
                                    <p:animEffect transition="in" filter="wipe(right)">
                                      <p:cBhvr>
                                        <p:cTn id="40" dur="500"/>
                                        <p:tgtEl>
                                          <p:spTgt spid="527"/>
                                        </p:tgtEl>
                                      </p:cBhvr>
                                    </p:animEffect>
                                  </p:childTnLst>
                                </p:cTn>
                              </p:par>
                            </p:childTnLst>
                          </p:cTn>
                        </p:par>
                        <p:par>
                          <p:cTn id="41" fill="hold">
                            <p:stCondLst>
                              <p:cond delay="3250"/>
                            </p:stCondLst>
                            <p:childTnLst>
                              <p:par>
                                <p:cTn id="42" presetID="2" presetClass="entr" presetSubtype="2" fill="hold" nodeType="afterEffect">
                                  <p:stCondLst>
                                    <p:cond delay="250"/>
                                  </p:stCondLst>
                                  <p:childTnLst>
                                    <p:set>
                                      <p:cBhvr>
                                        <p:cTn id="43" dur="1" fill="hold">
                                          <p:stCondLst>
                                            <p:cond delay="0"/>
                                          </p:stCondLst>
                                        </p:cTn>
                                        <p:tgtEl>
                                          <p:spTgt spid="508"/>
                                        </p:tgtEl>
                                        <p:attrNameLst>
                                          <p:attrName>style.visibility</p:attrName>
                                        </p:attrNameLst>
                                      </p:cBhvr>
                                      <p:to>
                                        <p:strVal val="visible"/>
                                      </p:to>
                                    </p:set>
                                    <p:anim calcmode="lin" valueType="num">
                                      <p:cBhvr additive="base">
                                        <p:cTn id="44" dur="250" fill="hold"/>
                                        <p:tgtEl>
                                          <p:spTgt spid="508"/>
                                        </p:tgtEl>
                                        <p:attrNameLst>
                                          <p:attrName>ppt_x</p:attrName>
                                        </p:attrNameLst>
                                      </p:cBhvr>
                                      <p:tavLst>
                                        <p:tav tm="0">
                                          <p:val>
                                            <p:strVal val="1+#ppt_w/2"/>
                                          </p:val>
                                        </p:tav>
                                        <p:tav tm="100000">
                                          <p:val>
                                            <p:strVal val="#ppt_x"/>
                                          </p:val>
                                        </p:tav>
                                      </p:tavLst>
                                    </p:anim>
                                    <p:anim calcmode="lin" valueType="num">
                                      <p:cBhvr additive="base">
                                        <p:cTn id="45" dur="250" fill="hold"/>
                                        <p:tgtEl>
                                          <p:spTgt spid="508"/>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538"/>
                                        </p:tgtEl>
                                        <p:attrNameLst>
                                          <p:attrName>style.visibility</p:attrName>
                                        </p:attrNameLst>
                                      </p:cBhvr>
                                      <p:to>
                                        <p:strVal val="visible"/>
                                      </p:to>
                                    </p:set>
                                    <p:animEffect transition="in" filter="wipe(left)">
                                      <p:cBhvr>
                                        <p:cTn id="49" dur="500"/>
                                        <p:tgtEl>
                                          <p:spTgt spid="538"/>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532"/>
                                        </p:tgtEl>
                                        <p:attrNameLst>
                                          <p:attrName>style.visibility</p:attrName>
                                        </p:attrNameLst>
                                      </p:cBhvr>
                                      <p:to>
                                        <p:strVal val="visible"/>
                                      </p:to>
                                    </p:set>
                                    <p:animEffect transition="in" filter="wipe(left)">
                                      <p:cBhvr>
                                        <p:cTn id="53" dur="500"/>
                                        <p:tgtEl>
                                          <p:spTgt spid="5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33"/>
                                        </p:tgtEl>
                                        <p:attrNameLst>
                                          <p:attrName>style.visibility</p:attrName>
                                        </p:attrNameLst>
                                      </p:cBhvr>
                                      <p:to>
                                        <p:strVal val="visible"/>
                                      </p:to>
                                    </p:set>
                                    <p:animEffect transition="in" filter="wipe(left)">
                                      <p:cBhvr>
                                        <p:cTn id="56" dur="500"/>
                                        <p:tgtEl>
                                          <p:spTgt spid="533"/>
                                        </p:tgtEl>
                                      </p:cBhvr>
                                    </p:animEffect>
                                  </p:childTnLst>
                                </p:cTn>
                              </p:par>
                            </p:childTnLst>
                          </p:cTn>
                        </p:par>
                        <p:par>
                          <p:cTn id="57" fill="hold">
                            <p:stCondLst>
                              <p:cond delay="5000"/>
                            </p:stCondLst>
                            <p:childTnLst>
                              <p:par>
                                <p:cTn id="58" presetID="2" presetClass="entr" presetSubtype="2" fill="hold" nodeType="afterEffect">
                                  <p:stCondLst>
                                    <p:cond delay="250"/>
                                  </p:stCondLst>
                                  <p:childTnLst>
                                    <p:set>
                                      <p:cBhvr>
                                        <p:cTn id="59" dur="1" fill="hold">
                                          <p:stCondLst>
                                            <p:cond delay="0"/>
                                          </p:stCondLst>
                                        </p:cTn>
                                        <p:tgtEl>
                                          <p:spTgt spid="514"/>
                                        </p:tgtEl>
                                        <p:attrNameLst>
                                          <p:attrName>style.visibility</p:attrName>
                                        </p:attrNameLst>
                                      </p:cBhvr>
                                      <p:to>
                                        <p:strVal val="visible"/>
                                      </p:to>
                                    </p:set>
                                    <p:anim calcmode="lin" valueType="num">
                                      <p:cBhvr additive="base">
                                        <p:cTn id="60" dur="250" fill="hold"/>
                                        <p:tgtEl>
                                          <p:spTgt spid="514"/>
                                        </p:tgtEl>
                                        <p:attrNameLst>
                                          <p:attrName>ppt_x</p:attrName>
                                        </p:attrNameLst>
                                      </p:cBhvr>
                                      <p:tavLst>
                                        <p:tav tm="0">
                                          <p:val>
                                            <p:strVal val="1+#ppt_w/2"/>
                                          </p:val>
                                        </p:tav>
                                        <p:tav tm="100000">
                                          <p:val>
                                            <p:strVal val="#ppt_x"/>
                                          </p:val>
                                        </p:tav>
                                      </p:tavLst>
                                    </p:anim>
                                    <p:anim calcmode="lin" valueType="num">
                                      <p:cBhvr additive="base">
                                        <p:cTn id="61" dur="250" fill="hold"/>
                                        <p:tgtEl>
                                          <p:spTgt spid="514"/>
                                        </p:tgtEl>
                                        <p:attrNameLst>
                                          <p:attrName>ppt_y</p:attrName>
                                        </p:attrNameLst>
                                      </p:cBhvr>
                                      <p:tavLst>
                                        <p:tav tm="0">
                                          <p:val>
                                            <p:strVal val="#ppt_y"/>
                                          </p:val>
                                        </p:tav>
                                        <p:tav tm="100000">
                                          <p:val>
                                            <p:strVal val="#ppt_y"/>
                                          </p:val>
                                        </p:tav>
                                      </p:tavLst>
                                    </p:anim>
                                  </p:childTnLst>
                                </p:cTn>
                              </p:par>
                            </p:childTnLst>
                          </p:cTn>
                        </p:par>
                        <p:par>
                          <p:cTn id="62" fill="hold">
                            <p:stCondLst>
                              <p:cond delay="5750"/>
                            </p:stCondLst>
                            <p:childTnLst>
                              <p:par>
                                <p:cTn id="63" presetID="22" presetClass="entr" presetSubtype="8" fill="hold" nodeType="afterEffect">
                                  <p:stCondLst>
                                    <p:cond delay="0"/>
                                  </p:stCondLst>
                                  <p:childTnLst>
                                    <p:set>
                                      <p:cBhvr>
                                        <p:cTn id="64" dur="1" fill="hold">
                                          <p:stCondLst>
                                            <p:cond delay="0"/>
                                          </p:stCondLst>
                                        </p:cTn>
                                        <p:tgtEl>
                                          <p:spTgt spid="501"/>
                                        </p:tgtEl>
                                        <p:attrNameLst>
                                          <p:attrName>style.visibility</p:attrName>
                                        </p:attrNameLst>
                                      </p:cBhvr>
                                      <p:to>
                                        <p:strVal val="visible"/>
                                      </p:to>
                                    </p:set>
                                    <p:animEffect transition="in" filter="wipe(left)">
                                      <p:cBhvr>
                                        <p:cTn id="65" dur="500"/>
                                        <p:tgtEl>
                                          <p:spTgt spid="501"/>
                                        </p:tgtEl>
                                      </p:cBhvr>
                                    </p:animEffect>
                                  </p:childTnLst>
                                </p:cTn>
                              </p:par>
                            </p:childTnLst>
                          </p:cTn>
                        </p:par>
                        <p:par>
                          <p:cTn id="66" fill="hold">
                            <p:stCondLst>
                              <p:cond delay="6250"/>
                            </p:stCondLst>
                            <p:childTnLst>
                              <p:par>
                                <p:cTn id="67" presetID="22" presetClass="entr" presetSubtype="8" fill="hold" grpId="0" nodeType="afterEffect">
                                  <p:stCondLst>
                                    <p:cond delay="0"/>
                                  </p:stCondLst>
                                  <p:childTnLst>
                                    <p:set>
                                      <p:cBhvr>
                                        <p:cTn id="68" dur="1" fill="hold">
                                          <p:stCondLst>
                                            <p:cond delay="0"/>
                                          </p:stCondLst>
                                        </p:cTn>
                                        <p:tgtEl>
                                          <p:spTgt spid="534"/>
                                        </p:tgtEl>
                                        <p:attrNameLst>
                                          <p:attrName>style.visibility</p:attrName>
                                        </p:attrNameLst>
                                      </p:cBhvr>
                                      <p:to>
                                        <p:strVal val="visible"/>
                                      </p:to>
                                    </p:set>
                                    <p:animEffect transition="in" filter="wipe(left)">
                                      <p:cBhvr>
                                        <p:cTn id="69" dur="500"/>
                                        <p:tgtEl>
                                          <p:spTgt spid="53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35"/>
                                        </p:tgtEl>
                                        <p:attrNameLst>
                                          <p:attrName>style.visibility</p:attrName>
                                        </p:attrNameLst>
                                      </p:cBhvr>
                                      <p:to>
                                        <p:strVal val="visible"/>
                                      </p:to>
                                    </p:set>
                                    <p:animEffect transition="in" filter="wipe(left)">
                                      <p:cBhvr>
                                        <p:cTn id="72" dur="500"/>
                                        <p:tgtEl>
                                          <p:spTgt spid="535"/>
                                        </p:tgtEl>
                                      </p:cBhvr>
                                    </p:animEffect>
                                  </p:childTnLst>
                                </p:cTn>
                              </p:par>
                            </p:childTnLst>
                          </p:cTn>
                        </p:par>
                        <p:par>
                          <p:cTn id="73" fill="hold">
                            <p:stCondLst>
                              <p:cond delay="6750"/>
                            </p:stCondLst>
                            <p:childTnLst>
                              <p:par>
                                <p:cTn id="74" presetID="2" presetClass="entr" presetSubtype="4" fill="hold" nodeType="afterEffect">
                                  <p:stCondLst>
                                    <p:cond delay="250"/>
                                  </p:stCondLst>
                                  <p:childTnLst>
                                    <p:set>
                                      <p:cBhvr>
                                        <p:cTn id="75" dur="1" fill="hold">
                                          <p:stCondLst>
                                            <p:cond delay="0"/>
                                          </p:stCondLst>
                                        </p:cTn>
                                        <p:tgtEl>
                                          <p:spTgt spid="523"/>
                                        </p:tgtEl>
                                        <p:attrNameLst>
                                          <p:attrName>style.visibility</p:attrName>
                                        </p:attrNameLst>
                                      </p:cBhvr>
                                      <p:to>
                                        <p:strVal val="visible"/>
                                      </p:to>
                                    </p:set>
                                    <p:anim calcmode="lin" valueType="num">
                                      <p:cBhvr additive="base">
                                        <p:cTn id="76" dur="250" fill="hold"/>
                                        <p:tgtEl>
                                          <p:spTgt spid="523"/>
                                        </p:tgtEl>
                                        <p:attrNameLst>
                                          <p:attrName>ppt_x</p:attrName>
                                        </p:attrNameLst>
                                      </p:cBhvr>
                                      <p:tavLst>
                                        <p:tav tm="0">
                                          <p:val>
                                            <p:strVal val="#ppt_x"/>
                                          </p:val>
                                        </p:tav>
                                        <p:tav tm="100000">
                                          <p:val>
                                            <p:strVal val="#ppt_x"/>
                                          </p:val>
                                        </p:tav>
                                      </p:tavLst>
                                    </p:anim>
                                    <p:anim calcmode="lin" valueType="num">
                                      <p:cBhvr additive="base">
                                        <p:cTn id="77" dur="250" fill="hold"/>
                                        <p:tgtEl>
                                          <p:spTgt spid="523"/>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502"/>
                                        </p:tgtEl>
                                        <p:attrNameLst>
                                          <p:attrName>style.visibility</p:attrName>
                                        </p:attrNameLst>
                                      </p:cBhvr>
                                      <p:to>
                                        <p:strVal val="visible"/>
                                      </p:to>
                                    </p:set>
                                    <p:animEffect transition="in" filter="wipe(left)">
                                      <p:cBhvr>
                                        <p:cTn id="81" dur="500"/>
                                        <p:tgtEl>
                                          <p:spTgt spid="502"/>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536"/>
                                        </p:tgtEl>
                                        <p:attrNameLst>
                                          <p:attrName>style.visibility</p:attrName>
                                        </p:attrNameLst>
                                      </p:cBhvr>
                                      <p:to>
                                        <p:strVal val="visible"/>
                                      </p:to>
                                    </p:set>
                                    <p:animEffect transition="in" filter="wipe(left)">
                                      <p:cBhvr>
                                        <p:cTn id="85" dur="500"/>
                                        <p:tgtEl>
                                          <p:spTgt spid="53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37"/>
                                        </p:tgtEl>
                                        <p:attrNameLst>
                                          <p:attrName>style.visibility</p:attrName>
                                        </p:attrNameLst>
                                      </p:cBhvr>
                                      <p:to>
                                        <p:strVal val="visible"/>
                                      </p:to>
                                    </p:set>
                                    <p:animEffect transition="in" filter="wipe(left)">
                                      <p:cBhvr>
                                        <p:cTn id="88" dur="500"/>
                                        <p:tgtEl>
                                          <p:spTgt spid="537"/>
                                        </p:tgtEl>
                                      </p:cBhvr>
                                    </p:animEffect>
                                  </p:childTnLst>
                                </p:cTn>
                              </p:par>
                            </p:childTnLst>
                          </p:cTn>
                        </p:par>
                        <p:par>
                          <p:cTn id="89" fill="hold">
                            <p:stCondLst>
                              <p:cond delay="8500"/>
                            </p:stCondLst>
                            <p:childTnLst>
                              <p:par>
                                <p:cTn id="90" presetID="2" presetClass="entr" presetSubtype="8" fill="hold" nodeType="afterEffect">
                                  <p:stCondLst>
                                    <p:cond delay="250"/>
                                  </p:stCondLst>
                                  <p:childTnLst>
                                    <p:set>
                                      <p:cBhvr>
                                        <p:cTn id="91" dur="1" fill="hold">
                                          <p:stCondLst>
                                            <p:cond delay="0"/>
                                          </p:stCondLst>
                                        </p:cTn>
                                        <p:tgtEl>
                                          <p:spTgt spid="517"/>
                                        </p:tgtEl>
                                        <p:attrNameLst>
                                          <p:attrName>style.visibility</p:attrName>
                                        </p:attrNameLst>
                                      </p:cBhvr>
                                      <p:to>
                                        <p:strVal val="visible"/>
                                      </p:to>
                                    </p:set>
                                    <p:anim calcmode="lin" valueType="num">
                                      <p:cBhvr additive="base">
                                        <p:cTn id="92" dur="250" fill="hold"/>
                                        <p:tgtEl>
                                          <p:spTgt spid="517"/>
                                        </p:tgtEl>
                                        <p:attrNameLst>
                                          <p:attrName>ppt_x</p:attrName>
                                        </p:attrNameLst>
                                      </p:cBhvr>
                                      <p:tavLst>
                                        <p:tav tm="0">
                                          <p:val>
                                            <p:strVal val="0-#ppt_w/2"/>
                                          </p:val>
                                        </p:tav>
                                        <p:tav tm="100000">
                                          <p:val>
                                            <p:strVal val="#ppt_x"/>
                                          </p:val>
                                        </p:tav>
                                      </p:tavLst>
                                    </p:anim>
                                    <p:anim calcmode="lin" valueType="num">
                                      <p:cBhvr additive="base">
                                        <p:cTn id="93" dur="250" fill="hold"/>
                                        <p:tgtEl>
                                          <p:spTgt spid="517"/>
                                        </p:tgtEl>
                                        <p:attrNameLst>
                                          <p:attrName>ppt_y</p:attrName>
                                        </p:attrNameLst>
                                      </p:cBhvr>
                                      <p:tavLst>
                                        <p:tav tm="0">
                                          <p:val>
                                            <p:strVal val="#ppt_y"/>
                                          </p:val>
                                        </p:tav>
                                        <p:tav tm="100000">
                                          <p:val>
                                            <p:strVal val="#ppt_y"/>
                                          </p:val>
                                        </p:tav>
                                      </p:tavLst>
                                    </p:anim>
                                  </p:childTnLst>
                                </p:cTn>
                              </p:par>
                            </p:childTnLst>
                          </p:cTn>
                        </p:par>
                        <p:par>
                          <p:cTn id="94" fill="hold">
                            <p:stCondLst>
                              <p:cond delay="9250"/>
                            </p:stCondLst>
                            <p:childTnLst>
                              <p:par>
                                <p:cTn id="95" presetID="22" presetClass="entr" presetSubtype="2" fill="hold" nodeType="afterEffect">
                                  <p:stCondLst>
                                    <p:cond delay="0"/>
                                  </p:stCondLst>
                                  <p:childTnLst>
                                    <p:set>
                                      <p:cBhvr>
                                        <p:cTn id="96" dur="1" fill="hold">
                                          <p:stCondLst>
                                            <p:cond delay="0"/>
                                          </p:stCondLst>
                                        </p:cTn>
                                        <p:tgtEl>
                                          <p:spTgt spid="503"/>
                                        </p:tgtEl>
                                        <p:attrNameLst>
                                          <p:attrName>style.visibility</p:attrName>
                                        </p:attrNameLst>
                                      </p:cBhvr>
                                      <p:to>
                                        <p:strVal val="visible"/>
                                      </p:to>
                                    </p:set>
                                    <p:animEffect transition="in" filter="wipe(right)">
                                      <p:cBhvr>
                                        <p:cTn id="97" dur="250"/>
                                        <p:tgtEl>
                                          <p:spTgt spid="503"/>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530"/>
                                        </p:tgtEl>
                                        <p:attrNameLst>
                                          <p:attrName>style.visibility</p:attrName>
                                        </p:attrNameLst>
                                      </p:cBhvr>
                                      <p:to>
                                        <p:strVal val="visible"/>
                                      </p:to>
                                    </p:set>
                                    <p:animEffect transition="in" filter="wipe(right)">
                                      <p:cBhvr>
                                        <p:cTn id="101" dur="500"/>
                                        <p:tgtEl>
                                          <p:spTgt spid="530"/>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31"/>
                                        </p:tgtEl>
                                        <p:attrNameLst>
                                          <p:attrName>style.visibility</p:attrName>
                                        </p:attrNameLst>
                                      </p:cBhvr>
                                      <p:to>
                                        <p:strVal val="visible"/>
                                      </p:to>
                                    </p:set>
                                    <p:animEffect transition="in" filter="wipe(right)">
                                      <p:cBhvr>
                                        <p:cTn id="104" dur="500"/>
                                        <p:tgtEl>
                                          <p:spTgt spid="531"/>
                                        </p:tgtEl>
                                      </p:cBhvr>
                                    </p:animEffect>
                                  </p:childTnLst>
                                </p:cTn>
                              </p:par>
                            </p:childTnLst>
                          </p:cTn>
                        </p:par>
                        <p:par>
                          <p:cTn id="105" fill="hold">
                            <p:stCondLst>
                              <p:cond delay="10250"/>
                            </p:stCondLst>
                            <p:childTnLst>
                              <p:par>
                                <p:cTn id="106" presetID="2" presetClass="entr" presetSubtype="8" fill="hold" nodeType="afterEffect">
                                  <p:stCondLst>
                                    <p:cond delay="250"/>
                                  </p:stCondLst>
                                  <p:childTnLst>
                                    <p:set>
                                      <p:cBhvr>
                                        <p:cTn id="107" dur="1" fill="hold">
                                          <p:stCondLst>
                                            <p:cond delay="0"/>
                                          </p:stCondLst>
                                        </p:cTn>
                                        <p:tgtEl>
                                          <p:spTgt spid="520"/>
                                        </p:tgtEl>
                                        <p:attrNameLst>
                                          <p:attrName>style.visibility</p:attrName>
                                        </p:attrNameLst>
                                      </p:cBhvr>
                                      <p:to>
                                        <p:strVal val="visible"/>
                                      </p:to>
                                    </p:set>
                                    <p:anim calcmode="lin" valueType="num">
                                      <p:cBhvr additive="base">
                                        <p:cTn id="108" dur="250" fill="hold"/>
                                        <p:tgtEl>
                                          <p:spTgt spid="520"/>
                                        </p:tgtEl>
                                        <p:attrNameLst>
                                          <p:attrName>ppt_x</p:attrName>
                                        </p:attrNameLst>
                                      </p:cBhvr>
                                      <p:tavLst>
                                        <p:tav tm="0">
                                          <p:val>
                                            <p:strVal val="0-#ppt_w/2"/>
                                          </p:val>
                                        </p:tav>
                                        <p:tav tm="100000">
                                          <p:val>
                                            <p:strVal val="#ppt_x"/>
                                          </p:val>
                                        </p:tav>
                                      </p:tavLst>
                                    </p:anim>
                                    <p:anim calcmode="lin" valueType="num">
                                      <p:cBhvr additive="base">
                                        <p:cTn id="109" dur="250" fill="hold"/>
                                        <p:tgtEl>
                                          <p:spTgt spid="520"/>
                                        </p:tgtEl>
                                        <p:attrNameLst>
                                          <p:attrName>ppt_y</p:attrName>
                                        </p:attrNameLst>
                                      </p:cBhvr>
                                      <p:tavLst>
                                        <p:tav tm="0">
                                          <p:val>
                                            <p:strVal val="#ppt_y"/>
                                          </p:val>
                                        </p:tav>
                                        <p:tav tm="100000">
                                          <p:val>
                                            <p:strVal val="#ppt_y"/>
                                          </p:val>
                                        </p:tav>
                                      </p:tavLst>
                                    </p:anim>
                                  </p:childTnLst>
                                </p:cTn>
                              </p:par>
                            </p:childTnLst>
                          </p:cTn>
                        </p:par>
                        <p:par>
                          <p:cTn id="110" fill="hold">
                            <p:stCondLst>
                              <p:cond delay="11000"/>
                            </p:stCondLst>
                            <p:childTnLst>
                              <p:par>
                                <p:cTn id="111" presetID="22" presetClass="entr" presetSubtype="2" fill="hold" nodeType="afterEffect">
                                  <p:stCondLst>
                                    <p:cond delay="0"/>
                                  </p:stCondLst>
                                  <p:childTnLst>
                                    <p:set>
                                      <p:cBhvr>
                                        <p:cTn id="112" dur="1" fill="hold">
                                          <p:stCondLst>
                                            <p:cond delay="0"/>
                                          </p:stCondLst>
                                        </p:cTn>
                                        <p:tgtEl>
                                          <p:spTgt spid="504"/>
                                        </p:tgtEl>
                                        <p:attrNameLst>
                                          <p:attrName>style.visibility</p:attrName>
                                        </p:attrNameLst>
                                      </p:cBhvr>
                                      <p:to>
                                        <p:strVal val="visible"/>
                                      </p:to>
                                    </p:set>
                                    <p:animEffect transition="in" filter="wipe(right)">
                                      <p:cBhvr>
                                        <p:cTn id="113" dur="250"/>
                                        <p:tgtEl>
                                          <p:spTgt spid="504"/>
                                        </p:tgtEl>
                                      </p:cBhvr>
                                    </p:animEffect>
                                  </p:childTnLst>
                                </p:cTn>
                              </p:par>
                            </p:childTnLst>
                          </p:cTn>
                        </p:par>
                        <p:par>
                          <p:cTn id="114" fill="hold">
                            <p:stCondLst>
                              <p:cond delay="11500"/>
                            </p:stCondLst>
                            <p:childTnLst>
                              <p:par>
                                <p:cTn id="115" presetID="22" presetClass="entr" presetSubtype="2" fill="hold" grpId="0" nodeType="afterEffect">
                                  <p:stCondLst>
                                    <p:cond delay="0"/>
                                  </p:stCondLst>
                                  <p:childTnLst>
                                    <p:set>
                                      <p:cBhvr>
                                        <p:cTn id="116" dur="1" fill="hold">
                                          <p:stCondLst>
                                            <p:cond delay="0"/>
                                          </p:stCondLst>
                                        </p:cTn>
                                        <p:tgtEl>
                                          <p:spTgt spid="528"/>
                                        </p:tgtEl>
                                        <p:attrNameLst>
                                          <p:attrName>style.visibility</p:attrName>
                                        </p:attrNameLst>
                                      </p:cBhvr>
                                      <p:to>
                                        <p:strVal val="visible"/>
                                      </p:to>
                                    </p:set>
                                    <p:animEffect transition="in" filter="wipe(right)">
                                      <p:cBhvr>
                                        <p:cTn id="117" dur="500"/>
                                        <p:tgtEl>
                                          <p:spTgt spid="528"/>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9"/>
                                        </p:tgtEl>
                                        <p:attrNameLst>
                                          <p:attrName>style.visibility</p:attrName>
                                        </p:attrNameLst>
                                      </p:cBhvr>
                                      <p:to>
                                        <p:strVal val="visible"/>
                                      </p:to>
                                    </p:set>
                                    <p:animEffect transition="in" filter="wipe(right)">
                                      <p:cBhvr>
                                        <p:cTn id="120" dur="5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p:bldP spid="527" grpId="0"/>
      <p:bldP spid="528" grpId="0"/>
      <p:bldP spid="529" grpId="0"/>
      <p:bldP spid="530" grpId="0"/>
      <p:bldP spid="531" grpId="0"/>
      <p:bldP spid="532" grpId="0"/>
      <p:bldP spid="533" grpId="0"/>
      <p:bldP spid="534" grpId="0"/>
      <p:bldP spid="535" grpId="0"/>
      <p:bldP spid="536" grpId="0"/>
      <p:bldP spid="537" grpId="0"/>
      <p:bldP spid="49" grpId="0" bldLvl="0" animBg="1"/>
      <p:bldP spid="50" grpId="0"/>
      <p:bldP spid="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14"/>
          <p:cNvSpPr/>
          <p:nvPr>
            <p:custDataLst>
              <p:tags r:id="rId1"/>
            </p:custDataLst>
          </p:nvPr>
        </p:nvSpPr>
        <p:spPr>
          <a:xfrm flipV="1">
            <a:off x="1905" y="12700"/>
            <a:ext cx="12188825" cy="6847205"/>
          </a:xfrm>
          <a:prstGeom prst="rect">
            <a:avLst/>
          </a:prstGeom>
          <a:gradFill flip="none" rotWithShape="1">
            <a:gsLst>
              <a:gs pos="0">
                <a:schemeClr val="accent2"/>
              </a:gs>
              <a:gs pos="50000">
                <a:schemeClr val="accent1">
                  <a:shade val="67500"/>
                  <a:satMod val="115000"/>
                </a:schemeClr>
              </a:gs>
              <a:gs pos="100000">
                <a:schemeClr val="accent1">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45"/>
          <p:cNvSpPr txBox="1"/>
          <p:nvPr/>
        </p:nvSpPr>
        <p:spPr>
          <a:xfrm>
            <a:off x="5457170" y="2675766"/>
            <a:ext cx="1002030" cy="398780"/>
          </a:xfrm>
          <a:prstGeom prst="rect">
            <a:avLst/>
          </a:prstGeom>
          <a:noFill/>
          <a:effectLst/>
        </p:spPr>
        <p:txBody>
          <a:bodyPr wrap="none" rtlCol="0">
            <a:spAutoFit/>
          </a:bodyPr>
          <a:lstStyle/>
          <a:p>
            <a:pPr algn="l"/>
            <a:r>
              <a:rPr lang="en-US" altLang="zh-CN" sz="2000" dirty="0">
                <a:solidFill>
                  <a:schemeClr val="bg1"/>
                </a:solidFill>
                <a:latin typeface="Impact MT Std" pitchFamily="34" charset="0"/>
                <a:ea typeface="微软雅黑" panose="020B0503020204020204" pitchFamily="34" charset="-122"/>
              </a:rPr>
              <a:t>PART 03</a:t>
            </a:r>
          </a:p>
        </p:txBody>
      </p:sp>
      <p:sp>
        <p:nvSpPr>
          <p:cNvPr id="5" name="Rectangle 49"/>
          <p:cNvSpPr/>
          <p:nvPr/>
        </p:nvSpPr>
        <p:spPr>
          <a:xfrm>
            <a:off x="5457170" y="3016864"/>
            <a:ext cx="2880320" cy="613410"/>
          </a:xfrm>
          <a:prstGeom prst="rect">
            <a:avLst/>
          </a:prstGeom>
          <a:effectLst/>
        </p:spPr>
        <p:txBody>
          <a:bodyPr wrap="square">
            <a:spAutoFit/>
          </a:bodyPr>
          <a:lstStyle/>
          <a:p>
            <a:pPr marL="0" lvl="1" algn="l"/>
            <a:r>
              <a:rPr lang="zh-CN" altLang="en-US" sz="3200" b="1" dirty="0">
                <a:solidFill>
                  <a:schemeClr val="bg1"/>
                </a:solidFill>
                <a:latin typeface="微软雅黑" panose="020B0503020204020204" pitchFamily="34" charset="-122"/>
                <a:ea typeface="微软雅黑" panose="020B0503020204020204" pitchFamily="34" charset="-122"/>
              </a:rPr>
              <a:t>此处添加标题</a:t>
            </a:r>
          </a:p>
        </p:txBody>
      </p:sp>
      <p:sp>
        <p:nvSpPr>
          <p:cNvPr id="6" name="Rectangle 60"/>
          <p:cNvSpPr/>
          <p:nvPr/>
        </p:nvSpPr>
        <p:spPr>
          <a:xfrm>
            <a:off x="5457170" y="3650544"/>
            <a:ext cx="3456384" cy="603250"/>
          </a:xfrm>
          <a:prstGeom prst="rect">
            <a:avLst/>
          </a:prstGeom>
          <a:effectLst/>
        </p:spPr>
        <p:txBody>
          <a:bodyPr wrap="square">
            <a:spAutoFit/>
          </a:bodyPr>
          <a:lstStyle/>
          <a:p>
            <a:pPr algn="l">
              <a:lnSpc>
                <a:spcPct val="12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在此录入上述图表的描述说明，在此录入上述图表的描述说明文字信息。</a:t>
            </a:r>
          </a:p>
        </p:txBody>
      </p:sp>
      <p:cxnSp>
        <p:nvCxnSpPr>
          <p:cNvPr id="7" name="Straight Connector 2"/>
          <p:cNvCxnSpPr/>
          <p:nvPr/>
        </p:nvCxnSpPr>
        <p:spPr>
          <a:xfrm>
            <a:off x="5600680" y="3642182"/>
            <a:ext cx="2160240" cy="0"/>
          </a:xfrm>
          <a:prstGeom prst="line">
            <a:avLst/>
          </a:prstGeom>
          <a:ln w="9525">
            <a:solidFill>
              <a:schemeClr val="bg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8" name="图片 7" descr="121b87af493473a467132787859a62a6"/>
          <p:cNvPicPr>
            <a:picLocks noChangeAspect="1"/>
          </p:cNvPicPr>
          <p:nvPr/>
        </p:nvPicPr>
        <p:blipFill>
          <a:blip r:embed="rId4"/>
          <a:stretch>
            <a:fillRect/>
          </a:stretch>
        </p:blipFill>
        <p:spPr>
          <a:xfrm>
            <a:off x="3772535" y="2586990"/>
            <a:ext cx="1828165" cy="1828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2" presetClass="entr" presetSubtype="0" fill="hold" nodeType="withEffect">
                                  <p:stCondLst>
                                    <p:cond delay="27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1400005" y="1476466"/>
            <a:ext cx="2617140" cy="2889429"/>
            <a:chOff x="1144405" y="1477132"/>
            <a:chExt cx="2617788" cy="2889249"/>
          </a:xfrm>
        </p:grpSpPr>
        <p:sp>
          <p:nvSpPr>
            <p:cNvPr id="132142" name="Freeform 5"/>
            <p:cNvSpPr/>
            <p:nvPr/>
          </p:nvSpPr>
          <p:spPr bwMode="auto">
            <a:xfrm>
              <a:off x="1144405" y="1477132"/>
              <a:ext cx="2617788" cy="2889249"/>
            </a:xfrm>
            <a:custGeom>
              <a:avLst/>
              <a:gdLst>
                <a:gd name="T0" fmla="*/ 897635 w 697"/>
                <a:gd name="T1" fmla="*/ 2889249 h 767"/>
                <a:gd name="T2" fmla="*/ 796228 w 697"/>
                <a:gd name="T3" fmla="*/ 2885482 h 767"/>
                <a:gd name="T4" fmla="*/ 15023 w 697"/>
                <a:gd name="T5" fmla="*/ 1337266 h 767"/>
                <a:gd name="T6" fmla="*/ 120185 w 697"/>
                <a:gd name="T7" fmla="*/ 1186589 h 767"/>
                <a:gd name="T8" fmla="*/ 1603724 w 697"/>
                <a:gd name="T9" fmla="*/ 1186589 h 767"/>
                <a:gd name="T10" fmla="*/ 2043152 w 697"/>
                <a:gd name="T11" fmla="*/ 342792 h 767"/>
                <a:gd name="T12" fmla="*/ 2328592 w 697"/>
                <a:gd name="T13" fmla="*/ 293822 h 767"/>
                <a:gd name="T14" fmla="*/ 2557695 w 697"/>
                <a:gd name="T15" fmla="*/ 775991 h 767"/>
                <a:gd name="T16" fmla="*/ 2399952 w 697"/>
                <a:gd name="T17" fmla="*/ 956805 h 767"/>
                <a:gd name="T18" fmla="*/ 1892920 w 697"/>
                <a:gd name="T19" fmla="*/ 964339 h 767"/>
                <a:gd name="T20" fmla="*/ 897635 w 697"/>
                <a:gd name="T21" fmla="*/ 2889249 h 7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43" name="Freeform 97"/>
            <p:cNvSpPr>
              <a:spLocks noChangeArrowheads="1"/>
            </p:cNvSpPr>
            <p:nvPr/>
          </p:nvSpPr>
          <p:spPr bwMode="auto">
            <a:xfrm>
              <a:off x="3188348" y="1989220"/>
              <a:ext cx="305987" cy="262662"/>
            </a:xfrm>
            <a:custGeom>
              <a:avLst/>
              <a:gdLst>
                <a:gd name="T0" fmla="*/ 141604 w 497"/>
                <a:gd name="T1" fmla="*/ 142429 h 426"/>
                <a:gd name="T2" fmla="*/ 141604 w 497"/>
                <a:gd name="T3" fmla="*/ 142429 h 426"/>
                <a:gd name="T4" fmla="*/ 168693 w 497"/>
                <a:gd name="T5" fmla="*/ 142429 h 426"/>
                <a:gd name="T6" fmla="*/ 168693 w 497"/>
                <a:gd name="T7" fmla="*/ 169559 h 426"/>
                <a:gd name="T8" fmla="*/ 305371 w 497"/>
                <a:gd name="T9" fmla="*/ 169559 h 426"/>
                <a:gd name="T10" fmla="*/ 299830 w 497"/>
                <a:gd name="T11" fmla="*/ 82005 h 426"/>
                <a:gd name="T12" fmla="*/ 272741 w 497"/>
                <a:gd name="T13" fmla="*/ 49326 h 426"/>
                <a:gd name="T14" fmla="*/ 223487 w 497"/>
                <a:gd name="T15" fmla="*/ 49326 h 426"/>
                <a:gd name="T16" fmla="*/ 207480 w 497"/>
                <a:gd name="T17" fmla="*/ 16648 h 426"/>
                <a:gd name="T18" fmla="*/ 184700 w 497"/>
                <a:gd name="T19" fmla="*/ 0 h 426"/>
                <a:gd name="T20" fmla="*/ 119440 w 497"/>
                <a:gd name="T21" fmla="*/ 0 h 426"/>
                <a:gd name="T22" fmla="*/ 103432 w 497"/>
                <a:gd name="T23" fmla="*/ 16648 h 426"/>
                <a:gd name="T24" fmla="*/ 81884 w 497"/>
                <a:gd name="T25" fmla="*/ 49326 h 426"/>
                <a:gd name="T26" fmla="*/ 32630 w 497"/>
                <a:gd name="T27" fmla="*/ 49326 h 426"/>
                <a:gd name="T28" fmla="*/ 5541 w 497"/>
                <a:gd name="T29" fmla="*/ 82005 h 426"/>
                <a:gd name="T30" fmla="*/ 0 w 497"/>
                <a:gd name="T31" fmla="*/ 169559 h 426"/>
                <a:gd name="T32" fmla="*/ 141604 w 497"/>
                <a:gd name="T33" fmla="*/ 169559 h 426"/>
                <a:gd name="T34" fmla="*/ 141604 w 497"/>
                <a:gd name="T35" fmla="*/ 142429 h 426"/>
                <a:gd name="T36" fmla="*/ 114514 w 497"/>
                <a:gd name="T37" fmla="*/ 32679 h 426"/>
                <a:gd name="T38" fmla="*/ 114514 w 497"/>
                <a:gd name="T39" fmla="*/ 32679 h 426"/>
                <a:gd name="T40" fmla="*/ 130522 w 497"/>
                <a:gd name="T41" fmla="*/ 22197 h 426"/>
                <a:gd name="T42" fmla="*/ 174850 w 497"/>
                <a:gd name="T43" fmla="*/ 22197 h 426"/>
                <a:gd name="T44" fmla="*/ 190241 w 497"/>
                <a:gd name="T45" fmla="*/ 32679 h 426"/>
                <a:gd name="T46" fmla="*/ 196398 w 497"/>
                <a:gd name="T47" fmla="*/ 49326 h 426"/>
                <a:gd name="T48" fmla="*/ 108973 w 497"/>
                <a:gd name="T49" fmla="*/ 49326 h 426"/>
                <a:gd name="T50" fmla="*/ 114514 w 497"/>
                <a:gd name="T51" fmla="*/ 32679 h 426"/>
                <a:gd name="T52" fmla="*/ 168693 w 497"/>
                <a:gd name="T53" fmla="*/ 218885 h 426"/>
                <a:gd name="T54" fmla="*/ 168693 w 497"/>
                <a:gd name="T55" fmla="*/ 218885 h 426"/>
                <a:gd name="T56" fmla="*/ 141604 w 497"/>
                <a:gd name="T57" fmla="*/ 218885 h 426"/>
                <a:gd name="T58" fmla="*/ 141604 w 497"/>
                <a:gd name="T59" fmla="*/ 186206 h 426"/>
                <a:gd name="T60" fmla="*/ 5541 w 497"/>
                <a:gd name="T61" fmla="*/ 186206 h 426"/>
                <a:gd name="T62" fmla="*/ 10466 w 497"/>
                <a:gd name="T63" fmla="*/ 234916 h 426"/>
                <a:gd name="T64" fmla="*/ 38171 w 497"/>
                <a:gd name="T65" fmla="*/ 262045 h 426"/>
                <a:gd name="T66" fmla="*/ 267200 w 497"/>
                <a:gd name="T67" fmla="*/ 262045 h 426"/>
                <a:gd name="T68" fmla="*/ 294289 w 497"/>
                <a:gd name="T69" fmla="*/ 234916 h 426"/>
                <a:gd name="T70" fmla="*/ 299830 w 497"/>
                <a:gd name="T71" fmla="*/ 186206 h 426"/>
                <a:gd name="T72" fmla="*/ 168693 w 497"/>
                <a:gd name="T73" fmla="*/ 186206 h 426"/>
                <a:gd name="T74" fmla="*/ 168693 w 497"/>
                <a:gd name="T75" fmla="*/ 218885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sp>
          <p:nvSpPr>
            <p:cNvPr id="132144" name="TextBox 46"/>
            <p:cNvSpPr txBox="1">
              <a:spLocks noChangeArrowheads="1"/>
            </p:cNvSpPr>
            <p:nvPr/>
          </p:nvSpPr>
          <p:spPr bwMode="auto">
            <a:xfrm>
              <a:off x="1280457" y="2842319"/>
              <a:ext cx="1437845" cy="35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6565" fontAlgn="auto">
                <a:spcAft>
                  <a:spcPts val="0"/>
                </a:spcAft>
                <a:buNone/>
                <a:defRPr/>
              </a:pPr>
              <a:r>
                <a:rPr lang="zh-CN" altLang="en-US" sz="1600" dirty="0">
                  <a:solidFill>
                    <a:srgbClr val="00152A"/>
                  </a:solidFill>
                  <a:ea typeface="微软雅黑" panose="020B0503020204020204" pitchFamily="34" charset="-122"/>
                </a:rPr>
                <a:t>输入标题</a:t>
              </a:r>
            </a:p>
          </p:txBody>
        </p:sp>
      </p:grpSp>
      <p:grpSp>
        <p:nvGrpSpPr>
          <p:cNvPr id="16" name="Group 15"/>
          <p:cNvGrpSpPr/>
          <p:nvPr/>
        </p:nvGrpSpPr>
        <p:grpSpPr bwMode="auto">
          <a:xfrm>
            <a:off x="9270477" y="4981887"/>
            <a:ext cx="2489355" cy="1091089"/>
            <a:chOff x="9017000" y="4981715"/>
            <a:chExt cx="2489798" cy="1091094"/>
          </a:xfrm>
        </p:grpSpPr>
        <p:grpSp>
          <p:nvGrpSpPr>
            <p:cNvPr id="132137" name="Group 5"/>
            <p:cNvGrpSpPr/>
            <p:nvPr/>
          </p:nvGrpSpPr>
          <p:grpSpPr bwMode="auto">
            <a:xfrm>
              <a:off x="9017000" y="4981715"/>
              <a:ext cx="2489798" cy="1091094"/>
              <a:chOff x="8742310" y="5011546"/>
              <a:chExt cx="2489798" cy="1091094"/>
            </a:xfrm>
          </p:grpSpPr>
          <p:sp>
            <p:nvSpPr>
              <p:cNvPr id="62" name="TextBox 61"/>
              <p:cNvSpPr txBox="1"/>
              <p:nvPr/>
            </p:nvSpPr>
            <p:spPr>
              <a:xfrm>
                <a:off x="9885122" y="5011546"/>
                <a:ext cx="995857" cy="352427"/>
              </a:xfrm>
              <a:prstGeom prst="rect">
                <a:avLst/>
              </a:prstGeom>
              <a:noFill/>
            </p:spPr>
            <p:txBody>
              <a:bodyPr wrap="none">
                <a:spAutoFit/>
              </a:bodyPr>
              <a:lstStyle/>
              <a:p>
                <a:pPr marL="0" indent="0" defTabSz="456565" fontAlgn="auto">
                  <a:spcAft>
                    <a:spcPts val="0"/>
                  </a:spcAft>
                  <a:buNone/>
                  <a:defRPr/>
                </a:pPr>
                <a:r>
                  <a:rPr lang="zh-CN" altLang="en-US" sz="1600" dirty="0">
                    <a:solidFill>
                      <a:srgbClr val="00152A"/>
                    </a:solidFill>
                    <a:ea typeface="微软雅黑" panose="020B0503020204020204" pitchFamily="34" charset="-122"/>
                  </a:rPr>
                  <a:t>输入标题</a:t>
                </a:r>
              </a:p>
            </p:txBody>
          </p:sp>
          <p:sp>
            <p:nvSpPr>
              <p:cNvPr id="132140" name="Rectangle 62"/>
              <p:cNvSpPr>
                <a:spLocks noChangeArrowheads="1"/>
              </p:cNvSpPr>
              <p:nvPr/>
            </p:nvSpPr>
            <p:spPr bwMode="auto">
              <a:xfrm>
                <a:off x="9650280" y="5266976"/>
                <a:ext cx="1581828" cy="83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00" dirty="0">
                  <a:solidFill>
                    <a:srgbClr val="00152A"/>
                  </a:solidFill>
                  <a:latin typeface="微软雅黑" panose="020B0503020204020204" pitchFamily="34" charset="-122"/>
                  <a:ea typeface="微软雅黑" panose="020B0503020204020204" pitchFamily="34" charset="-122"/>
                </a:endParaRPr>
              </a:p>
              <a:p>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a:p>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74" name="Cube 73"/>
              <p:cNvSpPr/>
              <p:nvPr/>
            </p:nvSpPr>
            <p:spPr>
              <a:xfrm>
                <a:off x="8742310" y="5073463"/>
                <a:ext cx="834967" cy="836669"/>
              </a:xfrm>
              <a:prstGeom prst="cube">
                <a:avLst>
                  <a:gd name="adj" fmla="val 70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sz="2400">
                  <a:solidFill>
                    <a:srgbClr val="00152A"/>
                  </a:solidFill>
                </a:endParaRPr>
              </a:p>
            </p:txBody>
          </p:sp>
        </p:grpSp>
        <p:sp>
          <p:nvSpPr>
            <p:cNvPr id="51" name="Freeform 123"/>
            <p:cNvSpPr>
              <a:spLocks noChangeArrowheads="1"/>
            </p:cNvSpPr>
            <p:nvPr/>
          </p:nvSpPr>
          <p:spPr bwMode="auto">
            <a:xfrm>
              <a:off x="9243241" y="5335850"/>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15" name="Group 14"/>
          <p:cNvGrpSpPr/>
          <p:nvPr/>
        </p:nvGrpSpPr>
        <p:grpSpPr bwMode="auto">
          <a:xfrm>
            <a:off x="6507318" y="4981887"/>
            <a:ext cx="2489283" cy="1091089"/>
            <a:chOff x="6253516" y="4981715"/>
            <a:chExt cx="2489799" cy="1091094"/>
          </a:xfrm>
        </p:grpSpPr>
        <p:grpSp>
          <p:nvGrpSpPr>
            <p:cNvPr id="132132" name="Group 25"/>
            <p:cNvGrpSpPr/>
            <p:nvPr/>
          </p:nvGrpSpPr>
          <p:grpSpPr bwMode="auto">
            <a:xfrm>
              <a:off x="6253516" y="4981715"/>
              <a:ext cx="2489799" cy="1091094"/>
              <a:chOff x="8742310" y="5011546"/>
              <a:chExt cx="2489799" cy="1091094"/>
            </a:xfrm>
          </p:grpSpPr>
          <p:sp>
            <p:nvSpPr>
              <p:cNvPr id="27" name="TextBox 26"/>
              <p:cNvSpPr txBox="1"/>
              <p:nvPr/>
            </p:nvSpPr>
            <p:spPr>
              <a:xfrm>
                <a:off x="9905868" y="5011546"/>
                <a:ext cx="995887" cy="352427"/>
              </a:xfrm>
              <a:prstGeom prst="rect">
                <a:avLst/>
              </a:prstGeom>
              <a:noFill/>
            </p:spPr>
            <p:txBody>
              <a:bodyPr wrap="none">
                <a:spAutoFit/>
              </a:bodyPr>
              <a:lstStyle/>
              <a:p>
                <a:pPr marL="0" indent="0" defTabSz="456565" fontAlgn="auto">
                  <a:spcAft>
                    <a:spcPts val="0"/>
                  </a:spcAft>
                  <a:buNone/>
                  <a:defRPr/>
                </a:pPr>
                <a:r>
                  <a:rPr lang="zh-CN" altLang="en-US" sz="1600" dirty="0">
                    <a:solidFill>
                      <a:srgbClr val="00152A"/>
                    </a:solidFill>
                    <a:ea typeface="微软雅黑" panose="020B0503020204020204" pitchFamily="34" charset="-122"/>
                  </a:rPr>
                  <a:t>输入标题</a:t>
                </a:r>
              </a:p>
            </p:txBody>
          </p:sp>
          <p:sp>
            <p:nvSpPr>
              <p:cNvPr id="132135" name="Rectangle 27"/>
              <p:cNvSpPr>
                <a:spLocks noChangeArrowheads="1"/>
              </p:cNvSpPr>
              <p:nvPr/>
            </p:nvSpPr>
            <p:spPr bwMode="auto">
              <a:xfrm>
                <a:off x="9650281" y="5266976"/>
                <a:ext cx="1581828" cy="83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00" dirty="0">
                  <a:solidFill>
                    <a:srgbClr val="00152A"/>
                  </a:solidFill>
                  <a:latin typeface="微软雅黑" panose="020B0503020204020204" pitchFamily="34" charset="-122"/>
                  <a:ea typeface="微软雅黑" panose="020B0503020204020204" pitchFamily="34" charset="-122"/>
                </a:endParaRPr>
              </a:p>
              <a:p>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a:p>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29" name="Cube 28"/>
              <p:cNvSpPr/>
              <p:nvPr/>
            </p:nvSpPr>
            <p:spPr>
              <a:xfrm>
                <a:off x="8742310" y="5073463"/>
                <a:ext cx="834992" cy="836669"/>
              </a:xfrm>
              <a:prstGeom prst="cube">
                <a:avLst>
                  <a:gd name="adj" fmla="val 70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sz="2400">
                  <a:solidFill>
                    <a:srgbClr val="00152A"/>
                  </a:solidFill>
                </a:endParaRPr>
              </a:p>
            </p:txBody>
          </p:sp>
        </p:grpSp>
        <p:sp>
          <p:nvSpPr>
            <p:cNvPr id="56" name="Freeform 133"/>
            <p:cNvSpPr>
              <a:spLocks noChangeArrowheads="1"/>
            </p:cNvSpPr>
            <p:nvPr/>
          </p:nvSpPr>
          <p:spPr bwMode="auto">
            <a:xfrm>
              <a:off x="6427043" y="5283672"/>
              <a:ext cx="398400" cy="384296"/>
            </a:xfrm>
            <a:custGeom>
              <a:avLst/>
              <a:gdLst>
                <a:gd name="T0" fmla="*/ 340684 w 497"/>
                <a:gd name="T1" fmla="*/ 128099 h 480"/>
                <a:gd name="T2" fmla="*/ 340684 w 497"/>
                <a:gd name="T3" fmla="*/ 128099 h 480"/>
                <a:gd name="T4" fmla="*/ 298199 w 497"/>
                <a:gd name="T5" fmla="*/ 14411 h 480"/>
                <a:gd name="T6" fmla="*/ 277357 w 497"/>
                <a:gd name="T7" fmla="*/ 7206 h 480"/>
                <a:gd name="T8" fmla="*/ 7214 w 497"/>
                <a:gd name="T9" fmla="*/ 107283 h 480"/>
                <a:gd name="T10" fmla="*/ 0 w 497"/>
                <a:gd name="T11" fmla="*/ 128099 h 480"/>
                <a:gd name="T12" fmla="*/ 42485 w 497"/>
                <a:gd name="T13" fmla="*/ 241786 h 480"/>
                <a:gd name="T14" fmla="*/ 42485 w 497"/>
                <a:gd name="T15" fmla="*/ 177737 h 480"/>
                <a:gd name="T16" fmla="*/ 92185 w 497"/>
                <a:gd name="T17" fmla="*/ 128099 h 480"/>
                <a:gd name="T18" fmla="*/ 162727 w 497"/>
                <a:gd name="T19" fmla="*/ 128099 h 480"/>
                <a:gd name="T20" fmla="*/ 247697 w 497"/>
                <a:gd name="T21" fmla="*/ 71255 h 480"/>
                <a:gd name="T22" fmla="*/ 298199 w 497"/>
                <a:gd name="T23" fmla="*/ 128099 h 480"/>
                <a:gd name="T24" fmla="*/ 340684 w 497"/>
                <a:gd name="T25" fmla="*/ 128099 h 480"/>
                <a:gd name="T26" fmla="*/ 383169 w 497"/>
                <a:gd name="T27" fmla="*/ 163326 h 480"/>
                <a:gd name="T28" fmla="*/ 383169 w 497"/>
                <a:gd name="T29" fmla="*/ 163326 h 480"/>
                <a:gd name="T30" fmla="*/ 92185 w 497"/>
                <a:gd name="T31" fmla="*/ 163326 h 480"/>
                <a:gd name="T32" fmla="*/ 77756 w 497"/>
                <a:gd name="T33" fmla="*/ 177737 h 480"/>
                <a:gd name="T34" fmla="*/ 77756 w 497"/>
                <a:gd name="T35" fmla="*/ 369885 h 480"/>
                <a:gd name="T36" fmla="*/ 92185 w 497"/>
                <a:gd name="T37" fmla="*/ 383495 h 480"/>
                <a:gd name="T38" fmla="*/ 383169 w 497"/>
                <a:gd name="T39" fmla="*/ 383495 h 480"/>
                <a:gd name="T40" fmla="*/ 397598 w 497"/>
                <a:gd name="T41" fmla="*/ 369885 h 480"/>
                <a:gd name="T42" fmla="*/ 397598 w 497"/>
                <a:gd name="T43" fmla="*/ 177737 h 480"/>
                <a:gd name="T44" fmla="*/ 383169 w 497"/>
                <a:gd name="T45" fmla="*/ 163326 h 480"/>
                <a:gd name="T46" fmla="*/ 362328 w 497"/>
                <a:gd name="T47" fmla="*/ 341063 h 480"/>
                <a:gd name="T48" fmla="*/ 362328 w 497"/>
                <a:gd name="T49" fmla="*/ 341063 h 480"/>
                <a:gd name="T50" fmla="*/ 120241 w 497"/>
                <a:gd name="T51" fmla="*/ 341063 h 480"/>
                <a:gd name="T52" fmla="*/ 120241 w 497"/>
                <a:gd name="T53" fmla="*/ 313041 h 480"/>
                <a:gd name="T54" fmla="*/ 156314 w 497"/>
                <a:gd name="T55" fmla="*/ 220170 h 480"/>
                <a:gd name="T56" fmla="*/ 212427 w 497"/>
                <a:gd name="T57" fmla="*/ 291424 h 480"/>
                <a:gd name="T58" fmla="*/ 262928 w 497"/>
                <a:gd name="T59" fmla="*/ 241786 h 480"/>
                <a:gd name="T60" fmla="*/ 333470 w 497"/>
                <a:gd name="T61" fmla="*/ 212964 h 480"/>
                <a:gd name="T62" fmla="*/ 362328 w 497"/>
                <a:gd name="T63" fmla="*/ 277814 h 480"/>
                <a:gd name="T64" fmla="*/ 362328 w 497"/>
                <a:gd name="T65" fmla="*/ 341063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14" name="Group 13"/>
          <p:cNvGrpSpPr/>
          <p:nvPr/>
        </p:nvGrpSpPr>
        <p:grpSpPr bwMode="auto">
          <a:xfrm>
            <a:off x="3662560" y="4981887"/>
            <a:ext cx="2783622" cy="1091089"/>
            <a:chOff x="3490031" y="4981715"/>
            <a:chExt cx="2783103" cy="1091094"/>
          </a:xfrm>
        </p:grpSpPr>
        <p:grpSp>
          <p:nvGrpSpPr>
            <p:cNvPr id="132127" name="Group 29"/>
            <p:cNvGrpSpPr/>
            <p:nvPr/>
          </p:nvGrpSpPr>
          <p:grpSpPr bwMode="auto">
            <a:xfrm>
              <a:off x="3490031" y="4981715"/>
              <a:ext cx="2783103" cy="1091094"/>
              <a:chOff x="8742310" y="5011546"/>
              <a:chExt cx="2783103" cy="1091094"/>
            </a:xfrm>
          </p:grpSpPr>
          <p:sp>
            <p:nvSpPr>
              <p:cNvPr id="31" name="TextBox 30"/>
              <p:cNvSpPr txBox="1"/>
              <p:nvPr/>
            </p:nvSpPr>
            <p:spPr>
              <a:xfrm>
                <a:off x="9741837" y="5011546"/>
                <a:ext cx="1783576" cy="352427"/>
              </a:xfrm>
              <a:prstGeom prst="rect">
                <a:avLst/>
              </a:prstGeom>
              <a:noFill/>
            </p:spPr>
            <p:txBody>
              <a:bodyPr>
                <a:spAutoFit/>
              </a:bodyPr>
              <a:lstStyle/>
              <a:p>
                <a:pPr marL="0" indent="0" defTabSz="456565" fontAlgn="auto">
                  <a:spcAft>
                    <a:spcPts val="0"/>
                  </a:spcAft>
                  <a:buNone/>
                  <a:defRPr/>
                </a:pPr>
                <a:r>
                  <a:rPr lang="zh-CN" altLang="en-US" sz="1600" dirty="0">
                    <a:solidFill>
                      <a:srgbClr val="00152A"/>
                    </a:solidFill>
                    <a:ea typeface="微软雅黑" panose="020B0503020204020204" pitchFamily="34" charset="-122"/>
                  </a:rPr>
                  <a:t>输入标题</a:t>
                </a:r>
              </a:p>
            </p:txBody>
          </p:sp>
          <p:sp>
            <p:nvSpPr>
              <p:cNvPr id="132130" name="Rectangle 31"/>
              <p:cNvSpPr>
                <a:spLocks noChangeArrowheads="1"/>
              </p:cNvSpPr>
              <p:nvPr/>
            </p:nvSpPr>
            <p:spPr bwMode="auto">
              <a:xfrm>
                <a:off x="9650281" y="5266976"/>
                <a:ext cx="1581826" cy="83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00" dirty="0">
                  <a:solidFill>
                    <a:srgbClr val="00152A"/>
                  </a:solidFill>
                  <a:latin typeface="微软雅黑" panose="020B0503020204020204" pitchFamily="34" charset="-122"/>
                  <a:ea typeface="微软雅黑" panose="020B0503020204020204" pitchFamily="34" charset="-122"/>
                </a:endParaRPr>
              </a:p>
              <a:p>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a:p>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33" name="Cube 32"/>
              <p:cNvSpPr/>
              <p:nvPr/>
            </p:nvSpPr>
            <p:spPr>
              <a:xfrm>
                <a:off x="8742310" y="5073463"/>
                <a:ext cx="836250" cy="836669"/>
              </a:xfrm>
              <a:prstGeom prst="cube">
                <a:avLst>
                  <a:gd name="adj" fmla="val 70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sz="2400">
                  <a:solidFill>
                    <a:srgbClr val="00152A"/>
                  </a:solidFill>
                </a:endParaRPr>
              </a:p>
            </p:txBody>
          </p:sp>
        </p:grpSp>
        <p:sp>
          <p:nvSpPr>
            <p:cNvPr id="57" name="Freeform 102"/>
            <p:cNvSpPr>
              <a:spLocks noChangeArrowheads="1"/>
            </p:cNvSpPr>
            <p:nvPr/>
          </p:nvSpPr>
          <p:spPr bwMode="auto">
            <a:xfrm>
              <a:off x="3696208" y="5323775"/>
              <a:ext cx="383350" cy="342639"/>
            </a:xfrm>
            <a:custGeom>
              <a:avLst/>
              <a:gdLst>
                <a:gd name="T0" fmla="*/ 61582 w 498"/>
                <a:gd name="T1" fmla="*/ 116266 h 445"/>
                <a:gd name="T2" fmla="*/ 61582 w 498"/>
                <a:gd name="T3" fmla="*/ 116266 h 445"/>
                <a:gd name="T4" fmla="*/ 109309 w 498"/>
                <a:gd name="T5" fmla="*/ 130126 h 445"/>
                <a:gd name="T6" fmla="*/ 116237 w 498"/>
                <a:gd name="T7" fmla="*/ 130126 h 445"/>
                <a:gd name="T8" fmla="*/ 150107 w 498"/>
                <a:gd name="T9" fmla="*/ 103177 h 445"/>
                <a:gd name="T10" fmla="*/ 150107 w 498"/>
                <a:gd name="T11" fmla="*/ 96247 h 445"/>
                <a:gd name="T12" fmla="*/ 137021 w 498"/>
                <a:gd name="T13" fmla="*/ 82387 h 445"/>
                <a:gd name="T14" fmla="*/ 211689 w 498"/>
                <a:gd name="T15" fmla="*/ 7700 h 445"/>
                <a:gd name="T16" fmla="*/ 150107 w 498"/>
                <a:gd name="T17" fmla="*/ 0 h 445"/>
                <a:gd name="T18" fmla="*/ 82366 w 498"/>
                <a:gd name="T19" fmla="*/ 41579 h 445"/>
                <a:gd name="T20" fmla="*/ 55424 w 498"/>
                <a:gd name="T21" fmla="*/ 62368 h 445"/>
                <a:gd name="T22" fmla="*/ 40798 w 498"/>
                <a:gd name="T23" fmla="*/ 89317 h 445"/>
                <a:gd name="T24" fmla="*/ 13856 w 498"/>
                <a:gd name="T25" fmla="*/ 96247 h 445"/>
                <a:gd name="T26" fmla="*/ 0 w 498"/>
                <a:gd name="T27" fmla="*/ 110106 h 445"/>
                <a:gd name="T28" fmla="*/ 0 w 498"/>
                <a:gd name="T29" fmla="*/ 116266 h 445"/>
                <a:gd name="T30" fmla="*/ 27712 w 498"/>
                <a:gd name="T31" fmla="*/ 143985 h 445"/>
                <a:gd name="T32" fmla="*/ 40798 w 498"/>
                <a:gd name="T33" fmla="*/ 150915 h 445"/>
                <a:gd name="T34" fmla="*/ 55424 w 498"/>
                <a:gd name="T35" fmla="*/ 137056 h 445"/>
                <a:gd name="T36" fmla="*/ 61582 w 498"/>
                <a:gd name="T37" fmla="*/ 116266 h 445"/>
                <a:gd name="T38" fmla="*/ 170891 w 498"/>
                <a:gd name="T39" fmla="*/ 123196 h 445"/>
                <a:gd name="T40" fmla="*/ 170891 w 498"/>
                <a:gd name="T41" fmla="*/ 123196 h 445"/>
                <a:gd name="T42" fmla="*/ 163963 w 498"/>
                <a:gd name="T43" fmla="*/ 123196 h 445"/>
                <a:gd name="T44" fmla="*/ 137021 w 498"/>
                <a:gd name="T45" fmla="*/ 143985 h 445"/>
                <a:gd name="T46" fmla="*/ 130093 w 498"/>
                <a:gd name="T47" fmla="*/ 157075 h 445"/>
                <a:gd name="T48" fmla="*/ 293286 w 498"/>
                <a:gd name="T49" fmla="*/ 334939 h 445"/>
                <a:gd name="T50" fmla="*/ 307142 w 498"/>
                <a:gd name="T51" fmla="*/ 334939 h 445"/>
                <a:gd name="T52" fmla="*/ 327926 w 498"/>
                <a:gd name="T53" fmla="*/ 321080 h 445"/>
                <a:gd name="T54" fmla="*/ 327926 w 498"/>
                <a:gd name="T55" fmla="*/ 307990 h 445"/>
                <a:gd name="T56" fmla="*/ 170891 w 498"/>
                <a:gd name="T57" fmla="*/ 123196 h 445"/>
                <a:gd name="T58" fmla="*/ 382580 w 498"/>
                <a:gd name="T59" fmla="*/ 48508 h 445"/>
                <a:gd name="T60" fmla="*/ 382580 w 498"/>
                <a:gd name="T61" fmla="*/ 48508 h 445"/>
                <a:gd name="T62" fmla="*/ 368724 w 498"/>
                <a:gd name="T63" fmla="*/ 41579 h 445"/>
                <a:gd name="T64" fmla="*/ 354868 w 498"/>
                <a:gd name="T65" fmla="*/ 68528 h 445"/>
                <a:gd name="T66" fmla="*/ 314070 w 498"/>
                <a:gd name="T67" fmla="*/ 82387 h 445"/>
                <a:gd name="T68" fmla="*/ 307142 w 498"/>
                <a:gd name="T69" fmla="*/ 48508 h 445"/>
                <a:gd name="T70" fmla="*/ 320998 w 498"/>
                <a:gd name="T71" fmla="*/ 14630 h 445"/>
                <a:gd name="T72" fmla="*/ 314070 w 498"/>
                <a:gd name="T73" fmla="*/ 7700 h 445"/>
                <a:gd name="T74" fmla="*/ 259416 w 498"/>
                <a:gd name="T75" fmla="*/ 55438 h 445"/>
                <a:gd name="T76" fmla="*/ 245560 w 498"/>
                <a:gd name="T77" fmla="*/ 116266 h 445"/>
                <a:gd name="T78" fmla="*/ 218617 w 498"/>
                <a:gd name="T79" fmla="*/ 143985 h 445"/>
                <a:gd name="T80" fmla="*/ 245560 w 498"/>
                <a:gd name="T81" fmla="*/ 177864 h 445"/>
                <a:gd name="T82" fmla="*/ 280200 w 498"/>
                <a:gd name="T83" fmla="*/ 143985 h 445"/>
                <a:gd name="T84" fmla="*/ 314070 w 498"/>
                <a:gd name="T85" fmla="*/ 137056 h 445"/>
                <a:gd name="T86" fmla="*/ 375652 w 498"/>
                <a:gd name="T87" fmla="*/ 110106 h 445"/>
                <a:gd name="T88" fmla="*/ 382580 w 498"/>
                <a:gd name="T89" fmla="*/ 48508 h 445"/>
                <a:gd name="T90" fmla="*/ 55424 w 498"/>
                <a:gd name="T91" fmla="*/ 307990 h 445"/>
                <a:gd name="T92" fmla="*/ 55424 w 498"/>
                <a:gd name="T93" fmla="*/ 307990 h 445"/>
                <a:gd name="T94" fmla="*/ 55424 w 498"/>
                <a:gd name="T95" fmla="*/ 321080 h 445"/>
                <a:gd name="T96" fmla="*/ 68510 w 498"/>
                <a:gd name="T97" fmla="*/ 341869 h 445"/>
                <a:gd name="T98" fmla="*/ 82366 w 498"/>
                <a:gd name="T99" fmla="*/ 334939 h 445"/>
                <a:gd name="T100" fmla="*/ 177819 w 498"/>
                <a:gd name="T101" fmla="*/ 246392 h 445"/>
                <a:gd name="T102" fmla="*/ 150107 w 498"/>
                <a:gd name="T103" fmla="*/ 211743 h 445"/>
                <a:gd name="T104" fmla="*/ 55424 w 498"/>
                <a:gd name="T105" fmla="*/ 30799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13" name="Group 12"/>
          <p:cNvGrpSpPr/>
          <p:nvPr/>
        </p:nvGrpSpPr>
        <p:grpSpPr bwMode="auto">
          <a:xfrm>
            <a:off x="982595" y="4981887"/>
            <a:ext cx="2489097" cy="1091089"/>
            <a:chOff x="726546" y="4981715"/>
            <a:chExt cx="2489797" cy="1091094"/>
          </a:xfrm>
        </p:grpSpPr>
        <p:grpSp>
          <p:nvGrpSpPr>
            <p:cNvPr id="132122" name="Group 33"/>
            <p:cNvGrpSpPr/>
            <p:nvPr/>
          </p:nvGrpSpPr>
          <p:grpSpPr bwMode="auto">
            <a:xfrm>
              <a:off x="726546" y="4981715"/>
              <a:ext cx="2489797" cy="1091094"/>
              <a:chOff x="8742310" y="5011546"/>
              <a:chExt cx="2489797" cy="1091094"/>
            </a:xfrm>
          </p:grpSpPr>
          <p:sp>
            <p:nvSpPr>
              <p:cNvPr id="35" name="TextBox 34"/>
              <p:cNvSpPr txBox="1"/>
              <p:nvPr/>
            </p:nvSpPr>
            <p:spPr>
              <a:xfrm>
                <a:off x="9945786" y="5011546"/>
                <a:ext cx="995960" cy="352427"/>
              </a:xfrm>
              <a:prstGeom prst="rect">
                <a:avLst/>
              </a:prstGeom>
              <a:noFill/>
            </p:spPr>
            <p:txBody>
              <a:bodyPr wrap="none">
                <a:spAutoFit/>
              </a:bodyPr>
              <a:lstStyle/>
              <a:p>
                <a:pPr marL="0" indent="0" defTabSz="456565" fontAlgn="auto">
                  <a:spcAft>
                    <a:spcPts val="0"/>
                  </a:spcAft>
                  <a:buNone/>
                  <a:defRPr/>
                </a:pPr>
                <a:r>
                  <a:rPr lang="zh-CN" altLang="en-US" sz="1600" dirty="0">
                    <a:solidFill>
                      <a:srgbClr val="00152A"/>
                    </a:solidFill>
                    <a:ea typeface="微软雅黑" panose="020B0503020204020204" pitchFamily="34" charset="-122"/>
                  </a:rPr>
                  <a:t>输入标题</a:t>
                </a:r>
              </a:p>
            </p:txBody>
          </p:sp>
          <p:sp>
            <p:nvSpPr>
              <p:cNvPr id="132125" name="Rectangle 39"/>
              <p:cNvSpPr>
                <a:spLocks noChangeArrowheads="1"/>
              </p:cNvSpPr>
              <p:nvPr/>
            </p:nvSpPr>
            <p:spPr bwMode="auto">
              <a:xfrm>
                <a:off x="9650280" y="5266976"/>
                <a:ext cx="1581827" cy="83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200" dirty="0">
                  <a:solidFill>
                    <a:srgbClr val="00152A"/>
                  </a:solidFill>
                  <a:latin typeface="微软雅黑" panose="020B0503020204020204" pitchFamily="34" charset="-122"/>
                  <a:ea typeface="微软雅黑" panose="020B0503020204020204" pitchFamily="34" charset="-122"/>
                </a:endParaRPr>
              </a:p>
              <a:p>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a:p>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41" name="Cube 40"/>
              <p:cNvSpPr/>
              <p:nvPr/>
            </p:nvSpPr>
            <p:spPr>
              <a:xfrm>
                <a:off x="8742310" y="5073463"/>
                <a:ext cx="835053" cy="836669"/>
              </a:xfrm>
              <a:prstGeom prst="cube">
                <a:avLst>
                  <a:gd name="adj" fmla="val 70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id-ID" altLang="zh-CN" sz="2400">
                  <a:solidFill>
                    <a:srgbClr val="00152A"/>
                  </a:solidFill>
                </a:endParaRPr>
              </a:p>
            </p:txBody>
          </p:sp>
        </p:grpSp>
        <p:sp>
          <p:nvSpPr>
            <p:cNvPr id="58" name="Freeform 97"/>
            <p:cNvSpPr>
              <a:spLocks noChangeArrowheads="1"/>
            </p:cNvSpPr>
            <p:nvPr/>
          </p:nvSpPr>
          <p:spPr bwMode="auto">
            <a:xfrm>
              <a:off x="883058" y="5300966"/>
              <a:ext cx="407390" cy="349707"/>
            </a:xfrm>
            <a:custGeom>
              <a:avLst/>
              <a:gdLst>
                <a:gd name="T0" fmla="*/ 188531 w 497"/>
                <a:gd name="T1" fmla="*/ 189630 h 426"/>
                <a:gd name="T2" fmla="*/ 188531 w 497"/>
                <a:gd name="T3" fmla="*/ 189630 h 426"/>
                <a:gd name="T4" fmla="*/ 224597 w 497"/>
                <a:gd name="T5" fmla="*/ 189630 h 426"/>
                <a:gd name="T6" fmla="*/ 224597 w 497"/>
                <a:gd name="T7" fmla="*/ 225750 h 426"/>
                <a:gd name="T8" fmla="*/ 406570 w 497"/>
                <a:gd name="T9" fmla="*/ 225750 h 426"/>
                <a:gd name="T10" fmla="*/ 399193 w 497"/>
                <a:gd name="T11" fmla="*/ 109181 h 426"/>
                <a:gd name="T12" fmla="*/ 363126 w 497"/>
                <a:gd name="T13" fmla="*/ 65673 h 426"/>
                <a:gd name="T14" fmla="*/ 297550 w 497"/>
                <a:gd name="T15" fmla="*/ 65673 h 426"/>
                <a:gd name="T16" fmla="*/ 276238 w 497"/>
                <a:gd name="T17" fmla="*/ 22165 h 426"/>
                <a:gd name="T18" fmla="*/ 245909 w 497"/>
                <a:gd name="T19" fmla="*/ 0 h 426"/>
                <a:gd name="T20" fmla="*/ 159021 w 497"/>
                <a:gd name="T21" fmla="*/ 0 h 426"/>
                <a:gd name="T22" fmla="*/ 137709 w 497"/>
                <a:gd name="T23" fmla="*/ 22165 h 426"/>
                <a:gd name="T24" fmla="*/ 109020 w 497"/>
                <a:gd name="T25" fmla="*/ 65673 h 426"/>
                <a:gd name="T26" fmla="*/ 43444 w 497"/>
                <a:gd name="T27" fmla="*/ 65673 h 426"/>
                <a:gd name="T28" fmla="*/ 7377 w 497"/>
                <a:gd name="T29" fmla="*/ 109181 h 426"/>
                <a:gd name="T30" fmla="*/ 0 w 497"/>
                <a:gd name="T31" fmla="*/ 225750 h 426"/>
                <a:gd name="T32" fmla="*/ 188531 w 497"/>
                <a:gd name="T33" fmla="*/ 225750 h 426"/>
                <a:gd name="T34" fmla="*/ 188531 w 497"/>
                <a:gd name="T35" fmla="*/ 189630 h 426"/>
                <a:gd name="T36" fmla="*/ 152464 w 497"/>
                <a:gd name="T37" fmla="*/ 43508 h 426"/>
                <a:gd name="T38" fmla="*/ 152464 w 497"/>
                <a:gd name="T39" fmla="*/ 43508 h 426"/>
                <a:gd name="T40" fmla="*/ 173776 w 497"/>
                <a:gd name="T41" fmla="*/ 29553 h 426"/>
                <a:gd name="T42" fmla="*/ 232794 w 497"/>
                <a:gd name="T43" fmla="*/ 29553 h 426"/>
                <a:gd name="T44" fmla="*/ 253287 w 497"/>
                <a:gd name="T45" fmla="*/ 43508 h 426"/>
                <a:gd name="T46" fmla="*/ 261484 w 497"/>
                <a:gd name="T47" fmla="*/ 65673 h 426"/>
                <a:gd name="T48" fmla="*/ 145087 w 497"/>
                <a:gd name="T49" fmla="*/ 65673 h 426"/>
                <a:gd name="T50" fmla="*/ 152464 w 497"/>
                <a:gd name="T51" fmla="*/ 43508 h 426"/>
                <a:gd name="T52" fmla="*/ 224597 w 497"/>
                <a:gd name="T53" fmla="*/ 291423 h 426"/>
                <a:gd name="T54" fmla="*/ 224597 w 497"/>
                <a:gd name="T55" fmla="*/ 291423 h 426"/>
                <a:gd name="T56" fmla="*/ 188531 w 497"/>
                <a:gd name="T57" fmla="*/ 291423 h 426"/>
                <a:gd name="T58" fmla="*/ 188531 w 497"/>
                <a:gd name="T59" fmla="*/ 247914 h 426"/>
                <a:gd name="T60" fmla="*/ 7377 w 497"/>
                <a:gd name="T61" fmla="*/ 247914 h 426"/>
                <a:gd name="T62" fmla="*/ 13935 w 497"/>
                <a:gd name="T63" fmla="*/ 312766 h 426"/>
                <a:gd name="T64" fmla="*/ 50821 w 497"/>
                <a:gd name="T65" fmla="*/ 348886 h 426"/>
                <a:gd name="T66" fmla="*/ 355749 w 497"/>
                <a:gd name="T67" fmla="*/ 348886 h 426"/>
                <a:gd name="T68" fmla="*/ 391816 w 497"/>
                <a:gd name="T69" fmla="*/ 312766 h 426"/>
                <a:gd name="T70" fmla="*/ 399193 w 497"/>
                <a:gd name="T71" fmla="*/ 247914 h 426"/>
                <a:gd name="T72" fmla="*/ 224597 w 497"/>
                <a:gd name="T73" fmla="*/ 247914 h 426"/>
                <a:gd name="T74" fmla="*/ 224597 w 497"/>
                <a:gd name="T75" fmla="*/ 291423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5" name="Group 4"/>
          <p:cNvGrpSpPr/>
          <p:nvPr/>
        </p:nvGrpSpPr>
        <p:grpSpPr bwMode="auto">
          <a:xfrm>
            <a:off x="3658460" y="1489167"/>
            <a:ext cx="2617142" cy="2889429"/>
            <a:chOff x="3403170" y="1489075"/>
            <a:chExt cx="2617788" cy="2889249"/>
          </a:xfrm>
        </p:grpSpPr>
        <p:sp>
          <p:nvSpPr>
            <p:cNvPr id="10" name="Freeform 6"/>
            <p:cNvSpPr/>
            <p:nvPr/>
          </p:nvSpPr>
          <p:spPr bwMode="auto">
            <a:xfrm>
              <a:off x="3403170" y="1489075"/>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3"/>
            </a:solidFill>
            <a:ln>
              <a:noFill/>
            </a:ln>
          </p:spPr>
          <p:txBody>
            <a:bodyPr/>
            <a:lstStyle/>
            <a:p>
              <a:pPr fontAlgn="auto">
                <a:spcBef>
                  <a:spcPts val="0"/>
                </a:spcBef>
                <a:spcAft>
                  <a:spcPts val="0"/>
                </a:spcAft>
                <a:defRPr/>
              </a:pPr>
              <a:endParaRPr lang="en-US" sz="2400">
                <a:solidFill>
                  <a:srgbClr val="00152A"/>
                </a:solidFill>
                <a:latin typeface="+mn-lt"/>
                <a:ea typeface="+mn-ea"/>
              </a:endParaRPr>
            </a:p>
          </p:txBody>
        </p:sp>
        <p:sp>
          <p:nvSpPr>
            <p:cNvPr id="44" name="Freeform 102"/>
            <p:cNvSpPr>
              <a:spLocks noChangeArrowheads="1"/>
            </p:cNvSpPr>
            <p:nvPr/>
          </p:nvSpPr>
          <p:spPr bwMode="auto">
            <a:xfrm>
              <a:off x="5448319" y="2032964"/>
              <a:ext cx="282679" cy="252659"/>
            </a:xfrm>
            <a:custGeom>
              <a:avLst/>
              <a:gdLst>
                <a:gd name="T0" fmla="*/ 45410 w 498"/>
                <a:gd name="T1" fmla="*/ 85734 h 445"/>
                <a:gd name="T2" fmla="*/ 45410 w 498"/>
                <a:gd name="T3" fmla="*/ 85734 h 445"/>
                <a:gd name="T4" fmla="*/ 80603 w 498"/>
                <a:gd name="T5" fmla="*/ 95954 h 445"/>
                <a:gd name="T6" fmla="*/ 85712 w 498"/>
                <a:gd name="T7" fmla="*/ 95954 h 445"/>
                <a:gd name="T8" fmla="*/ 110688 w 498"/>
                <a:gd name="T9" fmla="*/ 76082 h 445"/>
                <a:gd name="T10" fmla="*/ 110688 w 498"/>
                <a:gd name="T11" fmla="*/ 70972 h 445"/>
                <a:gd name="T12" fmla="*/ 101038 w 498"/>
                <a:gd name="T13" fmla="*/ 60752 h 445"/>
                <a:gd name="T14" fmla="*/ 156098 w 498"/>
                <a:gd name="T15" fmla="*/ 5678 h 445"/>
                <a:gd name="T16" fmla="*/ 110688 w 498"/>
                <a:gd name="T17" fmla="*/ 0 h 445"/>
                <a:gd name="T18" fmla="*/ 60736 w 498"/>
                <a:gd name="T19" fmla="*/ 30660 h 445"/>
                <a:gd name="T20" fmla="*/ 40869 w 498"/>
                <a:gd name="T21" fmla="*/ 45990 h 445"/>
                <a:gd name="T22" fmla="*/ 30084 w 498"/>
                <a:gd name="T23" fmla="*/ 65862 h 445"/>
                <a:gd name="T24" fmla="*/ 10217 w 498"/>
                <a:gd name="T25" fmla="*/ 70972 h 445"/>
                <a:gd name="T26" fmla="*/ 0 w 498"/>
                <a:gd name="T27" fmla="*/ 81192 h 445"/>
                <a:gd name="T28" fmla="*/ 0 w 498"/>
                <a:gd name="T29" fmla="*/ 85734 h 445"/>
                <a:gd name="T30" fmla="*/ 20435 w 498"/>
                <a:gd name="T31" fmla="*/ 106174 h 445"/>
                <a:gd name="T32" fmla="*/ 30084 w 498"/>
                <a:gd name="T33" fmla="*/ 111284 h 445"/>
                <a:gd name="T34" fmla="*/ 40869 w 498"/>
                <a:gd name="T35" fmla="*/ 101064 h 445"/>
                <a:gd name="T36" fmla="*/ 45410 w 498"/>
                <a:gd name="T37" fmla="*/ 85734 h 445"/>
                <a:gd name="T38" fmla="*/ 126014 w 498"/>
                <a:gd name="T39" fmla="*/ 90844 h 445"/>
                <a:gd name="T40" fmla="*/ 126014 w 498"/>
                <a:gd name="T41" fmla="*/ 90844 h 445"/>
                <a:gd name="T42" fmla="*/ 120905 w 498"/>
                <a:gd name="T43" fmla="*/ 90844 h 445"/>
                <a:gd name="T44" fmla="*/ 101038 w 498"/>
                <a:gd name="T45" fmla="*/ 106174 h 445"/>
                <a:gd name="T46" fmla="*/ 95929 w 498"/>
                <a:gd name="T47" fmla="*/ 115826 h 445"/>
                <a:gd name="T48" fmla="*/ 216266 w 498"/>
                <a:gd name="T49" fmla="*/ 246981 h 445"/>
                <a:gd name="T50" fmla="*/ 226484 w 498"/>
                <a:gd name="T51" fmla="*/ 246981 h 445"/>
                <a:gd name="T52" fmla="*/ 241810 w 498"/>
                <a:gd name="T53" fmla="*/ 236761 h 445"/>
                <a:gd name="T54" fmla="*/ 241810 w 498"/>
                <a:gd name="T55" fmla="*/ 227109 h 445"/>
                <a:gd name="T56" fmla="*/ 126014 w 498"/>
                <a:gd name="T57" fmla="*/ 90844 h 445"/>
                <a:gd name="T58" fmla="*/ 282111 w 498"/>
                <a:gd name="T59" fmla="*/ 35770 h 445"/>
                <a:gd name="T60" fmla="*/ 282111 w 498"/>
                <a:gd name="T61" fmla="*/ 35770 h 445"/>
                <a:gd name="T62" fmla="*/ 271894 w 498"/>
                <a:gd name="T63" fmla="*/ 30660 h 445"/>
                <a:gd name="T64" fmla="*/ 261677 w 498"/>
                <a:gd name="T65" fmla="*/ 50532 h 445"/>
                <a:gd name="T66" fmla="*/ 231592 w 498"/>
                <a:gd name="T67" fmla="*/ 60752 h 445"/>
                <a:gd name="T68" fmla="*/ 226484 w 498"/>
                <a:gd name="T69" fmla="*/ 35770 h 445"/>
                <a:gd name="T70" fmla="*/ 236701 w 498"/>
                <a:gd name="T71" fmla="*/ 10788 h 445"/>
                <a:gd name="T72" fmla="*/ 231592 w 498"/>
                <a:gd name="T73" fmla="*/ 5678 h 445"/>
                <a:gd name="T74" fmla="*/ 191291 w 498"/>
                <a:gd name="T75" fmla="*/ 40880 h 445"/>
                <a:gd name="T76" fmla="*/ 181073 w 498"/>
                <a:gd name="T77" fmla="*/ 85734 h 445"/>
                <a:gd name="T78" fmla="*/ 161206 w 498"/>
                <a:gd name="T79" fmla="*/ 106174 h 445"/>
                <a:gd name="T80" fmla="*/ 181073 w 498"/>
                <a:gd name="T81" fmla="*/ 131156 h 445"/>
                <a:gd name="T82" fmla="*/ 206617 w 498"/>
                <a:gd name="T83" fmla="*/ 106174 h 445"/>
                <a:gd name="T84" fmla="*/ 231592 w 498"/>
                <a:gd name="T85" fmla="*/ 101064 h 445"/>
                <a:gd name="T86" fmla="*/ 277003 w 498"/>
                <a:gd name="T87" fmla="*/ 81192 h 445"/>
                <a:gd name="T88" fmla="*/ 282111 w 498"/>
                <a:gd name="T89" fmla="*/ 35770 h 445"/>
                <a:gd name="T90" fmla="*/ 40869 w 498"/>
                <a:gd name="T91" fmla="*/ 227109 h 445"/>
                <a:gd name="T92" fmla="*/ 40869 w 498"/>
                <a:gd name="T93" fmla="*/ 227109 h 445"/>
                <a:gd name="T94" fmla="*/ 40869 w 498"/>
                <a:gd name="T95" fmla="*/ 236761 h 445"/>
                <a:gd name="T96" fmla="*/ 50519 w 498"/>
                <a:gd name="T97" fmla="*/ 252091 h 445"/>
                <a:gd name="T98" fmla="*/ 60736 w 498"/>
                <a:gd name="T99" fmla="*/ 246981 h 445"/>
                <a:gd name="T100" fmla="*/ 131122 w 498"/>
                <a:gd name="T101" fmla="*/ 181687 h 445"/>
                <a:gd name="T102" fmla="*/ 110688 w 498"/>
                <a:gd name="T103" fmla="*/ 156138 h 445"/>
                <a:gd name="T104" fmla="*/ 40869 w 498"/>
                <a:gd name="T105" fmla="*/ 22710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sp>
          <p:nvSpPr>
            <p:cNvPr id="132121" name="TextBox 59"/>
            <p:cNvSpPr txBox="1">
              <a:spLocks noChangeArrowheads="1"/>
            </p:cNvSpPr>
            <p:nvPr/>
          </p:nvSpPr>
          <p:spPr bwMode="auto">
            <a:xfrm>
              <a:off x="3525574" y="2842319"/>
              <a:ext cx="1437845" cy="35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6565" fontAlgn="auto">
                <a:spcAft>
                  <a:spcPts val="0"/>
                </a:spcAft>
                <a:buNone/>
                <a:defRPr/>
              </a:pPr>
              <a:r>
                <a:rPr lang="zh-CN" altLang="en-US" sz="1600" dirty="0">
                  <a:solidFill>
                    <a:srgbClr val="00152A"/>
                  </a:solidFill>
                  <a:ea typeface="微软雅黑" panose="020B0503020204020204" pitchFamily="34" charset="-122"/>
                </a:rPr>
                <a:t>输入标题</a:t>
              </a:r>
            </a:p>
          </p:txBody>
        </p:sp>
      </p:grpSp>
      <p:grpSp>
        <p:nvGrpSpPr>
          <p:cNvPr id="7" name="Group 6"/>
          <p:cNvGrpSpPr/>
          <p:nvPr/>
        </p:nvGrpSpPr>
        <p:grpSpPr bwMode="auto">
          <a:xfrm>
            <a:off x="5916915" y="1497105"/>
            <a:ext cx="2617140" cy="2887840"/>
            <a:chOff x="5661935" y="1497012"/>
            <a:chExt cx="2617788" cy="2887662"/>
          </a:xfrm>
        </p:grpSpPr>
        <p:sp>
          <p:nvSpPr>
            <p:cNvPr id="11" name="Freeform 7"/>
            <p:cNvSpPr/>
            <p:nvPr/>
          </p:nvSpPr>
          <p:spPr bwMode="auto">
            <a:xfrm>
              <a:off x="5661935" y="1497012"/>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1"/>
            </a:solidFill>
            <a:ln>
              <a:noFill/>
            </a:ln>
          </p:spPr>
          <p:txBody>
            <a:bodyPr/>
            <a:lstStyle/>
            <a:p>
              <a:pPr fontAlgn="auto">
                <a:spcBef>
                  <a:spcPts val="0"/>
                </a:spcBef>
                <a:spcAft>
                  <a:spcPts val="0"/>
                </a:spcAft>
                <a:defRPr/>
              </a:pPr>
              <a:endParaRPr lang="en-US" sz="2400">
                <a:solidFill>
                  <a:srgbClr val="00152A"/>
                </a:solidFill>
                <a:latin typeface="+mn-lt"/>
                <a:ea typeface="+mn-ea"/>
              </a:endParaRPr>
            </a:p>
          </p:txBody>
        </p:sp>
        <p:sp>
          <p:nvSpPr>
            <p:cNvPr id="45" name="Freeform 133"/>
            <p:cNvSpPr>
              <a:spLocks noChangeArrowheads="1"/>
            </p:cNvSpPr>
            <p:nvPr/>
          </p:nvSpPr>
          <p:spPr bwMode="auto">
            <a:xfrm>
              <a:off x="7699666" y="1975653"/>
              <a:ext cx="314988" cy="303837"/>
            </a:xfrm>
            <a:custGeom>
              <a:avLst/>
              <a:gdLst>
                <a:gd name="T0" fmla="*/ 269356 w 497"/>
                <a:gd name="T1" fmla="*/ 101279 h 480"/>
                <a:gd name="T2" fmla="*/ 269356 w 497"/>
                <a:gd name="T3" fmla="*/ 101279 h 480"/>
                <a:gd name="T4" fmla="*/ 235766 w 497"/>
                <a:gd name="T5" fmla="*/ 11394 h 480"/>
                <a:gd name="T6" fmla="*/ 219287 w 497"/>
                <a:gd name="T7" fmla="*/ 5697 h 480"/>
                <a:gd name="T8" fmla="*/ 5704 w 497"/>
                <a:gd name="T9" fmla="*/ 84821 h 480"/>
                <a:gd name="T10" fmla="*/ 0 w 497"/>
                <a:gd name="T11" fmla="*/ 101279 h 480"/>
                <a:gd name="T12" fmla="*/ 33590 w 497"/>
                <a:gd name="T13" fmla="*/ 191164 h 480"/>
                <a:gd name="T14" fmla="*/ 33590 w 497"/>
                <a:gd name="T15" fmla="*/ 140525 h 480"/>
                <a:gd name="T16" fmla="*/ 72885 w 497"/>
                <a:gd name="T17" fmla="*/ 101279 h 480"/>
                <a:gd name="T18" fmla="*/ 128657 w 497"/>
                <a:gd name="T19" fmla="*/ 101279 h 480"/>
                <a:gd name="T20" fmla="*/ 195838 w 497"/>
                <a:gd name="T21" fmla="*/ 56336 h 480"/>
                <a:gd name="T22" fmla="*/ 235766 w 497"/>
                <a:gd name="T23" fmla="*/ 101279 h 480"/>
                <a:gd name="T24" fmla="*/ 269356 w 497"/>
                <a:gd name="T25" fmla="*/ 101279 h 480"/>
                <a:gd name="T26" fmla="*/ 302946 w 497"/>
                <a:gd name="T27" fmla="*/ 129131 h 480"/>
                <a:gd name="T28" fmla="*/ 302946 w 497"/>
                <a:gd name="T29" fmla="*/ 129131 h 480"/>
                <a:gd name="T30" fmla="*/ 72885 w 497"/>
                <a:gd name="T31" fmla="*/ 129131 h 480"/>
                <a:gd name="T32" fmla="*/ 61477 w 497"/>
                <a:gd name="T33" fmla="*/ 140525 h 480"/>
                <a:gd name="T34" fmla="*/ 61477 w 497"/>
                <a:gd name="T35" fmla="*/ 292443 h 480"/>
                <a:gd name="T36" fmla="*/ 72885 w 497"/>
                <a:gd name="T37" fmla="*/ 303204 h 480"/>
                <a:gd name="T38" fmla="*/ 302946 w 497"/>
                <a:gd name="T39" fmla="*/ 303204 h 480"/>
                <a:gd name="T40" fmla="*/ 314354 w 497"/>
                <a:gd name="T41" fmla="*/ 292443 h 480"/>
                <a:gd name="T42" fmla="*/ 314354 w 497"/>
                <a:gd name="T43" fmla="*/ 140525 h 480"/>
                <a:gd name="T44" fmla="*/ 302946 w 497"/>
                <a:gd name="T45" fmla="*/ 129131 h 480"/>
                <a:gd name="T46" fmla="*/ 286468 w 497"/>
                <a:gd name="T47" fmla="*/ 269655 h 480"/>
                <a:gd name="T48" fmla="*/ 286468 w 497"/>
                <a:gd name="T49" fmla="*/ 269655 h 480"/>
                <a:gd name="T50" fmla="*/ 95067 w 497"/>
                <a:gd name="T51" fmla="*/ 269655 h 480"/>
                <a:gd name="T52" fmla="*/ 95067 w 497"/>
                <a:gd name="T53" fmla="*/ 247501 h 480"/>
                <a:gd name="T54" fmla="*/ 123587 w 497"/>
                <a:gd name="T55" fmla="*/ 174073 h 480"/>
                <a:gd name="T56" fmla="*/ 167951 w 497"/>
                <a:gd name="T57" fmla="*/ 230410 h 480"/>
                <a:gd name="T58" fmla="*/ 207879 w 497"/>
                <a:gd name="T59" fmla="*/ 191164 h 480"/>
                <a:gd name="T60" fmla="*/ 263652 w 497"/>
                <a:gd name="T61" fmla="*/ 168376 h 480"/>
                <a:gd name="T62" fmla="*/ 286468 w 497"/>
                <a:gd name="T63" fmla="*/ 219649 h 480"/>
                <a:gd name="T64" fmla="*/ 286468 w 497"/>
                <a:gd name="T65" fmla="*/ 269655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sp>
          <p:nvSpPr>
            <p:cNvPr id="132118" name="TextBox 60"/>
            <p:cNvSpPr txBox="1">
              <a:spLocks noChangeArrowheads="1"/>
            </p:cNvSpPr>
            <p:nvPr/>
          </p:nvSpPr>
          <p:spPr bwMode="auto">
            <a:xfrm>
              <a:off x="5838931" y="2842319"/>
              <a:ext cx="1304895" cy="35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6565" fontAlgn="auto">
                <a:spcAft>
                  <a:spcPts val="0"/>
                </a:spcAft>
                <a:buNone/>
                <a:defRPr/>
              </a:pPr>
              <a:r>
                <a:rPr lang="zh-CN" altLang="en-US" sz="1600" dirty="0">
                  <a:solidFill>
                    <a:srgbClr val="00152A"/>
                  </a:solidFill>
                  <a:ea typeface="微软雅黑" panose="020B0503020204020204" pitchFamily="34" charset="-122"/>
                </a:rPr>
                <a:t>输入标题</a:t>
              </a:r>
            </a:p>
          </p:txBody>
        </p:sp>
      </p:grpSp>
      <p:grpSp>
        <p:nvGrpSpPr>
          <p:cNvPr id="8" name="Group 7"/>
          <p:cNvGrpSpPr/>
          <p:nvPr/>
        </p:nvGrpSpPr>
        <p:grpSpPr bwMode="auto">
          <a:xfrm>
            <a:off x="8173783" y="1485992"/>
            <a:ext cx="2617140" cy="2887842"/>
            <a:chOff x="7920699" y="1486511"/>
            <a:chExt cx="2617788" cy="2887662"/>
          </a:xfrm>
        </p:grpSpPr>
        <p:sp>
          <p:nvSpPr>
            <p:cNvPr id="12" name="Freeform 8"/>
            <p:cNvSpPr/>
            <p:nvPr/>
          </p:nvSpPr>
          <p:spPr bwMode="auto">
            <a:xfrm>
              <a:off x="7920699" y="1486511"/>
              <a:ext cx="2617788" cy="2887662"/>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4"/>
            </a:solidFill>
            <a:ln>
              <a:noFill/>
            </a:ln>
          </p:spPr>
          <p:txBody>
            <a:bodyPr/>
            <a:lstStyle/>
            <a:p>
              <a:pPr fontAlgn="auto">
                <a:spcBef>
                  <a:spcPts val="0"/>
                </a:spcBef>
                <a:spcAft>
                  <a:spcPts val="0"/>
                </a:spcAft>
                <a:defRPr/>
              </a:pPr>
              <a:endParaRPr lang="en-US" sz="2400">
                <a:solidFill>
                  <a:srgbClr val="00152A"/>
                </a:solidFill>
                <a:latin typeface="+mn-lt"/>
                <a:ea typeface="+mn-ea"/>
              </a:endParaRPr>
            </a:p>
          </p:txBody>
        </p:sp>
        <p:sp>
          <p:nvSpPr>
            <p:cNvPr id="46" name="Freeform 123"/>
            <p:cNvSpPr>
              <a:spLocks noChangeArrowheads="1"/>
            </p:cNvSpPr>
            <p:nvPr/>
          </p:nvSpPr>
          <p:spPr bwMode="auto">
            <a:xfrm>
              <a:off x="9920536" y="1989819"/>
              <a:ext cx="328933" cy="335319"/>
            </a:xfrm>
            <a:custGeom>
              <a:avLst/>
              <a:gdLst>
                <a:gd name="T0" fmla="*/ 200125 w 452"/>
                <a:gd name="T1" fmla="*/ 218465 h 462"/>
                <a:gd name="T2" fmla="*/ 200125 w 452"/>
                <a:gd name="T3" fmla="*/ 218465 h 462"/>
                <a:gd name="T4" fmla="*/ 315834 w 452"/>
                <a:gd name="T5" fmla="*/ 18871 h 462"/>
                <a:gd name="T6" fmla="*/ 315834 w 452"/>
                <a:gd name="T7" fmla="*/ 13064 h 462"/>
                <a:gd name="T8" fmla="*/ 309284 w 452"/>
                <a:gd name="T9" fmla="*/ 13064 h 462"/>
                <a:gd name="T10" fmla="*/ 115709 w 452"/>
                <a:gd name="T11" fmla="*/ 129192 h 462"/>
                <a:gd name="T12" fmla="*/ 6550 w 452"/>
                <a:gd name="T13" fmla="*/ 218465 h 462"/>
                <a:gd name="T14" fmla="*/ 25470 w 452"/>
                <a:gd name="T15" fmla="*/ 238062 h 462"/>
                <a:gd name="T16" fmla="*/ 64040 w 452"/>
                <a:gd name="T17" fmla="*/ 224998 h 462"/>
                <a:gd name="T18" fmla="*/ 109887 w 452"/>
                <a:gd name="T19" fmla="*/ 269997 h 462"/>
                <a:gd name="T20" fmla="*/ 96788 w 452"/>
                <a:gd name="T21" fmla="*/ 308464 h 462"/>
                <a:gd name="T22" fmla="*/ 109887 w 452"/>
                <a:gd name="T23" fmla="*/ 328061 h 462"/>
                <a:gd name="T24" fmla="*/ 200125 w 452"/>
                <a:gd name="T25" fmla="*/ 218465 h 462"/>
                <a:gd name="T26" fmla="*/ 219046 w 452"/>
                <a:gd name="T27" fmla="*/ 108870 h 462"/>
                <a:gd name="T28" fmla="*/ 219046 w 452"/>
                <a:gd name="T29" fmla="*/ 108870 h 462"/>
                <a:gd name="T30" fmla="*/ 219046 w 452"/>
                <a:gd name="T31" fmla="*/ 70402 h 462"/>
                <a:gd name="T32" fmla="*/ 257616 w 452"/>
                <a:gd name="T33" fmla="*/ 70402 h 462"/>
                <a:gd name="T34" fmla="*/ 257616 w 452"/>
                <a:gd name="T35" fmla="*/ 108870 h 462"/>
                <a:gd name="T36" fmla="*/ 219046 w 452"/>
                <a:gd name="T37" fmla="*/ 10887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sp>
          <p:nvSpPr>
            <p:cNvPr id="132115" name="TextBox 63"/>
            <p:cNvSpPr txBox="1">
              <a:spLocks noChangeArrowheads="1"/>
            </p:cNvSpPr>
            <p:nvPr/>
          </p:nvSpPr>
          <p:spPr bwMode="auto">
            <a:xfrm>
              <a:off x="8045712" y="2842319"/>
              <a:ext cx="1437845" cy="35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6565" fontAlgn="auto">
                <a:spcAft>
                  <a:spcPts val="0"/>
                </a:spcAft>
                <a:buNone/>
                <a:defRPr/>
              </a:pPr>
              <a:r>
                <a:rPr lang="zh-CN" altLang="en-US" sz="1600" dirty="0">
                  <a:solidFill>
                    <a:srgbClr val="00152A"/>
                  </a:solidFill>
                  <a:ea typeface="微软雅黑" panose="020B0503020204020204" pitchFamily="34" charset="-122"/>
                </a:rPr>
                <a:t>输入标题</a:t>
              </a:r>
            </a:p>
          </p:txBody>
        </p:sp>
      </p:grpSp>
      <p:sp>
        <p:nvSpPr>
          <p:cNvPr id="67" name="Rectangle 66"/>
          <p:cNvSpPr>
            <a:spLocks noChangeArrowheads="1"/>
          </p:cNvSpPr>
          <p:nvPr/>
        </p:nvSpPr>
        <p:spPr bwMode="auto">
          <a:xfrm>
            <a:off x="2566529" y="3454614"/>
            <a:ext cx="1580760"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1200" dirty="0">
              <a:solidFill>
                <a:srgbClr val="00152A"/>
              </a:solidFill>
              <a:latin typeface="微软雅黑" panose="020B0503020204020204" pitchFamily="34" charset="-122"/>
              <a:ea typeface="微软雅黑" panose="020B0503020204020204" pitchFamily="34" charset="-122"/>
            </a:endParaRPr>
          </a:p>
          <a:p>
            <a:pPr algn="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a:p>
            <a:pPr algn="r"/>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68" name="Rectangle 67"/>
          <p:cNvSpPr>
            <a:spLocks noChangeArrowheads="1"/>
          </p:cNvSpPr>
          <p:nvPr/>
        </p:nvSpPr>
        <p:spPr bwMode="auto">
          <a:xfrm>
            <a:off x="4832919" y="3464139"/>
            <a:ext cx="1580760"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1200" dirty="0">
              <a:solidFill>
                <a:srgbClr val="00152A"/>
              </a:solidFill>
              <a:latin typeface="微软雅黑" panose="020B0503020204020204" pitchFamily="34" charset="-122"/>
              <a:ea typeface="微软雅黑" panose="020B0503020204020204" pitchFamily="34" charset="-122"/>
            </a:endParaRPr>
          </a:p>
          <a:p>
            <a:pPr algn="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a:p>
            <a:pPr algn="r"/>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69" name="Rectangle 68"/>
          <p:cNvSpPr>
            <a:spLocks noChangeArrowheads="1"/>
          </p:cNvSpPr>
          <p:nvPr/>
        </p:nvSpPr>
        <p:spPr bwMode="auto">
          <a:xfrm>
            <a:off x="7089787" y="3481603"/>
            <a:ext cx="1580760"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zh-CN" sz="1200" dirty="0">
              <a:solidFill>
                <a:srgbClr val="00152A"/>
              </a:solidFill>
              <a:latin typeface="微软雅黑" panose="020B0503020204020204" pitchFamily="34" charset="-122"/>
              <a:ea typeface="微软雅黑" panose="020B0503020204020204" pitchFamily="34" charset="-122"/>
            </a:endParaRPr>
          </a:p>
          <a:p>
            <a:pPr algn="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a:p>
            <a:pPr algn="r"/>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59" name="任意多边形 58"/>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60"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61"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63" name="组合 62"/>
          <p:cNvGrpSpPr/>
          <p:nvPr/>
        </p:nvGrpSpPr>
        <p:grpSpPr>
          <a:xfrm>
            <a:off x="-162176" y="454784"/>
            <a:ext cx="989813" cy="106307"/>
            <a:chOff x="-123241" y="341172"/>
            <a:chExt cx="742543" cy="79750"/>
          </a:xfrm>
        </p:grpSpPr>
        <p:cxnSp>
          <p:nvCxnSpPr>
            <p:cNvPr id="64" name="直接连接符 63"/>
            <p:cNvCxnSpPr>
              <a:endCxn id="6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par>
                                <p:cTn id="12" presetID="22" presetClass="entr" presetSubtype="8"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left)">
                                      <p:cBhvr>
                                        <p:cTn id="14" dur="500"/>
                                        <p:tgtEl>
                                          <p:spTgt spid="6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1">
                                            <p:txEl>
                                              <p:pRg st="0" end="0"/>
                                            </p:txEl>
                                          </p:spTgt>
                                        </p:tgtEl>
                                        <p:attrNameLst>
                                          <p:attrName>style.visibility</p:attrName>
                                        </p:attrNameLst>
                                      </p:cBhvr>
                                      <p:to>
                                        <p:strVal val="visible"/>
                                      </p:to>
                                    </p:set>
                                    <p:animEffect transition="in" filter="wipe(left)">
                                      <p:cBhvr>
                                        <p:cTn id="18" dur="500"/>
                                        <p:tgtEl>
                                          <p:spTgt spid="61">
                                            <p:txEl>
                                              <p:pRg st="0" end="0"/>
                                            </p:txEl>
                                          </p:spTgt>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anim calcmode="lin" valueType="num">
                                      <p:cBhvr>
                                        <p:cTn id="43" dur="1000" fill="hold"/>
                                        <p:tgtEl>
                                          <p:spTgt spid="67"/>
                                        </p:tgtEl>
                                        <p:attrNameLst>
                                          <p:attrName>ppt_x</p:attrName>
                                        </p:attrNameLst>
                                      </p:cBhvr>
                                      <p:tavLst>
                                        <p:tav tm="0">
                                          <p:val>
                                            <p:strVal val="#ppt_x"/>
                                          </p:val>
                                        </p:tav>
                                        <p:tav tm="100000">
                                          <p:val>
                                            <p:strVal val="#ppt_x"/>
                                          </p:val>
                                        </p:tav>
                                      </p:tavLst>
                                    </p:anim>
                                    <p:anim calcmode="lin" valueType="num">
                                      <p:cBhvr>
                                        <p:cTn id="44" dur="1000" fill="hold"/>
                                        <p:tgtEl>
                                          <p:spTgt spid="6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1000"/>
                                        <p:tgtEl>
                                          <p:spTgt spid="68"/>
                                        </p:tgtEl>
                                      </p:cBhvr>
                                    </p:animEffect>
                                    <p:anim calcmode="lin" valueType="num">
                                      <p:cBhvr>
                                        <p:cTn id="48" dur="1000" fill="hold"/>
                                        <p:tgtEl>
                                          <p:spTgt spid="68"/>
                                        </p:tgtEl>
                                        <p:attrNameLst>
                                          <p:attrName>ppt_x</p:attrName>
                                        </p:attrNameLst>
                                      </p:cBhvr>
                                      <p:tavLst>
                                        <p:tav tm="0">
                                          <p:val>
                                            <p:strVal val="#ppt_x"/>
                                          </p:val>
                                        </p:tav>
                                        <p:tav tm="100000">
                                          <p:val>
                                            <p:strVal val="#ppt_x"/>
                                          </p:val>
                                        </p:tav>
                                      </p:tavLst>
                                    </p:anim>
                                    <p:anim calcmode="lin" valueType="num">
                                      <p:cBhvr>
                                        <p:cTn id="49" dur="1000" fill="hold"/>
                                        <p:tgtEl>
                                          <p:spTgt spid="6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1000"/>
                                        <p:tgtEl>
                                          <p:spTgt spid="69"/>
                                        </p:tgtEl>
                                      </p:cBhvr>
                                    </p:animEffect>
                                    <p:anim calcmode="lin" valueType="num">
                                      <p:cBhvr>
                                        <p:cTn id="53" dur="1000" fill="hold"/>
                                        <p:tgtEl>
                                          <p:spTgt spid="69"/>
                                        </p:tgtEl>
                                        <p:attrNameLst>
                                          <p:attrName>ppt_x</p:attrName>
                                        </p:attrNameLst>
                                      </p:cBhvr>
                                      <p:tavLst>
                                        <p:tav tm="0">
                                          <p:val>
                                            <p:strVal val="#ppt_x"/>
                                          </p:val>
                                        </p:tav>
                                        <p:tav tm="100000">
                                          <p:val>
                                            <p:strVal val="#ppt_x"/>
                                          </p:val>
                                        </p:tav>
                                      </p:tavLst>
                                    </p:anim>
                                    <p:anim calcmode="lin" valueType="num">
                                      <p:cBhvr>
                                        <p:cTn id="54" dur="1000" fill="hold"/>
                                        <p:tgtEl>
                                          <p:spTgt spid="69"/>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42"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59" grpId="0" bldLvl="0" animBg="1"/>
      <p:bldP spid="60" grpId="0"/>
      <p:bldP spid="6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bwMode="auto">
          <a:xfrm>
            <a:off x="4930259" y="3245112"/>
            <a:ext cx="3612341" cy="1288195"/>
          </a:xfrm>
          <a:prstGeom prst="roundRect">
            <a:avLst>
              <a:gd name="adj" fmla="val 9992"/>
            </a:avLst>
          </a:prstGeom>
          <a:solidFill>
            <a:schemeClr val="accent4"/>
          </a:solidFill>
          <a:ln w="3175" cap="flat" cmpd="sng">
            <a:noFill/>
            <a:bevel/>
          </a:ln>
        </p:spPr>
        <p:txBody>
          <a:bodyPr lIns="91417" tIns="45708" rIns="91417" bIns="45708" anchor="ctr"/>
          <a:lstStyle/>
          <a:p>
            <a:pPr lvl="2"/>
            <a:endParaRPr lang="zh-CN" altLang="en-US" sz="1465" dirty="0">
              <a:solidFill>
                <a:schemeClr val="accent2">
                  <a:lumMod val="75000"/>
                </a:schemeClr>
              </a:solidFill>
            </a:endParaRPr>
          </a:p>
        </p:txBody>
      </p:sp>
      <p:sp>
        <p:nvSpPr>
          <p:cNvPr id="35" name="圆角矩形 34"/>
          <p:cNvSpPr/>
          <p:nvPr/>
        </p:nvSpPr>
        <p:spPr bwMode="auto">
          <a:xfrm>
            <a:off x="4930259" y="5050277"/>
            <a:ext cx="3612341" cy="1288195"/>
          </a:xfrm>
          <a:prstGeom prst="roundRect">
            <a:avLst>
              <a:gd name="adj" fmla="val 9992"/>
            </a:avLst>
          </a:prstGeom>
          <a:solidFill>
            <a:schemeClr val="accent1"/>
          </a:solidFill>
          <a:ln w="3175" cap="flat" cmpd="sng">
            <a:noFill/>
            <a:bevel/>
          </a:ln>
        </p:spPr>
        <p:txBody>
          <a:bodyPr lIns="91417" tIns="45708" rIns="91417" bIns="45708" anchor="ctr"/>
          <a:lstStyle/>
          <a:p>
            <a:pPr lvl="2"/>
            <a:endParaRPr lang="zh-CN" altLang="en-US" sz="1465" dirty="0">
              <a:solidFill>
                <a:schemeClr val="accent2">
                  <a:lumMod val="75000"/>
                </a:schemeClr>
              </a:solidFill>
              <a:latin typeface="Arial" panose="020B0604020202020204" pitchFamily="34" charset="0"/>
              <a:ea typeface="宋体" panose="02010600030101010101" pitchFamily="2" charset="-122"/>
            </a:endParaRPr>
          </a:p>
        </p:txBody>
      </p:sp>
      <p:sp>
        <p:nvSpPr>
          <p:cNvPr id="37" name="圆角矩形 36"/>
          <p:cNvSpPr/>
          <p:nvPr/>
        </p:nvSpPr>
        <p:spPr bwMode="auto">
          <a:xfrm>
            <a:off x="4930259" y="1457684"/>
            <a:ext cx="3612341" cy="1288195"/>
          </a:xfrm>
          <a:prstGeom prst="roundRect">
            <a:avLst>
              <a:gd name="adj" fmla="val 9992"/>
            </a:avLst>
          </a:prstGeom>
          <a:solidFill>
            <a:schemeClr val="accent1"/>
          </a:solidFill>
          <a:ln w="3175" cap="flat" cmpd="sng">
            <a:noFill/>
            <a:bevel/>
          </a:ln>
        </p:spPr>
        <p:txBody>
          <a:bodyPr lIns="91417" tIns="45708" rIns="91417" bIns="45708" anchor="ctr"/>
          <a:lstStyle/>
          <a:p>
            <a:pPr lvl="2"/>
            <a:endParaRPr lang="zh-CN" altLang="en-US" sz="1465" dirty="0">
              <a:solidFill>
                <a:schemeClr val="accent2">
                  <a:lumMod val="75000"/>
                </a:schemeClr>
              </a:solidFill>
              <a:latin typeface="Arial" panose="020B0604020202020204" pitchFamily="34" charset="0"/>
              <a:ea typeface="宋体" panose="02010600030101010101" pitchFamily="2" charset="-122"/>
            </a:endParaRPr>
          </a:p>
        </p:txBody>
      </p:sp>
      <p:sp>
        <p:nvSpPr>
          <p:cNvPr id="39" name="五边形 38"/>
          <p:cNvSpPr/>
          <p:nvPr/>
        </p:nvSpPr>
        <p:spPr bwMode="auto">
          <a:xfrm>
            <a:off x="3620088" y="1825331"/>
            <a:ext cx="1851864" cy="568516"/>
          </a:xfrm>
          <a:prstGeom prst="homePlate">
            <a:avLst/>
          </a:prstGeom>
          <a:solidFill>
            <a:schemeClr val="accent2"/>
          </a:solidFill>
          <a:ln w="3175" cap="flat" cmpd="sng">
            <a:noFill/>
            <a:bevel/>
          </a:ln>
        </p:spPr>
        <p:txBody>
          <a:bodyPr lIns="91417" tIns="45708" rIns="91417" bIns="45708" anchor="ctr"/>
          <a:lstStyle/>
          <a:p>
            <a:pPr algn="ctr"/>
            <a:endParaRPr lang="zh-CN" altLang="en-US" sz="2000" b="1" dirty="0">
              <a:solidFill>
                <a:srgbClr val="F8F8F8"/>
              </a:solidFill>
              <a:latin typeface="Arial" panose="020B0604020202020204" pitchFamily="34" charset="0"/>
              <a:ea typeface="微软雅黑" panose="020B0503020204020204" pitchFamily="34" charset="-122"/>
            </a:endParaRPr>
          </a:p>
        </p:txBody>
      </p:sp>
      <p:sp>
        <p:nvSpPr>
          <p:cNvPr id="40" name="TextBox 22"/>
          <p:cNvSpPr txBox="1">
            <a:spLocks noChangeArrowheads="1"/>
          </p:cNvSpPr>
          <p:nvPr/>
        </p:nvSpPr>
        <p:spPr bwMode="auto">
          <a:xfrm>
            <a:off x="3820756" y="1916059"/>
            <a:ext cx="1555143" cy="369355"/>
          </a:xfrm>
          <a:prstGeom prst="rect">
            <a:avLst/>
          </a:prstGeom>
          <a:noFill/>
          <a:ln w="3175" cap="flat" cmpd="sng">
            <a:noFill/>
            <a:bevel/>
          </a:ln>
        </p:spPr>
        <p:txBody>
          <a:bodyPr lIns="91417" tIns="45708" rIns="91417" bIns="4570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41" name="五边形 40"/>
          <p:cNvSpPr/>
          <p:nvPr/>
        </p:nvSpPr>
        <p:spPr bwMode="auto">
          <a:xfrm>
            <a:off x="3620088" y="3576129"/>
            <a:ext cx="1851865" cy="568518"/>
          </a:xfrm>
          <a:prstGeom prst="homePlate">
            <a:avLst/>
          </a:prstGeom>
          <a:solidFill>
            <a:schemeClr val="accent3"/>
          </a:solidFill>
          <a:ln w="3175" cap="flat" cmpd="sng">
            <a:noFill/>
            <a:bevel/>
          </a:ln>
        </p:spPr>
        <p:txBody>
          <a:bodyPr lIns="91417" tIns="45708" rIns="91417" bIns="45708" anchor="ctr"/>
          <a:lstStyle/>
          <a:p>
            <a:pPr algn="ctr"/>
            <a:endParaRPr lang="zh-CN" altLang="en-US" sz="2000" b="1" dirty="0">
              <a:solidFill>
                <a:srgbClr val="F8F8F8"/>
              </a:solidFill>
              <a:latin typeface="Arial" panose="020B0604020202020204" pitchFamily="34" charset="0"/>
              <a:ea typeface="微软雅黑" panose="020B0503020204020204" pitchFamily="34" charset="-122"/>
            </a:endParaRPr>
          </a:p>
        </p:txBody>
      </p:sp>
      <p:sp>
        <p:nvSpPr>
          <p:cNvPr id="42" name="TextBox 22"/>
          <p:cNvSpPr txBox="1">
            <a:spLocks noChangeArrowheads="1"/>
          </p:cNvSpPr>
          <p:nvPr/>
        </p:nvSpPr>
        <p:spPr bwMode="auto">
          <a:xfrm>
            <a:off x="3829104" y="3688221"/>
            <a:ext cx="1546793" cy="369355"/>
          </a:xfrm>
          <a:prstGeom prst="rect">
            <a:avLst/>
          </a:prstGeom>
          <a:noFill/>
          <a:ln w="3175" cap="flat" cmpd="sng">
            <a:noFill/>
            <a:bevel/>
          </a:ln>
        </p:spPr>
        <p:txBody>
          <a:bodyPr lIns="91417" tIns="45708" rIns="91417" bIns="4570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43" name="五边形 42"/>
          <p:cNvSpPr/>
          <p:nvPr/>
        </p:nvSpPr>
        <p:spPr bwMode="auto">
          <a:xfrm>
            <a:off x="3620088" y="5410340"/>
            <a:ext cx="1851865" cy="568518"/>
          </a:xfrm>
          <a:prstGeom prst="homePlate">
            <a:avLst/>
          </a:prstGeom>
          <a:solidFill>
            <a:schemeClr val="accent4"/>
          </a:solidFill>
          <a:ln w="3175" cap="flat" cmpd="sng">
            <a:noFill/>
            <a:bevel/>
          </a:ln>
        </p:spPr>
        <p:txBody>
          <a:bodyPr lIns="91417" tIns="45708" rIns="91417" bIns="45708" anchor="ctr"/>
          <a:lstStyle/>
          <a:p>
            <a:pPr algn="ctr"/>
            <a:endParaRPr lang="zh-CN" altLang="en-US" sz="2000" b="1" dirty="0">
              <a:solidFill>
                <a:srgbClr val="F8F8F8"/>
              </a:solidFill>
              <a:latin typeface="Arial" panose="020B0604020202020204" pitchFamily="34" charset="0"/>
              <a:ea typeface="微软雅黑" panose="020B0503020204020204" pitchFamily="34" charset="-122"/>
            </a:endParaRPr>
          </a:p>
        </p:txBody>
      </p:sp>
      <p:sp>
        <p:nvSpPr>
          <p:cNvPr id="44" name="TextBox 22"/>
          <p:cNvSpPr txBox="1">
            <a:spLocks noChangeArrowheads="1"/>
          </p:cNvSpPr>
          <p:nvPr/>
        </p:nvSpPr>
        <p:spPr bwMode="auto">
          <a:xfrm>
            <a:off x="3829104" y="5502287"/>
            <a:ext cx="1546793" cy="369355"/>
          </a:xfrm>
          <a:prstGeom prst="rect">
            <a:avLst/>
          </a:prstGeom>
          <a:noFill/>
          <a:ln w="3175" cap="flat" cmpd="sng">
            <a:noFill/>
            <a:bevel/>
          </a:ln>
        </p:spPr>
        <p:txBody>
          <a:bodyPr lIns="91417" tIns="45708" rIns="91417" bIns="4570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45" name="任意多边形 44"/>
          <p:cNvSpPr/>
          <p:nvPr/>
        </p:nvSpPr>
        <p:spPr bwMode="auto">
          <a:xfrm>
            <a:off x="2567237" y="2092111"/>
            <a:ext cx="1259608" cy="177216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solidFill>
            <a:headEnd type="oval"/>
            <a:tailEnd type="oval"/>
          </a:ln>
        </p:spPr>
        <p:style>
          <a:lnRef idx="1">
            <a:schemeClr val="dk1"/>
          </a:lnRef>
          <a:fillRef idx="0">
            <a:schemeClr val="dk1"/>
          </a:fillRef>
          <a:effectRef idx="0">
            <a:schemeClr val="dk1"/>
          </a:effectRef>
          <a:fontRef idx="minor">
            <a:schemeClr val="tx1"/>
          </a:fontRef>
        </p:style>
        <p:txBody>
          <a:bodyPr lIns="91417" tIns="45708" rIns="91417" bIns="45708" anchor="ctr"/>
          <a:lstStyle/>
          <a:p>
            <a:pPr algn="ctr" eaLnBrk="0" fontAlgn="ctr" hangingPunct="0">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6" name="任意多边形 45"/>
          <p:cNvSpPr/>
          <p:nvPr/>
        </p:nvSpPr>
        <p:spPr bwMode="auto">
          <a:xfrm flipV="1">
            <a:off x="2567238" y="3889208"/>
            <a:ext cx="1259608" cy="180539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solidFill>
            <a:headEnd type="oval"/>
            <a:tailEnd type="oval"/>
          </a:ln>
        </p:spPr>
        <p:style>
          <a:lnRef idx="1">
            <a:schemeClr val="dk1"/>
          </a:lnRef>
          <a:fillRef idx="0">
            <a:schemeClr val="dk1"/>
          </a:fillRef>
          <a:effectRef idx="0">
            <a:schemeClr val="dk1"/>
          </a:effectRef>
          <a:fontRef idx="minor">
            <a:schemeClr val="tx1"/>
          </a:fontRef>
        </p:style>
        <p:txBody>
          <a:bodyPr lIns="91417" tIns="45708" rIns="91417" bIns="45708" anchor="ctr"/>
          <a:lstStyle/>
          <a:p>
            <a:pPr algn="ctr" eaLnBrk="0" fontAlgn="ctr" hangingPunct="0">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bwMode="auto">
          <a:xfrm>
            <a:off x="2567237" y="3889206"/>
            <a:ext cx="1259608" cy="3"/>
          </a:xfrm>
          <a:prstGeom prst="line">
            <a:avLst/>
          </a:prstGeom>
          <a:ln>
            <a:solidFill>
              <a:schemeClr val="tx1"/>
            </a:solidFill>
            <a:headEnd type="oval"/>
            <a:tailEnd type="oval"/>
          </a:ln>
        </p:spPr>
        <p:style>
          <a:lnRef idx="1">
            <a:schemeClr val="dk1"/>
          </a:lnRef>
          <a:fillRef idx="0">
            <a:schemeClr val="dk1"/>
          </a:fillRef>
          <a:effectRef idx="0">
            <a:schemeClr val="dk1"/>
          </a:effectRef>
          <a:fontRef idx="minor">
            <a:schemeClr val="tx1"/>
          </a:fontRef>
        </p:style>
      </p:cxnSp>
      <p:sp>
        <p:nvSpPr>
          <p:cNvPr id="48" name="椭圆 47"/>
          <p:cNvSpPr>
            <a:spLocks noChangeArrowheads="1"/>
          </p:cNvSpPr>
          <p:nvPr/>
        </p:nvSpPr>
        <p:spPr bwMode="auto">
          <a:xfrm>
            <a:off x="1873174" y="3196225"/>
            <a:ext cx="1388131" cy="1385963"/>
          </a:xfrm>
          <a:prstGeom prst="ellipse">
            <a:avLst/>
          </a:prstGeom>
          <a:solidFill>
            <a:schemeClr val="accent1"/>
          </a:solidFill>
          <a:ln w="3175" cap="flat" cmpd="sng">
            <a:noFill/>
            <a:bevel/>
          </a:ln>
        </p:spPr>
        <p:txBody>
          <a:bodyPr lIns="91417" tIns="45708" rIns="91417" bIns="45708" anchor="ctr"/>
          <a:lstStyle/>
          <a:p>
            <a:pPr algn="ctr"/>
            <a:r>
              <a:rPr lang="zh-CN" altLang="en-US" sz="2000" b="1" dirty="0">
                <a:solidFill>
                  <a:srgbClr val="F8F8F8"/>
                </a:solidFill>
                <a:ea typeface="微软雅黑" panose="020B0503020204020204" pitchFamily="34" charset="-122"/>
              </a:rPr>
              <a:t>添加</a:t>
            </a:r>
            <a:endParaRPr lang="en-US" altLang="zh-CN" sz="2000" b="1" dirty="0">
              <a:solidFill>
                <a:srgbClr val="F8F8F8"/>
              </a:solidFill>
              <a:ea typeface="微软雅黑" panose="020B0503020204020204" pitchFamily="34" charset="-122"/>
            </a:endParaRPr>
          </a:p>
          <a:p>
            <a:pPr algn="ctr"/>
            <a:r>
              <a:rPr lang="zh-CN" altLang="en-US" sz="2000" b="1" dirty="0">
                <a:solidFill>
                  <a:srgbClr val="F8F8F8"/>
                </a:solidFill>
                <a:ea typeface="微软雅黑" panose="020B0503020204020204" pitchFamily="34" charset="-122"/>
              </a:rPr>
              <a:t>标题</a:t>
            </a:r>
          </a:p>
        </p:txBody>
      </p:sp>
      <p:sp>
        <p:nvSpPr>
          <p:cNvPr id="36" name="TextBox 32"/>
          <p:cNvSpPr txBox="1">
            <a:spLocks noChangeArrowheads="1"/>
          </p:cNvSpPr>
          <p:nvPr/>
        </p:nvSpPr>
        <p:spPr bwMode="auto">
          <a:xfrm>
            <a:off x="5483252" y="5367185"/>
            <a:ext cx="2960517" cy="693010"/>
          </a:xfrm>
          <a:prstGeom prst="rect">
            <a:avLst/>
          </a:prstGeom>
          <a:noFill/>
          <a:ln w="3175" cap="flat" cmpd="sng">
            <a:noFill/>
            <a:bevel/>
          </a:ln>
        </p:spPr>
        <p:txBody>
          <a:bodyPr lIns="91417" tIns="45708" rIns="91417" bIns="45708" anchor="ctr"/>
          <a:lstStyle>
            <a:defPPr>
              <a:defRPr lang="zh-CN"/>
            </a:defPPr>
            <a:lvl1pPr algn="ctr">
              <a:defRPr>
                <a:solidFill>
                  <a:srgbClr val="FFFFFF"/>
                </a:solidFill>
                <a:ea typeface="微软雅黑" panose="020B0503020204020204" pitchFamily="34" charset="-122"/>
              </a:defRPr>
            </a:lvl1pPr>
          </a:lstStyle>
          <a:p>
            <a:pPr algn="l"/>
            <a:r>
              <a:rPr lang="zh-CN" altLang="en-US" sz="1200" dirty="0">
                <a:solidFill>
                  <a:schemeClr val="bg1"/>
                </a:solidFill>
              </a:rPr>
              <a:t>您的内容打在这里，或者通过复制您的文本后，在此框中选择粘贴，并选择只保留文字。</a:t>
            </a:r>
          </a:p>
        </p:txBody>
      </p:sp>
      <p:sp>
        <p:nvSpPr>
          <p:cNvPr id="34" name="TextBox 32"/>
          <p:cNvSpPr txBox="1">
            <a:spLocks noChangeArrowheads="1"/>
          </p:cNvSpPr>
          <p:nvPr/>
        </p:nvSpPr>
        <p:spPr bwMode="auto">
          <a:xfrm>
            <a:off x="5466141" y="3465758"/>
            <a:ext cx="2960517" cy="693010"/>
          </a:xfrm>
          <a:prstGeom prst="rect">
            <a:avLst/>
          </a:prstGeom>
          <a:noFill/>
          <a:ln w="3175" cap="flat" cmpd="sng">
            <a:noFill/>
            <a:bevel/>
          </a:ln>
        </p:spPr>
        <p:txBody>
          <a:bodyPr lIns="91417" tIns="45708" rIns="91417" bIns="45708" anchor="ctr"/>
          <a:lstStyle>
            <a:defPPr>
              <a:defRPr lang="zh-CN"/>
            </a:defPPr>
            <a:lvl1pPr algn="ctr">
              <a:defRPr>
                <a:solidFill>
                  <a:srgbClr val="FFFFFF"/>
                </a:solidFill>
                <a:ea typeface="微软雅黑" panose="020B0503020204020204" pitchFamily="34" charset="-122"/>
              </a:defRPr>
            </a:lvl1pPr>
          </a:lstStyle>
          <a:p>
            <a:pPr algn="l"/>
            <a:r>
              <a:rPr lang="zh-CN" altLang="en-US" sz="1200" dirty="0">
                <a:solidFill>
                  <a:schemeClr val="bg1"/>
                </a:solidFill>
              </a:rPr>
              <a:t>您的内容打在这里，或者通过复制您的文本后，在此框中选择粘贴，并选择只保留文字。</a:t>
            </a:r>
          </a:p>
        </p:txBody>
      </p:sp>
      <p:sp>
        <p:nvSpPr>
          <p:cNvPr id="38" name="TextBox 32"/>
          <p:cNvSpPr txBox="1">
            <a:spLocks noChangeArrowheads="1"/>
          </p:cNvSpPr>
          <p:nvPr/>
        </p:nvSpPr>
        <p:spPr bwMode="auto">
          <a:xfrm>
            <a:off x="5471953" y="1739682"/>
            <a:ext cx="2960517" cy="693010"/>
          </a:xfrm>
          <a:prstGeom prst="rect">
            <a:avLst/>
          </a:prstGeom>
          <a:noFill/>
          <a:ln w="3175" cap="flat" cmpd="sng">
            <a:noFill/>
            <a:bevel/>
          </a:ln>
        </p:spPr>
        <p:txBody>
          <a:bodyPr lIns="91417" tIns="45708" rIns="91417" bIns="45708" anchor="ctr"/>
          <a:lstStyle>
            <a:defPPr>
              <a:defRPr lang="zh-CN"/>
            </a:defPPr>
            <a:lvl1pPr algn="ctr">
              <a:defRPr>
                <a:solidFill>
                  <a:srgbClr val="FFFFFF"/>
                </a:solidFill>
                <a:ea typeface="微软雅黑" panose="020B0503020204020204" pitchFamily="34" charset="-122"/>
              </a:defRPr>
            </a:lvl1pPr>
          </a:lstStyle>
          <a:p>
            <a:pPr algn="l"/>
            <a:r>
              <a:rPr lang="zh-CN" altLang="en-US" sz="1200" dirty="0">
                <a:solidFill>
                  <a:schemeClr val="bg1"/>
                </a:solidFill>
              </a:rPr>
              <a:t>您的内容打在这里，或者通过复制您的文本后，在此框中选择粘贴，并选择只保留文字。</a:t>
            </a:r>
          </a:p>
        </p:txBody>
      </p:sp>
      <p:sp>
        <p:nvSpPr>
          <p:cNvPr id="58" name="右弧形箭头 57"/>
          <p:cNvSpPr/>
          <p:nvPr/>
        </p:nvSpPr>
        <p:spPr>
          <a:xfrm>
            <a:off x="8897925" y="1739682"/>
            <a:ext cx="991794" cy="2072582"/>
          </a:xfrm>
          <a:prstGeom prst="curvedLeftArrow">
            <a:avLst/>
          </a:prstGeom>
          <a:solidFill>
            <a:schemeClr val="accent2"/>
          </a:solidFill>
          <a:ln w="19050">
            <a:noFill/>
          </a:ln>
        </p:spPr>
        <p:txBody>
          <a:bodyPr vert="horz" wrap="square" lIns="82275" tIns="41137" rIns="82275" bIns="4113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59" name="右弧形箭头 58"/>
          <p:cNvSpPr/>
          <p:nvPr/>
        </p:nvSpPr>
        <p:spPr>
          <a:xfrm>
            <a:off x="8907986" y="3816443"/>
            <a:ext cx="981732" cy="2290908"/>
          </a:xfrm>
          <a:prstGeom prst="curvedLeftArrow">
            <a:avLst/>
          </a:prstGeom>
          <a:solidFill>
            <a:schemeClr val="accent3"/>
          </a:solidFill>
          <a:ln w="19050">
            <a:noFill/>
          </a:ln>
        </p:spPr>
        <p:txBody>
          <a:bodyPr vert="horz" wrap="square" lIns="82275" tIns="41137" rIns="82275" bIns="4113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60" name="右弧形箭头 59"/>
          <p:cNvSpPr/>
          <p:nvPr/>
        </p:nvSpPr>
        <p:spPr>
          <a:xfrm rot="10800000" flipH="1">
            <a:off x="8614760" y="2191628"/>
            <a:ext cx="1134096" cy="3362543"/>
          </a:xfrm>
          <a:prstGeom prst="curvedLeftArrow">
            <a:avLst/>
          </a:prstGeom>
          <a:solidFill>
            <a:schemeClr val="tx2"/>
          </a:solidFill>
          <a:ln w="19050">
            <a:noFill/>
          </a:ln>
        </p:spPr>
        <p:txBody>
          <a:bodyPr vert="horz" wrap="square" lIns="82275" tIns="41137" rIns="82275" bIns="4113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28" name="任意多边形 27"/>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30"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31" name="组合 30"/>
          <p:cNvGrpSpPr/>
          <p:nvPr/>
        </p:nvGrpSpPr>
        <p:grpSpPr>
          <a:xfrm>
            <a:off x="-162176" y="454784"/>
            <a:ext cx="989813" cy="106307"/>
            <a:chOff x="-123241" y="341172"/>
            <a:chExt cx="742543" cy="79750"/>
          </a:xfrm>
        </p:grpSpPr>
        <p:cxnSp>
          <p:nvCxnSpPr>
            <p:cNvPr id="32" name="直接连接符 31"/>
            <p:cNvCxnSpPr>
              <a:endCxn id="29"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wipe(left)">
                                      <p:cBhvr>
                                        <p:cTn id="18" dur="500"/>
                                        <p:tgtEl>
                                          <p:spTgt spid="30">
                                            <p:txEl>
                                              <p:pRg st="0" end="0"/>
                                            </p:txEl>
                                          </p:spTgt>
                                        </p:tgtEl>
                                      </p:cBhvr>
                                    </p:animEffect>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heel(1)">
                                      <p:cBhvr>
                                        <p:cTn id="22" dur="500"/>
                                        <p:tgtEl>
                                          <p:spTgt spid="48"/>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childTnLst>
                          </p:cTn>
                        </p:par>
                        <p:par>
                          <p:cTn id="27" fill="hold">
                            <p:stCondLst>
                              <p:cond delay="2500"/>
                            </p:stCondLst>
                            <p:childTnLst>
                              <p:par>
                                <p:cTn id="28" presetID="31"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300" fill="hold"/>
                                        <p:tgtEl>
                                          <p:spTgt spid="39"/>
                                        </p:tgtEl>
                                        <p:attrNameLst>
                                          <p:attrName>ppt_w</p:attrName>
                                        </p:attrNameLst>
                                      </p:cBhvr>
                                      <p:tavLst>
                                        <p:tav tm="0">
                                          <p:val>
                                            <p:fltVal val="0"/>
                                          </p:val>
                                        </p:tav>
                                        <p:tav tm="100000">
                                          <p:val>
                                            <p:strVal val="#ppt_w"/>
                                          </p:val>
                                        </p:tav>
                                      </p:tavLst>
                                    </p:anim>
                                    <p:anim calcmode="lin" valueType="num">
                                      <p:cBhvr>
                                        <p:cTn id="31" dur="300" fill="hold"/>
                                        <p:tgtEl>
                                          <p:spTgt spid="39"/>
                                        </p:tgtEl>
                                        <p:attrNameLst>
                                          <p:attrName>ppt_h</p:attrName>
                                        </p:attrNameLst>
                                      </p:cBhvr>
                                      <p:tavLst>
                                        <p:tav tm="0">
                                          <p:val>
                                            <p:fltVal val="0"/>
                                          </p:val>
                                        </p:tav>
                                        <p:tav tm="100000">
                                          <p:val>
                                            <p:strVal val="#ppt_h"/>
                                          </p:val>
                                        </p:tav>
                                      </p:tavLst>
                                    </p:anim>
                                    <p:anim calcmode="lin" valueType="num">
                                      <p:cBhvr>
                                        <p:cTn id="32" dur="300" fill="hold"/>
                                        <p:tgtEl>
                                          <p:spTgt spid="39"/>
                                        </p:tgtEl>
                                        <p:attrNameLst>
                                          <p:attrName>style.rotation</p:attrName>
                                        </p:attrNameLst>
                                      </p:cBhvr>
                                      <p:tavLst>
                                        <p:tav tm="0">
                                          <p:val>
                                            <p:fltVal val="90"/>
                                          </p:val>
                                        </p:tav>
                                        <p:tav tm="100000">
                                          <p:val>
                                            <p:fltVal val="0"/>
                                          </p:val>
                                        </p:tav>
                                      </p:tavLst>
                                    </p:anim>
                                    <p:animEffect transition="in" filter="fade">
                                      <p:cBhvr>
                                        <p:cTn id="33" dur="300"/>
                                        <p:tgtEl>
                                          <p:spTgt spid="39"/>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300" fill="hold"/>
                                        <p:tgtEl>
                                          <p:spTgt spid="40"/>
                                        </p:tgtEl>
                                        <p:attrNameLst>
                                          <p:attrName>ppt_w</p:attrName>
                                        </p:attrNameLst>
                                      </p:cBhvr>
                                      <p:tavLst>
                                        <p:tav tm="0">
                                          <p:val>
                                            <p:fltVal val="0"/>
                                          </p:val>
                                        </p:tav>
                                        <p:tav tm="100000">
                                          <p:val>
                                            <p:strVal val="#ppt_w"/>
                                          </p:val>
                                        </p:tav>
                                      </p:tavLst>
                                    </p:anim>
                                    <p:anim calcmode="lin" valueType="num">
                                      <p:cBhvr>
                                        <p:cTn id="37" dur="300" fill="hold"/>
                                        <p:tgtEl>
                                          <p:spTgt spid="40"/>
                                        </p:tgtEl>
                                        <p:attrNameLst>
                                          <p:attrName>ppt_h</p:attrName>
                                        </p:attrNameLst>
                                      </p:cBhvr>
                                      <p:tavLst>
                                        <p:tav tm="0">
                                          <p:val>
                                            <p:fltVal val="0"/>
                                          </p:val>
                                        </p:tav>
                                        <p:tav tm="100000">
                                          <p:val>
                                            <p:strVal val="#ppt_h"/>
                                          </p:val>
                                        </p:tav>
                                      </p:tavLst>
                                    </p:anim>
                                    <p:anim calcmode="lin" valueType="num">
                                      <p:cBhvr>
                                        <p:cTn id="38" dur="300" fill="hold"/>
                                        <p:tgtEl>
                                          <p:spTgt spid="40"/>
                                        </p:tgtEl>
                                        <p:attrNameLst>
                                          <p:attrName>style.rotation</p:attrName>
                                        </p:attrNameLst>
                                      </p:cBhvr>
                                      <p:tavLst>
                                        <p:tav tm="0">
                                          <p:val>
                                            <p:fltVal val="90"/>
                                          </p:val>
                                        </p:tav>
                                        <p:tav tm="100000">
                                          <p:val>
                                            <p:fltVal val="0"/>
                                          </p:val>
                                        </p:tav>
                                      </p:tavLst>
                                    </p:anim>
                                    <p:animEffect transition="in" filter="fade">
                                      <p:cBhvr>
                                        <p:cTn id="39" dur="300"/>
                                        <p:tgtEl>
                                          <p:spTgt spid="40"/>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000"/>
                            </p:stCondLst>
                            <p:childTnLst>
                              <p:par>
                                <p:cTn id="52" presetID="31"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300" fill="hold"/>
                                        <p:tgtEl>
                                          <p:spTgt spid="41"/>
                                        </p:tgtEl>
                                        <p:attrNameLst>
                                          <p:attrName>ppt_w</p:attrName>
                                        </p:attrNameLst>
                                      </p:cBhvr>
                                      <p:tavLst>
                                        <p:tav tm="0">
                                          <p:val>
                                            <p:fltVal val="0"/>
                                          </p:val>
                                        </p:tav>
                                        <p:tav tm="100000">
                                          <p:val>
                                            <p:strVal val="#ppt_w"/>
                                          </p:val>
                                        </p:tav>
                                      </p:tavLst>
                                    </p:anim>
                                    <p:anim calcmode="lin" valueType="num">
                                      <p:cBhvr>
                                        <p:cTn id="55" dur="300" fill="hold"/>
                                        <p:tgtEl>
                                          <p:spTgt spid="41"/>
                                        </p:tgtEl>
                                        <p:attrNameLst>
                                          <p:attrName>ppt_h</p:attrName>
                                        </p:attrNameLst>
                                      </p:cBhvr>
                                      <p:tavLst>
                                        <p:tav tm="0">
                                          <p:val>
                                            <p:fltVal val="0"/>
                                          </p:val>
                                        </p:tav>
                                        <p:tav tm="100000">
                                          <p:val>
                                            <p:strVal val="#ppt_h"/>
                                          </p:val>
                                        </p:tav>
                                      </p:tavLst>
                                    </p:anim>
                                    <p:anim calcmode="lin" valueType="num">
                                      <p:cBhvr>
                                        <p:cTn id="56" dur="300" fill="hold"/>
                                        <p:tgtEl>
                                          <p:spTgt spid="41"/>
                                        </p:tgtEl>
                                        <p:attrNameLst>
                                          <p:attrName>style.rotation</p:attrName>
                                        </p:attrNameLst>
                                      </p:cBhvr>
                                      <p:tavLst>
                                        <p:tav tm="0">
                                          <p:val>
                                            <p:fltVal val="90"/>
                                          </p:val>
                                        </p:tav>
                                        <p:tav tm="100000">
                                          <p:val>
                                            <p:fltVal val="0"/>
                                          </p:val>
                                        </p:tav>
                                      </p:tavLst>
                                    </p:anim>
                                    <p:animEffect transition="in" filter="fade">
                                      <p:cBhvr>
                                        <p:cTn id="57" dur="300"/>
                                        <p:tgtEl>
                                          <p:spTgt spid="41"/>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300" fill="hold"/>
                                        <p:tgtEl>
                                          <p:spTgt spid="42"/>
                                        </p:tgtEl>
                                        <p:attrNameLst>
                                          <p:attrName>ppt_w</p:attrName>
                                        </p:attrNameLst>
                                      </p:cBhvr>
                                      <p:tavLst>
                                        <p:tav tm="0">
                                          <p:val>
                                            <p:fltVal val="0"/>
                                          </p:val>
                                        </p:tav>
                                        <p:tav tm="100000">
                                          <p:val>
                                            <p:strVal val="#ppt_w"/>
                                          </p:val>
                                        </p:tav>
                                      </p:tavLst>
                                    </p:anim>
                                    <p:anim calcmode="lin" valueType="num">
                                      <p:cBhvr>
                                        <p:cTn id="61" dur="300" fill="hold"/>
                                        <p:tgtEl>
                                          <p:spTgt spid="42"/>
                                        </p:tgtEl>
                                        <p:attrNameLst>
                                          <p:attrName>ppt_h</p:attrName>
                                        </p:attrNameLst>
                                      </p:cBhvr>
                                      <p:tavLst>
                                        <p:tav tm="0">
                                          <p:val>
                                            <p:fltVal val="0"/>
                                          </p:val>
                                        </p:tav>
                                        <p:tav tm="100000">
                                          <p:val>
                                            <p:strVal val="#ppt_h"/>
                                          </p:val>
                                        </p:tav>
                                      </p:tavLst>
                                    </p:anim>
                                    <p:anim calcmode="lin" valueType="num">
                                      <p:cBhvr>
                                        <p:cTn id="62" dur="300" fill="hold"/>
                                        <p:tgtEl>
                                          <p:spTgt spid="42"/>
                                        </p:tgtEl>
                                        <p:attrNameLst>
                                          <p:attrName>style.rotation</p:attrName>
                                        </p:attrNameLst>
                                      </p:cBhvr>
                                      <p:tavLst>
                                        <p:tav tm="0">
                                          <p:val>
                                            <p:fltVal val="90"/>
                                          </p:val>
                                        </p:tav>
                                        <p:tav tm="100000">
                                          <p:val>
                                            <p:fltVal val="0"/>
                                          </p:val>
                                        </p:tav>
                                      </p:tavLst>
                                    </p:anim>
                                    <p:animEffect transition="in" filter="fade">
                                      <p:cBhvr>
                                        <p:cTn id="63" dur="300"/>
                                        <p:tgtEl>
                                          <p:spTgt spid="42"/>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5000"/>
                            </p:stCondLst>
                            <p:childTnLst>
                              <p:par>
                                <p:cTn id="72" presetID="22" presetClass="entr" presetSubtype="8"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childTnLst>
                          </p:cTn>
                        </p:par>
                        <p:par>
                          <p:cTn id="75" fill="hold">
                            <p:stCondLst>
                              <p:cond delay="5500"/>
                            </p:stCondLst>
                            <p:childTnLst>
                              <p:par>
                                <p:cTn id="76" presetID="31" presetClass="entr" presetSubtype="0"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p:cTn id="78" dur="300" fill="hold"/>
                                        <p:tgtEl>
                                          <p:spTgt spid="43"/>
                                        </p:tgtEl>
                                        <p:attrNameLst>
                                          <p:attrName>ppt_w</p:attrName>
                                        </p:attrNameLst>
                                      </p:cBhvr>
                                      <p:tavLst>
                                        <p:tav tm="0">
                                          <p:val>
                                            <p:fltVal val="0"/>
                                          </p:val>
                                        </p:tav>
                                        <p:tav tm="100000">
                                          <p:val>
                                            <p:strVal val="#ppt_w"/>
                                          </p:val>
                                        </p:tav>
                                      </p:tavLst>
                                    </p:anim>
                                    <p:anim calcmode="lin" valueType="num">
                                      <p:cBhvr>
                                        <p:cTn id="79" dur="300" fill="hold"/>
                                        <p:tgtEl>
                                          <p:spTgt spid="43"/>
                                        </p:tgtEl>
                                        <p:attrNameLst>
                                          <p:attrName>ppt_h</p:attrName>
                                        </p:attrNameLst>
                                      </p:cBhvr>
                                      <p:tavLst>
                                        <p:tav tm="0">
                                          <p:val>
                                            <p:fltVal val="0"/>
                                          </p:val>
                                        </p:tav>
                                        <p:tav tm="100000">
                                          <p:val>
                                            <p:strVal val="#ppt_h"/>
                                          </p:val>
                                        </p:tav>
                                      </p:tavLst>
                                    </p:anim>
                                    <p:anim calcmode="lin" valueType="num">
                                      <p:cBhvr>
                                        <p:cTn id="80" dur="300" fill="hold"/>
                                        <p:tgtEl>
                                          <p:spTgt spid="43"/>
                                        </p:tgtEl>
                                        <p:attrNameLst>
                                          <p:attrName>style.rotation</p:attrName>
                                        </p:attrNameLst>
                                      </p:cBhvr>
                                      <p:tavLst>
                                        <p:tav tm="0">
                                          <p:val>
                                            <p:fltVal val="90"/>
                                          </p:val>
                                        </p:tav>
                                        <p:tav tm="100000">
                                          <p:val>
                                            <p:fltVal val="0"/>
                                          </p:val>
                                        </p:tav>
                                      </p:tavLst>
                                    </p:anim>
                                    <p:animEffect transition="in" filter="fade">
                                      <p:cBhvr>
                                        <p:cTn id="81" dur="300"/>
                                        <p:tgtEl>
                                          <p:spTgt spid="43"/>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300" fill="hold"/>
                                        <p:tgtEl>
                                          <p:spTgt spid="44"/>
                                        </p:tgtEl>
                                        <p:attrNameLst>
                                          <p:attrName>ppt_w</p:attrName>
                                        </p:attrNameLst>
                                      </p:cBhvr>
                                      <p:tavLst>
                                        <p:tav tm="0">
                                          <p:val>
                                            <p:fltVal val="0"/>
                                          </p:val>
                                        </p:tav>
                                        <p:tav tm="100000">
                                          <p:val>
                                            <p:strVal val="#ppt_w"/>
                                          </p:val>
                                        </p:tav>
                                      </p:tavLst>
                                    </p:anim>
                                    <p:anim calcmode="lin" valueType="num">
                                      <p:cBhvr>
                                        <p:cTn id="85" dur="300" fill="hold"/>
                                        <p:tgtEl>
                                          <p:spTgt spid="44"/>
                                        </p:tgtEl>
                                        <p:attrNameLst>
                                          <p:attrName>ppt_h</p:attrName>
                                        </p:attrNameLst>
                                      </p:cBhvr>
                                      <p:tavLst>
                                        <p:tav tm="0">
                                          <p:val>
                                            <p:fltVal val="0"/>
                                          </p:val>
                                        </p:tav>
                                        <p:tav tm="100000">
                                          <p:val>
                                            <p:strVal val="#ppt_h"/>
                                          </p:val>
                                        </p:tav>
                                      </p:tavLst>
                                    </p:anim>
                                    <p:anim calcmode="lin" valueType="num">
                                      <p:cBhvr>
                                        <p:cTn id="86" dur="300" fill="hold"/>
                                        <p:tgtEl>
                                          <p:spTgt spid="44"/>
                                        </p:tgtEl>
                                        <p:attrNameLst>
                                          <p:attrName>style.rotation</p:attrName>
                                        </p:attrNameLst>
                                      </p:cBhvr>
                                      <p:tavLst>
                                        <p:tav tm="0">
                                          <p:val>
                                            <p:fltVal val="90"/>
                                          </p:val>
                                        </p:tav>
                                        <p:tav tm="100000">
                                          <p:val>
                                            <p:fltVal val="0"/>
                                          </p:val>
                                        </p:tav>
                                      </p:tavLst>
                                    </p:anim>
                                    <p:animEffect transition="in" filter="fade">
                                      <p:cBhvr>
                                        <p:cTn id="87" dur="300"/>
                                        <p:tgtEl>
                                          <p:spTgt spid="44"/>
                                        </p:tgtEl>
                                      </p:cBhvr>
                                    </p:animEffect>
                                  </p:childTnLst>
                                </p:cTn>
                              </p:par>
                            </p:childTnLst>
                          </p:cTn>
                        </p:par>
                        <p:par>
                          <p:cTn id="88" fill="hold">
                            <p:stCondLst>
                              <p:cond delay="6000"/>
                            </p:stCondLst>
                            <p:childTnLst>
                              <p:par>
                                <p:cTn id="89" presetID="22" presetClass="entr" presetSubtype="8"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left)">
                                      <p:cBhvr>
                                        <p:cTn id="94" dur="500"/>
                                        <p:tgtEl>
                                          <p:spTgt spid="36"/>
                                        </p:tgtEl>
                                      </p:cBhvr>
                                    </p:animEffect>
                                  </p:childTnLst>
                                </p:cTn>
                              </p:par>
                            </p:childTnLst>
                          </p:cTn>
                        </p:par>
                        <p:par>
                          <p:cTn id="95" fill="hold">
                            <p:stCondLst>
                              <p:cond delay="6500"/>
                            </p:stCondLst>
                            <p:childTnLst>
                              <p:par>
                                <p:cTn id="96" presetID="22" presetClass="entr" presetSubtype="1" fill="hold" grpId="0"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up)">
                                      <p:cBhvr>
                                        <p:cTn id="98" dur="500"/>
                                        <p:tgtEl>
                                          <p:spTgt spid="58"/>
                                        </p:tgtEl>
                                      </p:cBhvr>
                                    </p:animEffect>
                                  </p:childTnLst>
                                </p:cTn>
                              </p:par>
                            </p:childTnLst>
                          </p:cTn>
                        </p:par>
                        <p:par>
                          <p:cTn id="99" fill="hold">
                            <p:stCondLst>
                              <p:cond delay="7000"/>
                            </p:stCondLst>
                            <p:childTnLst>
                              <p:par>
                                <p:cTn id="100" presetID="22" presetClass="entr" presetSubtype="1" fill="hold" grpId="0" nodeType="after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wipe(up)">
                                      <p:cBhvr>
                                        <p:cTn id="102" dur="500"/>
                                        <p:tgtEl>
                                          <p:spTgt spid="59"/>
                                        </p:tgtEl>
                                      </p:cBhvr>
                                    </p:animEffect>
                                  </p:childTnLst>
                                </p:cTn>
                              </p:par>
                            </p:childTnLst>
                          </p:cTn>
                        </p:par>
                        <p:par>
                          <p:cTn id="103" fill="hold">
                            <p:stCondLst>
                              <p:cond delay="7500"/>
                            </p:stCondLst>
                            <p:childTnLst>
                              <p:par>
                                <p:cTn id="104" presetID="22" presetClass="entr" presetSubtype="4"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5" grpId="0" bldLvl="0" animBg="1"/>
      <p:bldP spid="37" grpId="0" bldLvl="0" animBg="1"/>
      <p:bldP spid="39" grpId="0" bldLvl="0" animBg="1"/>
      <p:bldP spid="40" grpId="0"/>
      <p:bldP spid="41" grpId="0" bldLvl="0" animBg="1"/>
      <p:bldP spid="42" grpId="0"/>
      <p:bldP spid="43" grpId="0" bldLvl="0" animBg="1"/>
      <p:bldP spid="44" grpId="0"/>
      <p:bldP spid="45" grpId="0" bldLvl="0" animBg="1"/>
      <p:bldP spid="46" grpId="0" bldLvl="0" animBg="1"/>
      <p:bldP spid="48" grpId="0" bldLvl="0" animBg="1"/>
      <p:bldP spid="36" grpId="0"/>
      <p:bldP spid="34" grpId="0"/>
      <p:bldP spid="38" grpId="0"/>
      <p:bldP spid="58" grpId="0" bldLvl="0" animBg="1"/>
      <p:bldP spid="59" grpId="0" bldLvl="0" animBg="1"/>
      <p:bldP spid="60" grpId="0" bldLvl="0" animBg="1"/>
      <p:bldP spid="28" grpId="0" bldLvl="0" animBg="1"/>
      <p:bldP spid="29" grpId="0"/>
      <p:bldP spid="3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10"/>
          <p:cNvSpPr txBox="1">
            <a:spLocks noChangeArrowheads="1"/>
          </p:cNvSpPr>
          <p:nvPr/>
        </p:nvSpPr>
        <p:spPr bwMode="auto">
          <a:xfrm>
            <a:off x="1864619" y="2117380"/>
            <a:ext cx="1675986" cy="1207770"/>
          </a:xfrm>
          <a:prstGeom prst="rect">
            <a:avLst/>
          </a:prstGeom>
          <a:noFill/>
          <a:ln w="9525">
            <a:noFill/>
            <a:miter lim="800000"/>
          </a:ln>
        </p:spPr>
        <p:txBody>
          <a:bodyPr wrap="square" lIns="45708" tIns="22854" rIns="45708" bIns="22854">
            <a:spAutoFit/>
          </a:bodyPr>
          <a:lstStyle/>
          <a:p>
            <a:pPr defTabSz="815975">
              <a:lnSpc>
                <a:spcPct val="130000"/>
              </a:lnSpc>
            </a:pPr>
            <a:r>
              <a:rPr lang="zh-CN" altLang="en-US" sz="1465" b="1" dirty="0">
                <a:solidFill>
                  <a:srgbClr val="00152A"/>
                </a:solidFill>
                <a:latin typeface="微软雅黑" panose="020B0503020204020204" pitchFamily="34" charset="-122"/>
                <a:ea typeface="微软雅黑" panose="020B0503020204020204" pitchFamily="34" charset="-122"/>
                <a:cs typeface="Open Sans" panose="020B0606030504020204" pitchFamily="34" charset="0"/>
              </a:rPr>
              <a:t>单击此处添加标题</a:t>
            </a:r>
          </a:p>
          <a:p>
            <a:pPr defTabSz="815975">
              <a:lnSpc>
                <a:spcPct val="130000"/>
              </a:lnSpc>
            </a:pPr>
            <a:r>
              <a:rPr lang="zh-CN" altLang="en-US" sz="1465" dirty="0">
                <a:solidFill>
                  <a:srgbClr val="00152A"/>
                </a:solidFill>
                <a:latin typeface="微软雅黑" panose="020B0503020204020204" pitchFamily="34" charset="-122"/>
                <a:ea typeface="微软雅黑" panose="020B0503020204020204" pitchFamily="34" charset="-122"/>
              </a:rPr>
              <a:t>您的内容打在这里，或者通过复制您的文本。</a:t>
            </a:r>
            <a:endParaRPr lang="zh-CN" altLang="en-US" sz="1465" dirty="0">
              <a:solidFill>
                <a:srgbClr val="00152A"/>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7" name="Text Box 10"/>
          <p:cNvSpPr txBox="1">
            <a:spLocks noChangeArrowheads="1"/>
          </p:cNvSpPr>
          <p:nvPr/>
        </p:nvSpPr>
        <p:spPr bwMode="auto">
          <a:xfrm>
            <a:off x="1777187" y="4541240"/>
            <a:ext cx="1675986" cy="1207770"/>
          </a:xfrm>
          <a:prstGeom prst="rect">
            <a:avLst/>
          </a:prstGeom>
          <a:noFill/>
          <a:ln w="9525">
            <a:noFill/>
            <a:miter lim="800000"/>
          </a:ln>
        </p:spPr>
        <p:txBody>
          <a:bodyPr wrap="square" lIns="45708" tIns="22854" rIns="45708" bIns="22854">
            <a:spAutoFit/>
          </a:bodyPr>
          <a:lstStyle/>
          <a:p>
            <a:pPr defTabSz="815975">
              <a:lnSpc>
                <a:spcPct val="130000"/>
              </a:lnSpc>
            </a:pPr>
            <a:r>
              <a:rPr lang="zh-CN" altLang="en-US" sz="1465" b="1" dirty="0">
                <a:solidFill>
                  <a:srgbClr val="00152A"/>
                </a:solidFill>
                <a:latin typeface="微软雅黑" panose="020B0503020204020204" pitchFamily="34" charset="-122"/>
                <a:ea typeface="微软雅黑" panose="020B0503020204020204" pitchFamily="34" charset="-122"/>
                <a:cs typeface="Open Sans" panose="020B0606030504020204" pitchFamily="34" charset="0"/>
              </a:rPr>
              <a:t>单击此处添加标题</a:t>
            </a:r>
          </a:p>
          <a:p>
            <a:pPr defTabSz="815975">
              <a:lnSpc>
                <a:spcPct val="130000"/>
              </a:lnSpc>
            </a:pPr>
            <a:r>
              <a:rPr lang="zh-CN" altLang="en-US" sz="1465" dirty="0">
                <a:solidFill>
                  <a:srgbClr val="00152A"/>
                </a:solidFill>
                <a:latin typeface="微软雅黑" panose="020B0503020204020204" pitchFamily="34" charset="-122"/>
                <a:ea typeface="微软雅黑" panose="020B0503020204020204" pitchFamily="34" charset="-122"/>
              </a:rPr>
              <a:t>您的内容打在这里，或者通过复制您的文本。</a:t>
            </a:r>
            <a:endParaRPr lang="zh-CN" altLang="en-US" sz="1465" dirty="0">
              <a:solidFill>
                <a:srgbClr val="00152A"/>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Text Box 10"/>
          <p:cNvSpPr txBox="1">
            <a:spLocks noChangeArrowheads="1"/>
          </p:cNvSpPr>
          <p:nvPr/>
        </p:nvSpPr>
        <p:spPr bwMode="auto">
          <a:xfrm>
            <a:off x="8351947" y="2317472"/>
            <a:ext cx="1675986" cy="1207770"/>
          </a:xfrm>
          <a:prstGeom prst="rect">
            <a:avLst/>
          </a:prstGeom>
          <a:noFill/>
          <a:ln w="9525">
            <a:noFill/>
            <a:miter lim="800000"/>
          </a:ln>
        </p:spPr>
        <p:txBody>
          <a:bodyPr wrap="square" lIns="45708" tIns="22854" rIns="45708" bIns="22854">
            <a:spAutoFit/>
          </a:bodyPr>
          <a:lstStyle/>
          <a:p>
            <a:pPr defTabSz="815975">
              <a:lnSpc>
                <a:spcPct val="130000"/>
              </a:lnSpc>
            </a:pPr>
            <a:r>
              <a:rPr lang="zh-CN" altLang="en-US" sz="1465" b="1" dirty="0">
                <a:solidFill>
                  <a:srgbClr val="00152A"/>
                </a:solidFill>
                <a:latin typeface="微软雅黑" panose="020B0503020204020204" pitchFamily="34" charset="-122"/>
                <a:ea typeface="微软雅黑" panose="020B0503020204020204" pitchFamily="34" charset="-122"/>
                <a:cs typeface="Open Sans" panose="020B0606030504020204" pitchFamily="34" charset="0"/>
              </a:rPr>
              <a:t>单击此处添加标题</a:t>
            </a:r>
          </a:p>
          <a:p>
            <a:pPr defTabSz="815975">
              <a:lnSpc>
                <a:spcPct val="130000"/>
              </a:lnSpc>
            </a:pPr>
            <a:r>
              <a:rPr lang="zh-CN" altLang="en-US" sz="1465" dirty="0">
                <a:solidFill>
                  <a:srgbClr val="00152A"/>
                </a:solidFill>
                <a:latin typeface="微软雅黑" panose="020B0503020204020204" pitchFamily="34" charset="-122"/>
                <a:ea typeface="微软雅黑" panose="020B0503020204020204" pitchFamily="34" charset="-122"/>
              </a:rPr>
              <a:t>您的内容打在这里，或者通过复制您的文本。</a:t>
            </a:r>
            <a:endParaRPr lang="zh-CN" altLang="en-US" sz="1465" dirty="0">
              <a:solidFill>
                <a:srgbClr val="00152A"/>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4" name="Text Box 10"/>
          <p:cNvSpPr txBox="1">
            <a:spLocks noChangeArrowheads="1"/>
          </p:cNvSpPr>
          <p:nvPr/>
        </p:nvSpPr>
        <p:spPr bwMode="auto">
          <a:xfrm>
            <a:off x="8328389" y="4657537"/>
            <a:ext cx="1675986" cy="1207770"/>
          </a:xfrm>
          <a:prstGeom prst="rect">
            <a:avLst/>
          </a:prstGeom>
          <a:noFill/>
          <a:ln w="9525">
            <a:noFill/>
            <a:miter lim="800000"/>
          </a:ln>
        </p:spPr>
        <p:txBody>
          <a:bodyPr wrap="square" lIns="45708" tIns="22854" rIns="45708" bIns="22854">
            <a:spAutoFit/>
          </a:bodyPr>
          <a:lstStyle/>
          <a:p>
            <a:pPr defTabSz="815975">
              <a:lnSpc>
                <a:spcPct val="130000"/>
              </a:lnSpc>
            </a:pPr>
            <a:r>
              <a:rPr lang="zh-CN" altLang="en-US" sz="1465" b="1" dirty="0">
                <a:solidFill>
                  <a:srgbClr val="00152A"/>
                </a:solidFill>
                <a:latin typeface="微软雅黑" panose="020B0503020204020204" pitchFamily="34" charset="-122"/>
                <a:ea typeface="微软雅黑" panose="020B0503020204020204" pitchFamily="34" charset="-122"/>
                <a:cs typeface="Open Sans" panose="020B0606030504020204" pitchFamily="34" charset="0"/>
              </a:rPr>
              <a:t>单击此处添加标题</a:t>
            </a:r>
          </a:p>
          <a:p>
            <a:pPr defTabSz="815975">
              <a:lnSpc>
                <a:spcPct val="130000"/>
              </a:lnSpc>
            </a:pPr>
            <a:r>
              <a:rPr lang="zh-CN" altLang="en-US" sz="1465" dirty="0">
                <a:solidFill>
                  <a:srgbClr val="00152A"/>
                </a:solidFill>
                <a:latin typeface="微软雅黑" panose="020B0503020204020204" pitchFamily="34" charset="-122"/>
                <a:ea typeface="微软雅黑" panose="020B0503020204020204" pitchFamily="34" charset="-122"/>
              </a:rPr>
              <a:t>您的内容打在这里，或者通过复制您的文本。</a:t>
            </a:r>
            <a:endParaRPr lang="zh-CN" altLang="en-US" sz="1465" dirty="0">
              <a:solidFill>
                <a:srgbClr val="00152A"/>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 name="组合 2"/>
          <p:cNvGrpSpPr/>
          <p:nvPr/>
        </p:nvGrpSpPr>
        <p:grpSpPr>
          <a:xfrm>
            <a:off x="4150054" y="2532431"/>
            <a:ext cx="3580516" cy="2667165"/>
            <a:chOff x="4692692" y="2532274"/>
            <a:chExt cx="3581400" cy="2667000"/>
          </a:xfrm>
        </p:grpSpPr>
        <p:graphicFrame>
          <p:nvGraphicFramePr>
            <p:cNvPr id="55" name="Chart 2"/>
            <p:cNvGraphicFramePr/>
            <p:nvPr/>
          </p:nvGraphicFramePr>
          <p:xfrm>
            <a:off x="4692692" y="2676048"/>
            <a:ext cx="3581400" cy="2387600"/>
          </p:xfrm>
          <a:graphic>
            <a:graphicData uri="http://schemas.openxmlformats.org/drawingml/2006/chart">
              <c:chart xmlns:c="http://schemas.openxmlformats.org/drawingml/2006/chart" xmlns:r="http://schemas.openxmlformats.org/officeDocument/2006/relationships" r:id="rId3"/>
            </a:graphicData>
          </a:graphic>
        </p:graphicFrame>
        <p:sp>
          <p:nvSpPr>
            <p:cNvPr id="56" name="Oval 3"/>
            <p:cNvSpPr/>
            <p:nvPr/>
          </p:nvSpPr>
          <p:spPr>
            <a:xfrm>
              <a:off x="5149892" y="2532274"/>
              <a:ext cx="2667000" cy="2667000"/>
            </a:xfrm>
            <a:prstGeom prst="ellipse">
              <a:avLst/>
            </a:prstGeom>
            <a:noFill/>
            <a:ln w="285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152A"/>
                </a:solidFill>
              </a:endParaRPr>
            </a:p>
          </p:txBody>
        </p:sp>
        <p:sp>
          <p:nvSpPr>
            <p:cNvPr id="99" name="Text Box 10"/>
            <p:cNvSpPr txBox="1">
              <a:spLocks noChangeArrowheads="1"/>
            </p:cNvSpPr>
            <p:nvPr/>
          </p:nvSpPr>
          <p:spPr bwMode="auto">
            <a:xfrm>
              <a:off x="6015879" y="3524981"/>
              <a:ext cx="935028" cy="817194"/>
            </a:xfrm>
            <a:prstGeom prst="rect">
              <a:avLst/>
            </a:prstGeom>
            <a:noFill/>
            <a:ln w="9525">
              <a:noFill/>
              <a:miter lim="800000"/>
            </a:ln>
          </p:spPr>
          <p:txBody>
            <a:bodyPr wrap="square" lIns="60944" tIns="30472" rIns="60944" bIns="30472">
              <a:spAutoFit/>
            </a:bodyPr>
            <a:lstStyle/>
            <a:p>
              <a:pPr algn="ctr" defTabSz="815975"/>
              <a:r>
                <a:rPr lang="zh-CN" altLang="en-US" sz="2400" b="1" dirty="0">
                  <a:solidFill>
                    <a:srgbClr val="00152A"/>
                  </a:solidFill>
                  <a:latin typeface="微软雅黑" panose="020B0503020204020204" pitchFamily="34" charset="-122"/>
                  <a:ea typeface="微软雅黑" panose="020B0503020204020204" pitchFamily="34" charset="-122"/>
                  <a:cs typeface="Open Sans" panose="020B0606030504020204" pitchFamily="34" charset="0"/>
                </a:rPr>
                <a:t>区域</a:t>
              </a:r>
            </a:p>
            <a:p>
              <a:pPr algn="ctr" defTabSz="815975"/>
              <a:r>
                <a:rPr lang="zh-CN" altLang="en-US" sz="2400" b="1" dirty="0">
                  <a:solidFill>
                    <a:srgbClr val="00152A"/>
                  </a:solidFill>
                  <a:latin typeface="微软雅黑" panose="020B0503020204020204" pitchFamily="34" charset="-122"/>
                  <a:ea typeface="微软雅黑" panose="020B0503020204020204" pitchFamily="34" charset="-122"/>
                  <a:cs typeface="Open Sans" panose="020B0606030504020204" pitchFamily="34" charset="0"/>
                </a:rPr>
                <a:t>市场</a:t>
              </a:r>
            </a:p>
          </p:txBody>
        </p:sp>
      </p:grpSp>
      <p:grpSp>
        <p:nvGrpSpPr>
          <p:cNvPr id="4" name="组合 3"/>
          <p:cNvGrpSpPr/>
          <p:nvPr/>
        </p:nvGrpSpPr>
        <p:grpSpPr>
          <a:xfrm>
            <a:off x="3588786" y="2269789"/>
            <a:ext cx="1386548" cy="1328867"/>
            <a:chOff x="4131285" y="2269648"/>
            <a:chExt cx="1386891" cy="1328785"/>
          </a:xfrm>
        </p:grpSpPr>
        <p:sp>
          <p:nvSpPr>
            <p:cNvPr id="57" name="Oval 4"/>
            <p:cNvSpPr/>
            <p:nvPr/>
          </p:nvSpPr>
          <p:spPr>
            <a:xfrm>
              <a:off x="4923526" y="3031361"/>
              <a:ext cx="586024" cy="567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Oval 9"/>
            <p:cNvSpPr/>
            <p:nvPr/>
          </p:nvSpPr>
          <p:spPr>
            <a:xfrm>
              <a:off x="4131285" y="2269648"/>
              <a:ext cx="594227" cy="597637"/>
            </a:xfrm>
            <a:prstGeom prst="ellipse">
              <a:avLst/>
            </a:prstGeom>
            <a:solidFill>
              <a:schemeClr val="accent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63" name="Group 10"/>
            <p:cNvGrpSpPr/>
            <p:nvPr/>
          </p:nvGrpSpPr>
          <p:grpSpPr>
            <a:xfrm>
              <a:off x="4239552" y="2398666"/>
              <a:ext cx="381854" cy="310725"/>
              <a:chOff x="1550139" y="1314466"/>
              <a:chExt cx="509139" cy="414300"/>
            </a:xfrm>
            <a:solidFill>
              <a:schemeClr val="bg1"/>
            </a:solidFill>
          </p:grpSpPr>
          <p:sp>
            <p:nvSpPr>
              <p:cNvPr id="6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en-US" sz="1600"/>
              </a:p>
            </p:txBody>
          </p:sp>
          <p:sp>
            <p:nvSpPr>
              <p:cNvPr id="6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en-US" sz="1600"/>
              </a:p>
            </p:txBody>
          </p:sp>
          <p:sp>
            <p:nvSpPr>
              <p:cNvPr id="6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en-US" sz="1600"/>
              </a:p>
            </p:txBody>
          </p:sp>
        </p:grpSp>
        <p:sp>
          <p:nvSpPr>
            <p:cNvPr id="83" name="Text Box 10"/>
            <p:cNvSpPr txBox="1">
              <a:spLocks noChangeArrowheads="1"/>
            </p:cNvSpPr>
            <p:nvPr/>
          </p:nvSpPr>
          <p:spPr bwMode="auto">
            <a:xfrm>
              <a:off x="4932152" y="3154995"/>
              <a:ext cx="586024" cy="358753"/>
            </a:xfrm>
            <a:prstGeom prst="rect">
              <a:avLst/>
            </a:prstGeom>
            <a:noFill/>
            <a:ln w="9525">
              <a:noFill/>
              <a:miter lim="800000"/>
            </a:ln>
          </p:spPr>
          <p:txBody>
            <a:bodyPr wrap="square" lIns="60944" tIns="30472" rIns="60944" bIns="30472">
              <a:spAutoFit/>
            </a:bodyPr>
            <a:lstStyle/>
            <a:p>
              <a:pPr algn="ctr" defTabSz="815975"/>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35%</a:t>
              </a:r>
            </a:p>
          </p:txBody>
        </p:sp>
        <p:cxnSp>
          <p:nvCxnSpPr>
            <p:cNvPr id="100" name="Straight Arrow Connector 55"/>
            <p:cNvCxnSpPr>
              <a:stCxn id="57" idx="1"/>
              <a:endCxn id="62" idx="5"/>
            </p:cNvCxnSpPr>
            <p:nvPr/>
          </p:nvCxnSpPr>
          <p:spPr>
            <a:xfrm flipH="1" flipV="1">
              <a:off x="4638489" y="2779763"/>
              <a:ext cx="370858" cy="33464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666268" y="2469881"/>
            <a:ext cx="1609500" cy="795380"/>
            <a:chOff x="7209526" y="2469728"/>
            <a:chExt cx="1609897" cy="795330"/>
          </a:xfrm>
        </p:grpSpPr>
        <p:sp>
          <p:nvSpPr>
            <p:cNvPr id="58" name="Oval 5"/>
            <p:cNvSpPr/>
            <p:nvPr/>
          </p:nvSpPr>
          <p:spPr>
            <a:xfrm>
              <a:off x="7209526" y="2697986"/>
              <a:ext cx="586024" cy="5670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Oval 21"/>
            <p:cNvSpPr/>
            <p:nvPr/>
          </p:nvSpPr>
          <p:spPr>
            <a:xfrm>
              <a:off x="8225196" y="2469728"/>
              <a:ext cx="594227" cy="597637"/>
            </a:xfrm>
            <a:prstGeom prst="ellipse">
              <a:avLst/>
            </a:prstGeom>
            <a:solidFill>
              <a:schemeClr val="accent3">
                <a:lumMod val="7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71" name="Group 22"/>
            <p:cNvGrpSpPr/>
            <p:nvPr/>
          </p:nvGrpSpPr>
          <p:grpSpPr>
            <a:xfrm>
              <a:off x="8346345" y="2631940"/>
              <a:ext cx="353172" cy="262091"/>
              <a:chOff x="5129089" y="3156352"/>
              <a:chExt cx="474198" cy="351905"/>
            </a:xfrm>
            <a:solidFill>
              <a:schemeClr val="bg1"/>
            </a:solidFill>
          </p:grpSpPr>
          <p:sp>
            <p:nvSpPr>
              <p:cNvPr id="72"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21889" tIns="60944" rIns="121889" bIns="60944" numCol="1" anchor="t" anchorCtr="0" compatLnSpc="1"/>
              <a:lstStyle/>
              <a:p>
                <a:endParaRPr lang="en-US" sz="1600"/>
              </a:p>
            </p:txBody>
          </p:sp>
          <p:sp>
            <p:nvSpPr>
              <p:cNvPr id="73"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21889" tIns="60944" rIns="121889" bIns="60944" numCol="1" anchor="t" anchorCtr="0" compatLnSpc="1"/>
              <a:lstStyle/>
              <a:p>
                <a:endParaRPr lang="en-US" sz="1600"/>
              </a:p>
            </p:txBody>
          </p:sp>
        </p:grpSp>
        <p:sp>
          <p:nvSpPr>
            <p:cNvPr id="84" name="Text Box 10"/>
            <p:cNvSpPr txBox="1">
              <a:spLocks noChangeArrowheads="1"/>
            </p:cNvSpPr>
            <p:nvPr/>
          </p:nvSpPr>
          <p:spPr bwMode="auto">
            <a:xfrm>
              <a:off x="7226778" y="2810979"/>
              <a:ext cx="586024" cy="358753"/>
            </a:xfrm>
            <a:prstGeom prst="rect">
              <a:avLst/>
            </a:prstGeom>
            <a:noFill/>
            <a:ln w="9525">
              <a:noFill/>
              <a:miter lim="800000"/>
            </a:ln>
          </p:spPr>
          <p:txBody>
            <a:bodyPr wrap="square" lIns="60944" tIns="30472" rIns="60944" bIns="30472">
              <a:spAutoFit/>
            </a:bodyPr>
            <a:lstStyle/>
            <a:p>
              <a:pPr algn="ctr" defTabSz="815975"/>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cxnSp>
          <p:nvCxnSpPr>
            <p:cNvPr id="101" name="Straight Arrow Connector 58"/>
            <p:cNvCxnSpPr>
              <a:endCxn id="70" idx="2"/>
            </p:cNvCxnSpPr>
            <p:nvPr/>
          </p:nvCxnSpPr>
          <p:spPr>
            <a:xfrm flipV="1">
              <a:off x="7740692" y="2768547"/>
              <a:ext cx="484504" cy="18372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821589" y="4342081"/>
            <a:ext cx="1375716" cy="1153065"/>
            <a:chOff x="7364886" y="4341813"/>
            <a:chExt cx="1376056" cy="1152994"/>
          </a:xfrm>
        </p:grpSpPr>
        <p:sp>
          <p:nvSpPr>
            <p:cNvPr id="60" name="Oval 7"/>
            <p:cNvSpPr/>
            <p:nvPr/>
          </p:nvSpPr>
          <p:spPr>
            <a:xfrm>
              <a:off x="7365388" y="4341813"/>
              <a:ext cx="586024" cy="567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Oval 26"/>
            <p:cNvSpPr/>
            <p:nvPr/>
          </p:nvSpPr>
          <p:spPr>
            <a:xfrm>
              <a:off x="8146715" y="4897170"/>
              <a:ext cx="594227" cy="597637"/>
            </a:xfrm>
            <a:prstGeom prst="ellipse">
              <a:avLst/>
            </a:prstGeom>
            <a:solidFill>
              <a:schemeClr val="accent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80" name="Group 34"/>
            <p:cNvGrpSpPr/>
            <p:nvPr/>
          </p:nvGrpSpPr>
          <p:grpSpPr>
            <a:xfrm>
              <a:off x="8268361" y="5040081"/>
              <a:ext cx="385440" cy="269394"/>
              <a:chOff x="7999238" y="1399322"/>
              <a:chExt cx="464215" cy="324452"/>
            </a:xfrm>
            <a:solidFill>
              <a:schemeClr val="bg1"/>
            </a:solidFill>
          </p:grpSpPr>
          <p:sp>
            <p:nvSpPr>
              <p:cNvPr id="81"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en-US" sz="1600"/>
              </a:p>
            </p:txBody>
          </p:sp>
          <p:sp>
            <p:nvSpPr>
              <p:cNvPr id="82"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en-US" sz="1600"/>
              </a:p>
            </p:txBody>
          </p:sp>
        </p:grpSp>
        <p:sp>
          <p:nvSpPr>
            <p:cNvPr id="86" name="Text Box 10"/>
            <p:cNvSpPr txBox="1">
              <a:spLocks noChangeArrowheads="1"/>
            </p:cNvSpPr>
            <p:nvPr/>
          </p:nvSpPr>
          <p:spPr bwMode="auto">
            <a:xfrm>
              <a:off x="7364886" y="4468590"/>
              <a:ext cx="586023" cy="358753"/>
            </a:xfrm>
            <a:prstGeom prst="rect">
              <a:avLst/>
            </a:prstGeom>
            <a:noFill/>
            <a:ln w="9525">
              <a:noFill/>
              <a:miter lim="800000"/>
            </a:ln>
          </p:spPr>
          <p:txBody>
            <a:bodyPr wrap="square" lIns="60944" tIns="30472" rIns="60944" bIns="30472">
              <a:spAutoFit/>
            </a:bodyPr>
            <a:lstStyle/>
            <a:p>
              <a:pPr algn="ctr" defTabSz="815975"/>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p:txBody>
        </p:sp>
        <p:cxnSp>
          <p:nvCxnSpPr>
            <p:cNvPr id="102" name="Straight Arrow Connector 60"/>
            <p:cNvCxnSpPr>
              <a:stCxn id="60" idx="5"/>
              <a:endCxn id="75" idx="1"/>
            </p:cNvCxnSpPr>
            <p:nvPr/>
          </p:nvCxnSpPr>
          <p:spPr>
            <a:xfrm>
              <a:off x="7865591" y="4825839"/>
              <a:ext cx="368147" cy="15885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3638764" y="4936666"/>
            <a:ext cx="2356393" cy="734115"/>
            <a:chOff x="4181276" y="4936361"/>
            <a:chExt cx="2356974" cy="734069"/>
          </a:xfrm>
        </p:grpSpPr>
        <p:sp>
          <p:nvSpPr>
            <p:cNvPr id="59" name="Oval 6"/>
            <p:cNvSpPr/>
            <p:nvPr/>
          </p:nvSpPr>
          <p:spPr>
            <a:xfrm>
              <a:off x="5952226" y="4936361"/>
              <a:ext cx="586024" cy="5670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Oval 15"/>
            <p:cNvSpPr/>
            <p:nvPr/>
          </p:nvSpPr>
          <p:spPr>
            <a:xfrm>
              <a:off x="4181276" y="5072793"/>
              <a:ext cx="594227" cy="597637"/>
            </a:xfrm>
            <a:prstGeom prst="ellipse">
              <a:avLst/>
            </a:prstGeom>
            <a:solidFill>
              <a:schemeClr val="accent3">
                <a:lumMod val="7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schemeClr val="bg1"/>
                </a:solidFill>
              </a:endParaRPr>
            </a:p>
          </p:txBody>
        </p:sp>
        <p:grpSp>
          <p:nvGrpSpPr>
            <p:cNvPr id="76" name="Group 30"/>
            <p:cNvGrpSpPr/>
            <p:nvPr/>
          </p:nvGrpSpPr>
          <p:grpSpPr>
            <a:xfrm>
              <a:off x="4315369" y="5231695"/>
              <a:ext cx="341924" cy="312911"/>
              <a:chOff x="6726389" y="1486674"/>
              <a:chExt cx="411805" cy="376863"/>
            </a:xfrm>
            <a:solidFill>
              <a:schemeClr val="bg1"/>
            </a:solidFill>
          </p:grpSpPr>
          <p:sp>
            <p:nvSpPr>
              <p:cNvPr id="77"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en-US" sz="1600"/>
              </a:p>
            </p:txBody>
          </p:sp>
          <p:sp>
            <p:nvSpPr>
              <p:cNvPr id="78"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en-US" sz="1600"/>
              </a:p>
            </p:txBody>
          </p:sp>
          <p:sp>
            <p:nvSpPr>
              <p:cNvPr id="79"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en-US" sz="1600"/>
              </a:p>
            </p:txBody>
          </p:sp>
        </p:grpSp>
        <p:sp>
          <p:nvSpPr>
            <p:cNvPr id="85" name="Text Box 10"/>
            <p:cNvSpPr txBox="1">
              <a:spLocks noChangeArrowheads="1"/>
            </p:cNvSpPr>
            <p:nvPr/>
          </p:nvSpPr>
          <p:spPr bwMode="auto">
            <a:xfrm>
              <a:off x="5960851" y="5055494"/>
              <a:ext cx="573991" cy="358753"/>
            </a:xfrm>
            <a:prstGeom prst="rect">
              <a:avLst/>
            </a:prstGeom>
            <a:noFill/>
            <a:ln w="9525">
              <a:noFill/>
              <a:miter lim="800000"/>
            </a:ln>
          </p:spPr>
          <p:txBody>
            <a:bodyPr wrap="square" lIns="60944" tIns="30472" rIns="60944" bIns="30472">
              <a:spAutoFit/>
            </a:bodyPr>
            <a:lstStyle/>
            <a:p>
              <a:pPr algn="ctr" defTabSz="815975"/>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cxnSp>
          <p:nvCxnSpPr>
            <p:cNvPr id="103" name="Straight Arrow Connector 62"/>
            <p:cNvCxnSpPr>
              <a:stCxn id="59" idx="3"/>
              <a:endCxn id="68" idx="6"/>
            </p:cNvCxnSpPr>
            <p:nvPr/>
          </p:nvCxnSpPr>
          <p:spPr>
            <a:xfrm flipH="1" flipV="1">
              <a:off x="4775503" y="5371612"/>
              <a:ext cx="1262544" cy="48775"/>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3" name="任意多边形 52"/>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54"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93"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94" name="组合 93"/>
          <p:cNvGrpSpPr/>
          <p:nvPr/>
        </p:nvGrpSpPr>
        <p:grpSpPr>
          <a:xfrm>
            <a:off x="-162176" y="454784"/>
            <a:ext cx="989813" cy="106307"/>
            <a:chOff x="-123241" y="341172"/>
            <a:chExt cx="742543" cy="79750"/>
          </a:xfrm>
        </p:grpSpPr>
        <p:cxnSp>
          <p:nvCxnSpPr>
            <p:cNvPr id="95" name="直接连接符 94"/>
            <p:cNvCxnSpPr>
              <a:endCxn id="54"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500"/>
                                        <p:tgtEl>
                                          <p:spTgt spid="5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par>
                                <p:cTn id="12" presetID="22" presetClass="entr" presetSubtype="8" fill="hold" nodeType="with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wipe(left)">
                                      <p:cBhvr>
                                        <p:cTn id="14" dur="500"/>
                                        <p:tgtEl>
                                          <p:spTgt spid="9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3">
                                            <p:txEl>
                                              <p:pRg st="0" end="0"/>
                                            </p:txEl>
                                          </p:spTgt>
                                        </p:tgtEl>
                                        <p:attrNameLst>
                                          <p:attrName>style.visibility</p:attrName>
                                        </p:attrNameLst>
                                      </p:cBhvr>
                                      <p:to>
                                        <p:strVal val="visible"/>
                                      </p:to>
                                    </p:set>
                                    <p:animEffect transition="in" filter="wipe(left)">
                                      <p:cBhvr>
                                        <p:cTn id="18" dur="500"/>
                                        <p:tgtEl>
                                          <p:spTgt spid="93">
                                            <p:txEl>
                                              <p:pRg st="0" end="0"/>
                                            </p:txEl>
                                          </p:spTgt>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7" grpId="0"/>
      <p:bldP spid="69" grpId="0"/>
      <p:bldP spid="74" grpId="0"/>
      <p:bldP spid="53" grpId="0" bldLvl="0" animBg="1"/>
      <p:bldP spid="54" grpId="0"/>
      <p:bldP spid="9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2105" y="1427489"/>
            <a:ext cx="6372837" cy="1418948"/>
            <a:chOff x="0" y="638606"/>
            <a:chExt cx="6167438" cy="1373215"/>
          </a:xfrm>
          <a:solidFill>
            <a:schemeClr val="accent1"/>
          </a:solidFill>
        </p:grpSpPr>
        <p:sp>
          <p:nvSpPr>
            <p:cNvPr id="62" name="矩形 61"/>
            <p:cNvSpPr/>
            <p:nvPr/>
          </p:nvSpPr>
          <p:spPr bwMode="auto">
            <a:xfrm>
              <a:off x="0" y="638606"/>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dirty="0"/>
            </a:p>
          </p:txBody>
        </p:sp>
        <p:sp>
          <p:nvSpPr>
            <p:cNvPr id="63" name="矩形 62"/>
            <p:cNvSpPr/>
            <p:nvPr/>
          </p:nvSpPr>
          <p:spPr bwMode="auto">
            <a:xfrm>
              <a:off x="3117057" y="1232911"/>
              <a:ext cx="2808685" cy="778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p>
          </p:txBody>
        </p:sp>
        <p:sp>
          <p:nvSpPr>
            <p:cNvPr id="64" name="矩形 28"/>
            <p:cNvSpPr/>
            <p:nvPr/>
          </p:nvSpPr>
          <p:spPr bwMode="auto">
            <a:xfrm>
              <a:off x="1157288" y="638607"/>
              <a:ext cx="1959769" cy="1373214"/>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p>
          </p:txBody>
        </p:sp>
        <p:sp>
          <p:nvSpPr>
            <p:cNvPr id="65" name="TextBox 40"/>
            <p:cNvSpPr txBox="1">
              <a:spLocks noChangeArrowheads="1"/>
            </p:cNvSpPr>
            <p:nvPr/>
          </p:nvSpPr>
          <p:spPr bwMode="auto">
            <a:xfrm>
              <a:off x="138685" y="810841"/>
              <a:ext cx="883699" cy="8240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665" b="1" dirty="0">
                  <a:solidFill>
                    <a:schemeClr val="bg1"/>
                  </a:solidFill>
                  <a:latin typeface="微软雅黑" panose="020B0503020204020204" pitchFamily="34" charset="-122"/>
                  <a:ea typeface="微软雅黑" panose="020B0503020204020204" pitchFamily="34" charset="-122"/>
                </a:rPr>
                <a:t>01</a:t>
              </a:r>
              <a:endParaRPr lang="zh-CN" altLang="en-US" sz="4665" b="1" dirty="0">
                <a:solidFill>
                  <a:schemeClr val="bg1"/>
                </a:solidFill>
                <a:latin typeface="微软雅黑" panose="020B0503020204020204" pitchFamily="34" charset="-122"/>
                <a:ea typeface="微软雅黑" panose="020B0503020204020204" pitchFamily="34" charset="-122"/>
              </a:endParaRPr>
            </a:p>
          </p:txBody>
        </p:sp>
        <p:sp>
          <p:nvSpPr>
            <p:cNvPr id="67" name="等腰三角形 66"/>
            <p:cNvSpPr/>
            <p:nvPr/>
          </p:nvSpPr>
          <p:spPr bwMode="auto">
            <a:xfrm rot="5400000">
              <a:off x="5906052" y="1501517"/>
              <a:ext cx="281074" cy="2416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solidFill>
                  <a:schemeClr val="bg1"/>
                </a:solidFill>
              </a:endParaRPr>
            </a:p>
          </p:txBody>
        </p:sp>
        <p:sp>
          <p:nvSpPr>
            <p:cNvPr id="68" name="AutoShape 1"/>
            <p:cNvSpPr/>
            <p:nvPr/>
          </p:nvSpPr>
          <p:spPr bwMode="auto">
            <a:xfrm>
              <a:off x="3127772" y="1429425"/>
              <a:ext cx="2805113" cy="5216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07" tIns="45707" rIns="45707" bIns="45707"/>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a:lnSpc>
                  <a:spcPct val="100000"/>
                </a:lnSpc>
                <a:spcBef>
                  <a:spcPct val="0"/>
                </a:spcBef>
                <a:buFontTx/>
                <a:buNone/>
                <a:defRPr/>
              </a:pPr>
              <a:endParaRPr lang="zh-CN" altLang="zh-CN" sz="1065" dirty="0">
                <a:cs typeface="Helvetica" panose="020B0604020202020204" pitchFamily="34" charset="0"/>
                <a:sym typeface="Calibri" panose="020F0502020204030204" pitchFamily="34" charset="0"/>
              </a:endParaRPr>
            </a:p>
          </p:txBody>
        </p:sp>
        <p:sp>
          <p:nvSpPr>
            <p:cNvPr id="69" name="矩形 15"/>
            <p:cNvSpPr>
              <a:spLocks noChangeArrowheads="1"/>
            </p:cNvSpPr>
            <p:nvPr/>
          </p:nvSpPr>
          <p:spPr bwMode="auto">
            <a:xfrm>
              <a:off x="3562284" y="1477065"/>
              <a:ext cx="1945614" cy="4664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chemeClr val="bg1"/>
                </a:solidFill>
                <a:ea typeface="微软雅黑" panose="020B0503020204020204" pitchFamily="34" charset="-122"/>
                <a:cs typeface="Helvetica" panose="020B0604020202020204" pitchFamily="34" charset="0"/>
              </a:endParaRPr>
            </a:p>
          </p:txBody>
        </p:sp>
      </p:grpSp>
      <p:sp>
        <p:nvSpPr>
          <p:cNvPr id="101" name="矩形 100"/>
          <p:cNvSpPr/>
          <p:nvPr/>
        </p:nvSpPr>
        <p:spPr bwMode="auto">
          <a:xfrm>
            <a:off x="3230353" y="2041587"/>
            <a:ext cx="580693" cy="3209554"/>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p>
        </p:txBody>
      </p:sp>
      <p:sp>
        <p:nvSpPr>
          <p:cNvPr id="102" name="矩形 101"/>
          <p:cNvSpPr/>
          <p:nvPr/>
        </p:nvSpPr>
        <p:spPr bwMode="auto">
          <a:xfrm rot="10800000">
            <a:off x="600020" y="1394140"/>
            <a:ext cx="579461" cy="4453748"/>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dirty="0"/>
          </a:p>
        </p:txBody>
      </p:sp>
      <p:sp>
        <p:nvSpPr>
          <p:cNvPr id="103" name="矩形 13"/>
          <p:cNvSpPr>
            <a:spLocks noChangeArrowheads="1"/>
          </p:cNvSpPr>
          <p:nvPr/>
        </p:nvSpPr>
        <p:spPr bwMode="auto">
          <a:xfrm>
            <a:off x="6764991" y="2017469"/>
            <a:ext cx="3747009" cy="8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dirty="0">
                <a:solidFill>
                  <a:srgbClr val="00152A"/>
                </a:solidFill>
                <a:latin typeface="微软雅黑" panose="020B0503020204020204" pitchFamily="34" charset="-122"/>
                <a:ea typeface="微软雅黑" panose="020B0503020204020204" pitchFamily="34" charset="-122"/>
              </a:rPr>
              <a:t>单击此处添加文字内容</a:t>
            </a:r>
          </a:p>
          <a:p>
            <a:pPr>
              <a:lnSpc>
                <a:spcPct val="150000"/>
              </a:lnSpc>
              <a:spcBef>
                <a:spcPct val="0"/>
              </a:spcBef>
              <a:buClr>
                <a:schemeClr val="accent1"/>
              </a:buClr>
              <a:buFont typeface="Arial" panose="020B0604020202020204" pitchFamily="34" charset="0"/>
              <a:buNone/>
            </a:pPr>
            <a:r>
              <a:rPr lang="zh-CN" altLang="en-US" sz="1600" dirty="0">
                <a:solidFill>
                  <a:srgbClr val="00152A"/>
                </a:solidFill>
                <a:latin typeface="微软雅黑" panose="020B0503020204020204" pitchFamily="34" charset="-122"/>
                <a:ea typeface="微软雅黑" panose="020B0503020204020204" pitchFamily="34" charset="-122"/>
              </a:rPr>
              <a:t>单击此处添加文字内容</a:t>
            </a:r>
          </a:p>
        </p:txBody>
      </p:sp>
      <p:sp>
        <p:nvSpPr>
          <p:cNvPr id="104" name="矩形 13"/>
          <p:cNvSpPr>
            <a:spLocks noChangeArrowheads="1"/>
          </p:cNvSpPr>
          <p:nvPr/>
        </p:nvSpPr>
        <p:spPr bwMode="auto">
          <a:xfrm>
            <a:off x="6764991" y="2818625"/>
            <a:ext cx="3747009" cy="8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solidFill>
                  <a:srgbClr val="00152A"/>
                </a:solidFill>
                <a:latin typeface="微软雅黑" panose="020B0503020204020204" pitchFamily="34" charset="-122"/>
                <a:ea typeface="微软雅黑" panose="020B0503020204020204" pitchFamily="34" charset="-122"/>
              </a:rPr>
              <a:t>单击此处添加文字内容</a:t>
            </a:r>
          </a:p>
          <a:p>
            <a:pPr>
              <a:lnSpc>
                <a:spcPct val="150000"/>
              </a:lnSpc>
              <a:spcBef>
                <a:spcPct val="0"/>
              </a:spcBef>
              <a:buClr>
                <a:schemeClr val="accent1"/>
              </a:buClr>
              <a:buFont typeface="Arial" panose="020B0604020202020204" pitchFamily="34" charset="0"/>
              <a:buNone/>
            </a:pPr>
            <a:r>
              <a:rPr lang="zh-CN" altLang="en-US" sz="1600">
                <a:solidFill>
                  <a:srgbClr val="00152A"/>
                </a:solidFill>
                <a:latin typeface="微软雅黑" panose="020B0503020204020204" pitchFamily="34" charset="-122"/>
                <a:ea typeface="微软雅黑" panose="020B0503020204020204" pitchFamily="34" charset="-122"/>
              </a:rPr>
              <a:t>单击此处添加文字内容</a:t>
            </a:r>
          </a:p>
        </p:txBody>
      </p:sp>
      <p:sp>
        <p:nvSpPr>
          <p:cNvPr id="105" name="矩形 13"/>
          <p:cNvSpPr>
            <a:spLocks noChangeArrowheads="1"/>
          </p:cNvSpPr>
          <p:nvPr/>
        </p:nvSpPr>
        <p:spPr bwMode="auto">
          <a:xfrm>
            <a:off x="6764991" y="3621014"/>
            <a:ext cx="3747009" cy="8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solidFill>
                  <a:srgbClr val="00152A"/>
                </a:solidFill>
                <a:latin typeface="微软雅黑" panose="020B0503020204020204" pitchFamily="34" charset="-122"/>
                <a:ea typeface="微软雅黑" panose="020B0503020204020204" pitchFamily="34" charset="-122"/>
              </a:rPr>
              <a:t>单击此处添加文字内容</a:t>
            </a:r>
          </a:p>
          <a:p>
            <a:pPr>
              <a:lnSpc>
                <a:spcPct val="150000"/>
              </a:lnSpc>
              <a:spcBef>
                <a:spcPct val="0"/>
              </a:spcBef>
              <a:buClr>
                <a:schemeClr val="accent1"/>
              </a:buClr>
              <a:buFont typeface="Arial" panose="020B0604020202020204" pitchFamily="34" charset="0"/>
              <a:buNone/>
            </a:pPr>
            <a:r>
              <a:rPr lang="zh-CN" altLang="en-US" sz="1600">
                <a:solidFill>
                  <a:srgbClr val="00152A"/>
                </a:solidFill>
                <a:latin typeface="微软雅黑" panose="020B0503020204020204" pitchFamily="34" charset="-122"/>
                <a:ea typeface="微软雅黑" panose="020B0503020204020204" pitchFamily="34" charset="-122"/>
              </a:rPr>
              <a:t>单击此处添加文字内容</a:t>
            </a:r>
          </a:p>
        </p:txBody>
      </p:sp>
      <p:sp>
        <p:nvSpPr>
          <p:cNvPr id="106" name="矩形 13"/>
          <p:cNvSpPr>
            <a:spLocks noChangeArrowheads="1"/>
          </p:cNvSpPr>
          <p:nvPr/>
        </p:nvSpPr>
        <p:spPr bwMode="auto">
          <a:xfrm>
            <a:off x="6764991" y="4422172"/>
            <a:ext cx="3747009" cy="8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solidFill>
                  <a:srgbClr val="00152A"/>
                </a:solidFill>
                <a:latin typeface="微软雅黑" panose="020B0503020204020204" pitchFamily="34" charset="-122"/>
                <a:ea typeface="微软雅黑" panose="020B0503020204020204" pitchFamily="34" charset="-122"/>
              </a:rPr>
              <a:t>单击此处添加文字内容</a:t>
            </a:r>
          </a:p>
          <a:p>
            <a:pPr>
              <a:lnSpc>
                <a:spcPct val="150000"/>
              </a:lnSpc>
              <a:spcBef>
                <a:spcPct val="0"/>
              </a:spcBef>
              <a:buClr>
                <a:schemeClr val="accent1"/>
              </a:buClr>
              <a:buFont typeface="Arial" panose="020B0604020202020204" pitchFamily="34" charset="0"/>
              <a:buNone/>
            </a:pPr>
            <a:r>
              <a:rPr lang="zh-CN" altLang="en-US" sz="1600">
                <a:solidFill>
                  <a:srgbClr val="00152A"/>
                </a:solidFill>
                <a:latin typeface="微软雅黑" panose="020B0503020204020204" pitchFamily="34" charset="-122"/>
                <a:ea typeface="微软雅黑" panose="020B0503020204020204" pitchFamily="34" charset="-122"/>
              </a:rPr>
              <a:t>单击此处添加文字内容</a:t>
            </a:r>
          </a:p>
        </p:txBody>
      </p:sp>
      <p:grpSp>
        <p:nvGrpSpPr>
          <p:cNvPr id="113" name="组合 112"/>
          <p:cNvGrpSpPr/>
          <p:nvPr/>
        </p:nvGrpSpPr>
        <p:grpSpPr>
          <a:xfrm>
            <a:off x="2105" y="2540004"/>
            <a:ext cx="6372836" cy="1118668"/>
            <a:chOff x="0" y="1905473"/>
            <a:chExt cx="4780807" cy="839208"/>
          </a:xfrm>
        </p:grpSpPr>
        <p:grpSp>
          <p:nvGrpSpPr>
            <p:cNvPr id="70" name="组合 69"/>
            <p:cNvGrpSpPr/>
            <p:nvPr/>
          </p:nvGrpSpPr>
          <p:grpSpPr>
            <a:xfrm>
              <a:off x="0" y="1905473"/>
              <a:ext cx="4780807" cy="839208"/>
              <a:chOff x="0" y="1715264"/>
              <a:chExt cx="6167437" cy="1082613"/>
            </a:xfrm>
            <a:solidFill>
              <a:schemeClr val="accent2"/>
            </a:solidFill>
          </p:grpSpPr>
          <p:sp>
            <p:nvSpPr>
              <p:cNvPr id="71" name="矩形 70"/>
              <p:cNvSpPr/>
              <p:nvPr/>
            </p:nvSpPr>
            <p:spPr bwMode="auto">
              <a:xfrm>
                <a:off x="0" y="1715264"/>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solidFill>
                    <a:schemeClr val="bg1"/>
                  </a:solidFill>
                </a:endParaRPr>
              </a:p>
            </p:txBody>
          </p:sp>
          <p:sp>
            <p:nvSpPr>
              <p:cNvPr id="72" name="矩形 71"/>
              <p:cNvSpPr/>
              <p:nvPr/>
            </p:nvSpPr>
            <p:spPr bwMode="auto">
              <a:xfrm>
                <a:off x="3117057" y="2008247"/>
                <a:ext cx="2808685" cy="780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p>
            </p:txBody>
          </p:sp>
          <p:sp>
            <p:nvSpPr>
              <p:cNvPr id="73" name="矩形 28"/>
              <p:cNvSpPr/>
              <p:nvPr/>
            </p:nvSpPr>
            <p:spPr bwMode="auto">
              <a:xfrm>
                <a:off x="1157288" y="1717646"/>
                <a:ext cx="1963341" cy="108023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dirty="0"/>
              </a:p>
            </p:txBody>
          </p:sp>
          <p:sp>
            <p:nvSpPr>
              <p:cNvPr id="76" name="等腰三角形 75"/>
              <p:cNvSpPr/>
              <p:nvPr/>
            </p:nvSpPr>
            <p:spPr bwMode="auto">
              <a:xfrm rot="5400000">
                <a:off x="5906647" y="2277449"/>
                <a:ext cx="279883"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solidFill>
                    <a:schemeClr val="bg1"/>
                  </a:solidFill>
                </a:endParaRPr>
              </a:p>
            </p:txBody>
          </p:sp>
          <p:sp>
            <p:nvSpPr>
              <p:cNvPr id="77" name="矩形 46"/>
              <p:cNvSpPr>
                <a:spLocks noChangeArrowheads="1"/>
              </p:cNvSpPr>
              <p:nvPr/>
            </p:nvSpPr>
            <p:spPr bwMode="auto">
              <a:xfrm>
                <a:off x="3562284" y="2263120"/>
                <a:ext cx="1945614" cy="4664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dirty="0">
                  <a:solidFill>
                    <a:schemeClr val="bg1"/>
                  </a:solidFill>
                  <a:ea typeface="微软雅黑" panose="020B0503020204020204" pitchFamily="34" charset="-122"/>
                  <a:cs typeface="Helvetica" panose="020B0604020202020204" pitchFamily="34" charset="0"/>
                </a:endParaRPr>
              </a:p>
            </p:txBody>
          </p:sp>
        </p:grpSp>
        <p:sp>
          <p:nvSpPr>
            <p:cNvPr id="110" name="TextBox 40"/>
            <p:cNvSpPr txBox="1">
              <a:spLocks noChangeArrowheads="1"/>
            </p:cNvSpPr>
            <p:nvPr/>
          </p:nvSpPr>
          <p:spPr bwMode="auto">
            <a:xfrm>
              <a:off x="107504" y="2026224"/>
              <a:ext cx="685017" cy="638809"/>
            </a:xfrm>
            <a:prstGeom prst="rect">
              <a:avLst/>
            </a:prstGeom>
            <a:noFill/>
            <a:ln>
              <a:noFill/>
            </a:ln>
          </p:spPr>
          <p:txBody>
            <a:bodyPr wrap="non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665" b="1" dirty="0">
                  <a:solidFill>
                    <a:schemeClr val="bg1"/>
                  </a:solidFill>
                  <a:latin typeface="微软雅黑" panose="020B0503020204020204" pitchFamily="34" charset="-122"/>
                  <a:ea typeface="微软雅黑" panose="020B0503020204020204" pitchFamily="34" charset="-122"/>
                </a:rPr>
                <a:t>02</a:t>
              </a:r>
              <a:endParaRPr lang="zh-CN" altLang="en-US" sz="4665" b="1" dirty="0">
                <a:solidFill>
                  <a:schemeClr val="bg1"/>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2105" y="3640211"/>
            <a:ext cx="6372836" cy="1123589"/>
            <a:chOff x="0" y="2730832"/>
            <a:chExt cx="4780807" cy="842900"/>
          </a:xfrm>
        </p:grpSpPr>
        <p:grpSp>
          <p:nvGrpSpPr>
            <p:cNvPr id="78" name="组合 77"/>
            <p:cNvGrpSpPr/>
            <p:nvPr/>
          </p:nvGrpSpPr>
          <p:grpSpPr>
            <a:xfrm>
              <a:off x="0" y="2730832"/>
              <a:ext cx="4780807" cy="842900"/>
              <a:chOff x="0" y="2780011"/>
              <a:chExt cx="6167437" cy="1087375"/>
            </a:xfrm>
            <a:solidFill>
              <a:schemeClr val="accent3"/>
            </a:solidFill>
          </p:grpSpPr>
          <p:sp>
            <p:nvSpPr>
              <p:cNvPr id="79" name="矩形 78"/>
              <p:cNvSpPr/>
              <p:nvPr/>
            </p:nvSpPr>
            <p:spPr bwMode="auto">
              <a:xfrm>
                <a:off x="0" y="2785965"/>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solidFill>
                    <a:schemeClr val="bg1"/>
                  </a:solidFill>
                </a:endParaRPr>
              </a:p>
            </p:txBody>
          </p:sp>
          <p:sp>
            <p:nvSpPr>
              <p:cNvPr id="80" name="矩形 79"/>
              <p:cNvSpPr/>
              <p:nvPr/>
            </p:nvSpPr>
            <p:spPr bwMode="auto">
              <a:xfrm>
                <a:off x="3117057" y="2780011"/>
                <a:ext cx="2808685" cy="780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p>
            </p:txBody>
          </p:sp>
          <p:sp>
            <p:nvSpPr>
              <p:cNvPr id="81" name="矩形 28"/>
              <p:cNvSpPr/>
              <p:nvPr/>
            </p:nvSpPr>
            <p:spPr bwMode="auto">
              <a:xfrm>
                <a:off x="1157287" y="2790729"/>
                <a:ext cx="1966913" cy="107665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p>
            </p:txBody>
          </p:sp>
          <p:sp>
            <p:nvSpPr>
              <p:cNvPr id="84" name="等腰三角形 83"/>
              <p:cNvSpPr/>
              <p:nvPr/>
            </p:nvSpPr>
            <p:spPr bwMode="auto">
              <a:xfrm rot="5400000">
                <a:off x="5906647" y="3049213"/>
                <a:ext cx="279883"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solidFill>
                    <a:schemeClr val="bg1"/>
                  </a:solidFill>
                </a:endParaRPr>
              </a:p>
            </p:txBody>
          </p:sp>
          <p:sp>
            <p:nvSpPr>
              <p:cNvPr id="85" name="矩形 82"/>
              <p:cNvSpPr>
                <a:spLocks noChangeArrowheads="1"/>
              </p:cNvSpPr>
              <p:nvPr/>
            </p:nvSpPr>
            <p:spPr bwMode="auto">
              <a:xfrm>
                <a:off x="3562284" y="3050366"/>
                <a:ext cx="1945614" cy="4664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chemeClr val="bg1"/>
                  </a:solidFill>
                  <a:ea typeface="微软雅黑" panose="020B0503020204020204" pitchFamily="34" charset="-122"/>
                  <a:cs typeface="Helvetica" panose="020B0604020202020204" pitchFamily="34" charset="0"/>
                </a:endParaRPr>
              </a:p>
            </p:txBody>
          </p:sp>
        </p:grpSp>
        <p:sp>
          <p:nvSpPr>
            <p:cNvPr id="111" name="TextBox 40"/>
            <p:cNvSpPr txBox="1">
              <a:spLocks noChangeArrowheads="1"/>
            </p:cNvSpPr>
            <p:nvPr/>
          </p:nvSpPr>
          <p:spPr bwMode="auto">
            <a:xfrm>
              <a:off x="107504" y="2864424"/>
              <a:ext cx="685017" cy="638809"/>
            </a:xfrm>
            <a:prstGeom prst="rect">
              <a:avLst/>
            </a:prstGeom>
            <a:noFill/>
            <a:ln>
              <a:noFill/>
            </a:ln>
          </p:spPr>
          <p:txBody>
            <a:bodyPr wrap="non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665" b="1" dirty="0">
                  <a:solidFill>
                    <a:schemeClr val="bg1"/>
                  </a:solidFill>
                  <a:latin typeface="微软雅黑" panose="020B0503020204020204" pitchFamily="34" charset="-122"/>
                  <a:ea typeface="微软雅黑" panose="020B0503020204020204" pitchFamily="34" charset="-122"/>
                </a:rPr>
                <a:t>03</a:t>
              </a:r>
              <a:endParaRPr lang="zh-CN" altLang="en-US" sz="4665" b="1" dirty="0">
                <a:solidFill>
                  <a:schemeClr val="bg1"/>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2105" y="4443829"/>
            <a:ext cx="6372837" cy="1437408"/>
            <a:chOff x="0" y="3333695"/>
            <a:chExt cx="4780808" cy="1078322"/>
          </a:xfrm>
        </p:grpSpPr>
        <p:grpSp>
          <p:nvGrpSpPr>
            <p:cNvPr id="93" name="组合 92"/>
            <p:cNvGrpSpPr/>
            <p:nvPr/>
          </p:nvGrpSpPr>
          <p:grpSpPr>
            <a:xfrm>
              <a:off x="0" y="3333695"/>
              <a:ext cx="4780808" cy="1078322"/>
              <a:chOff x="0" y="3557729"/>
              <a:chExt cx="6167438" cy="1391079"/>
            </a:xfrm>
            <a:solidFill>
              <a:schemeClr val="accent4"/>
            </a:solidFill>
          </p:grpSpPr>
          <p:sp>
            <p:nvSpPr>
              <p:cNvPr id="94" name="矩形 93"/>
              <p:cNvSpPr/>
              <p:nvPr/>
            </p:nvSpPr>
            <p:spPr bwMode="auto">
              <a:xfrm>
                <a:off x="0" y="3867387"/>
                <a:ext cx="1157288" cy="10814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solidFill>
                    <a:schemeClr val="bg1"/>
                  </a:solidFill>
                </a:endParaRPr>
              </a:p>
            </p:txBody>
          </p:sp>
          <p:sp>
            <p:nvSpPr>
              <p:cNvPr id="95" name="矩形 94"/>
              <p:cNvSpPr/>
              <p:nvPr/>
            </p:nvSpPr>
            <p:spPr bwMode="auto">
              <a:xfrm>
                <a:off x="3117057" y="3560111"/>
                <a:ext cx="2808685" cy="7789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p>
            </p:txBody>
          </p:sp>
          <p:sp>
            <p:nvSpPr>
              <p:cNvPr id="96" name="矩形 28"/>
              <p:cNvSpPr/>
              <p:nvPr/>
            </p:nvSpPr>
            <p:spPr bwMode="auto">
              <a:xfrm>
                <a:off x="1152525" y="3557729"/>
                <a:ext cx="1970485" cy="139107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p>
            </p:txBody>
          </p:sp>
          <p:sp>
            <p:nvSpPr>
              <p:cNvPr id="99" name="等腰三角形 98"/>
              <p:cNvSpPr/>
              <p:nvPr/>
            </p:nvSpPr>
            <p:spPr bwMode="auto">
              <a:xfrm rot="5400000">
                <a:off x="5906647" y="3829313"/>
                <a:ext cx="279884" cy="2416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a:defRPr/>
                </a:pPr>
                <a:endParaRPr lang="zh-CN" altLang="en-US" sz="2400">
                  <a:solidFill>
                    <a:schemeClr val="bg1"/>
                  </a:solidFill>
                </a:endParaRPr>
              </a:p>
            </p:txBody>
          </p:sp>
          <p:sp>
            <p:nvSpPr>
              <p:cNvPr id="100" name="矩形 83"/>
              <p:cNvSpPr>
                <a:spLocks noChangeArrowheads="1"/>
              </p:cNvSpPr>
              <p:nvPr/>
            </p:nvSpPr>
            <p:spPr bwMode="auto">
              <a:xfrm>
                <a:off x="3562284" y="3836421"/>
                <a:ext cx="1945614" cy="4664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chemeClr val="bg1"/>
                  </a:solidFill>
                  <a:ea typeface="微软雅黑" panose="020B0503020204020204" pitchFamily="34" charset="-122"/>
                  <a:cs typeface="Helvetica" panose="020B0604020202020204" pitchFamily="34" charset="0"/>
                </a:endParaRPr>
              </a:p>
            </p:txBody>
          </p:sp>
        </p:grpSp>
        <p:sp>
          <p:nvSpPr>
            <p:cNvPr id="112" name="TextBox 40"/>
            <p:cNvSpPr txBox="1">
              <a:spLocks noChangeArrowheads="1"/>
            </p:cNvSpPr>
            <p:nvPr/>
          </p:nvSpPr>
          <p:spPr bwMode="auto">
            <a:xfrm>
              <a:off x="107504" y="3689924"/>
              <a:ext cx="685017" cy="638809"/>
            </a:xfrm>
            <a:prstGeom prst="rect">
              <a:avLst/>
            </a:prstGeom>
            <a:noFill/>
            <a:ln>
              <a:noFill/>
            </a:ln>
          </p:spPr>
          <p:txBody>
            <a:bodyPr wrap="none" lIns="91417" tIns="45708" rIns="91417" bIns="45708">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665" b="1" dirty="0">
                  <a:solidFill>
                    <a:schemeClr val="bg1"/>
                  </a:solidFill>
                  <a:latin typeface="微软雅黑" panose="020B0503020204020204" pitchFamily="34" charset="-122"/>
                  <a:ea typeface="微软雅黑" panose="020B0503020204020204" pitchFamily="34" charset="-122"/>
                </a:rPr>
                <a:t>04</a:t>
              </a:r>
              <a:endParaRPr lang="zh-CN" altLang="en-US" sz="4665" b="1" dirty="0">
                <a:solidFill>
                  <a:schemeClr val="bg1"/>
                </a:solidFill>
                <a:latin typeface="微软雅黑" panose="020B0503020204020204" pitchFamily="34" charset="-122"/>
                <a:ea typeface="微软雅黑" panose="020B0503020204020204" pitchFamily="34" charset="-122"/>
              </a:endParaRPr>
            </a:p>
          </p:txBody>
        </p:sp>
      </p:grpSp>
      <p:sp>
        <p:nvSpPr>
          <p:cNvPr id="118" name="任意多边形 117"/>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9" name="Title 1"/>
          <p:cNvSpPr txBox="1"/>
          <p:nvPr/>
        </p:nvSpPr>
        <p:spPr>
          <a:xfrm>
            <a:off x="721330" y="165655"/>
            <a:ext cx="1692915" cy="698544"/>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目录</a:t>
            </a:r>
          </a:p>
        </p:txBody>
      </p:sp>
      <p:sp>
        <p:nvSpPr>
          <p:cNvPr id="120" name="Text Placeholder 2"/>
          <p:cNvSpPr txBox="1"/>
          <p:nvPr/>
        </p:nvSpPr>
        <p:spPr>
          <a:xfrm>
            <a:off x="2257122" y="360554"/>
            <a:ext cx="1956068" cy="381023"/>
          </a:xfrm>
          <a:prstGeom prst="rect">
            <a:avLst/>
          </a:prstGeom>
        </p:spPr>
        <p:txBody>
          <a:bodyPr rtlCol="0">
            <a:normAutofit fontScale="5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zh-CN" sz="4265" dirty="0">
                <a:solidFill>
                  <a:srgbClr val="00152A"/>
                </a:solidFill>
                <a:latin typeface="微软雅黑" panose="020B0503020204020204" pitchFamily="34" charset="-122"/>
                <a:ea typeface="微软雅黑" panose="020B0503020204020204" pitchFamily="34" charset="-122"/>
              </a:rPr>
              <a:t>CONTENT</a:t>
            </a:r>
          </a:p>
        </p:txBody>
      </p:sp>
      <p:grpSp>
        <p:nvGrpSpPr>
          <p:cNvPr id="124" name="组合 123"/>
          <p:cNvGrpSpPr/>
          <p:nvPr/>
        </p:nvGrpSpPr>
        <p:grpSpPr>
          <a:xfrm>
            <a:off x="-93882" y="454784"/>
            <a:ext cx="921519" cy="106307"/>
            <a:chOff x="-72008" y="341172"/>
            <a:chExt cx="691310" cy="79750"/>
          </a:xfrm>
        </p:grpSpPr>
        <p:cxnSp>
          <p:nvCxnSpPr>
            <p:cNvPr id="122" name="直接连接符 121"/>
            <p:cNvCxnSpPr>
              <a:endCxn id="119" idx="1"/>
            </p:cNvCxnSpPr>
            <p:nvPr/>
          </p:nvCxnSpPr>
          <p:spPr>
            <a:xfrm>
              <a:off x="-72008" y="386290"/>
              <a:ext cx="611560"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3" name="矩形 122"/>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2" name="图片 1" descr="27d3cd3f5a6be827e90c83f2eeaf8298"/>
          <p:cNvPicPr>
            <a:picLocks noChangeAspect="1"/>
          </p:cNvPicPr>
          <p:nvPr/>
        </p:nvPicPr>
        <p:blipFill>
          <a:blip r:embed="rId3"/>
          <a:stretch>
            <a:fillRect/>
          </a:stretch>
        </p:blipFill>
        <p:spPr>
          <a:xfrm>
            <a:off x="8518525" y="3201670"/>
            <a:ext cx="4337685" cy="3714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right)">
                                      <p:cBhvr>
                                        <p:cTn id="7" dur="500"/>
                                        <p:tgtEl>
                                          <p:spTgt spid="1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par>
                                <p:cTn id="12" presetID="22" presetClass="entr" presetSubtype="8" fill="hold" nodeType="with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wipe(left)">
                                      <p:cBhvr>
                                        <p:cTn id="14" dur="500"/>
                                        <p:tgtEl>
                                          <p:spTgt spid="12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0">
                                            <p:txEl>
                                              <p:pRg st="0" end="0"/>
                                            </p:txEl>
                                          </p:spTgt>
                                        </p:tgtEl>
                                        <p:attrNameLst>
                                          <p:attrName>style.visibility</p:attrName>
                                        </p:attrNameLst>
                                      </p:cBhvr>
                                      <p:to>
                                        <p:strVal val="visible"/>
                                      </p:to>
                                    </p:set>
                                    <p:animEffect transition="in" filter="wipe(left)">
                                      <p:cBhvr>
                                        <p:cTn id="18" dur="500"/>
                                        <p:tgtEl>
                                          <p:spTgt spid="120">
                                            <p:txEl>
                                              <p:pRg st="0" end="0"/>
                                            </p:txEl>
                                          </p:spTgt>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250" fill="hold"/>
                                        <p:tgtEl>
                                          <p:spTgt spid="61"/>
                                        </p:tgtEl>
                                        <p:attrNameLst>
                                          <p:attrName>ppt_x</p:attrName>
                                        </p:attrNameLst>
                                      </p:cBhvr>
                                      <p:tavLst>
                                        <p:tav tm="0">
                                          <p:val>
                                            <p:strVal val="0-#ppt_w/2"/>
                                          </p:val>
                                        </p:tav>
                                        <p:tav tm="100000">
                                          <p:val>
                                            <p:strVal val="#ppt_x"/>
                                          </p:val>
                                        </p:tav>
                                      </p:tavLst>
                                    </p:anim>
                                    <p:anim calcmode="lin" valueType="num">
                                      <p:cBhvr additive="base">
                                        <p:cTn id="23" dur="250" fill="hold"/>
                                        <p:tgtEl>
                                          <p:spTgt spid="6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left)">
                                      <p:cBhvr>
                                        <p:cTn id="27" dur="500"/>
                                        <p:tgtEl>
                                          <p:spTgt spid="103"/>
                                        </p:tgtEl>
                                      </p:cBhvr>
                                    </p:animEffect>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250" fill="hold"/>
                                        <p:tgtEl>
                                          <p:spTgt spid="113"/>
                                        </p:tgtEl>
                                        <p:attrNameLst>
                                          <p:attrName>ppt_x</p:attrName>
                                        </p:attrNameLst>
                                      </p:cBhvr>
                                      <p:tavLst>
                                        <p:tav tm="0">
                                          <p:val>
                                            <p:strVal val="0-#ppt_w/2"/>
                                          </p:val>
                                        </p:tav>
                                        <p:tav tm="100000">
                                          <p:val>
                                            <p:strVal val="#ppt_x"/>
                                          </p:val>
                                        </p:tav>
                                      </p:tavLst>
                                    </p:anim>
                                    <p:anim calcmode="lin" valueType="num">
                                      <p:cBhvr additive="base">
                                        <p:cTn id="32" dur="250" fill="hold"/>
                                        <p:tgtEl>
                                          <p:spTgt spid="11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left)">
                                      <p:cBhvr>
                                        <p:cTn id="36" dur="500"/>
                                        <p:tgtEl>
                                          <p:spTgt spid="104"/>
                                        </p:tgtEl>
                                      </p:cBhvr>
                                    </p:animEffect>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250" fill="hold"/>
                                        <p:tgtEl>
                                          <p:spTgt spid="114"/>
                                        </p:tgtEl>
                                        <p:attrNameLst>
                                          <p:attrName>ppt_x</p:attrName>
                                        </p:attrNameLst>
                                      </p:cBhvr>
                                      <p:tavLst>
                                        <p:tav tm="0">
                                          <p:val>
                                            <p:strVal val="0-#ppt_w/2"/>
                                          </p:val>
                                        </p:tav>
                                        <p:tav tm="100000">
                                          <p:val>
                                            <p:strVal val="#ppt_x"/>
                                          </p:val>
                                        </p:tav>
                                      </p:tavLst>
                                    </p:anim>
                                    <p:anim calcmode="lin" valueType="num">
                                      <p:cBhvr additive="base">
                                        <p:cTn id="41" dur="250" fill="hold"/>
                                        <p:tgtEl>
                                          <p:spTgt spid="11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wipe(left)">
                                      <p:cBhvr>
                                        <p:cTn id="45" dur="500"/>
                                        <p:tgtEl>
                                          <p:spTgt spid="105"/>
                                        </p:tgtEl>
                                      </p:cBhvr>
                                    </p:animEffect>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115"/>
                                        </p:tgtEl>
                                        <p:attrNameLst>
                                          <p:attrName>style.visibility</p:attrName>
                                        </p:attrNameLst>
                                      </p:cBhvr>
                                      <p:to>
                                        <p:strVal val="visible"/>
                                      </p:to>
                                    </p:set>
                                    <p:anim calcmode="lin" valueType="num">
                                      <p:cBhvr additive="base">
                                        <p:cTn id="49" dur="250" fill="hold"/>
                                        <p:tgtEl>
                                          <p:spTgt spid="115"/>
                                        </p:tgtEl>
                                        <p:attrNameLst>
                                          <p:attrName>ppt_x</p:attrName>
                                        </p:attrNameLst>
                                      </p:cBhvr>
                                      <p:tavLst>
                                        <p:tav tm="0">
                                          <p:val>
                                            <p:strVal val="0-#ppt_w/2"/>
                                          </p:val>
                                        </p:tav>
                                        <p:tav tm="100000">
                                          <p:val>
                                            <p:strVal val="#ppt_x"/>
                                          </p:val>
                                        </p:tav>
                                      </p:tavLst>
                                    </p:anim>
                                    <p:anim calcmode="lin" valueType="num">
                                      <p:cBhvr additive="base">
                                        <p:cTn id="50" dur="250" fill="hold"/>
                                        <p:tgtEl>
                                          <p:spTgt spid="1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wipe(left)">
                                      <p:cBhvr>
                                        <p:cTn id="54" dur="500"/>
                                        <p:tgtEl>
                                          <p:spTgt spid="10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102" grpId="0" bldLvl="0" animBg="1"/>
      <p:bldP spid="103" grpId="0"/>
      <p:bldP spid="104" grpId="0"/>
      <p:bldP spid="105" grpId="0"/>
      <p:bldP spid="106" grpId="0"/>
      <p:bldP spid="118" grpId="0" bldLvl="0" animBg="1"/>
      <p:bldP spid="119" grpId="0"/>
      <p:bldP spid="12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p:nvPr/>
        </p:nvSpPr>
        <p:spPr bwMode="auto">
          <a:xfrm>
            <a:off x="6084017" y="5323304"/>
            <a:ext cx="4284" cy="2118"/>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30894" tIns="65446" rIns="130894" bIns="65446" numCol="1" anchor="t" anchorCtr="0" compatLnSpc="1"/>
          <a:lstStyle/>
          <a:p>
            <a:pPr algn="ctr" fontAlgn="base">
              <a:spcBef>
                <a:spcPct val="0"/>
              </a:spcBef>
              <a:spcAft>
                <a:spcPct val="0"/>
              </a:spcAft>
            </a:pPr>
            <a:endParaRPr lang="en-US" sz="2935">
              <a:solidFill>
                <a:srgbClr val="00152A"/>
              </a:solidFill>
              <a:latin typeface="微软雅黑" panose="020B0503020204020204" pitchFamily="34" charset="-122"/>
              <a:ea typeface="微软雅黑" panose="020B0503020204020204" pitchFamily="34" charset="-122"/>
              <a:sym typeface="Gill Sans" charset="0"/>
            </a:endParaRPr>
          </a:p>
        </p:txBody>
      </p:sp>
      <p:sp>
        <p:nvSpPr>
          <p:cNvPr id="9" name="Freeform 46"/>
          <p:cNvSpPr/>
          <p:nvPr/>
        </p:nvSpPr>
        <p:spPr bwMode="auto">
          <a:xfrm flipH="1">
            <a:off x="7501271" y="2098041"/>
            <a:ext cx="3546764" cy="15951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35">
              <a:solidFill>
                <a:srgbClr val="00152A"/>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0" name="Freeform 46"/>
          <p:cNvSpPr/>
          <p:nvPr/>
        </p:nvSpPr>
        <p:spPr bwMode="auto">
          <a:xfrm flipH="1">
            <a:off x="7817273" y="3543265"/>
            <a:ext cx="3230762" cy="15951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35">
              <a:solidFill>
                <a:srgbClr val="00152A"/>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1" name="Freeform 46"/>
          <p:cNvSpPr/>
          <p:nvPr/>
        </p:nvSpPr>
        <p:spPr bwMode="auto">
          <a:xfrm flipH="1">
            <a:off x="6953891" y="4607002"/>
            <a:ext cx="4094144" cy="15951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35">
              <a:solidFill>
                <a:srgbClr val="00152A"/>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2" name="Freeform 46"/>
          <p:cNvSpPr/>
          <p:nvPr/>
        </p:nvSpPr>
        <p:spPr bwMode="auto">
          <a:xfrm>
            <a:off x="1259363" y="2582898"/>
            <a:ext cx="3642126" cy="15951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35">
              <a:solidFill>
                <a:srgbClr val="00152A"/>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3" name="Rectangle 37"/>
          <p:cNvSpPr/>
          <p:nvPr/>
        </p:nvSpPr>
        <p:spPr bwMode="auto">
          <a:xfrm>
            <a:off x="1939601" y="2795255"/>
            <a:ext cx="2429431" cy="70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152A"/>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zh-CN" altLang="en-US" sz="1200" dirty="0">
              <a:solidFill>
                <a:srgbClr val="00152A"/>
              </a:solidFill>
              <a:latin typeface="微软雅黑" panose="020B0503020204020204" pitchFamily="34" charset="-122"/>
              <a:ea typeface="微软雅黑" panose="020B0503020204020204" pitchFamily="34" charset="-122"/>
              <a:cs typeface="Lato Light" charset="0"/>
              <a:sym typeface="Gill Sans" charset="0"/>
            </a:endParaRPr>
          </a:p>
        </p:txBody>
      </p:sp>
      <p:sp>
        <p:nvSpPr>
          <p:cNvPr id="14" name="Freeform 46"/>
          <p:cNvSpPr/>
          <p:nvPr/>
        </p:nvSpPr>
        <p:spPr bwMode="auto">
          <a:xfrm>
            <a:off x="1259363" y="3623023"/>
            <a:ext cx="4470151" cy="15951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35">
              <a:solidFill>
                <a:srgbClr val="00152A"/>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5" name="Rectangle 37"/>
          <p:cNvSpPr/>
          <p:nvPr/>
        </p:nvSpPr>
        <p:spPr bwMode="auto">
          <a:xfrm>
            <a:off x="1939601" y="3835378"/>
            <a:ext cx="2429431" cy="6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152A"/>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zh-CN" altLang="en-US" sz="1200" dirty="0">
              <a:solidFill>
                <a:srgbClr val="00152A"/>
              </a:solidFill>
              <a:latin typeface="微软雅黑" panose="020B0503020204020204" pitchFamily="34" charset="-122"/>
              <a:ea typeface="微软雅黑" panose="020B0503020204020204" pitchFamily="34" charset="-122"/>
              <a:cs typeface="Lato Light" charset="0"/>
              <a:sym typeface="Gill Sans" charset="0"/>
            </a:endParaRPr>
          </a:p>
        </p:txBody>
      </p:sp>
      <p:sp>
        <p:nvSpPr>
          <p:cNvPr id="16" name="Freeform 46"/>
          <p:cNvSpPr/>
          <p:nvPr/>
        </p:nvSpPr>
        <p:spPr bwMode="auto">
          <a:xfrm flipV="1">
            <a:off x="1259360" y="5389559"/>
            <a:ext cx="3887088" cy="15951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35">
              <a:solidFill>
                <a:srgbClr val="00152A"/>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7" name="Rectangle 37"/>
          <p:cNvSpPr/>
          <p:nvPr/>
        </p:nvSpPr>
        <p:spPr bwMode="auto">
          <a:xfrm>
            <a:off x="1939601" y="4750462"/>
            <a:ext cx="2429431" cy="6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00152A"/>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zh-CN" altLang="en-US" sz="1200" dirty="0">
              <a:solidFill>
                <a:srgbClr val="00152A"/>
              </a:solidFill>
              <a:latin typeface="微软雅黑" panose="020B0503020204020204" pitchFamily="34" charset="-122"/>
              <a:ea typeface="微软雅黑" panose="020B0503020204020204" pitchFamily="34" charset="-122"/>
              <a:cs typeface="Lato Light" charset="0"/>
              <a:sym typeface="Gill Sans" charset="0"/>
            </a:endParaRPr>
          </a:p>
        </p:txBody>
      </p:sp>
      <p:grpSp>
        <p:nvGrpSpPr>
          <p:cNvPr id="18" name="Group 5"/>
          <p:cNvGrpSpPr/>
          <p:nvPr/>
        </p:nvGrpSpPr>
        <p:grpSpPr>
          <a:xfrm>
            <a:off x="1404748" y="2849391"/>
            <a:ext cx="403159" cy="352128"/>
            <a:chOff x="1079332" y="2203296"/>
            <a:chExt cx="298739" cy="264080"/>
          </a:xfrm>
        </p:grpSpPr>
        <p:sp>
          <p:nvSpPr>
            <p:cNvPr id="19" name="Oval 2"/>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889" tIns="60944" rIns="121889" bIns="60944" numCol="1" rtlCol="0" anchor="t" anchorCtr="0" compatLnSpc="1"/>
            <a:lstStyle/>
            <a:p>
              <a:pPr algn="ctr" defTabSz="981710" fontAlgn="base">
                <a:spcBef>
                  <a:spcPct val="0"/>
                </a:spcBef>
                <a:spcAft>
                  <a:spcPct val="0"/>
                </a:spcAft>
                <a:defRPr/>
              </a:pPr>
              <a:endParaRPr lang="en-US" sz="8000"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20"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35" kern="0" dirty="0">
                  <a:solidFill>
                    <a:srgbClr val="00152A"/>
                  </a:solidFill>
                  <a:latin typeface="微软雅黑" panose="020B0503020204020204" pitchFamily="34" charset="-122"/>
                  <a:ea typeface="微软雅黑" panose="020B0503020204020204" pitchFamily="34" charset="-122"/>
                  <a:cs typeface="Bebas Neue" charset="0"/>
                  <a:sym typeface="Bebas Neue" charset="0"/>
                </a:rPr>
                <a:t>1</a:t>
              </a:r>
            </a:p>
          </p:txBody>
        </p:sp>
      </p:grpSp>
      <p:grpSp>
        <p:nvGrpSpPr>
          <p:cNvPr id="21" name="Group 235"/>
          <p:cNvGrpSpPr/>
          <p:nvPr/>
        </p:nvGrpSpPr>
        <p:grpSpPr>
          <a:xfrm>
            <a:off x="1404748" y="3858730"/>
            <a:ext cx="403159" cy="352128"/>
            <a:chOff x="1079332" y="2203296"/>
            <a:chExt cx="298739" cy="264080"/>
          </a:xfrm>
        </p:grpSpPr>
        <p:sp>
          <p:nvSpPr>
            <p:cNvPr id="22" name="Oval 236"/>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889" tIns="60944" rIns="121889" bIns="60944" numCol="1" rtlCol="0" anchor="t" anchorCtr="0" compatLnSpc="1"/>
            <a:lstStyle/>
            <a:p>
              <a:pPr algn="ctr" defTabSz="981710" fontAlgn="base">
                <a:spcBef>
                  <a:spcPct val="0"/>
                </a:spcBef>
                <a:spcAft>
                  <a:spcPct val="0"/>
                </a:spcAft>
                <a:defRPr/>
              </a:pPr>
              <a:endParaRPr lang="en-US" sz="8000"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23"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35" kern="0" dirty="0">
                  <a:solidFill>
                    <a:srgbClr val="00152A"/>
                  </a:solidFill>
                  <a:latin typeface="微软雅黑" panose="020B0503020204020204" pitchFamily="34" charset="-122"/>
                  <a:ea typeface="微软雅黑" panose="020B0503020204020204" pitchFamily="34" charset="-122"/>
                  <a:cs typeface="Bebas Neue" charset="0"/>
                  <a:sym typeface="Bebas Neue" charset="0"/>
                </a:rPr>
                <a:t>2</a:t>
              </a:r>
            </a:p>
          </p:txBody>
        </p:sp>
      </p:grpSp>
      <p:grpSp>
        <p:nvGrpSpPr>
          <p:cNvPr id="24" name="Group 238"/>
          <p:cNvGrpSpPr/>
          <p:nvPr/>
        </p:nvGrpSpPr>
        <p:grpSpPr>
          <a:xfrm>
            <a:off x="1404748" y="4770647"/>
            <a:ext cx="403159" cy="352128"/>
            <a:chOff x="1079332" y="2203296"/>
            <a:chExt cx="298739" cy="264080"/>
          </a:xfrm>
        </p:grpSpPr>
        <p:sp>
          <p:nvSpPr>
            <p:cNvPr id="25" name="Oval 239"/>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889" tIns="60944" rIns="121889" bIns="60944" numCol="1" rtlCol="0" anchor="t" anchorCtr="0" compatLnSpc="1"/>
            <a:lstStyle/>
            <a:p>
              <a:pPr algn="ctr" defTabSz="981710" fontAlgn="base">
                <a:spcBef>
                  <a:spcPct val="0"/>
                </a:spcBef>
                <a:spcAft>
                  <a:spcPct val="0"/>
                </a:spcAft>
                <a:defRPr/>
              </a:pPr>
              <a:endParaRPr lang="en-US" sz="8000"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2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35" kern="0" dirty="0">
                  <a:solidFill>
                    <a:srgbClr val="00152A"/>
                  </a:solidFill>
                  <a:latin typeface="微软雅黑" panose="020B0503020204020204" pitchFamily="34" charset="-122"/>
                  <a:ea typeface="微软雅黑" panose="020B0503020204020204" pitchFamily="34" charset="-122"/>
                  <a:cs typeface="Bebas Neue" charset="0"/>
                  <a:sym typeface="Bebas Neue" charset="0"/>
                </a:rPr>
                <a:t>3</a:t>
              </a:r>
            </a:p>
          </p:txBody>
        </p:sp>
      </p:grpSp>
      <p:sp>
        <p:nvSpPr>
          <p:cNvPr id="27" name="Rectangle 37"/>
          <p:cNvSpPr/>
          <p:nvPr/>
        </p:nvSpPr>
        <p:spPr bwMode="auto">
          <a:xfrm>
            <a:off x="8286970" y="2253521"/>
            <a:ext cx="2107576" cy="58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dirty="0">
                <a:solidFill>
                  <a:srgbClr val="00152A"/>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zh-CN" altLang="en-US" sz="1200" dirty="0">
              <a:solidFill>
                <a:srgbClr val="00152A"/>
              </a:solidFill>
              <a:latin typeface="微软雅黑" panose="020B0503020204020204" pitchFamily="34" charset="-122"/>
              <a:ea typeface="微软雅黑" panose="020B0503020204020204" pitchFamily="34" charset="-122"/>
              <a:cs typeface="Lato Light" charset="0"/>
              <a:sym typeface="Gill Sans" charset="0"/>
            </a:endParaRPr>
          </a:p>
        </p:txBody>
      </p:sp>
      <p:sp>
        <p:nvSpPr>
          <p:cNvPr id="28" name="Rectangle 37"/>
          <p:cNvSpPr/>
          <p:nvPr/>
        </p:nvSpPr>
        <p:spPr bwMode="auto">
          <a:xfrm>
            <a:off x="8286970" y="3733773"/>
            <a:ext cx="2107576" cy="6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dirty="0">
                <a:solidFill>
                  <a:srgbClr val="00152A"/>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zh-CN" altLang="en-US" sz="1200" dirty="0">
              <a:solidFill>
                <a:srgbClr val="00152A"/>
              </a:solidFill>
              <a:latin typeface="微软雅黑" panose="020B0503020204020204" pitchFamily="34" charset="-122"/>
              <a:ea typeface="微软雅黑" panose="020B0503020204020204" pitchFamily="34" charset="-122"/>
              <a:cs typeface="Lato Light" charset="0"/>
              <a:sym typeface="Gill Sans" charset="0"/>
            </a:endParaRPr>
          </a:p>
        </p:txBody>
      </p:sp>
      <p:sp>
        <p:nvSpPr>
          <p:cNvPr id="29" name="Rectangle 37"/>
          <p:cNvSpPr/>
          <p:nvPr/>
        </p:nvSpPr>
        <p:spPr bwMode="auto">
          <a:xfrm>
            <a:off x="8286970" y="4839362"/>
            <a:ext cx="2107576" cy="6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dirty="0">
                <a:solidFill>
                  <a:srgbClr val="00152A"/>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zh-CN" altLang="en-US" sz="1200" dirty="0">
              <a:solidFill>
                <a:srgbClr val="00152A"/>
              </a:solidFill>
              <a:latin typeface="微软雅黑" panose="020B0503020204020204" pitchFamily="34" charset="-122"/>
              <a:ea typeface="微软雅黑" panose="020B0503020204020204" pitchFamily="34" charset="-122"/>
              <a:cs typeface="Lato Light" charset="0"/>
              <a:sym typeface="Gill Sans" charset="0"/>
            </a:endParaRPr>
          </a:p>
        </p:txBody>
      </p:sp>
      <p:grpSp>
        <p:nvGrpSpPr>
          <p:cNvPr id="30" name="Group 244"/>
          <p:cNvGrpSpPr/>
          <p:nvPr/>
        </p:nvGrpSpPr>
        <p:grpSpPr>
          <a:xfrm>
            <a:off x="10481372" y="2307657"/>
            <a:ext cx="403159" cy="352128"/>
            <a:chOff x="1079332" y="2203296"/>
            <a:chExt cx="298739" cy="264080"/>
          </a:xfrm>
        </p:grpSpPr>
        <p:sp>
          <p:nvSpPr>
            <p:cNvPr id="31" name="Oval 245"/>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889" tIns="60944" rIns="121889" bIns="60944" numCol="1" rtlCol="0" anchor="t" anchorCtr="0" compatLnSpc="1"/>
            <a:lstStyle/>
            <a:p>
              <a:pPr algn="ctr" defTabSz="981710" fontAlgn="base">
                <a:spcBef>
                  <a:spcPct val="0"/>
                </a:spcBef>
                <a:spcAft>
                  <a:spcPct val="0"/>
                </a:spcAft>
                <a:defRPr/>
              </a:pPr>
              <a:endParaRPr lang="en-US" sz="8000"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32"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35" kern="0" dirty="0">
                  <a:solidFill>
                    <a:srgbClr val="00152A"/>
                  </a:solidFill>
                  <a:latin typeface="微软雅黑" panose="020B0503020204020204" pitchFamily="34" charset="-122"/>
                  <a:ea typeface="微软雅黑" panose="020B0503020204020204" pitchFamily="34" charset="-122"/>
                  <a:cs typeface="Bebas Neue" charset="0"/>
                  <a:sym typeface="Bebas Neue" charset="0"/>
                </a:rPr>
                <a:t>4</a:t>
              </a:r>
            </a:p>
          </p:txBody>
        </p:sp>
      </p:grpSp>
      <p:grpSp>
        <p:nvGrpSpPr>
          <p:cNvPr id="33" name="Group 247"/>
          <p:cNvGrpSpPr/>
          <p:nvPr/>
        </p:nvGrpSpPr>
        <p:grpSpPr>
          <a:xfrm>
            <a:off x="10481372" y="3757124"/>
            <a:ext cx="403159" cy="352128"/>
            <a:chOff x="1079332" y="2203296"/>
            <a:chExt cx="298739" cy="264080"/>
          </a:xfrm>
        </p:grpSpPr>
        <p:sp>
          <p:nvSpPr>
            <p:cNvPr id="34" name="Oval 248"/>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889" tIns="60944" rIns="121889" bIns="60944" numCol="1" rtlCol="0" anchor="t" anchorCtr="0" compatLnSpc="1"/>
            <a:lstStyle/>
            <a:p>
              <a:pPr algn="ctr" defTabSz="981710" fontAlgn="base">
                <a:spcBef>
                  <a:spcPct val="0"/>
                </a:spcBef>
                <a:spcAft>
                  <a:spcPct val="0"/>
                </a:spcAft>
                <a:defRPr/>
              </a:pPr>
              <a:endParaRPr lang="en-US" sz="8000"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35"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35" kern="0" dirty="0">
                  <a:solidFill>
                    <a:srgbClr val="00152A"/>
                  </a:solidFill>
                  <a:latin typeface="微软雅黑" panose="020B0503020204020204" pitchFamily="34" charset="-122"/>
                  <a:ea typeface="微软雅黑" panose="020B0503020204020204" pitchFamily="34" charset="-122"/>
                  <a:cs typeface="Bebas Neue" charset="0"/>
                  <a:sym typeface="Bebas Neue" charset="0"/>
                </a:rPr>
                <a:t>5</a:t>
              </a:r>
            </a:p>
          </p:txBody>
        </p:sp>
      </p:grpSp>
      <p:grpSp>
        <p:nvGrpSpPr>
          <p:cNvPr id="36" name="Group 250"/>
          <p:cNvGrpSpPr/>
          <p:nvPr/>
        </p:nvGrpSpPr>
        <p:grpSpPr>
          <a:xfrm>
            <a:off x="10481372" y="4859548"/>
            <a:ext cx="403159" cy="352128"/>
            <a:chOff x="1079332" y="2203296"/>
            <a:chExt cx="298739" cy="264080"/>
          </a:xfrm>
        </p:grpSpPr>
        <p:sp>
          <p:nvSpPr>
            <p:cNvPr id="37" name="Oval 251"/>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21889" tIns="60944" rIns="121889" bIns="60944" numCol="1" rtlCol="0" anchor="t" anchorCtr="0" compatLnSpc="1"/>
            <a:lstStyle/>
            <a:p>
              <a:pPr algn="ctr" defTabSz="981710" fontAlgn="base">
                <a:spcBef>
                  <a:spcPct val="0"/>
                </a:spcBef>
                <a:spcAft>
                  <a:spcPct val="0"/>
                </a:spcAft>
                <a:defRPr/>
              </a:pPr>
              <a:endParaRPr lang="en-US" sz="8000"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3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35" kern="0" dirty="0">
                  <a:solidFill>
                    <a:srgbClr val="00152A"/>
                  </a:solidFill>
                  <a:latin typeface="微软雅黑" panose="020B0503020204020204" pitchFamily="34" charset="-122"/>
                  <a:ea typeface="微软雅黑" panose="020B0503020204020204" pitchFamily="34" charset="-122"/>
                  <a:cs typeface="Bebas Neue" charset="0"/>
                  <a:sym typeface="Bebas Neue" charset="0"/>
                </a:rPr>
                <a:t>6</a:t>
              </a:r>
            </a:p>
          </p:txBody>
        </p:sp>
      </p:grpSp>
      <p:grpSp>
        <p:nvGrpSpPr>
          <p:cNvPr id="39" name="Group 6"/>
          <p:cNvGrpSpPr/>
          <p:nvPr/>
        </p:nvGrpSpPr>
        <p:grpSpPr>
          <a:xfrm>
            <a:off x="5786406" y="2895788"/>
            <a:ext cx="1111006" cy="947737"/>
            <a:chOff x="4326126" y="2238091"/>
            <a:chExt cx="823252" cy="710758"/>
          </a:xfrm>
        </p:grpSpPr>
        <p:grpSp>
          <p:nvGrpSpPr>
            <p:cNvPr id="40" name="Group 214"/>
            <p:cNvGrpSpPr/>
            <p:nvPr/>
          </p:nvGrpSpPr>
          <p:grpSpPr>
            <a:xfrm>
              <a:off x="4326126" y="2238091"/>
              <a:ext cx="823252" cy="710758"/>
              <a:chOff x="3755667" y="1931353"/>
              <a:chExt cx="680374" cy="587404"/>
            </a:xfrm>
          </p:grpSpPr>
          <p:sp>
            <p:nvSpPr>
              <p:cNvPr id="4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4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sp>
          <p:nvSpPr>
            <p:cNvPr id="41"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grpSp>
        <p:nvGrpSpPr>
          <p:cNvPr id="44" name="Group 13"/>
          <p:cNvGrpSpPr/>
          <p:nvPr/>
        </p:nvGrpSpPr>
        <p:grpSpPr>
          <a:xfrm>
            <a:off x="5782676" y="3873017"/>
            <a:ext cx="1111006" cy="947737"/>
            <a:chOff x="4323363" y="2970968"/>
            <a:chExt cx="823252" cy="710758"/>
          </a:xfrm>
        </p:grpSpPr>
        <p:grpSp>
          <p:nvGrpSpPr>
            <p:cNvPr id="45" name="Group 223"/>
            <p:cNvGrpSpPr/>
            <p:nvPr/>
          </p:nvGrpSpPr>
          <p:grpSpPr>
            <a:xfrm>
              <a:off x="4323363" y="2970968"/>
              <a:ext cx="823252" cy="710758"/>
              <a:chOff x="3755667" y="1931353"/>
              <a:chExt cx="680374" cy="587404"/>
            </a:xfrm>
          </p:grpSpPr>
          <p:sp>
            <p:nvSpPr>
              <p:cNvPr id="4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4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sp>
          <p:nvSpPr>
            <p:cNvPr id="46"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accent1"/>
            </a:solidFill>
            <a:ln>
              <a:noFill/>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grpSp>
        <p:nvGrpSpPr>
          <p:cNvPr id="49" name="Group 7"/>
          <p:cNvGrpSpPr/>
          <p:nvPr/>
        </p:nvGrpSpPr>
        <p:grpSpPr>
          <a:xfrm>
            <a:off x="6647802" y="3381668"/>
            <a:ext cx="1111006" cy="947737"/>
            <a:chOff x="4964418" y="2602479"/>
            <a:chExt cx="823252" cy="710758"/>
          </a:xfrm>
        </p:grpSpPr>
        <p:grpSp>
          <p:nvGrpSpPr>
            <p:cNvPr id="50" name="Group 220"/>
            <p:cNvGrpSpPr/>
            <p:nvPr/>
          </p:nvGrpSpPr>
          <p:grpSpPr>
            <a:xfrm>
              <a:off x="4964418" y="2602479"/>
              <a:ext cx="823252" cy="710758"/>
              <a:chOff x="3755667" y="1931353"/>
              <a:chExt cx="680374" cy="587404"/>
            </a:xfrm>
          </p:grpSpPr>
          <p:sp>
            <p:nvSpPr>
              <p:cNvPr id="5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4"/>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5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sp>
          <p:nvSpPr>
            <p:cNvPr id="51"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grpSp>
        <p:nvGrpSpPr>
          <p:cNvPr id="54" name="Group 4"/>
          <p:cNvGrpSpPr/>
          <p:nvPr/>
        </p:nvGrpSpPr>
        <p:grpSpPr>
          <a:xfrm>
            <a:off x="6352798" y="1911529"/>
            <a:ext cx="1111006" cy="947737"/>
            <a:chOff x="4745821" y="1499943"/>
            <a:chExt cx="823252" cy="710758"/>
          </a:xfrm>
        </p:grpSpPr>
        <p:grpSp>
          <p:nvGrpSpPr>
            <p:cNvPr id="55" name="Group 217"/>
            <p:cNvGrpSpPr/>
            <p:nvPr/>
          </p:nvGrpSpPr>
          <p:grpSpPr>
            <a:xfrm>
              <a:off x="4745821" y="1499943"/>
              <a:ext cx="823252" cy="710758"/>
              <a:chOff x="3755667" y="1931353"/>
              <a:chExt cx="680374" cy="587404"/>
            </a:xfrm>
          </p:grpSpPr>
          <p:sp>
            <p:nvSpPr>
              <p:cNvPr id="5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5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sp>
          <p:nvSpPr>
            <p:cNvPr id="56"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chemeClr val="accent1"/>
            </a:solidFill>
            <a:ln>
              <a:noFill/>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grpSp>
        <p:nvGrpSpPr>
          <p:cNvPr id="59" name="Group 14"/>
          <p:cNvGrpSpPr/>
          <p:nvPr/>
        </p:nvGrpSpPr>
        <p:grpSpPr>
          <a:xfrm>
            <a:off x="5208326" y="4844020"/>
            <a:ext cx="1111006" cy="947737"/>
            <a:chOff x="3897771" y="3699175"/>
            <a:chExt cx="823252" cy="710758"/>
          </a:xfrm>
        </p:grpSpPr>
        <p:grpSp>
          <p:nvGrpSpPr>
            <p:cNvPr id="60" name="Group 226"/>
            <p:cNvGrpSpPr/>
            <p:nvPr/>
          </p:nvGrpSpPr>
          <p:grpSpPr>
            <a:xfrm>
              <a:off x="3897771" y="3699175"/>
              <a:ext cx="823252" cy="710758"/>
              <a:chOff x="3755667" y="1931353"/>
              <a:chExt cx="680374" cy="587404"/>
            </a:xfrm>
          </p:grpSpPr>
          <p:sp>
            <p:nvSpPr>
              <p:cNvPr id="6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6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sp>
          <p:nvSpPr>
            <p:cNvPr id="61"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grpSp>
        <p:nvGrpSpPr>
          <p:cNvPr id="64" name="Group 3"/>
          <p:cNvGrpSpPr/>
          <p:nvPr/>
        </p:nvGrpSpPr>
        <p:grpSpPr>
          <a:xfrm>
            <a:off x="4920143" y="2404537"/>
            <a:ext cx="1111006" cy="947737"/>
            <a:chOff x="3684228" y="1869676"/>
            <a:chExt cx="823252" cy="710758"/>
          </a:xfrm>
        </p:grpSpPr>
        <p:grpSp>
          <p:nvGrpSpPr>
            <p:cNvPr id="65" name="Group 1"/>
            <p:cNvGrpSpPr/>
            <p:nvPr/>
          </p:nvGrpSpPr>
          <p:grpSpPr>
            <a:xfrm>
              <a:off x="3684228" y="1869676"/>
              <a:ext cx="823252" cy="710758"/>
              <a:chOff x="3755667" y="1931353"/>
              <a:chExt cx="680374" cy="587404"/>
            </a:xfrm>
            <a:solidFill>
              <a:srgbClr val="FFFFFF"/>
            </a:solidFill>
          </p:grpSpPr>
          <p:sp>
            <p:nvSpPr>
              <p:cNvPr id="6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sp>
            <p:nvSpPr>
              <p:cNvPr id="6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sp>
          <p:nvSpPr>
            <p:cNvPr id="66"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pPr algn="ctr" fontAlgn="base">
                <a:spcBef>
                  <a:spcPct val="0"/>
                </a:spcBef>
                <a:spcAft>
                  <a:spcPct val="0"/>
                </a:spcAft>
                <a:defRPr/>
              </a:pPr>
              <a:endParaRPr lang="en-US" sz="2935" kern="0">
                <a:solidFill>
                  <a:srgbClr val="00152A"/>
                </a:solidFill>
                <a:latin typeface="微软雅黑" panose="020B0503020204020204" pitchFamily="34" charset="-122"/>
                <a:ea typeface="微软雅黑" panose="020B0503020204020204" pitchFamily="34" charset="-122"/>
                <a:sym typeface="Gill Sans" charset="0"/>
              </a:endParaRPr>
            </a:p>
          </p:txBody>
        </p:sp>
      </p:grpSp>
      <p:sp>
        <p:nvSpPr>
          <p:cNvPr id="78" name="任意多边形 77"/>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79"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80"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81" name="组合 80"/>
          <p:cNvGrpSpPr/>
          <p:nvPr/>
        </p:nvGrpSpPr>
        <p:grpSpPr>
          <a:xfrm>
            <a:off x="-162176" y="454784"/>
            <a:ext cx="989813" cy="106307"/>
            <a:chOff x="-123241" y="341172"/>
            <a:chExt cx="742543" cy="79750"/>
          </a:xfrm>
        </p:grpSpPr>
        <p:cxnSp>
          <p:nvCxnSpPr>
            <p:cNvPr id="82" name="直接连接符 81"/>
            <p:cNvCxnSpPr>
              <a:endCxn id="79"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right)">
                                      <p:cBhvr>
                                        <p:cTn id="7" dur="500"/>
                                        <p:tgtEl>
                                          <p:spTgt spid="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par>
                                <p:cTn id="12" presetID="22" presetClass="entr" presetSubtype="8"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left)">
                                      <p:cBhvr>
                                        <p:cTn id="14" dur="500"/>
                                        <p:tgtEl>
                                          <p:spTgt spid="8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0">
                                            <p:txEl>
                                              <p:pRg st="0" end="0"/>
                                            </p:txEl>
                                          </p:spTgt>
                                        </p:tgtEl>
                                        <p:attrNameLst>
                                          <p:attrName>style.visibility</p:attrName>
                                        </p:attrNameLst>
                                      </p:cBhvr>
                                      <p:to>
                                        <p:strVal val="visible"/>
                                      </p:to>
                                    </p:set>
                                    <p:animEffect transition="in" filter="wipe(left)">
                                      <p:cBhvr>
                                        <p:cTn id="18" dur="500"/>
                                        <p:tgtEl>
                                          <p:spTgt spid="80">
                                            <p:txEl>
                                              <p:pRg st="0" end="0"/>
                                            </p:txEl>
                                          </p:spTgt>
                                        </p:tgtEl>
                                      </p:cBhvr>
                                    </p:animEffect>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strips(downLeft)">
                                      <p:cBhvr>
                                        <p:cTn id="22" dur="200"/>
                                        <p:tgtEl>
                                          <p:spTgt spid="64"/>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2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200" fill="hold"/>
                                        <p:tgtEl>
                                          <p:spTgt spid="18"/>
                                        </p:tgtEl>
                                        <p:attrNameLst>
                                          <p:attrName>ppt_w</p:attrName>
                                        </p:attrNameLst>
                                      </p:cBhvr>
                                      <p:tavLst>
                                        <p:tav tm="0">
                                          <p:val>
                                            <p:fltVal val="0"/>
                                          </p:val>
                                        </p:tav>
                                        <p:tav tm="100000">
                                          <p:val>
                                            <p:strVal val="#ppt_w"/>
                                          </p:val>
                                        </p:tav>
                                      </p:tavLst>
                                    </p:anim>
                                    <p:anim calcmode="lin" valueType="num">
                                      <p:cBhvr>
                                        <p:cTn id="30" dur="200" fill="hold"/>
                                        <p:tgtEl>
                                          <p:spTgt spid="18"/>
                                        </p:tgtEl>
                                        <p:attrNameLst>
                                          <p:attrName>ppt_h</p:attrName>
                                        </p:attrNameLst>
                                      </p:cBhvr>
                                      <p:tavLst>
                                        <p:tav tm="0">
                                          <p:val>
                                            <p:fltVal val="0"/>
                                          </p:val>
                                        </p:tav>
                                        <p:tav tm="100000">
                                          <p:val>
                                            <p:strVal val="#ppt_h"/>
                                          </p:val>
                                        </p:tav>
                                      </p:tavLst>
                                    </p:anim>
                                    <p:animEffect transition="in" filter="fade">
                                      <p:cBhvr>
                                        <p:cTn id="31" dur="200"/>
                                        <p:tgtEl>
                                          <p:spTgt spid="18"/>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200"/>
                                        <p:tgtEl>
                                          <p:spTgt spid="13"/>
                                        </p:tgtEl>
                                      </p:cBhvr>
                                    </p:animEffect>
                                  </p:childTnLst>
                                </p:cTn>
                              </p:par>
                            </p:childTnLst>
                          </p:cTn>
                        </p:par>
                        <p:par>
                          <p:cTn id="36" fill="hold">
                            <p:stCondLst>
                              <p:cond delay="3000"/>
                            </p:stCondLst>
                            <p:childTnLst>
                              <p:par>
                                <p:cTn id="37" presetID="18" presetClass="entr" presetSubtype="12"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strips(downLeft)">
                                      <p:cBhvr>
                                        <p:cTn id="39" dur="200"/>
                                        <p:tgtEl>
                                          <p:spTgt spid="39"/>
                                        </p:tgtEl>
                                      </p:cBhvr>
                                    </p:animEffect>
                                  </p:childTnLst>
                                </p:cTn>
                              </p:par>
                            </p:childTnLst>
                          </p:cTn>
                        </p:par>
                        <p:par>
                          <p:cTn id="40" fill="hold">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2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200" fill="hold"/>
                                        <p:tgtEl>
                                          <p:spTgt spid="21"/>
                                        </p:tgtEl>
                                        <p:attrNameLst>
                                          <p:attrName>ppt_w</p:attrName>
                                        </p:attrNameLst>
                                      </p:cBhvr>
                                      <p:tavLst>
                                        <p:tav tm="0">
                                          <p:val>
                                            <p:fltVal val="0"/>
                                          </p:val>
                                        </p:tav>
                                        <p:tav tm="100000">
                                          <p:val>
                                            <p:strVal val="#ppt_w"/>
                                          </p:val>
                                        </p:tav>
                                      </p:tavLst>
                                    </p:anim>
                                    <p:anim calcmode="lin" valueType="num">
                                      <p:cBhvr>
                                        <p:cTn id="47" dur="200" fill="hold"/>
                                        <p:tgtEl>
                                          <p:spTgt spid="21"/>
                                        </p:tgtEl>
                                        <p:attrNameLst>
                                          <p:attrName>ppt_h</p:attrName>
                                        </p:attrNameLst>
                                      </p:cBhvr>
                                      <p:tavLst>
                                        <p:tav tm="0">
                                          <p:val>
                                            <p:fltVal val="0"/>
                                          </p:val>
                                        </p:tav>
                                        <p:tav tm="100000">
                                          <p:val>
                                            <p:strVal val="#ppt_h"/>
                                          </p:val>
                                        </p:tav>
                                      </p:tavLst>
                                    </p:anim>
                                    <p:animEffect transition="in" filter="fade">
                                      <p:cBhvr>
                                        <p:cTn id="48" dur="200"/>
                                        <p:tgtEl>
                                          <p:spTgt spid="2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200"/>
                                        <p:tgtEl>
                                          <p:spTgt spid="15"/>
                                        </p:tgtEl>
                                      </p:cBhvr>
                                    </p:animEffect>
                                  </p:childTnLst>
                                </p:cTn>
                              </p:par>
                            </p:childTnLst>
                          </p:cTn>
                        </p:par>
                        <p:par>
                          <p:cTn id="53" fill="hold">
                            <p:stCondLst>
                              <p:cond delay="4500"/>
                            </p:stCondLst>
                            <p:childTnLst>
                              <p:par>
                                <p:cTn id="54" presetID="18" presetClass="entr" presetSubtype="12"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strips(downLeft)">
                                      <p:cBhvr>
                                        <p:cTn id="56" dur="200"/>
                                        <p:tgtEl>
                                          <p:spTgt spid="59"/>
                                        </p:tgtEl>
                                      </p:cBhvr>
                                    </p:animEffect>
                                  </p:childTnLst>
                                </p:cTn>
                              </p:par>
                            </p:childTnLst>
                          </p:cTn>
                        </p:par>
                        <p:par>
                          <p:cTn id="57" fill="hold">
                            <p:stCondLst>
                              <p:cond delay="5000"/>
                            </p:stCondLst>
                            <p:childTnLst>
                              <p:par>
                                <p:cTn id="58" presetID="22" presetClass="entr" presetSubtype="2"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right)">
                                      <p:cBhvr>
                                        <p:cTn id="60" dur="200"/>
                                        <p:tgtEl>
                                          <p:spTgt spid="16"/>
                                        </p:tgtEl>
                                      </p:cBhvr>
                                    </p:animEffect>
                                  </p:childTnLst>
                                </p:cTn>
                              </p:par>
                              <p:par>
                                <p:cTn id="61" presetID="53" presetClass="entr" presetSubtype="16"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200" fill="hold"/>
                                        <p:tgtEl>
                                          <p:spTgt spid="24"/>
                                        </p:tgtEl>
                                        <p:attrNameLst>
                                          <p:attrName>ppt_w</p:attrName>
                                        </p:attrNameLst>
                                      </p:cBhvr>
                                      <p:tavLst>
                                        <p:tav tm="0">
                                          <p:val>
                                            <p:fltVal val="0"/>
                                          </p:val>
                                        </p:tav>
                                        <p:tav tm="100000">
                                          <p:val>
                                            <p:strVal val="#ppt_w"/>
                                          </p:val>
                                        </p:tav>
                                      </p:tavLst>
                                    </p:anim>
                                    <p:anim calcmode="lin" valueType="num">
                                      <p:cBhvr>
                                        <p:cTn id="64" dur="200" fill="hold"/>
                                        <p:tgtEl>
                                          <p:spTgt spid="24"/>
                                        </p:tgtEl>
                                        <p:attrNameLst>
                                          <p:attrName>ppt_h</p:attrName>
                                        </p:attrNameLst>
                                      </p:cBhvr>
                                      <p:tavLst>
                                        <p:tav tm="0">
                                          <p:val>
                                            <p:fltVal val="0"/>
                                          </p:val>
                                        </p:tav>
                                        <p:tav tm="100000">
                                          <p:val>
                                            <p:strVal val="#ppt_h"/>
                                          </p:val>
                                        </p:tav>
                                      </p:tavLst>
                                    </p:anim>
                                    <p:animEffect transition="in" filter="fade">
                                      <p:cBhvr>
                                        <p:cTn id="65" dur="200"/>
                                        <p:tgtEl>
                                          <p:spTgt spid="24"/>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200"/>
                                        <p:tgtEl>
                                          <p:spTgt spid="17"/>
                                        </p:tgtEl>
                                      </p:cBhvr>
                                    </p:animEffect>
                                  </p:childTnLst>
                                </p:cTn>
                              </p:par>
                            </p:childTnLst>
                          </p:cTn>
                        </p:par>
                        <p:par>
                          <p:cTn id="70" fill="hold">
                            <p:stCondLst>
                              <p:cond delay="6000"/>
                            </p:stCondLst>
                            <p:childTnLst>
                              <p:par>
                                <p:cTn id="71" presetID="18" presetClass="entr" presetSubtype="12" fill="hold"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strips(downLeft)">
                                      <p:cBhvr>
                                        <p:cTn id="73" dur="200"/>
                                        <p:tgtEl>
                                          <p:spTgt spid="54"/>
                                        </p:tgtEl>
                                      </p:cBhvr>
                                    </p:animEffect>
                                  </p:childTnLst>
                                </p:cTn>
                              </p:par>
                            </p:childTnLst>
                          </p:cTn>
                        </p:par>
                        <p:par>
                          <p:cTn id="74" fill="hold">
                            <p:stCondLst>
                              <p:cond delay="6500"/>
                            </p:stCondLst>
                            <p:childTnLst>
                              <p:par>
                                <p:cTn id="75" presetID="22" presetClass="entr" presetSubtype="8"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200"/>
                                        <p:tgtEl>
                                          <p:spTgt spid="9"/>
                                        </p:tgtEl>
                                      </p:cBhvr>
                                    </p:animEffect>
                                  </p:childTnLst>
                                </p:cTn>
                              </p:par>
                              <p:par>
                                <p:cTn id="78" presetID="53" presetClass="entr" presetSubtype="16"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200" fill="hold"/>
                                        <p:tgtEl>
                                          <p:spTgt spid="30"/>
                                        </p:tgtEl>
                                        <p:attrNameLst>
                                          <p:attrName>ppt_w</p:attrName>
                                        </p:attrNameLst>
                                      </p:cBhvr>
                                      <p:tavLst>
                                        <p:tav tm="0">
                                          <p:val>
                                            <p:fltVal val="0"/>
                                          </p:val>
                                        </p:tav>
                                        <p:tav tm="100000">
                                          <p:val>
                                            <p:strVal val="#ppt_w"/>
                                          </p:val>
                                        </p:tav>
                                      </p:tavLst>
                                    </p:anim>
                                    <p:anim calcmode="lin" valueType="num">
                                      <p:cBhvr>
                                        <p:cTn id="81" dur="200" fill="hold"/>
                                        <p:tgtEl>
                                          <p:spTgt spid="30"/>
                                        </p:tgtEl>
                                        <p:attrNameLst>
                                          <p:attrName>ppt_h</p:attrName>
                                        </p:attrNameLst>
                                      </p:cBhvr>
                                      <p:tavLst>
                                        <p:tav tm="0">
                                          <p:val>
                                            <p:fltVal val="0"/>
                                          </p:val>
                                        </p:tav>
                                        <p:tav tm="100000">
                                          <p:val>
                                            <p:strVal val="#ppt_h"/>
                                          </p:val>
                                        </p:tav>
                                      </p:tavLst>
                                    </p:anim>
                                    <p:animEffect transition="in" filter="fade">
                                      <p:cBhvr>
                                        <p:cTn id="82" dur="200"/>
                                        <p:tgtEl>
                                          <p:spTgt spid="30"/>
                                        </p:tgtEl>
                                      </p:cBhvr>
                                    </p:animEffect>
                                  </p:childTnLst>
                                </p:cTn>
                              </p:par>
                            </p:childTnLst>
                          </p:cTn>
                        </p:par>
                        <p:par>
                          <p:cTn id="83" fill="hold">
                            <p:stCondLst>
                              <p:cond delay="7000"/>
                            </p:stCondLst>
                            <p:childTnLst>
                              <p:par>
                                <p:cTn id="84" presetID="22" presetClass="entr" presetSubtype="2"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right)">
                                      <p:cBhvr>
                                        <p:cTn id="86" dur="200"/>
                                        <p:tgtEl>
                                          <p:spTgt spid="27"/>
                                        </p:tgtEl>
                                      </p:cBhvr>
                                    </p:animEffect>
                                  </p:childTnLst>
                                </p:cTn>
                              </p:par>
                            </p:childTnLst>
                          </p:cTn>
                        </p:par>
                        <p:par>
                          <p:cTn id="87" fill="hold">
                            <p:stCondLst>
                              <p:cond delay="7500"/>
                            </p:stCondLst>
                            <p:childTnLst>
                              <p:par>
                                <p:cTn id="88" presetID="18" presetClass="entr" presetSubtype="12"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strips(downLeft)">
                                      <p:cBhvr>
                                        <p:cTn id="90" dur="200"/>
                                        <p:tgtEl>
                                          <p:spTgt spid="49"/>
                                        </p:tgtEl>
                                      </p:cBhvr>
                                    </p:animEffect>
                                  </p:childTnLst>
                                </p:cTn>
                              </p:par>
                            </p:childTnLst>
                          </p:cTn>
                        </p:par>
                        <p:par>
                          <p:cTn id="91" fill="hold">
                            <p:stCondLst>
                              <p:cond delay="8000"/>
                            </p:stCondLst>
                            <p:childTnLst>
                              <p:par>
                                <p:cTn id="92" presetID="22" presetClass="entr" presetSubtype="8"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left)">
                                      <p:cBhvr>
                                        <p:cTn id="94" dur="200"/>
                                        <p:tgtEl>
                                          <p:spTgt spid="10"/>
                                        </p:tgtEl>
                                      </p:cBhvr>
                                    </p:animEffect>
                                  </p:childTnLst>
                                </p:cTn>
                              </p:par>
                              <p:par>
                                <p:cTn id="95" presetID="53" presetClass="entr" presetSubtype="16"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200" fill="hold"/>
                                        <p:tgtEl>
                                          <p:spTgt spid="33"/>
                                        </p:tgtEl>
                                        <p:attrNameLst>
                                          <p:attrName>ppt_w</p:attrName>
                                        </p:attrNameLst>
                                      </p:cBhvr>
                                      <p:tavLst>
                                        <p:tav tm="0">
                                          <p:val>
                                            <p:fltVal val="0"/>
                                          </p:val>
                                        </p:tav>
                                        <p:tav tm="100000">
                                          <p:val>
                                            <p:strVal val="#ppt_w"/>
                                          </p:val>
                                        </p:tav>
                                      </p:tavLst>
                                    </p:anim>
                                    <p:anim calcmode="lin" valueType="num">
                                      <p:cBhvr>
                                        <p:cTn id="98" dur="200" fill="hold"/>
                                        <p:tgtEl>
                                          <p:spTgt spid="33"/>
                                        </p:tgtEl>
                                        <p:attrNameLst>
                                          <p:attrName>ppt_h</p:attrName>
                                        </p:attrNameLst>
                                      </p:cBhvr>
                                      <p:tavLst>
                                        <p:tav tm="0">
                                          <p:val>
                                            <p:fltVal val="0"/>
                                          </p:val>
                                        </p:tav>
                                        <p:tav tm="100000">
                                          <p:val>
                                            <p:strVal val="#ppt_h"/>
                                          </p:val>
                                        </p:tav>
                                      </p:tavLst>
                                    </p:anim>
                                    <p:animEffect transition="in" filter="fade">
                                      <p:cBhvr>
                                        <p:cTn id="99" dur="200"/>
                                        <p:tgtEl>
                                          <p:spTgt spid="33"/>
                                        </p:tgtEl>
                                      </p:cBhvr>
                                    </p:animEffect>
                                  </p:childTnLst>
                                </p:cTn>
                              </p:par>
                            </p:childTnLst>
                          </p:cTn>
                        </p:par>
                        <p:par>
                          <p:cTn id="100" fill="hold">
                            <p:stCondLst>
                              <p:cond delay="8500"/>
                            </p:stCondLst>
                            <p:childTnLst>
                              <p:par>
                                <p:cTn id="101" presetID="22" presetClass="entr" presetSubtype="2"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right)">
                                      <p:cBhvr>
                                        <p:cTn id="103" dur="200"/>
                                        <p:tgtEl>
                                          <p:spTgt spid="28"/>
                                        </p:tgtEl>
                                      </p:cBhvr>
                                    </p:animEffect>
                                  </p:childTnLst>
                                </p:cTn>
                              </p:par>
                            </p:childTnLst>
                          </p:cTn>
                        </p:par>
                        <p:par>
                          <p:cTn id="104" fill="hold">
                            <p:stCondLst>
                              <p:cond delay="9000"/>
                            </p:stCondLst>
                            <p:childTnLst>
                              <p:par>
                                <p:cTn id="105" presetID="18" presetClass="entr" presetSubtype="12" fill="hold"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strips(downLeft)">
                                      <p:cBhvr>
                                        <p:cTn id="107" dur="200"/>
                                        <p:tgtEl>
                                          <p:spTgt spid="44"/>
                                        </p:tgtEl>
                                      </p:cBhvr>
                                    </p:animEffect>
                                  </p:childTnLst>
                                </p:cTn>
                              </p:par>
                            </p:childTnLst>
                          </p:cTn>
                        </p:par>
                        <p:par>
                          <p:cTn id="108" fill="hold">
                            <p:stCondLst>
                              <p:cond delay="9500"/>
                            </p:stCondLst>
                            <p:childTnLst>
                              <p:par>
                                <p:cTn id="109" presetID="22" presetClass="entr" presetSubtype="8"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wipe(left)">
                                      <p:cBhvr>
                                        <p:cTn id="111" dur="200"/>
                                        <p:tgtEl>
                                          <p:spTgt spid="11"/>
                                        </p:tgtEl>
                                      </p:cBhvr>
                                    </p:animEffect>
                                  </p:childTnLst>
                                </p:cTn>
                              </p:par>
                              <p:par>
                                <p:cTn id="112" presetID="53" presetClass="entr" presetSubtype="16"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200" fill="hold"/>
                                        <p:tgtEl>
                                          <p:spTgt spid="36"/>
                                        </p:tgtEl>
                                        <p:attrNameLst>
                                          <p:attrName>ppt_w</p:attrName>
                                        </p:attrNameLst>
                                      </p:cBhvr>
                                      <p:tavLst>
                                        <p:tav tm="0">
                                          <p:val>
                                            <p:fltVal val="0"/>
                                          </p:val>
                                        </p:tav>
                                        <p:tav tm="100000">
                                          <p:val>
                                            <p:strVal val="#ppt_w"/>
                                          </p:val>
                                        </p:tav>
                                      </p:tavLst>
                                    </p:anim>
                                    <p:anim calcmode="lin" valueType="num">
                                      <p:cBhvr>
                                        <p:cTn id="115" dur="200" fill="hold"/>
                                        <p:tgtEl>
                                          <p:spTgt spid="36"/>
                                        </p:tgtEl>
                                        <p:attrNameLst>
                                          <p:attrName>ppt_h</p:attrName>
                                        </p:attrNameLst>
                                      </p:cBhvr>
                                      <p:tavLst>
                                        <p:tav tm="0">
                                          <p:val>
                                            <p:fltVal val="0"/>
                                          </p:val>
                                        </p:tav>
                                        <p:tav tm="100000">
                                          <p:val>
                                            <p:strVal val="#ppt_h"/>
                                          </p:val>
                                        </p:tav>
                                      </p:tavLst>
                                    </p:anim>
                                    <p:animEffect transition="in" filter="fade">
                                      <p:cBhvr>
                                        <p:cTn id="116" dur="200"/>
                                        <p:tgtEl>
                                          <p:spTgt spid="36"/>
                                        </p:tgtEl>
                                      </p:cBhvr>
                                    </p:animEffect>
                                  </p:childTnLst>
                                </p:cTn>
                              </p:par>
                            </p:childTnLst>
                          </p:cTn>
                        </p:par>
                        <p:par>
                          <p:cTn id="117" fill="hold">
                            <p:stCondLst>
                              <p:cond delay="10000"/>
                            </p:stCondLst>
                            <p:childTnLst>
                              <p:par>
                                <p:cTn id="118" presetID="22" presetClass="entr" presetSubtype="2"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ipe(right)">
                                      <p:cBhvr>
                                        <p:cTn id="120"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p:bldP spid="14" grpId="0" bldLvl="0" animBg="1"/>
      <p:bldP spid="15" grpId="0"/>
      <p:bldP spid="16" grpId="0" bldLvl="0" animBg="1"/>
      <p:bldP spid="17" grpId="0"/>
      <p:bldP spid="27" grpId="0"/>
      <p:bldP spid="28" grpId="0"/>
      <p:bldP spid="29" grpId="0"/>
      <p:bldP spid="78" grpId="0" bldLvl="0" animBg="1"/>
      <p:bldP spid="79" grpId="0"/>
      <p:bldP spid="8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4"/>
          <p:cNvSpPr/>
          <p:nvPr>
            <p:custDataLst>
              <p:tags r:id="rId1"/>
            </p:custDataLst>
          </p:nvPr>
        </p:nvSpPr>
        <p:spPr>
          <a:xfrm flipV="1">
            <a:off x="1905" y="12700"/>
            <a:ext cx="12188825" cy="6847205"/>
          </a:xfrm>
          <a:prstGeom prst="rect">
            <a:avLst/>
          </a:prstGeom>
          <a:gradFill flip="none" rotWithShape="1">
            <a:gsLst>
              <a:gs pos="0">
                <a:schemeClr val="accent2"/>
              </a:gs>
              <a:gs pos="50000">
                <a:schemeClr val="accent1">
                  <a:shade val="67500"/>
                  <a:satMod val="115000"/>
                </a:schemeClr>
              </a:gs>
              <a:gs pos="100000">
                <a:schemeClr val="accent1">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TextBox 45"/>
          <p:cNvSpPr txBox="1"/>
          <p:nvPr/>
        </p:nvSpPr>
        <p:spPr>
          <a:xfrm>
            <a:off x="5241905" y="2675766"/>
            <a:ext cx="994410" cy="398780"/>
          </a:xfrm>
          <a:prstGeom prst="rect">
            <a:avLst/>
          </a:prstGeom>
          <a:noFill/>
          <a:effectLst/>
        </p:spPr>
        <p:txBody>
          <a:bodyPr wrap="none" rtlCol="0">
            <a:spAutoFit/>
          </a:bodyPr>
          <a:lstStyle/>
          <a:p>
            <a:pPr algn="l"/>
            <a:r>
              <a:rPr lang="en-US" altLang="zh-CN" sz="2000" dirty="0">
                <a:solidFill>
                  <a:schemeClr val="bg1"/>
                </a:solidFill>
                <a:latin typeface="Impact MT Std" pitchFamily="34" charset="0"/>
                <a:ea typeface="微软雅黑" panose="020B0503020204020204" pitchFamily="34" charset="-122"/>
              </a:rPr>
              <a:t>PART 04</a:t>
            </a:r>
          </a:p>
        </p:txBody>
      </p:sp>
      <p:sp>
        <p:nvSpPr>
          <p:cNvPr id="7" name="Rectangle 49"/>
          <p:cNvSpPr/>
          <p:nvPr/>
        </p:nvSpPr>
        <p:spPr>
          <a:xfrm>
            <a:off x="5241905" y="3016864"/>
            <a:ext cx="2880320" cy="613410"/>
          </a:xfrm>
          <a:prstGeom prst="rect">
            <a:avLst/>
          </a:prstGeom>
          <a:effectLst/>
        </p:spPr>
        <p:txBody>
          <a:bodyPr wrap="square">
            <a:spAutoFit/>
          </a:bodyPr>
          <a:lstStyle/>
          <a:p>
            <a:pPr marL="0" lvl="1" algn="l"/>
            <a:r>
              <a:rPr lang="zh-CN" altLang="en-US" sz="3200" b="1" dirty="0">
                <a:solidFill>
                  <a:schemeClr val="bg1"/>
                </a:solidFill>
                <a:latin typeface="微软雅黑" panose="020B0503020204020204" pitchFamily="34" charset="-122"/>
                <a:ea typeface="微软雅黑" panose="020B0503020204020204" pitchFamily="34" charset="-122"/>
              </a:rPr>
              <a:t>此处添加标题</a:t>
            </a:r>
          </a:p>
        </p:txBody>
      </p:sp>
      <p:sp>
        <p:nvSpPr>
          <p:cNvPr id="8" name="Rectangle 60"/>
          <p:cNvSpPr/>
          <p:nvPr/>
        </p:nvSpPr>
        <p:spPr>
          <a:xfrm>
            <a:off x="5241905" y="3650544"/>
            <a:ext cx="3456384" cy="603250"/>
          </a:xfrm>
          <a:prstGeom prst="rect">
            <a:avLst/>
          </a:prstGeom>
          <a:effectLst/>
        </p:spPr>
        <p:txBody>
          <a:bodyPr wrap="square">
            <a:spAutoFit/>
          </a:bodyPr>
          <a:lstStyle/>
          <a:p>
            <a:pPr algn="l">
              <a:lnSpc>
                <a:spcPct val="12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在此录入上述图表的描述说明，在此录入上述图表的描述说明文字信息。</a:t>
            </a:r>
          </a:p>
        </p:txBody>
      </p:sp>
      <p:cxnSp>
        <p:nvCxnSpPr>
          <p:cNvPr id="9" name="Straight Connector 2"/>
          <p:cNvCxnSpPr/>
          <p:nvPr/>
        </p:nvCxnSpPr>
        <p:spPr>
          <a:xfrm>
            <a:off x="5385415" y="3642182"/>
            <a:ext cx="2160240" cy="0"/>
          </a:xfrm>
          <a:prstGeom prst="line">
            <a:avLst/>
          </a:prstGeom>
          <a:ln w="9525">
            <a:solidFill>
              <a:schemeClr val="bg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6" name="图片 5" descr="121b87af493473a467132787859a62a6"/>
          <p:cNvPicPr>
            <a:picLocks noChangeAspect="1"/>
          </p:cNvPicPr>
          <p:nvPr/>
        </p:nvPicPr>
        <p:blipFill>
          <a:blip r:embed="rId4"/>
          <a:stretch>
            <a:fillRect/>
          </a:stretch>
        </p:blipFill>
        <p:spPr>
          <a:xfrm>
            <a:off x="3557270" y="2586990"/>
            <a:ext cx="1828165" cy="1828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nodeType="withEffect">
                                  <p:stCondLst>
                                    <p:cond delay="2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reeform 79"/>
          <p:cNvSpPr/>
          <p:nvPr/>
        </p:nvSpPr>
        <p:spPr bwMode="auto">
          <a:xfrm>
            <a:off x="6856826" y="2914830"/>
            <a:ext cx="638017" cy="928745"/>
          </a:xfrm>
          <a:custGeom>
            <a:avLst/>
            <a:gdLst>
              <a:gd name="T0" fmla="*/ 639249 w 476"/>
              <a:gd name="T1" fmla="*/ 0 h 692"/>
              <a:gd name="T2" fmla="*/ 0 w 476"/>
              <a:gd name="T3" fmla="*/ 750714 h 692"/>
              <a:gd name="T4" fmla="*/ 104751 w 476"/>
              <a:gd name="T5" fmla="*/ 929328 h 692"/>
              <a:gd name="T6" fmla="*/ 639249 w 476"/>
              <a:gd name="T7" fmla="*/ 0 h 6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30" name="Freeform 81"/>
          <p:cNvSpPr/>
          <p:nvPr/>
        </p:nvSpPr>
        <p:spPr bwMode="auto">
          <a:xfrm>
            <a:off x="6528294" y="4413524"/>
            <a:ext cx="103163" cy="180986"/>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31" name="Freeform 82"/>
          <p:cNvSpPr/>
          <p:nvPr/>
        </p:nvSpPr>
        <p:spPr bwMode="auto">
          <a:xfrm>
            <a:off x="6528294" y="4413524"/>
            <a:ext cx="103163" cy="180986"/>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32" name="Freeform 84"/>
          <p:cNvSpPr/>
          <p:nvPr/>
        </p:nvSpPr>
        <p:spPr bwMode="auto">
          <a:xfrm>
            <a:off x="6528295" y="4413524"/>
            <a:ext cx="1071298" cy="180986"/>
          </a:xfrm>
          <a:custGeom>
            <a:avLst/>
            <a:gdLst>
              <a:gd name="T0" fmla="*/ 102065 w 798"/>
              <a:gd name="T1" fmla="*/ 0 h 135"/>
              <a:gd name="T2" fmla="*/ 0 w 798"/>
              <a:gd name="T3" fmla="*/ 181300 h 135"/>
              <a:gd name="T4" fmla="*/ 1071682 w 798"/>
              <a:gd name="T5" fmla="*/ 181300 h 135"/>
              <a:gd name="T6" fmla="*/ 102065 w 798"/>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33" name="Freeform 86"/>
          <p:cNvSpPr/>
          <p:nvPr/>
        </p:nvSpPr>
        <p:spPr bwMode="auto">
          <a:xfrm>
            <a:off x="5664908" y="4594510"/>
            <a:ext cx="206324"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34" name="Freeform 87"/>
          <p:cNvSpPr/>
          <p:nvPr/>
        </p:nvSpPr>
        <p:spPr bwMode="auto">
          <a:xfrm>
            <a:off x="5664908" y="4594510"/>
            <a:ext cx="206324"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35" name="Freeform 89"/>
          <p:cNvSpPr/>
          <p:nvPr/>
        </p:nvSpPr>
        <p:spPr bwMode="auto">
          <a:xfrm>
            <a:off x="5664907" y="4594510"/>
            <a:ext cx="533268" cy="928745"/>
          </a:xfrm>
          <a:custGeom>
            <a:avLst/>
            <a:gdLst>
              <a:gd name="T0" fmla="*/ 0 w 398"/>
              <a:gd name="T1" fmla="*/ 0 h 691"/>
              <a:gd name="T2" fmla="*/ 6715 w 398"/>
              <a:gd name="T3" fmla="*/ 9401 h 691"/>
              <a:gd name="T4" fmla="*/ 534498 w 398"/>
              <a:gd name="T5" fmla="*/ 927986 h 691"/>
              <a:gd name="T6" fmla="*/ 206816 w 398"/>
              <a:gd name="T7" fmla="*/ 0 h 691"/>
              <a:gd name="T8" fmla="*/ 0 w 398"/>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36" name="Freeform 91"/>
          <p:cNvSpPr/>
          <p:nvPr/>
        </p:nvSpPr>
        <p:spPr bwMode="auto">
          <a:xfrm>
            <a:off x="4695185" y="3843576"/>
            <a:ext cx="638017" cy="928744"/>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37" name="Freeform 92"/>
          <p:cNvSpPr/>
          <p:nvPr/>
        </p:nvSpPr>
        <p:spPr bwMode="auto">
          <a:xfrm>
            <a:off x="4695185" y="3843576"/>
            <a:ext cx="638017" cy="928744"/>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38" name="Freeform 94"/>
          <p:cNvSpPr/>
          <p:nvPr/>
        </p:nvSpPr>
        <p:spPr bwMode="auto">
          <a:xfrm>
            <a:off x="4695185" y="3843576"/>
            <a:ext cx="638017" cy="928744"/>
          </a:xfrm>
          <a:custGeom>
            <a:avLst/>
            <a:gdLst>
              <a:gd name="T0" fmla="*/ 537184 w 476"/>
              <a:gd name="T1" fmla="*/ 0 h 691"/>
              <a:gd name="T2" fmla="*/ 0 w 476"/>
              <a:gd name="T3" fmla="*/ 927986 h 691"/>
              <a:gd name="T4" fmla="*/ 639249 w 476"/>
              <a:gd name="T5" fmla="*/ 177271 h 691"/>
              <a:gd name="T6" fmla="*/ 537184 w 476"/>
              <a:gd name="T7" fmla="*/ 0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39" name="Freeform 96"/>
          <p:cNvSpPr/>
          <p:nvPr/>
        </p:nvSpPr>
        <p:spPr bwMode="auto">
          <a:xfrm>
            <a:off x="5560158" y="3095817"/>
            <a:ext cx="104749" cy="177811"/>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40" name="Freeform 97"/>
          <p:cNvSpPr/>
          <p:nvPr/>
        </p:nvSpPr>
        <p:spPr bwMode="auto">
          <a:xfrm>
            <a:off x="5560158" y="3095817"/>
            <a:ext cx="104749" cy="177811"/>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41" name="Freeform 99"/>
          <p:cNvSpPr/>
          <p:nvPr/>
        </p:nvSpPr>
        <p:spPr bwMode="auto">
          <a:xfrm>
            <a:off x="4590436" y="3095817"/>
            <a:ext cx="1074472" cy="177811"/>
          </a:xfrm>
          <a:custGeom>
            <a:avLst/>
            <a:gdLst>
              <a:gd name="T0" fmla="*/ 1074368 w 800"/>
              <a:gd name="T1" fmla="*/ 0 h 133"/>
              <a:gd name="T2" fmla="*/ 0 w 800"/>
              <a:gd name="T3" fmla="*/ 0 h 133"/>
              <a:gd name="T4" fmla="*/ 969617 w 800"/>
              <a:gd name="T5" fmla="*/ 178614 h 133"/>
              <a:gd name="T6" fmla="*/ 1074368 w 800"/>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42" name="Freeform 101"/>
          <p:cNvSpPr/>
          <p:nvPr/>
        </p:nvSpPr>
        <p:spPr bwMode="auto">
          <a:xfrm>
            <a:off x="6321970" y="3095817"/>
            <a:ext cx="206324"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43" name="Freeform 102"/>
          <p:cNvSpPr/>
          <p:nvPr/>
        </p:nvSpPr>
        <p:spPr bwMode="auto">
          <a:xfrm>
            <a:off x="6321970" y="3095817"/>
            <a:ext cx="206324"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sp>
        <p:nvSpPr>
          <p:cNvPr id="124944" name="Freeform 104"/>
          <p:cNvSpPr/>
          <p:nvPr/>
        </p:nvSpPr>
        <p:spPr bwMode="auto">
          <a:xfrm>
            <a:off x="5991851" y="2167073"/>
            <a:ext cx="536442" cy="928744"/>
          </a:xfrm>
          <a:custGeom>
            <a:avLst/>
            <a:gdLst>
              <a:gd name="T0" fmla="*/ 0 w 400"/>
              <a:gd name="T1" fmla="*/ 0 h 691"/>
              <a:gd name="T2" fmla="*/ 330368 w 400"/>
              <a:gd name="T3" fmla="*/ 927986 h 691"/>
              <a:gd name="T4" fmla="*/ 537184 w 400"/>
              <a:gd name="T5" fmla="*/ 927986 h 691"/>
              <a:gd name="T6" fmla="*/ 244419 w 400"/>
              <a:gd name="T7" fmla="*/ 423033 h 691"/>
              <a:gd name="T8" fmla="*/ 0 w 400"/>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endParaRPr>
          </a:p>
        </p:txBody>
      </p:sp>
      <p:grpSp>
        <p:nvGrpSpPr>
          <p:cNvPr id="64" name="Group 63"/>
          <p:cNvGrpSpPr/>
          <p:nvPr/>
        </p:nvGrpSpPr>
        <p:grpSpPr bwMode="auto">
          <a:xfrm>
            <a:off x="967970" y="1725721"/>
            <a:ext cx="2428961" cy="971609"/>
            <a:chOff x="966670" y="1725137"/>
            <a:chExt cx="2429152" cy="971351"/>
          </a:xfrm>
        </p:grpSpPr>
        <p:sp>
          <p:nvSpPr>
            <p:cNvPr id="124987" name="TextBox 64"/>
            <p:cNvSpPr txBox="1">
              <a:spLocks noChangeArrowheads="1"/>
            </p:cNvSpPr>
            <p:nvPr/>
          </p:nvSpPr>
          <p:spPr bwMode="auto">
            <a:xfrm>
              <a:off x="966670" y="1725137"/>
              <a:ext cx="309904" cy="51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AU" altLang="zh-CN" sz="2800">
                <a:solidFill>
                  <a:srgbClr val="00152A"/>
                </a:solidFill>
                <a:latin typeface="Arial" panose="020B0604020202020204" pitchFamily="34" charset="0"/>
              </a:endParaRPr>
            </a:p>
          </p:txBody>
        </p:sp>
        <p:sp>
          <p:nvSpPr>
            <p:cNvPr id="124988" name="Text Placeholder 32"/>
            <p:cNvSpPr txBox="1"/>
            <p:nvPr/>
          </p:nvSpPr>
          <p:spPr bwMode="auto">
            <a:xfrm>
              <a:off x="1516110" y="216775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1200" dirty="0">
                <a:solidFill>
                  <a:srgbClr val="00152A"/>
                </a:solidFill>
                <a:latin typeface="微软雅黑" panose="020B0503020204020204" pitchFamily="34" charset="-122"/>
                <a:ea typeface="微软雅黑" panose="020B0503020204020204" pitchFamily="34" charset="-122"/>
              </a:endParaRPr>
            </a:p>
            <a:p>
              <a:pP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124989" name="Text Placeholder 33"/>
            <p:cNvSpPr txBox="1"/>
            <p:nvPr/>
          </p:nvSpPr>
          <p:spPr bwMode="auto">
            <a:xfrm>
              <a:off x="1501824" y="1887578"/>
              <a:ext cx="1893998" cy="27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7695">
                <a:defRPr>
                  <a:solidFill>
                    <a:schemeClr val="tx1"/>
                  </a:solidFill>
                  <a:latin typeface="Calibri" panose="020F0502020204030204" pitchFamily="34" charset="0"/>
                  <a:ea typeface="MS PGothic" panose="020B0600070205080204" pitchFamily="34" charset="-128"/>
                </a:defRPr>
              </a:lvl1pPr>
              <a:lvl2pPr marL="742950" indent="-285750" defTabSz="607695">
                <a:defRPr>
                  <a:solidFill>
                    <a:schemeClr val="tx1"/>
                  </a:solidFill>
                  <a:latin typeface="Calibri" panose="020F0502020204030204" pitchFamily="34" charset="0"/>
                  <a:ea typeface="MS PGothic" panose="020B0600070205080204" pitchFamily="34" charset="-128"/>
                </a:defRPr>
              </a:lvl2pPr>
              <a:lvl3pPr marL="1143000" indent="-228600" defTabSz="607695">
                <a:defRPr>
                  <a:solidFill>
                    <a:schemeClr val="tx1"/>
                  </a:solidFill>
                  <a:latin typeface="Calibri" panose="020F0502020204030204" pitchFamily="34" charset="0"/>
                  <a:ea typeface="MS PGothic" panose="020B0600070205080204" pitchFamily="34" charset="-128"/>
                </a:defRPr>
              </a:lvl3pPr>
              <a:lvl4pPr marL="1600200" indent="-228600" defTabSz="607695">
                <a:defRPr>
                  <a:solidFill>
                    <a:schemeClr val="tx1"/>
                  </a:solidFill>
                  <a:latin typeface="Calibri" panose="020F0502020204030204" pitchFamily="34" charset="0"/>
                  <a:ea typeface="MS PGothic" panose="020B0600070205080204" pitchFamily="34" charset="-128"/>
                </a:defRPr>
              </a:lvl4pPr>
              <a:lvl5pPr marL="2057400" indent="-228600" defTabSz="607695">
                <a:defRPr>
                  <a:solidFill>
                    <a:schemeClr val="tx1"/>
                  </a:solidFill>
                  <a:latin typeface="Calibri" panose="020F0502020204030204" pitchFamily="34" charset="0"/>
                  <a:ea typeface="MS PGothic" panose="020B0600070205080204" pitchFamily="34" charset="-128"/>
                </a:defRPr>
              </a:lvl5pPr>
              <a:lvl6pPr marL="25146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6565" fontAlgn="auto">
                <a:spcAft>
                  <a:spcPts val="0"/>
                </a:spcAft>
                <a:buNone/>
                <a:defRPr/>
              </a:pPr>
              <a:r>
                <a:rPr lang="zh-CN" altLang="en-US" sz="2400" dirty="0">
                  <a:solidFill>
                    <a:srgbClr val="00152A"/>
                  </a:solidFill>
                  <a:ea typeface="微软雅黑" panose="020B0503020204020204" pitchFamily="34" charset="-122"/>
                </a:rPr>
                <a:t>点击输入标题</a:t>
              </a:r>
              <a:endParaRPr lang="zh-CN" altLang="en-US" sz="2400"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grpSp>
        <p:nvGrpSpPr>
          <p:cNvPr id="68" name="Group 67"/>
          <p:cNvGrpSpPr/>
          <p:nvPr/>
        </p:nvGrpSpPr>
        <p:grpSpPr bwMode="auto">
          <a:xfrm>
            <a:off x="967665" y="3241876"/>
            <a:ext cx="2691201" cy="1014476"/>
            <a:chOff x="966365" y="3241456"/>
            <a:chExt cx="2691412" cy="1014209"/>
          </a:xfrm>
        </p:grpSpPr>
        <p:sp>
          <p:nvSpPr>
            <p:cNvPr id="69" name="TextBox 68"/>
            <p:cNvSpPr txBox="1"/>
            <p:nvPr/>
          </p:nvSpPr>
          <p:spPr>
            <a:xfrm>
              <a:off x="966365" y="3241456"/>
              <a:ext cx="309904" cy="518024"/>
            </a:xfrm>
            <a:prstGeom prst="rect">
              <a:avLst/>
            </a:prstGeom>
            <a:noFill/>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AU" altLang="zh-CN" sz="2800">
                <a:solidFill>
                  <a:srgbClr val="00152A"/>
                </a:solidFill>
                <a:latin typeface="Arial" panose="020B0604020202020204" pitchFamily="34" charset="0"/>
              </a:endParaRPr>
            </a:p>
          </p:txBody>
        </p:sp>
        <p:sp>
          <p:nvSpPr>
            <p:cNvPr id="124985" name="Text Placeholder 32"/>
            <p:cNvSpPr txBox="1"/>
            <p:nvPr/>
          </p:nvSpPr>
          <p:spPr bwMode="auto">
            <a:xfrm>
              <a:off x="1516110" y="3726932"/>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1200" dirty="0">
                <a:solidFill>
                  <a:srgbClr val="00152A"/>
                </a:solidFill>
                <a:latin typeface="微软雅黑" panose="020B0503020204020204" pitchFamily="34" charset="-122"/>
                <a:ea typeface="微软雅黑" panose="020B0503020204020204" pitchFamily="34" charset="-122"/>
              </a:endParaRPr>
            </a:p>
            <a:p>
              <a:pP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71" name="Text Placeholder 33"/>
            <p:cNvSpPr txBox="1"/>
            <p:nvPr/>
          </p:nvSpPr>
          <p:spPr>
            <a:xfrm>
              <a:off x="1767382" y="3446203"/>
              <a:ext cx="1890395" cy="23014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6565" fontAlgn="auto">
                <a:spcAft>
                  <a:spcPts val="0"/>
                </a:spcAft>
                <a:buNone/>
                <a:defRPr/>
              </a:pPr>
              <a:r>
                <a:rPr lang="zh-CN" altLang="en-US" sz="1865" dirty="0">
                  <a:solidFill>
                    <a:srgbClr val="00152A"/>
                  </a:solidFill>
                  <a:ea typeface="微软雅黑" panose="020B0503020204020204" pitchFamily="34" charset="-122"/>
                </a:rPr>
                <a:t>点击输入标题</a:t>
              </a:r>
              <a:endParaRPr lang="zh-CN" altLang="en-US" sz="18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grpSp>
        <p:nvGrpSpPr>
          <p:cNvPr id="72" name="Group 71"/>
          <p:cNvGrpSpPr/>
          <p:nvPr/>
        </p:nvGrpSpPr>
        <p:grpSpPr bwMode="auto">
          <a:xfrm>
            <a:off x="807735" y="4791372"/>
            <a:ext cx="2851131" cy="1014476"/>
            <a:chOff x="806148" y="4790749"/>
            <a:chExt cx="2851659" cy="1014209"/>
          </a:xfrm>
        </p:grpSpPr>
        <p:sp>
          <p:nvSpPr>
            <p:cNvPr id="124981" name="TextBox 72"/>
            <p:cNvSpPr txBox="1">
              <a:spLocks noChangeArrowheads="1"/>
            </p:cNvSpPr>
            <p:nvPr/>
          </p:nvSpPr>
          <p:spPr bwMode="auto">
            <a:xfrm>
              <a:off x="806148" y="4790749"/>
              <a:ext cx="309937" cy="51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AU" altLang="zh-CN" sz="2800">
                <a:solidFill>
                  <a:srgbClr val="00152A"/>
                </a:solidFill>
                <a:latin typeface="Arial" panose="020B0604020202020204" pitchFamily="34" charset="0"/>
              </a:endParaRPr>
            </a:p>
          </p:txBody>
        </p:sp>
        <p:sp>
          <p:nvSpPr>
            <p:cNvPr id="124982" name="Text Placeholder 32"/>
            <p:cNvSpPr txBox="1"/>
            <p:nvPr/>
          </p:nvSpPr>
          <p:spPr bwMode="auto">
            <a:xfrm>
              <a:off x="1516110" y="527622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1200" dirty="0">
                <a:solidFill>
                  <a:srgbClr val="00152A"/>
                </a:solidFill>
                <a:latin typeface="微软雅黑" panose="020B0503020204020204" pitchFamily="34" charset="-122"/>
                <a:ea typeface="微软雅黑" panose="020B0503020204020204" pitchFamily="34" charset="-122"/>
              </a:endParaRPr>
            </a:p>
            <a:p>
              <a:pP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75" name="Text Placeholder 33"/>
            <p:cNvSpPr txBox="1"/>
            <p:nvPr/>
          </p:nvSpPr>
          <p:spPr>
            <a:xfrm>
              <a:off x="1767210" y="4995496"/>
              <a:ext cx="1890597" cy="21426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6565" fontAlgn="auto">
                <a:spcAft>
                  <a:spcPts val="0"/>
                </a:spcAft>
                <a:buNone/>
                <a:defRPr/>
              </a:pPr>
              <a:r>
                <a:rPr lang="zh-CN" altLang="en-US" sz="1865" dirty="0">
                  <a:solidFill>
                    <a:srgbClr val="00152A"/>
                  </a:solidFill>
                  <a:ea typeface="微软雅黑" panose="020B0503020204020204" pitchFamily="34" charset="-122"/>
                </a:rPr>
                <a:t>点击输入标题</a:t>
              </a:r>
              <a:endParaRPr lang="zh-CN" altLang="en-US" sz="18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grpSp>
        <p:nvGrpSpPr>
          <p:cNvPr id="76" name="Group 75"/>
          <p:cNvGrpSpPr/>
          <p:nvPr/>
        </p:nvGrpSpPr>
        <p:grpSpPr bwMode="auto">
          <a:xfrm>
            <a:off x="8592953" y="1682854"/>
            <a:ext cx="2414686" cy="1014476"/>
            <a:chOff x="8907929" y="1682279"/>
            <a:chExt cx="2415143" cy="1014209"/>
          </a:xfrm>
        </p:grpSpPr>
        <p:sp>
          <p:nvSpPr>
            <p:cNvPr id="124978" name="TextBox 76"/>
            <p:cNvSpPr txBox="1">
              <a:spLocks noChangeArrowheads="1"/>
            </p:cNvSpPr>
            <p:nvPr/>
          </p:nvSpPr>
          <p:spPr bwMode="auto">
            <a:xfrm>
              <a:off x="8907929" y="1682279"/>
              <a:ext cx="309939" cy="51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AU" altLang="zh-CN" sz="2800">
                <a:solidFill>
                  <a:srgbClr val="00152A"/>
                </a:solidFill>
                <a:latin typeface="Arial" panose="020B0604020202020204" pitchFamily="34" charset="0"/>
              </a:endParaRPr>
            </a:p>
          </p:txBody>
        </p:sp>
        <p:sp>
          <p:nvSpPr>
            <p:cNvPr id="124979" name="Text Placeholder 32"/>
            <p:cNvSpPr txBox="1"/>
            <p:nvPr/>
          </p:nvSpPr>
          <p:spPr bwMode="auto">
            <a:xfrm>
              <a:off x="9443360" y="216775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1200" dirty="0">
                <a:solidFill>
                  <a:srgbClr val="00152A"/>
                </a:solidFill>
                <a:latin typeface="微软雅黑" panose="020B0503020204020204" pitchFamily="34" charset="-122"/>
                <a:ea typeface="微软雅黑" panose="020B0503020204020204" pitchFamily="34" charset="-122"/>
              </a:endParaRPr>
            </a:p>
            <a:p>
              <a:pP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124980" name="Text Placeholder 33"/>
            <p:cNvSpPr txBox="1"/>
            <p:nvPr/>
          </p:nvSpPr>
          <p:spPr bwMode="auto">
            <a:xfrm>
              <a:off x="9429074" y="1887578"/>
              <a:ext cx="1893998" cy="27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7695">
                <a:defRPr>
                  <a:solidFill>
                    <a:schemeClr val="tx1"/>
                  </a:solidFill>
                  <a:latin typeface="Calibri" panose="020F0502020204030204" pitchFamily="34" charset="0"/>
                  <a:ea typeface="MS PGothic" panose="020B0600070205080204" pitchFamily="34" charset="-128"/>
                </a:defRPr>
              </a:lvl1pPr>
              <a:lvl2pPr marL="742950" indent="-285750" defTabSz="607695">
                <a:defRPr>
                  <a:solidFill>
                    <a:schemeClr val="tx1"/>
                  </a:solidFill>
                  <a:latin typeface="Calibri" panose="020F0502020204030204" pitchFamily="34" charset="0"/>
                  <a:ea typeface="MS PGothic" panose="020B0600070205080204" pitchFamily="34" charset="-128"/>
                </a:defRPr>
              </a:lvl2pPr>
              <a:lvl3pPr marL="1143000" indent="-228600" defTabSz="607695">
                <a:defRPr>
                  <a:solidFill>
                    <a:schemeClr val="tx1"/>
                  </a:solidFill>
                  <a:latin typeface="Calibri" panose="020F0502020204030204" pitchFamily="34" charset="0"/>
                  <a:ea typeface="MS PGothic" panose="020B0600070205080204" pitchFamily="34" charset="-128"/>
                </a:defRPr>
              </a:lvl3pPr>
              <a:lvl4pPr marL="1600200" indent="-228600" defTabSz="607695">
                <a:defRPr>
                  <a:solidFill>
                    <a:schemeClr val="tx1"/>
                  </a:solidFill>
                  <a:latin typeface="Calibri" panose="020F0502020204030204" pitchFamily="34" charset="0"/>
                  <a:ea typeface="MS PGothic" panose="020B0600070205080204" pitchFamily="34" charset="-128"/>
                </a:defRPr>
              </a:lvl4pPr>
              <a:lvl5pPr marL="2057400" indent="-228600" defTabSz="607695">
                <a:defRPr>
                  <a:solidFill>
                    <a:schemeClr val="tx1"/>
                  </a:solidFill>
                  <a:latin typeface="Calibri" panose="020F0502020204030204" pitchFamily="34" charset="0"/>
                  <a:ea typeface="MS PGothic" panose="020B0600070205080204" pitchFamily="34" charset="-128"/>
                </a:defRPr>
              </a:lvl5pPr>
              <a:lvl6pPr marL="25146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6565" fontAlgn="auto">
                <a:spcAft>
                  <a:spcPts val="0"/>
                </a:spcAft>
                <a:buNone/>
                <a:defRPr/>
              </a:pPr>
              <a:r>
                <a:rPr lang="zh-CN" altLang="en-US" sz="2400" dirty="0">
                  <a:solidFill>
                    <a:srgbClr val="00152A"/>
                  </a:solidFill>
                  <a:ea typeface="微软雅黑" panose="020B0503020204020204" pitchFamily="34" charset="-122"/>
                </a:rPr>
                <a:t>点击输入标题</a:t>
              </a:r>
              <a:endParaRPr lang="zh-CN" altLang="en-US" sz="2400"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grpSp>
        <p:nvGrpSpPr>
          <p:cNvPr id="121" name="Group 120"/>
          <p:cNvGrpSpPr/>
          <p:nvPr/>
        </p:nvGrpSpPr>
        <p:grpSpPr bwMode="auto">
          <a:xfrm>
            <a:off x="8592953" y="3241876"/>
            <a:ext cx="2683830" cy="1014476"/>
            <a:chOff x="8907929" y="3241456"/>
            <a:chExt cx="2684338" cy="1014209"/>
          </a:xfrm>
        </p:grpSpPr>
        <p:sp>
          <p:nvSpPr>
            <p:cNvPr id="124975" name="TextBox 124"/>
            <p:cNvSpPr txBox="1">
              <a:spLocks noChangeArrowheads="1"/>
            </p:cNvSpPr>
            <p:nvPr/>
          </p:nvSpPr>
          <p:spPr bwMode="auto">
            <a:xfrm>
              <a:off x="8907929" y="3241456"/>
              <a:ext cx="309939" cy="51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AU" altLang="zh-CN" sz="2800">
                <a:solidFill>
                  <a:srgbClr val="00152A"/>
                </a:solidFill>
                <a:latin typeface="Arial" panose="020B0604020202020204" pitchFamily="34" charset="0"/>
              </a:endParaRPr>
            </a:p>
          </p:txBody>
        </p:sp>
        <p:sp>
          <p:nvSpPr>
            <p:cNvPr id="124976" name="Text Placeholder 32"/>
            <p:cNvSpPr txBox="1"/>
            <p:nvPr/>
          </p:nvSpPr>
          <p:spPr bwMode="auto">
            <a:xfrm>
              <a:off x="9443360" y="3726932"/>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1200" dirty="0">
                <a:solidFill>
                  <a:srgbClr val="00152A"/>
                </a:solidFill>
                <a:latin typeface="微软雅黑" panose="020B0503020204020204" pitchFamily="34" charset="-122"/>
                <a:ea typeface="微软雅黑" panose="020B0503020204020204" pitchFamily="34" charset="-122"/>
              </a:endParaRPr>
            </a:p>
            <a:p>
              <a:pP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133" name="Text Placeholder 33"/>
            <p:cNvSpPr txBox="1"/>
            <p:nvPr/>
          </p:nvSpPr>
          <p:spPr>
            <a:xfrm>
              <a:off x="9701663" y="3446203"/>
              <a:ext cx="1890604" cy="23014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6565" fontAlgn="auto">
                <a:spcAft>
                  <a:spcPts val="0"/>
                </a:spcAft>
                <a:buNone/>
                <a:defRPr/>
              </a:pPr>
              <a:r>
                <a:rPr lang="zh-CN" altLang="en-US" sz="1865" dirty="0">
                  <a:solidFill>
                    <a:srgbClr val="00152A"/>
                  </a:solidFill>
                  <a:ea typeface="微软雅黑" panose="020B0503020204020204" pitchFamily="34" charset="-122"/>
                </a:rPr>
                <a:t>点击输入标题</a:t>
              </a:r>
              <a:endParaRPr lang="zh-CN" altLang="en-US" sz="18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grpSp>
        <p:nvGrpSpPr>
          <p:cNvPr id="137" name="Group 136"/>
          <p:cNvGrpSpPr/>
          <p:nvPr/>
        </p:nvGrpSpPr>
        <p:grpSpPr bwMode="auto">
          <a:xfrm>
            <a:off x="8534336" y="4791372"/>
            <a:ext cx="2742450" cy="1014476"/>
            <a:chOff x="8850054" y="4790749"/>
            <a:chExt cx="2742129" cy="1014209"/>
          </a:xfrm>
        </p:grpSpPr>
        <p:sp>
          <p:nvSpPr>
            <p:cNvPr id="124972" name="TextBox 137"/>
            <p:cNvSpPr txBox="1">
              <a:spLocks noChangeArrowheads="1"/>
            </p:cNvSpPr>
            <p:nvPr/>
          </p:nvSpPr>
          <p:spPr bwMode="auto">
            <a:xfrm>
              <a:off x="8850054" y="4790749"/>
              <a:ext cx="309844" cy="51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AU" altLang="zh-CN" sz="2800">
                <a:solidFill>
                  <a:srgbClr val="00152A"/>
                </a:solidFill>
                <a:latin typeface="Arial" panose="020B0604020202020204" pitchFamily="34" charset="0"/>
              </a:endParaRPr>
            </a:p>
          </p:txBody>
        </p:sp>
        <p:sp>
          <p:nvSpPr>
            <p:cNvPr id="124973" name="Text Placeholder 32"/>
            <p:cNvSpPr txBox="1"/>
            <p:nvPr/>
          </p:nvSpPr>
          <p:spPr bwMode="auto">
            <a:xfrm>
              <a:off x="9443360" y="5276225"/>
              <a:ext cx="1879712" cy="5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endParaRPr lang="en-US" altLang="zh-CN" sz="1200" dirty="0">
                <a:solidFill>
                  <a:srgbClr val="00152A"/>
                </a:solidFill>
                <a:latin typeface="微软雅黑" panose="020B0503020204020204" pitchFamily="34" charset="-122"/>
                <a:ea typeface="微软雅黑" panose="020B0503020204020204" pitchFamily="34" charset="-122"/>
              </a:endParaRPr>
            </a:p>
            <a:p>
              <a:pP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140" name="Text Placeholder 33"/>
            <p:cNvSpPr txBox="1"/>
            <p:nvPr/>
          </p:nvSpPr>
          <p:spPr>
            <a:xfrm>
              <a:off x="9700571" y="4995496"/>
              <a:ext cx="1891612" cy="21426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6565" fontAlgn="auto">
                <a:spcAft>
                  <a:spcPts val="0"/>
                </a:spcAft>
                <a:buNone/>
                <a:defRPr/>
              </a:pPr>
              <a:r>
                <a:rPr lang="zh-CN" altLang="en-US" sz="1865" dirty="0">
                  <a:solidFill>
                    <a:srgbClr val="00152A"/>
                  </a:solidFill>
                  <a:ea typeface="微软雅黑" panose="020B0503020204020204" pitchFamily="34" charset="-122"/>
                </a:rPr>
                <a:t>点击输入标题</a:t>
              </a:r>
              <a:endParaRPr lang="zh-CN" altLang="en-US" sz="18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grpSp>
        <p:nvGrpSpPr>
          <p:cNvPr id="11" name="Group 10"/>
          <p:cNvGrpSpPr/>
          <p:nvPr/>
        </p:nvGrpSpPr>
        <p:grpSpPr bwMode="auto">
          <a:xfrm>
            <a:off x="4184136" y="1935283"/>
            <a:ext cx="2344159" cy="1405024"/>
            <a:chOff x="4182282" y="1935228"/>
            <a:chExt cx="2346151" cy="1404736"/>
          </a:xfrm>
        </p:grpSpPr>
        <p:grpSp>
          <p:nvGrpSpPr>
            <p:cNvPr id="2" name="Group 1"/>
            <p:cNvGrpSpPr/>
            <p:nvPr/>
          </p:nvGrpSpPr>
          <p:grpSpPr>
            <a:xfrm>
              <a:off x="4182282" y="1935228"/>
              <a:ext cx="2346151" cy="1404736"/>
              <a:chOff x="4182282" y="1935228"/>
              <a:chExt cx="2346151" cy="1404736"/>
            </a:xfrm>
            <a:solidFill>
              <a:srgbClr val="E94F35"/>
            </a:solidFill>
          </p:grpSpPr>
          <p:sp>
            <p:nvSpPr>
              <p:cNvPr id="101" name="Freeform 100"/>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sp>
            <p:nvSpPr>
              <p:cNvPr id="104" name="Freeform 103"/>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accent1"/>
              </a:solidFill>
              <a:ln>
                <a:noFill/>
              </a:ln>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grpSp>
        <p:sp>
          <p:nvSpPr>
            <p:cNvPr id="63" name="Freeform 119"/>
            <p:cNvSpPr>
              <a:spLocks noChangeArrowheads="1"/>
            </p:cNvSpPr>
            <p:nvPr/>
          </p:nvSpPr>
          <p:spPr bwMode="auto">
            <a:xfrm>
              <a:off x="5170268" y="2279797"/>
              <a:ext cx="516775" cy="461896"/>
            </a:xfrm>
            <a:custGeom>
              <a:avLst/>
              <a:gdLst>
                <a:gd name="T0" fmla="*/ 460626 w 497"/>
                <a:gd name="T1" fmla="*/ 72821 h 444"/>
                <a:gd name="T2" fmla="*/ 460626 w 497"/>
                <a:gd name="T3" fmla="*/ 72821 h 444"/>
                <a:gd name="T4" fmla="*/ 442950 w 497"/>
                <a:gd name="T5" fmla="*/ 72821 h 444"/>
                <a:gd name="T6" fmla="*/ 442950 w 497"/>
                <a:gd name="T7" fmla="*/ 460856 h 444"/>
                <a:gd name="T8" fmla="*/ 460626 w 497"/>
                <a:gd name="T9" fmla="*/ 460856 h 444"/>
                <a:gd name="T10" fmla="*/ 515735 w 497"/>
                <a:gd name="T11" fmla="*/ 414042 h 444"/>
                <a:gd name="T12" fmla="*/ 515735 w 497"/>
                <a:gd name="T13" fmla="*/ 128998 h 444"/>
                <a:gd name="T14" fmla="*/ 460626 w 497"/>
                <a:gd name="T15" fmla="*/ 72821 h 444"/>
                <a:gd name="T16" fmla="*/ 0 w 497"/>
                <a:gd name="T17" fmla="*/ 128998 h 444"/>
                <a:gd name="T18" fmla="*/ 0 w 497"/>
                <a:gd name="T19" fmla="*/ 128998 h 444"/>
                <a:gd name="T20" fmla="*/ 0 w 497"/>
                <a:gd name="T21" fmla="*/ 414042 h 444"/>
                <a:gd name="T22" fmla="*/ 55109 w 497"/>
                <a:gd name="T23" fmla="*/ 460856 h 444"/>
                <a:gd name="T24" fmla="*/ 73825 w 497"/>
                <a:gd name="T25" fmla="*/ 460856 h 444"/>
                <a:gd name="T26" fmla="*/ 73825 w 497"/>
                <a:gd name="T27" fmla="*/ 72821 h 444"/>
                <a:gd name="T28" fmla="*/ 55109 w 497"/>
                <a:gd name="T29" fmla="*/ 72821 h 444"/>
                <a:gd name="T30" fmla="*/ 0 w 497"/>
                <a:gd name="T31" fmla="*/ 128998 h 444"/>
                <a:gd name="T32" fmla="*/ 350409 w 497"/>
                <a:gd name="T33" fmla="*/ 27048 h 444"/>
                <a:gd name="T34" fmla="*/ 350409 w 497"/>
                <a:gd name="T35" fmla="*/ 27048 h 444"/>
                <a:gd name="T36" fmla="*/ 257868 w 497"/>
                <a:gd name="T37" fmla="*/ 0 h 444"/>
                <a:gd name="T38" fmla="*/ 166366 w 497"/>
                <a:gd name="T39" fmla="*/ 27048 h 444"/>
                <a:gd name="T40" fmla="*/ 166366 w 497"/>
                <a:gd name="T41" fmla="*/ 72821 h 444"/>
                <a:gd name="T42" fmla="*/ 111257 w 497"/>
                <a:gd name="T43" fmla="*/ 72821 h 444"/>
                <a:gd name="T44" fmla="*/ 111257 w 497"/>
                <a:gd name="T45" fmla="*/ 460856 h 444"/>
                <a:gd name="T46" fmla="*/ 405518 w 497"/>
                <a:gd name="T47" fmla="*/ 460856 h 444"/>
                <a:gd name="T48" fmla="*/ 405518 w 497"/>
                <a:gd name="T49" fmla="*/ 72821 h 444"/>
                <a:gd name="T50" fmla="*/ 350409 w 497"/>
                <a:gd name="T51" fmla="*/ 72821 h 444"/>
                <a:gd name="T52" fmla="*/ 350409 w 497"/>
                <a:gd name="T53" fmla="*/ 27048 h 444"/>
                <a:gd name="T54" fmla="*/ 312976 w 497"/>
                <a:gd name="T55" fmla="*/ 72821 h 444"/>
                <a:gd name="T56" fmla="*/ 312976 w 497"/>
                <a:gd name="T57" fmla="*/ 72821 h 444"/>
                <a:gd name="T58" fmla="*/ 202759 w 497"/>
                <a:gd name="T59" fmla="*/ 72821 h 444"/>
                <a:gd name="T60" fmla="*/ 202759 w 497"/>
                <a:gd name="T61" fmla="*/ 45773 h 444"/>
                <a:gd name="T62" fmla="*/ 257868 w 497"/>
                <a:gd name="T63" fmla="*/ 27048 h 444"/>
                <a:gd name="T64" fmla="*/ 312976 w 497"/>
                <a:gd name="T65" fmla="*/ 45773 h 444"/>
                <a:gd name="T66" fmla="*/ 312976 w 497"/>
                <a:gd name="T67" fmla="*/ 72821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10" name="Group 9"/>
          <p:cNvGrpSpPr/>
          <p:nvPr/>
        </p:nvGrpSpPr>
        <p:grpSpPr bwMode="auto">
          <a:xfrm>
            <a:off x="5576029" y="1935283"/>
            <a:ext cx="1998169" cy="1908293"/>
            <a:chOff x="5574932" y="1935228"/>
            <a:chExt cx="1999668" cy="1908347"/>
          </a:xfrm>
        </p:grpSpPr>
        <p:grpSp>
          <p:nvGrpSpPr>
            <p:cNvPr id="3" name="Group 2"/>
            <p:cNvGrpSpPr/>
            <p:nvPr/>
          </p:nvGrpSpPr>
          <p:grpSpPr>
            <a:xfrm>
              <a:off x="5574932" y="1935228"/>
              <a:ext cx="1999668" cy="1908347"/>
              <a:chOff x="5574932" y="1935228"/>
              <a:chExt cx="1999668" cy="1908347"/>
            </a:xfrm>
            <a:solidFill>
              <a:srgbClr val="F4C300"/>
            </a:solidFill>
          </p:grpSpPr>
          <p:sp>
            <p:nvSpPr>
              <p:cNvPr id="78" name="Freeform 77"/>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sp>
            <p:nvSpPr>
              <p:cNvPr id="79" name="Freeform 78"/>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accent2"/>
              </a:solidFill>
              <a:ln>
                <a:noFill/>
              </a:ln>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grpSp>
        <p:sp>
          <p:nvSpPr>
            <p:cNvPr id="107" name="Freeform 28"/>
            <p:cNvSpPr>
              <a:spLocks noChangeArrowheads="1"/>
            </p:cNvSpPr>
            <p:nvPr/>
          </p:nvSpPr>
          <p:spPr bwMode="auto">
            <a:xfrm>
              <a:off x="6628841" y="2302677"/>
              <a:ext cx="577593" cy="485586"/>
            </a:xfrm>
            <a:custGeom>
              <a:avLst/>
              <a:gdLst>
                <a:gd name="T0" fmla="*/ 143818 w 498"/>
                <a:gd name="T1" fmla="*/ 94097 h 418"/>
                <a:gd name="T2" fmla="*/ 143818 w 498"/>
                <a:gd name="T3" fmla="*/ 94097 h 418"/>
                <a:gd name="T4" fmla="*/ 41754 w 498"/>
                <a:gd name="T5" fmla="*/ 299716 h 418"/>
                <a:gd name="T6" fmla="*/ 401300 w 498"/>
                <a:gd name="T7" fmla="*/ 134756 h 418"/>
                <a:gd name="T8" fmla="*/ 10438 w 498"/>
                <a:gd name="T9" fmla="*/ 443765 h 418"/>
                <a:gd name="T10" fmla="*/ 51032 w 498"/>
                <a:gd name="T11" fmla="*/ 464676 h 418"/>
                <a:gd name="T12" fmla="*/ 112503 w 498"/>
                <a:gd name="T13" fmla="*/ 361285 h 418"/>
                <a:gd name="T14" fmla="*/ 339829 w 498"/>
                <a:gd name="T15" fmla="*/ 361285 h 418"/>
                <a:gd name="T16" fmla="*/ 543958 w 498"/>
                <a:gd name="T17" fmla="*/ 83642 h 418"/>
                <a:gd name="T18" fmla="*/ 143818 w 498"/>
                <a:gd name="T19" fmla="*/ 9409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9" name="Group 8"/>
          <p:cNvGrpSpPr/>
          <p:nvPr/>
        </p:nvGrpSpPr>
        <p:grpSpPr bwMode="auto">
          <a:xfrm>
            <a:off x="6528294" y="2436964"/>
            <a:ext cx="1714077" cy="2157546"/>
            <a:chOff x="6528433" y="2437495"/>
            <a:chExt cx="1713617" cy="2156795"/>
          </a:xfrm>
        </p:grpSpPr>
        <p:grpSp>
          <p:nvGrpSpPr>
            <p:cNvPr id="4" name="Group 3"/>
            <p:cNvGrpSpPr/>
            <p:nvPr/>
          </p:nvGrpSpPr>
          <p:grpSpPr>
            <a:xfrm>
              <a:off x="6528433" y="2437495"/>
              <a:ext cx="1713617" cy="2156795"/>
              <a:chOff x="6528433" y="2437495"/>
              <a:chExt cx="1713617" cy="2156795"/>
            </a:xfrm>
            <a:solidFill>
              <a:srgbClr val="00C4AC"/>
            </a:solidFill>
          </p:grpSpPr>
          <p:sp>
            <p:nvSpPr>
              <p:cNvPr id="81" name="Freeform 80"/>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sp>
            <p:nvSpPr>
              <p:cNvPr id="84" name="Freeform 83"/>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accent3"/>
              </a:solidFill>
              <a:ln>
                <a:noFill/>
              </a:ln>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grpSp>
        <p:sp>
          <p:nvSpPr>
            <p:cNvPr id="109" name="Freeform 154"/>
            <p:cNvSpPr>
              <a:spLocks noChangeArrowheads="1"/>
            </p:cNvSpPr>
            <p:nvPr/>
          </p:nvSpPr>
          <p:spPr bwMode="auto">
            <a:xfrm>
              <a:off x="7349571" y="3576828"/>
              <a:ext cx="392847" cy="533492"/>
            </a:xfrm>
            <a:custGeom>
              <a:avLst/>
              <a:gdLst>
                <a:gd name="T0" fmla="*/ 382887 w 355"/>
                <a:gd name="T1" fmla="*/ 144602 h 487"/>
                <a:gd name="T2" fmla="*/ 382887 w 355"/>
                <a:gd name="T3" fmla="*/ 144602 h 487"/>
                <a:gd name="T4" fmla="*/ 128367 w 355"/>
                <a:gd name="T5" fmla="*/ 18623 h 487"/>
                <a:gd name="T6" fmla="*/ 9960 w 355"/>
                <a:gd name="T7" fmla="*/ 58060 h 487"/>
                <a:gd name="T8" fmla="*/ 0 w 355"/>
                <a:gd name="T9" fmla="*/ 86542 h 487"/>
                <a:gd name="T10" fmla="*/ 9960 w 355"/>
                <a:gd name="T11" fmla="*/ 377936 h 487"/>
                <a:gd name="T12" fmla="*/ 19919 w 355"/>
                <a:gd name="T13" fmla="*/ 397654 h 487"/>
                <a:gd name="T14" fmla="*/ 245668 w 355"/>
                <a:gd name="T15" fmla="*/ 532397 h 487"/>
                <a:gd name="T16" fmla="*/ 255627 w 355"/>
                <a:gd name="T17" fmla="*/ 532397 h 487"/>
                <a:gd name="T18" fmla="*/ 265587 w 355"/>
                <a:gd name="T19" fmla="*/ 532397 h 487"/>
                <a:gd name="T20" fmla="*/ 274440 w 355"/>
                <a:gd name="T21" fmla="*/ 523633 h 487"/>
                <a:gd name="T22" fmla="*/ 274440 w 355"/>
                <a:gd name="T23" fmla="*/ 222380 h 487"/>
                <a:gd name="T24" fmla="*/ 265587 w 355"/>
                <a:gd name="T25" fmla="*/ 202661 h 487"/>
                <a:gd name="T26" fmla="*/ 48691 w 355"/>
                <a:gd name="T27" fmla="*/ 76683 h 487"/>
                <a:gd name="T28" fmla="*/ 78569 w 355"/>
                <a:gd name="T29" fmla="*/ 58060 h 487"/>
                <a:gd name="T30" fmla="*/ 118407 w 355"/>
                <a:gd name="T31" fmla="*/ 48201 h 487"/>
                <a:gd name="T32" fmla="*/ 333090 w 355"/>
                <a:gd name="T33" fmla="*/ 164320 h 487"/>
                <a:gd name="T34" fmla="*/ 343049 w 355"/>
                <a:gd name="T35" fmla="*/ 174179 h 487"/>
                <a:gd name="T36" fmla="*/ 343049 w 355"/>
                <a:gd name="T37" fmla="*/ 465573 h 487"/>
                <a:gd name="T38" fmla="*/ 362968 w 355"/>
                <a:gd name="T39" fmla="*/ 484196 h 487"/>
                <a:gd name="T40" fmla="*/ 391740 w 355"/>
                <a:gd name="T41" fmla="*/ 465573 h 487"/>
                <a:gd name="T42" fmla="*/ 391740 w 355"/>
                <a:gd name="T43" fmla="*/ 154461 h 487"/>
                <a:gd name="T44" fmla="*/ 382887 w 355"/>
                <a:gd name="T45" fmla="*/ 14460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8" name="Group 7"/>
          <p:cNvGrpSpPr/>
          <p:nvPr/>
        </p:nvGrpSpPr>
        <p:grpSpPr bwMode="auto">
          <a:xfrm>
            <a:off x="5664907" y="4346844"/>
            <a:ext cx="2344160" cy="1405025"/>
            <a:chOff x="5663567" y="4345842"/>
            <a:chExt cx="2346151" cy="1406079"/>
          </a:xfrm>
        </p:grpSpPr>
        <p:grpSp>
          <p:nvGrpSpPr>
            <p:cNvPr id="5" name="Group 4"/>
            <p:cNvGrpSpPr/>
            <p:nvPr/>
          </p:nvGrpSpPr>
          <p:grpSpPr>
            <a:xfrm>
              <a:off x="5663567" y="4345842"/>
              <a:ext cx="2346151" cy="1406079"/>
              <a:chOff x="5663567" y="4345842"/>
              <a:chExt cx="2346151" cy="1406079"/>
            </a:xfrm>
            <a:solidFill>
              <a:srgbClr val="33495F"/>
            </a:solidFill>
          </p:grpSpPr>
          <p:sp>
            <p:nvSpPr>
              <p:cNvPr id="86" name="Freeform 85"/>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sp>
            <p:nvSpPr>
              <p:cNvPr id="89" name="Freeform 88"/>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accent4"/>
              </a:solidFill>
              <a:ln>
                <a:noFill/>
              </a:ln>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grpSp>
        <p:sp>
          <p:nvSpPr>
            <p:cNvPr id="110" name="Freeform 115"/>
            <p:cNvSpPr>
              <a:spLocks noChangeArrowheads="1"/>
            </p:cNvSpPr>
            <p:nvPr/>
          </p:nvSpPr>
          <p:spPr bwMode="auto">
            <a:xfrm>
              <a:off x="6594460" y="4959455"/>
              <a:ext cx="401893" cy="499058"/>
            </a:xfrm>
            <a:custGeom>
              <a:avLst/>
              <a:gdLst>
                <a:gd name="T0" fmla="*/ 382803 w 400"/>
                <a:gd name="T1" fmla="*/ 124263 h 498"/>
                <a:gd name="T2" fmla="*/ 382803 w 400"/>
                <a:gd name="T3" fmla="*/ 124263 h 498"/>
                <a:gd name="T4" fmla="*/ 232093 w 400"/>
                <a:gd name="T5" fmla="*/ 9019 h 498"/>
                <a:gd name="T6" fmla="*/ 115544 w 400"/>
                <a:gd name="T7" fmla="*/ 151321 h 498"/>
                <a:gd name="T8" fmla="*/ 133629 w 400"/>
                <a:gd name="T9" fmla="*/ 213453 h 498"/>
                <a:gd name="T10" fmla="*/ 9043 w 400"/>
                <a:gd name="T11" fmla="*/ 407865 h 498"/>
                <a:gd name="T12" fmla="*/ 0 w 400"/>
                <a:gd name="T13" fmla="*/ 434922 h 498"/>
                <a:gd name="T14" fmla="*/ 9043 w 400"/>
                <a:gd name="T15" fmla="*/ 479016 h 498"/>
                <a:gd name="T16" fmla="*/ 27128 w 400"/>
                <a:gd name="T17" fmla="*/ 498056 h 498"/>
                <a:gd name="T18" fmla="*/ 62293 w 400"/>
                <a:gd name="T19" fmla="*/ 488035 h 498"/>
                <a:gd name="T20" fmla="*/ 89421 w 400"/>
                <a:gd name="T21" fmla="*/ 470999 h 498"/>
                <a:gd name="T22" fmla="*/ 142672 w 400"/>
                <a:gd name="T23" fmla="*/ 390829 h 498"/>
                <a:gd name="T24" fmla="*/ 142672 w 400"/>
                <a:gd name="T25" fmla="*/ 390829 h 498"/>
                <a:gd name="T26" fmla="*/ 177838 w 400"/>
                <a:gd name="T27" fmla="*/ 381809 h 498"/>
                <a:gd name="T28" fmla="*/ 232093 w 400"/>
                <a:gd name="T29" fmla="*/ 284603 h 498"/>
                <a:gd name="T30" fmla="*/ 294387 w 400"/>
                <a:gd name="T31" fmla="*/ 284603 h 498"/>
                <a:gd name="T32" fmla="*/ 382803 w 400"/>
                <a:gd name="T33" fmla="*/ 124263 h 498"/>
                <a:gd name="T34" fmla="*/ 320510 w 400"/>
                <a:gd name="T35" fmla="*/ 159338 h 498"/>
                <a:gd name="T36" fmla="*/ 320510 w 400"/>
                <a:gd name="T37" fmla="*/ 159338 h 498"/>
                <a:gd name="T38" fmla="*/ 257212 w 400"/>
                <a:gd name="T39" fmla="*/ 142302 h 498"/>
                <a:gd name="T40" fmla="*/ 222046 w 400"/>
                <a:gd name="T41" fmla="*/ 80170 h 498"/>
                <a:gd name="T42" fmla="*/ 311467 w 400"/>
                <a:gd name="T43" fmla="*/ 71151 h 498"/>
                <a:gd name="T44" fmla="*/ 320510 w 400"/>
                <a:gd name="T45" fmla="*/ 159338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13" name="Group 12"/>
          <p:cNvGrpSpPr/>
          <p:nvPr/>
        </p:nvGrpSpPr>
        <p:grpSpPr bwMode="auto">
          <a:xfrm>
            <a:off x="4615830" y="3843576"/>
            <a:ext cx="2001343" cy="1908293"/>
            <a:chOff x="4614716" y="3843574"/>
            <a:chExt cx="2002354" cy="1908348"/>
          </a:xfrm>
        </p:grpSpPr>
        <p:grpSp>
          <p:nvGrpSpPr>
            <p:cNvPr id="6" name="Group 5"/>
            <p:cNvGrpSpPr/>
            <p:nvPr/>
          </p:nvGrpSpPr>
          <p:grpSpPr>
            <a:xfrm>
              <a:off x="4614716" y="3843574"/>
              <a:ext cx="2002354" cy="1908348"/>
              <a:chOff x="4614716" y="3843574"/>
              <a:chExt cx="2002354" cy="1908348"/>
            </a:xfrm>
            <a:solidFill>
              <a:schemeClr val="accent1"/>
            </a:solidFill>
          </p:grpSpPr>
          <p:sp>
            <p:nvSpPr>
              <p:cNvPr id="91" name="Freeform 90"/>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sp>
            <p:nvSpPr>
              <p:cNvPr id="94" name="Freeform 93"/>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accent5"/>
              </a:solidFill>
              <a:ln>
                <a:noFill/>
              </a:ln>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grpSp>
        <p:sp>
          <p:nvSpPr>
            <p:cNvPr id="111" name="Freeform 116"/>
            <p:cNvSpPr>
              <a:spLocks noChangeArrowheads="1"/>
            </p:cNvSpPr>
            <p:nvPr/>
          </p:nvSpPr>
          <p:spPr bwMode="auto">
            <a:xfrm>
              <a:off x="5112860" y="4952924"/>
              <a:ext cx="441301" cy="458775"/>
            </a:xfrm>
            <a:custGeom>
              <a:avLst/>
              <a:gdLst>
                <a:gd name="T0" fmla="*/ 396675 w 445"/>
                <a:gd name="T1" fmla="*/ 157890 h 462"/>
                <a:gd name="T2" fmla="*/ 396675 w 445"/>
                <a:gd name="T3" fmla="*/ 157890 h 462"/>
                <a:gd name="T4" fmla="*/ 263789 w 445"/>
                <a:gd name="T5" fmla="*/ 7944 h 462"/>
                <a:gd name="T6" fmla="*/ 35701 w 445"/>
                <a:gd name="T7" fmla="*/ 246269 h 462"/>
                <a:gd name="T8" fmla="*/ 8925 w 445"/>
                <a:gd name="T9" fmla="*/ 316773 h 462"/>
                <a:gd name="T10" fmla="*/ 80327 w 445"/>
                <a:gd name="T11" fmla="*/ 352522 h 462"/>
                <a:gd name="T12" fmla="*/ 97185 w 445"/>
                <a:gd name="T13" fmla="*/ 343585 h 462"/>
                <a:gd name="T14" fmla="*/ 132886 w 445"/>
                <a:gd name="T15" fmla="*/ 369403 h 462"/>
                <a:gd name="T16" fmla="*/ 158670 w 445"/>
                <a:gd name="T17" fmla="*/ 430970 h 462"/>
                <a:gd name="T18" fmla="*/ 185446 w 445"/>
                <a:gd name="T19" fmla="*/ 448845 h 462"/>
                <a:gd name="T20" fmla="*/ 238005 w 445"/>
                <a:gd name="T21" fmla="*/ 430970 h 462"/>
                <a:gd name="T22" fmla="*/ 246930 w 445"/>
                <a:gd name="T23" fmla="*/ 413096 h 462"/>
                <a:gd name="T24" fmla="*/ 229080 w 445"/>
                <a:gd name="T25" fmla="*/ 387278 h 462"/>
                <a:gd name="T26" fmla="*/ 202304 w 445"/>
                <a:gd name="T27" fmla="*/ 334648 h 462"/>
                <a:gd name="T28" fmla="*/ 229080 w 445"/>
                <a:gd name="T29" fmla="*/ 307836 h 462"/>
                <a:gd name="T30" fmla="*/ 413534 w 445"/>
                <a:gd name="T31" fmla="*/ 352522 h 462"/>
                <a:gd name="T32" fmla="*/ 396675 w 445"/>
                <a:gd name="T33" fmla="*/ 157890 h 462"/>
                <a:gd name="T34" fmla="*/ 386758 w 445"/>
                <a:gd name="T35" fmla="*/ 307836 h 462"/>
                <a:gd name="T36" fmla="*/ 386758 w 445"/>
                <a:gd name="T37" fmla="*/ 307836 h 462"/>
                <a:gd name="T38" fmla="*/ 299490 w 445"/>
                <a:gd name="T39" fmla="*/ 202576 h 462"/>
                <a:gd name="T40" fmla="*/ 281639 w 445"/>
                <a:gd name="T41" fmla="*/ 61567 h 462"/>
                <a:gd name="T42" fmla="*/ 360974 w 445"/>
                <a:gd name="T43" fmla="*/ 175764 h 462"/>
                <a:gd name="T44" fmla="*/ 386758 w 445"/>
                <a:gd name="T45" fmla="*/ 307836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12" name="Group 11"/>
          <p:cNvGrpSpPr/>
          <p:nvPr/>
        </p:nvGrpSpPr>
        <p:grpSpPr bwMode="auto">
          <a:xfrm>
            <a:off x="3950830" y="3095817"/>
            <a:ext cx="1714077" cy="2152783"/>
            <a:chOff x="3949950" y="3095545"/>
            <a:chExt cx="1713617" cy="2152765"/>
          </a:xfrm>
        </p:grpSpPr>
        <p:grpSp>
          <p:nvGrpSpPr>
            <p:cNvPr id="7" name="Group 6"/>
            <p:cNvGrpSpPr/>
            <p:nvPr/>
          </p:nvGrpSpPr>
          <p:grpSpPr>
            <a:xfrm>
              <a:off x="3949950" y="3095545"/>
              <a:ext cx="1713617" cy="2152765"/>
              <a:chOff x="3949950" y="3095545"/>
              <a:chExt cx="1713617" cy="2152765"/>
            </a:xfrm>
            <a:solidFill>
              <a:schemeClr val="tx1">
                <a:lumMod val="75000"/>
                <a:lumOff val="25000"/>
              </a:schemeClr>
            </a:solidFill>
          </p:grpSpPr>
          <p:sp>
            <p:nvSpPr>
              <p:cNvPr id="96" name="Freeform 9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sp>
            <p:nvSpPr>
              <p:cNvPr id="99" name="Freeform 98"/>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accent3"/>
              </a:solidFill>
              <a:ln>
                <a:noFill/>
              </a:ln>
            </p:spPr>
            <p:txBody>
              <a:bodyPr/>
              <a:lstStyle/>
              <a:p>
                <a:pPr fontAlgn="auto">
                  <a:spcBef>
                    <a:spcPts val="0"/>
                  </a:spcBef>
                  <a:spcAft>
                    <a:spcPts val="0"/>
                  </a:spcAft>
                  <a:defRPr/>
                </a:pPr>
                <a:endParaRPr lang="en-US" sz="2400" dirty="0">
                  <a:solidFill>
                    <a:srgbClr val="00152A"/>
                  </a:solidFill>
                  <a:latin typeface="Arial" panose="020B0604020202020204" pitchFamily="34" charset="0"/>
                  <a:ea typeface="+mn-ea"/>
                </a:endParaRPr>
              </a:p>
            </p:txBody>
          </p:sp>
        </p:grpSp>
        <p:sp>
          <p:nvSpPr>
            <p:cNvPr id="112" name="Freeform 20"/>
            <p:cNvSpPr>
              <a:spLocks noChangeArrowheads="1"/>
            </p:cNvSpPr>
            <p:nvPr/>
          </p:nvSpPr>
          <p:spPr bwMode="auto">
            <a:xfrm>
              <a:off x="4383524" y="3529888"/>
              <a:ext cx="477325" cy="485769"/>
            </a:xfrm>
            <a:custGeom>
              <a:avLst/>
              <a:gdLst>
                <a:gd name="T0" fmla="*/ 450433 w 497"/>
                <a:gd name="T1" fmla="*/ 7695 h 505"/>
                <a:gd name="T2" fmla="*/ 450433 w 497"/>
                <a:gd name="T3" fmla="*/ 7695 h 505"/>
                <a:gd name="T4" fmla="*/ 434106 w 497"/>
                <a:gd name="T5" fmla="*/ 0 h 505"/>
                <a:gd name="T6" fmla="*/ 425463 w 497"/>
                <a:gd name="T7" fmla="*/ 16353 h 505"/>
                <a:gd name="T8" fmla="*/ 365917 w 497"/>
                <a:gd name="T9" fmla="*/ 161602 h 505"/>
                <a:gd name="T10" fmla="*/ 357273 w 497"/>
                <a:gd name="T11" fmla="*/ 135631 h 505"/>
                <a:gd name="T12" fmla="*/ 332303 w 497"/>
                <a:gd name="T13" fmla="*/ 126973 h 505"/>
                <a:gd name="T14" fmla="*/ 254509 w 497"/>
                <a:gd name="T15" fmla="*/ 126973 h 505"/>
                <a:gd name="T16" fmla="*/ 230499 w 497"/>
                <a:gd name="T17" fmla="*/ 135631 h 505"/>
                <a:gd name="T18" fmla="*/ 8644 w 497"/>
                <a:gd name="T19" fmla="*/ 288576 h 505"/>
                <a:gd name="T20" fmla="*/ 8644 w 497"/>
                <a:gd name="T21" fmla="*/ 323205 h 505"/>
                <a:gd name="T22" fmla="*/ 101804 w 497"/>
                <a:gd name="T23" fmla="*/ 467493 h 505"/>
                <a:gd name="T24" fmla="*/ 136379 w 497"/>
                <a:gd name="T25" fmla="*/ 476150 h 505"/>
                <a:gd name="T26" fmla="*/ 357273 w 497"/>
                <a:gd name="T27" fmla="*/ 314547 h 505"/>
                <a:gd name="T28" fmla="*/ 374561 w 497"/>
                <a:gd name="T29" fmla="*/ 297233 h 505"/>
                <a:gd name="T30" fmla="*/ 399532 w 497"/>
                <a:gd name="T31" fmla="*/ 220279 h 505"/>
                <a:gd name="T32" fmla="*/ 391848 w 497"/>
                <a:gd name="T33" fmla="*/ 195270 h 505"/>
                <a:gd name="T34" fmla="*/ 383205 w 497"/>
                <a:gd name="T35" fmla="*/ 177955 h 505"/>
                <a:gd name="T36" fmla="*/ 450433 w 497"/>
                <a:gd name="T37" fmla="*/ 7695 h 505"/>
                <a:gd name="T38" fmla="*/ 348630 w 497"/>
                <a:gd name="T39" fmla="*/ 237594 h 505"/>
                <a:gd name="T40" fmla="*/ 348630 w 497"/>
                <a:gd name="T41" fmla="*/ 237594 h 505"/>
                <a:gd name="T42" fmla="*/ 297728 w 497"/>
                <a:gd name="T43" fmla="*/ 220279 h 505"/>
                <a:gd name="T44" fmla="*/ 306372 w 497"/>
                <a:gd name="T45" fmla="*/ 169298 h 505"/>
                <a:gd name="T46" fmla="*/ 348630 w 497"/>
                <a:gd name="T47" fmla="*/ 169298 h 505"/>
                <a:gd name="T48" fmla="*/ 340946 w 497"/>
                <a:gd name="T49" fmla="*/ 177955 h 505"/>
                <a:gd name="T50" fmla="*/ 332303 w 497"/>
                <a:gd name="T51" fmla="*/ 195270 h 505"/>
                <a:gd name="T52" fmla="*/ 340946 w 497"/>
                <a:gd name="T53" fmla="*/ 203927 h 505"/>
                <a:gd name="T54" fmla="*/ 348630 w 497"/>
                <a:gd name="T55" fmla="*/ 203927 h 505"/>
                <a:gd name="T56" fmla="*/ 365917 w 497"/>
                <a:gd name="T57" fmla="*/ 195270 h 505"/>
                <a:gd name="T58" fmla="*/ 348630 w 497"/>
                <a:gd name="T59" fmla="*/ 237594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sp>
        <p:nvSpPr>
          <p:cNvPr id="77" name="任意多边形 76"/>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80"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82"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83" name="组合 82"/>
          <p:cNvGrpSpPr/>
          <p:nvPr/>
        </p:nvGrpSpPr>
        <p:grpSpPr>
          <a:xfrm>
            <a:off x="-162176" y="454784"/>
            <a:ext cx="989813" cy="106307"/>
            <a:chOff x="-123241" y="341172"/>
            <a:chExt cx="742543" cy="79750"/>
          </a:xfrm>
        </p:grpSpPr>
        <p:cxnSp>
          <p:nvCxnSpPr>
            <p:cNvPr id="85" name="直接连接符 84"/>
            <p:cNvCxnSpPr>
              <a:endCxn id="8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right)">
                                      <p:cBhvr>
                                        <p:cTn id="7" dur="500"/>
                                        <p:tgtEl>
                                          <p:spTgt spid="7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par>
                                <p:cTn id="12" presetID="22" presetClass="entr" presetSubtype="8" fill="hold" nodeType="with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2">
                                            <p:txEl>
                                              <p:pRg st="0" end="0"/>
                                            </p:txEl>
                                          </p:spTgt>
                                        </p:tgtEl>
                                        <p:attrNameLst>
                                          <p:attrName>style.visibility</p:attrName>
                                        </p:attrNameLst>
                                      </p:cBhvr>
                                      <p:to>
                                        <p:strVal val="visible"/>
                                      </p:to>
                                    </p:set>
                                    <p:animEffect transition="in" filter="wipe(left)">
                                      <p:cBhvr>
                                        <p:cTn id="18" dur="500"/>
                                        <p:tgtEl>
                                          <p:spTgt spid="82">
                                            <p:txEl>
                                              <p:pRg st="0" end="0"/>
                                            </p:txEl>
                                          </p:spTgt>
                                        </p:tgtEl>
                                      </p:cBhvr>
                                    </p:animEffect>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fill="hold"/>
                                        <p:tgtEl>
                                          <p:spTgt spid="10"/>
                                        </p:tgtEl>
                                        <p:attrNameLst>
                                          <p:attrName>ppt_x</p:attrName>
                                        </p:attrNameLst>
                                      </p:cBhvr>
                                      <p:tavLst>
                                        <p:tav tm="0">
                                          <p:val>
                                            <p:strVal val="1+#ppt_w/2"/>
                                          </p:val>
                                        </p:tav>
                                        <p:tav tm="100000">
                                          <p:val>
                                            <p:strVal val="#ppt_x"/>
                                          </p:val>
                                        </p:tav>
                                      </p:tavLst>
                                    </p:anim>
                                    <p:anim calcmode="lin" valueType="num">
                                      <p:cBhvr additive="base">
                                        <p:cTn id="23" dur="750" fill="hold"/>
                                        <p:tgtEl>
                                          <p:spTgt spid="10"/>
                                        </p:tgtEl>
                                        <p:attrNameLst>
                                          <p:attrName>ppt_y</p:attrName>
                                        </p:attrNameLst>
                                      </p:cBhvr>
                                      <p:tavLst>
                                        <p:tav tm="0">
                                          <p:val>
                                            <p:strVal val="0-#ppt_h/2"/>
                                          </p:val>
                                        </p:tav>
                                        <p:tav tm="100000">
                                          <p:val>
                                            <p:strVal val="#ppt_y"/>
                                          </p:val>
                                        </p:tav>
                                      </p:tavLst>
                                    </p:anim>
                                  </p:childTnLst>
                                </p:cTn>
                              </p:par>
                              <p:par>
                                <p:cTn id="24" presetID="2" presetClass="entr" presetSubtype="9"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fill="hold"/>
                                        <p:tgtEl>
                                          <p:spTgt spid="11"/>
                                        </p:tgtEl>
                                        <p:attrNameLst>
                                          <p:attrName>ppt_x</p:attrName>
                                        </p:attrNameLst>
                                      </p:cBhvr>
                                      <p:tavLst>
                                        <p:tav tm="0">
                                          <p:val>
                                            <p:strVal val="0-#ppt_w/2"/>
                                          </p:val>
                                        </p:tav>
                                        <p:tav tm="100000">
                                          <p:val>
                                            <p:strVal val="#ppt_x"/>
                                          </p:val>
                                        </p:tav>
                                      </p:tavLst>
                                    </p:anim>
                                    <p:anim calcmode="lin" valueType="num">
                                      <p:cBhvr additive="base">
                                        <p:cTn id="27" dur="750" fill="hold"/>
                                        <p:tgtEl>
                                          <p:spTgt spid="11"/>
                                        </p:tgtEl>
                                        <p:attrNameLst>
                                          <p:attrName>ppt_y</p:attrName>
                                        </p:attrNameLst>
                                      </p:cBhvr>
                                      <p:tavLst>
                                        <p:tav tm="0">
                                          <p:val>
                                            <p:strVal val="0-#ppt_h/2"/>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750" fill="hold"/>
                                        <p:tgtEl>
                                          <p:spTgt spid="12"/>
                                        </p:tgtEl>
                                        <p:attrNameLst>
                                          <p:attrName>ppt_x</p:attrName>
                                        </p:attrNameLst>
                                      </p:cBhvr>
                                      <p:tavLst>
                                        <p:tav tm="0">
                                          <p:val>
                                            <p:strVal val="0-#ppt_w/2"/>
                                          </p:val>
                                        </p:tav>
                                        <p:tav tm="100000">
                                          <p:val>
                                            <p:strVal val="#ppt_x"/>
                                          </p:val>
                                        </p:tav>
                                      </p:tavLst>
                                    </p:anim>
                                    <p:anim calcmode="lin" valueType="num">
                                      <p:cBhvr additive="base">
                                        <p:cTn id="31" dur="7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750" fill="hold"/>
                                        <p:tgtEl>
                                          <p:spTgt spid="9"/>
                                        </p:tgtEl>
                                        <p:attrNameLst>
                                          <p:attrName>ppt_x</p:attrName>
                                        </p:attrNameLst>
                                      </p:cBhvr>
                                      <p:tavLst>
                                        <p:tav tm="0">
                                          <p:val>
                                            <p:strVal val="1+#ppt_w/2"/>
                                          </p:val>
                                        </p:tav>
                                        <p:tav tm="100000">
                                          <p:val>
                                            <p:strVal val="#ppt_x"/>
                                          </p:val>
                                        </p:tav>
                                      </p:tavLst>
                                    </p:anim>
                                    <p:anim calcmode="lin" valueType="num">
                                      <p:cBhvr additive="base">
                                        <p:cTn id="35" dur="75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750" fill="hold"/>
                                        <p:tgtEl>
                                          <p:spTgt spid="13"/>
                                        </p:tgtEl>
                                        <p:attrNameLst>
                                          <p:attrName>ppt_x</p:attrName>
                                        </p:attrNameLst>
                                      </p:cBhvr>
                                      <p:tavLst>
                                        <p:tav tm="0">
                                          <p:val>
                                            <p:strVal val="0-#ppt_w/2"/>
                                          </p:val>
                                        </p:tav>
                                        <p:tav tm="100000">
                                          <p:val>
                                            <p:strVal val="#ppt_x"/>
                                          </p:val>
                                        </p:tav>
                                      </p:tavLst>
                                    </p:anim>
                                    <p:anim calcmode="lin" valueType="num">
                                      <p:cBhvr additive="base">
                                        <p:cTn id="43" dur="75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14" presetClass="entr" presetSubtype="10"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randombar(horizontal)">
                                      <p:cBhvr>
                                        <p:cTn id="47" dur="500"/>
                                        <p:tgtEl>
                                          <p:spTgt spid="64"/>
                                        </p:tgtEl>
                                      </p:cBhvr>
                                    </p:animEffect>
                                  </p:childTnLst>
                                </p:cTn>
                              </p:par>
                            </p:childTnLst>
                          </p:cTn>
                        </p:par>
                        <p:par>
                          <p:cTn id="48" fill="hold">
                            <p:stCondLst>
                              <p:cond delay="3000"/>
                            </p:stCondLst>
                            <p:childTnLst>
                              <p:par>
                                <p:cTn id="49" presetID="14" presetClass="entr" presetSubtype="10"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randombar(horizontal)">
                                      <p:cBhvr>
                                        <p:cTn id="51" dur="500"/>
                                        <p:tgtEl>
                                          <p:spTgt spid="76"/>
                                        </p:tgtEl>
                                      </p:cBhvr>
                                    </p:animEffect>
                                  </p:childTnLst>
                                </p:cTn>
                              </p:par>
                            </p:childTnLst>
                          </p:cTn>
                        </p:par>
                        <p:par>
                          <p:cTn id="52" fill="hold">
                            <p:stCondLst>
                              <p:cond delay="3500"/>
                            </p:stCondLst>
                            <p:childTnLst>
                              <p:par>
                                <p:cTn id="53" presetID="14" presetClass="entr" presetSubtype="10"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randombar(horizontal)">
                                      <p:cBhvr>
                                        <p:cTn id="55" dur="500"/>
                                        <p:tgtEl>
                                          <p:spTgt spid="68"/>
                                        </p:tgtEl>
                                      </p:cBhvr>
                                    </p:animEffect>
                                  </p:childTnLst>
                                </p:cTn>
                              </p:par>
                            </p:childTnLst>
                          </p:cTn>
                        </p:par>
                        <p:par>
                          <p:cTn id="56" fill="hold">
                            <p:stCondLst>
                              <p:cond delay="4000"/>
                            </p:stCondLst>
                            <p:childTnLst>
                              <p:par>
                                <p:cTn id="57" presetID="14" presetClass="entr" presetSubtype="10" fill="hold"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randombar(horizontal)">
                                      <p:cBhvr>
                                        <p:cTn id="59" dur="500"/>
                                        <p:tgtEl>
                                          <p:spTgt spid="121"/>
                                        </p:tgtEl>
                                      </p:cBhvr>
                                    </p:animEffect>
                                  </p:childTnLst>
                                </p:cTn>
                              </p:par>
                            </p:childTnLst>
                          </p:cTn>
                        </p:par>
                        <p:par>
                          <p:cTn id="60" fill="hold">
                            <p:stCondLst>
                              <p:cond delay="4500"/>
                            </p:stCondLst>
                            <p:childTnLst>
                              <p:par>
                                <p:cTn id="61" presetID="14" presetClass="entr" presetSubtype="10"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randombar(horizontal)">
                                      <p:cBhvr>
                                        <p:cTn id="63" dur="500"/>
                                        <p:tgtEl>
                                          <p:spTgt spid="72"/>
                                        </p:tgtEl>
                                      </p:cBhvr>
                                    </p:animEffect>
                                  </p:childTnLst>
                                </p:cTn>
                              </p:par>
                            </p:childTnLst>
                          </p:cTn>
                        </p:par>
                        <p:par>
                          <p:cTn id="64" fill="hold">
                            <p:stCondLst>
                              <p:cond delay="5000"/>
                            </p:stCondLst>
                            <p:childTnLst>
                              <p:par>
                                <p:cTn id="65" presetID="14" presetClass="entr" presetSubtype="10" fill="hold" nodeType="afterEffect">
                                  <p:stCondLst>
                                    <p:cond delay="0"/>
                                  </p:stCondLst>
                                  <p:childTnLst>
                                    <p:set>
                                      <p:cBhvr>
                                        <p:cTn id="66" dur="1" fill="hold">
                                          <p:stCondLst>
                                            <p:cond delay="0"/>
                                          </p:stCondLst>
                                        </p:cTn>
                                        <p:tgtEl>
                                          <p:spTgt spid="137"/>
                                        </p:tgtEl>
                                        <p:attrNameLst>
                                          <p:attrName>style.visibility</p:attrName>
                                        </p:attrNameLst>
                                      </p:cBhvr>
                                      <p:to>
                                        <p:strVal val="visible"/>
                                      </p:to>
                                    </p:set>
                                    <p:animEffect transition="in" filter="randombar(horizontal)">
                                      <p:cBhvr>
                                        <p:cTn id="67" dur="500"/>
                                        <p:tgtEl>
                                          <p:spTgt spid="137"/>
                                        </p:tgtEl>
                                      </p:cBhvr>
                                    </p:animEffect>
                                  </p:childTnLst>
                                </p:cTn>
                              </p:par>
                              <p:par>
                                <p:cTn id="68" presetID="26" presetClass="emph" presetSubtype="0" fill="hold" nodeType="withEffect">
                                  <p:stCondLst>
                                    <p:cond delay="0"/>
                                  </p:stCondLst>
                                  <p:childTnLst>
                                    <p:animEffect transition="out" filter="fade">
                                      <p:cBhvr>
                                        <p:cTn id="69" dur="500" tmFilter="0, 0; .2, .5; .8, .5; 1, 0"/>
                                        <p:tgtEl>
                                          <p:spTgt spid="10"/>
                                        </p:tgtEl>
                                      </p:cBhvr>
                                    </p:animEffect>
                                    <p:animScale>
                                      <p:cBhvr>
                                        <p:cTn id="70" dur="250" autoRev="1" fill="hold"/>
                                        <p:tgtEl>
                                          <p:spTgt spid="10"/>
                                        </p:tgtEl>
                                      </p:cBhvr>
                                      <p:by x="105000" y="105000"/>
                                    </p:animScale>
                                  </p:childTnLst>
                                </p:cTn>
                              </p:par>
                              <p:par>
                                <p:cTn id="71" presetID="26" presetClass="emph" presetSubtype="0" fill="hold" nodeType="withEffect">
                                  <p:stCondLst>
                                    <p:cond delay="200"/>
                                  </p:stCondLst>
                                  <p:childTnLst>
                                    <p:animEffect transition="out" filter="fade">
                                      <p:cBhvr>
                                        <p:cTn id="72" dur="500" tmFilter="0, 0; .2, .5; .8, .5; 1, 0"/>
                                        <p:tgtEl>
                                          <p:spTgt spid="11"/>
                                        </p:tgtEl>
                                      </p:cBhvr>
                                    </p:animEffect>
                                    <p:animScale>
                                      <p:cBhvr>
                                        <p:cTn id="73" dur="250" autoRev="1" fill="hold"/>
                                        <p:tgtEl>
                                          <p:spTgt spid="11"/>
                                        </p:tgtEl>
                                      </p:cBhvr>
                                      <p:by x="105000" y="105000"/>
                                    </p:animScale>
                                  </p:childTnLst>
                                </p:cTn>
                              </p:par>
                              <p:par>
                                <p:cTn id="74" presetID="26" presetClass="emph" presetSubtype="0" fill="hold" nodeType="withEffect">
                                  <p:stCondLst>
                                    <p:cond delay="400"/>
                                  </p:stCondLst>
                                  <p:childTnLst>
                                    <p:animEffect transition="out" filter="fade">
                                      <p:cBhvr>
                                        <p:cTn id="75" dur="500" tmFilter="0, 0; .2, .5; .8, .5; 1, 0"/>
                                        <p:tgtEl>
                                          <p:spTgt spid="12"/>
                                        </p:tgtEl>
                                      </p:cBhvr>
                                    </p:animEffect>
                                    <p:animScale>
                                      <p:cBhvr>
                                        <p:cTn id="76" dur="250" autoRev="1" fill="hold"/>
                                        <p:tgtEl>
                                          <p:spTgt spid="12"/>
                                        </p:tgtEl>
                                      </p:cBhvr>
                                      <p:by x="105000" y="105000"/>
                                    </p:animScale>
                                  </p:childTnLst>
                                </p:cTn>
                              </p:par>
                              <p:par>
                                <p:cTn id="77" presetID="26" presetClass="emph" presetSubtype="0" fill="hold" nodeType="withEffect">
                                  <p:stCondLst>
                                    <p:cond delay="60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par>
                                <p:cTn id="80" presetID="26" presetClass="emph" presetSubtype="0" fill="hold" nodeType="withEffect">
                                  <p:stCondLst>
                                    <p:cond delay="800"/>
                                  </p:stCondLst>
                                  <p:childTnLst>
                                    <p:animEffect transition="out" filter="fade">
                                      <p:cBhvr>
                                        <p:cTn id="81" dur="500" tmFilter="0, 0; .2, .5; .8, .5; 1, 0"/>
                                        <p:tgtEl>
                                          <p:spTgt spid="8"/>
                                        </p:tgtEl>
                                      </p:cBhvr>
                                    </p:animEffect>
                                    <p:animScale>
                                      <p:cBhvr>
                                        <p:cTn id="82" dur="250" autoRev="1" fill="hold"/>
                                        <p:tgtEl>
                                          <p:spTgt spid="8"/>
                                        </p:tgtEl>
                                      </p:cBhvr>
                                      <p:by x="105000" y="105000"/>
                                    </p:animScale>
                                  </p:childTnLst>
                                </p:cTn>
                              </p:par>
                              <p:par>
                                <p:cTn id="83" presetID="26" presetClass="emph" presetSubtype="0" fill="hold" nodeType="withEffect">
                                  <p:stCondLst>
                                    <p:cond delay="1000"/>
                                  </p:stCondLst>
                                  <p:childTnLst>
                                    <p:animEffect transition="out" filter="fade">
                                      <p:cBhvr>
                                        <p:cTn id="84" dur="500" tmFilter="0, 0; .2, .5; .8, .5; 1, 0"/>
                                        <p:tgtEl>
                                          <p:spTgt spid="13"/>
                                        </p:tgtEl>
                                      </p:cBhvr>
                                    </p:animEffect>
                                    <p:animScale>
                                      <p:cBhvr>
                                        <p:cTn id="8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80" grpId="0"/>
      <p:bldP spid="8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8215390" y="4494490"/>
            <a:ext cx="2701258"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endParaRPr lang="en-US" altLang="zh-CN" sz="1200" dirty="0">
              <a:solidFill>
                <a:srgbClr val="00152A"/>
              </a:solidFill>
              <a:latin typeface="微软雅黑" panose="020B0503020204020204" pitchFamily="34" charset="-122"/>
              <a:ea typeface="微软雅黑" panose="020B0503020204020204" pitchFamily="34" charset="-122"/>
            </a:endParaRPr>
          </a:p>
          <a:p>
            <a:pPr algn="l"/>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p:txBody>
      </p:sp>
      <p:grpSp>
        <p:nvGrpSpPr>
          <p:cNvPr id="8" name="Group 7"/>
          <p:cNvGrpSpPr/>
          <p:nvPr/>
        </p:nvGrpSpPr>
        <p:grpSpPr bwMode="auto">
          <a:xfrm>
            <a:off x="4066689" y="1635227"/>
            <a:ext cx="4223295" cy="4272226"/>
            <a:chOff x="4065588" y="1635126"/>
            <a:chExt cx="4224337" cy="4271962"/>
          </a:xfrm>
        </p:grpSpPr>
        <p:sp>
          <p:nvSpPr>
            <p:cNvPr id="128013" name="Freeform 5"/>
            <p:cNvSpPr>
              <a:spLocks noEditPoints="1"/>
            </p:cNvSpPr>
            <p:nvPr/>
          </p:nvSpPr>
          <p:spPr bwMode="auto">
            <a:xfrm>
              <a:off x="4197350" y="1819275"/>
              <a:ext cx="4092575" cy="4087813"/>
            </a:xfrm>
            <a:custGeom>
              <a:avLst/>
              <a:gdLst>
                <a:gd name="T0" fmla="*/ 1608468 w 1089"/>
                <a:gd name="T1" fmla="*/ 1891601 h 1087"/>
                <a:gd name="T2" fmla="*/ 1743760 w 1089"/>
                <a:gd name="T3" fmla="*/ 586659 h 1087"/>
                <a:gd name="T4" fmla="*/ 1807648 w 1089"/>
                <a:gd name="T5" fmla="*/ 424952 h 1087"/>
                <a:gd name="T6" fmla="*/ 2055683 w 1089"/>
                <a:gd name="T7" fmla="*/ 282048 h 1087"/>
                <a:gd name="T8" fmla="*/ 2292443 w 1089"/>
                <a:gd name="T9" fmla="*/ 421191 h 1087"/>
                <a:gd name="T10" fmla="*/ 2273653 w 1089"/>
                <a:gd name="T11" fmla="*/ 707000 h 1087"/>
                <a:gd name="T12" fmla="*/ 2901256 w 1089"/>
                <a:gd name="T13" fmla="*/ 2015702 h 1087"/>
                <a:gd name="T14" fmla="*/ 3506311 w 1089"/>
                <a:gd name="T15" fmla="*/ 1741175 h 1087"/>
                <a:gd name="T16" fmla="*/ 3667909 w 1089"/>
                <a:gd name="T17" fmla="*/ 1805106 h 1087"/>
                <a:gd name="T18" fmla="*/ 3810717 w 1089"/>
                <a:gd name="T19" fmla="*/ 2087154 h 1087"/>
                <a:gd name="T20" fmla="*/ 3671667 w 1089"/>
                <a:gd name="T21" fmla="*/ 2290228 h 1087"/>
                <a:gd name="T22" fmla="*/ 3389810 w 1089"/>
                <a:gd name="T23" fmla="*/ 2271425 h 1087"/>
                <a:gd name="T24" fmla="*/ 2487865 w 1089"/>
                <a:gd name="T25" fmla="*/ 2196212 h 1087"/>
                <a:gd name="T26" fmla="*/ 2352573 w 1089"/>
                <a:gd name="T27" fmla="*/ 3504914 h 1087"/>
                <a:gd name="T28" fmla="*/ 2288685 w 1089"/>
                <a:gd name="T29" fmla="*/ 3666622 h 1087"/>
                <a:gd name="T30" fmla="*/ 2036892 w 1089"/>
                <a:gd name="T31" fmla="*/ 3809526 h 1087"/>
                <a:gd name="T32" fmla="*/ 1803890 w 1089"/>
                <a:gd name="T33" fmla="*/ 3670382 h 1087"/>
                <a:gd name="T34" fmla="*/ 1822680 w 1089"/>
                <a:gd name="T35" fmla="*/ 3384574 h 1087"/>
                <a:gd name="T36" fmla="*/ 1195077 w 1089"/>
                <a:gd name="T37" fmla="*/ 2072111 h 1087"/>
                <a:gd name="T38" fmla="*/ 586264 w 1089"/>
                <a:gd name="T39" fmla="*/ 2350398 h 1087"/>
                <a:gd name="T40" fmla="*/ 424666 w 1089"/>
                <a:gd name="T41" fmla="*/ 2286468 h 1087"/>
                <a:gd name="T42" fmla="*/ 285616 w 1089"/>
                <a:gd name="T43" fmla="*/ 2004420 h 1087"/>
                <a:gd name="T44" fmla="*/ 420908 w 1089"/>
                <a:gd name="T45" fmla="*/ 1801345 h 1087"/>
                <a:gd name="T46" fmla="*/ 706524 w 1089"/>
                <a:gd name="T47" fmla="*/ 1820149 h 1087"/>
                <a:gd name="T48" fmla="*/ 2051925 w 1089"/>
                <a:gd name="T49" fmla="*/ 0 h 1087"/>
                <a:gd name="T50" fmla="*/ 1570887 w 1089"/>
                <a:gd name="T51" fmla="*/ 278287 h 1087"/>
                <a:gd name="T52" fmla="*/ 1458144 w 1089"/>
                <a:gd name="T53" fmla="*/ 424952 h 1087"/>
                <a:gd name="T54" fmla="*/ 841815 w 1089"/>
                <a:gd name="T55" fmla="*/ 477601 h 1087"/>
                <a:gd name="T56" fmla="*/ 289374 w 1089"/>
                <a:gd name="T57" fmla="*/ 1553143 h 1087"/>
                <a:gd name="T58" fmla="*/ 0 w 1089"/>
                <a:gd name="T59" fmla="*/ 2042026 h 1087"/>
                <a:gd name="T60" fmla="*/ 341987 w 1089"/>
                <a:gd name="T61" fmla="*/ 2560994 h 1087"/>
                <a:gd name="T62" fmla="*/ 477279 w 1089"/>
                <a:gd name="T63" fmla="*/ 3249191 h 1087"/>
                <a:gd name="T64" fmla="*/ 1304062 w 1089"/>
                <a:gd name="T65" fmla="*/ 3677904 h 1087"/>
                <a:gd name="T66" fmla="*/ 1555855 w 1089"/>
                <a:gd name="T67" fmla="*/ 3802005 h 1087"/>
                <a:gd name="T68" fmla="*/ 2044408 w 1089"/>
                <a:gd name="T69" fmla="*/ 4087813 h 1087"/>
                <a:gd name="T70" fmla="*/ 2525446 w 1089"/>
                <a:gd name="T71" fmla="*/ 3809526 h 1087"/>
                <a:gd name="T72" fmla="*/ 2638189 w 1089"/>
                <a:gd name="T73" fmla="*/ 3666622 h 1087"/>
                <a:gd name="T74" fmla="*/ 3254518 w 1089"/>
                <a:gd name="T75" fmla="*/ 3613973 h 1087"/>
                <a:gd name="T76" fmla="*/ 3806959 w 1089"/>
                <a:gd name="T77" fmla="*/ 2534670 h 1087"/>
                <a:gd name="T78" fmla="*/ 4092575 w 1089"/>
                <a:gd name="T79" fmla="*/ 2049547 h 1087"/>
                <a:gd name="T80" fmla="*/ 3754346 w 1089"/>
                <a:gd name="T81" fmla="*/ 1530579 h 1087"/>
                <a:gd name="T82" fmla="*/ 3615296 w 1089"/>
                <a:gd name="T83" fmla="*/ 842383 h 1087"/>
                <a:gd name="T84" fmla="*/ 2792271 w 1089"/>
                <a:gd name="T85" fmla="*/ 413670 h 1087"/>
                <a:gd name="T86" fmla="*/ 2540478 w 1089"/>
                <a:gd name="T87" fmla="*/ 285808 h 1087"/>
                <a:gd name="T88" fmla="*/ 2051925 w 1089"/>
                <a:gd name="T89" fmla="*/ 0 h 10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89" h="1087">
                  <a:moveTo>
                    <a:pt x="323" y="531"/>
                  </a:moveTo>
                  <a:cubicBezTo>
                    <a:pt x="358" y="531"/>
                    <a:pt x="394" y="522"/>
                    <a:pt x="428" y="503"/>
                  </a:cubicBezTo>
                  <a:cubicBezTo>
                    <a:pt x="532" y="445"/>
                    <a:pt x="568" y="312"/>
                    <a:pt x="507" y="209"/>
                  </a:cubicBezTo>
                  <a:cubicBezTo>
                    <a:pt x="496" y="188"/>
                    <a:pt x="481" y="171"/>
                    <a:pt x="464" y="156"/>
                  </a:cubicBezTo>
                  <a:cubicBezTo>
                    <a:pt x="465" y="146"/>
                    <a:pt x="468" y="136"/>
                    <a:pt x="473" y="127"/>
                  </a:cubicBezTo>
                  <a:cubicBezTo>
                    <a:pt x="481" y="113"/>
                    <a:pt x="481" y="113"/>
                    <a:pt x="481" y="113"/>
                  </a:cubicBezTo>
                  <a:cubicBezTo>
                    <a:pt x="495" y="90"/>
                    <a:pt x="519" y="75"/>
                    <a:pt x="546" y="75"/>
                  </a:cubicBezTo>
                  <a:cubicBezTo>
                    <a:pt x="546" y="75"/>
                    <a:pt x="547" y="75"/>
                    <a:pt x="547" y="75"/>
                  </a:cubicBezTo>
                  <a:cubicBezTo>
                    <a:pt x="550" y="75"/>
                    <a:pt x="553" y="75"/>
                    <a:pt x="556" y="75"/>
                  </a:cubicBezTo>
                  <a:cubicBezTo>
                    <a:pt x="579" y="78"/>
                    <a:pt x="598" y="91"/>
                    <a:pt x="610" y="112"/>
                  </a:cubicBezTo>
                  <a:cubicBezTo>
                    <a:pt x="610" y="112"/>
                    <a:pt x="610" y="112"/>
                    <a:pt x="610" y="112"/>
                  </a:cubicBezTo>
                  <a:cubicBezTo>
                    <a:pt x="624" y="136"/>
                    <a:pt x="622" y="166"/>
                    <a:pt x="605" y="188"/>
                  </a:cubicBezTo>
                  <a:cubicBezTo>
                    <a:pt x="552" y="254"/>
                    <a:pt x="541" y="349"/>
                    <a:pt x="585" y="427"/>
                  </a:cubicBezTo>
                  <a:cubicBezTo>
                    <a:pt x="625" y="497"/>
                    <a:pt x="697" y="536"/>
                    <a:pt x="772" y="536"/>
                  </a:cubicBezTo>
                  <a:cubicBezTo>
                    <a:pt x="809" y="536"/>
                    <a:pt x="846" y="527"/>
                    <a:pt x="880" y="507"/>
                  </a:cubicBezTo>
                  <a:cubicBezTo>
                    <a:pt x="901" y="495"/>
                    <a:pt x="919" y="480"/>
                    <a:pt x="933" y="463"/>
                  </a:cubicBezTo>
                  <a:cubicBezTo>
                    <a:pt x="943" y="464"/>
                    <a:pt x="953" y="467"/>
                    <a:pt x="962" y="472"/>
                  </a:cubicBezTo>
                  <a:cubicBezTo>
                    <a:pt x="976" y="480"/>
                    <a:pt x="976" y="480"/>
                    <a:pt x="976" y="480"/>
                  </a:cubicBezTo>
                  <a:cubicBezTo>
                    <a:pt x="1000" y="494"/>
                    <a:pt x="1015" y="519"/>
                    <a:pt x="1015" y="546"/>
                  </a:cubicBezTo>
                  <a:cubicBezTo>
                    <a:pt x="1015" y="549"/>
                    <a:pt x="1015" y="552"/>
                    <a:pt x="1014" y="555"/>
                  </a:cubicBezTo>
                  <a:cubicBezTo>
                    <a:pt x="1011" y="578"/>
                    <a:pt x="998" y="597"/>
                    <a:pt x="978" y="609"/>
                  </a:cubicBezTo>
                  <a:cubicBezTo>
                    <a:pt x="977" y="609"/>
                    <a:pt x="977" y="609"/>
                    <a:pt x="977" y="609"/>
                  </a:cubicBezTo>
                  <a:cubicBezTo>
                    <a:pt x="967" y="615"/>
                    <a:pt x="955" y="618"/>
                    <a:pt x="943" y="618"/>
                  </a:cubicBezTo>
                  <a:cubicBezTo>
                    <a:pt x="928" y="618"/>
                    <a:pt x="914" y="613"/>
                    <a:pt x="902" y="604"/>
                  </a:cubicBezTo>
                  <a:cubicBezTo>
                    <a:pt x="863" y="573"/>
                    <a:pt x="816" y="557"/>
                    <a:pt x="767" y="557"/>
                  </a:cubicBezTo>
                  <a:cubicBezTo>
                    <a:pt x="731" y="557"/>
                    <a:pt x="695" y="565"/>
                    <a:pt x="662" y="584"/>
                  </a:cubicBezTo>
                  <a:cubicBezTo>
                    <a:pt x="558" y="643"/>
                    <a:pt x="522" y="776"/>
                    <a:pt x="582" y="879"/>
                  </a:cubicBezTo>
                  <a:cubicBezTo>
                    <a:pt x="594" y="899"/>
                    <a:pt x="609" y="917"/>
                    <a:pt x="626" y="932"/>
                  </a:cubicBezTo>
                  <a:cubicBezTo>
                    <a:pt x="625" y="942"/>
                    <a:pt x="622" y="951"/>
                    <a:pt x="617" y="960"/>
                  </a:cubicBezTo>
                  <a:cubicBezTo>
                    <a:pt x="609" y="975"/>
                    <a:pt x="609" y="975"/>
                    <a:pt x="609" y="975"/>
                  </a:cubicBezTo>
                  <a:cubicBezTo>
                    <a:pt x="595" y="998"/>
                    <a:pt x="571" y="1013"/>
                    <a:pt x="544" y="1013"/>
                  </a:cubicBezTo>
                  <a:cubicBezTo>
                    <a:pt x="543" y="1013"/>
                    <a:pt x="543" y="1013"/>
                    <a:pt x="542" y="1013"/>
                  </a:cubicBezTo>
                  <a:cubicBezTo>
                    <a:pt x="539" y="1013"/>
                    <a:pt x="537" y="1013"/>
                    <a:pt x="534" y="1012"/>
                  </a:cubicBezTo>
                  <a:cubicBezTo>
                    <a:pt x="511" y="1009"/>
                    <a:pt x="492" y="996"/>
                    <a:pt x="480" y="976"/>
                  </a:cubicBezTo>
                  <a:cubicBezTo>
                    <a:pt x="480" y="976"/>
                    <a:pt x="480" y="976"/>
                    <a:pt x="480" y="976"/>
                  </a:cubicBezTo>
                  <a:cubicBezTo>
                    <a:pt x="466" y="952"/>
                    <a:pt x="467" y="921"/>
                    <a:pt x="485" y="900"/>
                  </a:cubicBezTo>
                  <a:cubicBezTo>
                    <a:pt x="538" y="833"/>
                    <a:pt x="549" y="739"/>
                    <a:pt x="504" y="660"/>
                  </a:cubicBezTo>
                  <a:cubicBezTo>
                    <a:pt x="465" y="590"/>
                    <a:pt x="392" y="551"/>
                    <a:pt x="318" y="551"/>
                  </a:cubicBezTo>
                  <a:cubicBezTo>
                    <a:pt x="281" y="551"/>
                    <a:pt x="244" y="561"/>
                    <a:pt x="210" y="581"/>
                  </a:cubicBezTo>
                  <a:cubicBezTo>
                    <a:pt x="189" y="593"/>
                    <a:pt x="171" y="608"/>
                    <a:pt x="156" y="625"/>
                  </a:cubicBezTo>
                  <a:cubicBezTo>
                    <a:pt x="146" y="624"/>
                    <a:pt x="136" y="621"/>
                    <a:pt x="128" y="616"/>
                  </a:cubicBezTo>
                  <a:cubicBezTo>
                    <a:pt x="113" y="608"/>
                    <a:pt x="113" y="608"/>
                    <a:pt x="113" y="608"/>
                  </a:cubicBezTo>
                  <a:cubicBezTo>
                    <a:pt x="90" y="594"/>
                    <a:pt x="74" y="569"/>
                    <a:pt x="75" y="541"/>
                  </a:cubicBezTo>
                  <a:cubicBezTo>
                    <a:pt x="75" y="538"/>
                    <a:pt x="75" y="536"/>
                    <a:pt x="76" y="533"/>
                  </a:cubicBezTo>
                  <a:cubicBezTo>
                    <a:pt x="79" y="510"/>
                    <a:pt x="92" y="491"/>
                    <a:pt x="112" y="479"/>
                  </a:cubicBezTo>
                  <a:cubicBezTo>
                    <a:pt x="112" y="479"/>
                    <a:pt x="112" y="479"/>
                    <a:pt x="112" y="479"/>
                  </a:cubicBezTo>
                  <a:cubicBezTo>
                    <a:pt x="123" y="472"/>
                    <a:pt x="135" y="469"/>
                    <a:pt x="147" y="469"/>
                  </a:cubicBezTo>
                  <a:cubicBezTo>
                    <a:pt x="161" y="469"/>
                    <a:pt x="176" y="474"/>
                    <a:pt x="188" y="484"/>
                  </a:cubicBezTo>
                  <a:cubicBezTo>
                    <a:pt x="226" y="515"/>
                    <a:pt x="274" y="531"/>
                    <a:pt x="323" y="531"/>
                  </a:cubicBezTo>
                  <a:moveTo>
                    <a:pt x="546" y="0"/>
                  </a:moveTo>
                  <a:cubicBezTo>
                    <a:pt x="546" y="0"/>
                    <a:pt x="546" y="0"/>
                    <a:pt x="546" y="0"/>
                  </a:cubicBezTo>
                  <a:cubicBezTo>
                    <a:pt x="492" y="0"/>
                    <a:pt x="444" y="28"/>
                    <a:pt x="418" y="74"/>
                  </a:cubicBezTo>
                  <a:cubicBezTo>
                    <a:pt x="408" y="91"/>
                    <a:pt x="408" y="91"/>
                    <a:pt x="408" y="91"/>
                  </a:cubicBezTo>
                  <a:cubicBezTo>
                    <a:pt x="403" y="100"/>
                    <a:pt x="396" y="107"/>
                    <a:pt x="388" y="113"/>
                  </a:cubicBezTo>
                  <a:cubicBezTo>
                    <a:pt x="366" y="106"/>
                    <a:pt x="344" y="103"/>
                    <a:pt x="322" y="103"/>
                  </a:cubicBezTo>
                  <a:cubicBezTo>
                    <a:pt x="288" y="103"/>
                    <a:pt x="255" y="110"/>
                    <a:pt x="224" y="127"/>
                  </a:cubicBezTo>
                  <a:cubicBezTo>
                    <a:pt x="141" y="170"/>
                    <a:pt x="98" y="259"/>
                    <a:pt x="110" y="346"/>
                  </a:cubicBezTo>
                  <a:cubicBezTo>
                    <a:pt x="114" y="373"/>
                    <a:pt x="100" y="400"/>
                    <a:pt x="77" y="413"/>
                  </a:cubicBezTo>
                  <a:cubicBezTo>
                    <a:pt x="35" y="437"/>
                    <a:pt x="7" y="480"/>
                    <a:pt x="1" y="527"/>
                  </a:cubicBezTo>
                  <a:cubicBezTo>
                    <a:pt x="1" y="532"/>
                    <a:pt x="0" y="538"/>
                    <a:pt x="0" y="543"/>
                  </a:cubicBezTo>
                  <a:cubicBezTo>
                    <a:pt x="1" y="597"/>
                    <a:pt x="28" y="644"/>
                    <a:pt x="75" y="671"/>
                  </a:cubicBezTo>
                  <a:cubicBezTo>
                    <a:pt x="91" y="681"/>
                    <a:pt x="91" y="681"/>
                    <a:pt x="91" y="681"/>
                  </a:cubicBezTo>
                  <a:cubicBezTo>
                    <a:pt x="100" y="686"/>
                    <a:pt x="108" y="693"/>
                    <a:pt x="114" y="702"/>
                  </a:cubicBezTo>
                  <a:cubicBezTo>
                    <a:pt x="97" y="754"/>
                    <a:pt x="101" y="812"/>
                    <a:pt x="127" y="864"/>
                  </a:cubicBezTo>
                  <a:cubicBezTo>
                    <a:pt x="166" y="938"/>
                    <a:pt x="241" y="980"/>
                    <a:pt x="318" y="980"/>
                  </a:cubicBezTo>
                  <a:cubicBezTo>
                    <a:pt x="328" y="980"/>
                    <a:pt x="337" y="979"/>
                    <a:pt x="347" y="978"/>
                  </a:cubicBezTo>
                  <a:cubicBezTo>
                    <a:pt x="350" y="977"/>
                    <a:pt x="353" y="977"/>
                    <a:pt x="356" y="977"/>
                  </a:cubicBezTo>
                  <a:cubicBezTo>
                    <a:pt x="380" y="977"/>
                    <a:pt x="402" y="990"/>
                    <a:pt x="414" y="1011"/>
                  </a:cubicBezTo>
                  <a:cubicBezTo>
                    <a:pt x="438" y="1053"/>
                    <a:pt x="480" y="1081"/>
                    <a:pt x="528" y="1086"/>
                  </a:cubicBezTo>
                  <a:cubicBezTo>
                    <a:pt x="533" y="1087"/>
                    <a:pt x="538" y="1087"/>
                    <a:pt x="544" y="1087"/>
                  </a:cubicBezTo>
                  <a:cubicBezTo>
                    <a:pt x="544" y="1087"/>
                    <a:pt x="544" y="1087"/>
                    <a:pt x="544" y="1087"/>
                  </a:cubicBezTo>
                  <a:cubicBezTo>
                    <a:pt x="598" y="1087"/>
                    <a:pt x="645" y="1060"/>
                    <a:pt x="672" y="1013"/>
                  </a:cubicBezTo>
                  <a:cubicBezTo>
                    <a:pt x="682" y="997"/>
                    <a:pt x="682" y="997"/>
                    <a:pt x="682" y="997"/>
                  </a:cubicBezTo>
                  <a:cubicBezTo>
                    <a:pt x="687" y="988"/>
                    <a:pt x="694" y="980"/>
                    <a:pt x="702" y="975"/>
                  </a:cubicBezTo>
                  <a:cubicBezTo>
                    <a:pt x="723" y="981"/>
                    <a:pt x="746" y="985"/>
                    <a:pt x="768" y="985"/>
                  </a:cubicBezTo>
                  <a:cubicBezTo>
                    <a:pt x="801" y="985"/>
                    <a:pt x="835" y="977"/>
                    <a:pt x="866" y="961"/>
                  </a:cubicBezTo>
                  <a:cubicBezTo>
                    <a:pt x="949" y="918"/>
                    <a:pt x="992" y="829"/>
                    <a:pt x="980" y="742"/>
                  </a:cubicBezTo>
                  <a:cubicBezTo>
                    <a:pt x="976" y="715"/>
                    <a:pt x="989" y="688"/>
                    <a:pt x="1013" y="674"/>
                  </a:cubicBezTo>
                  <a:cubicBezTo>
                    <a:pt x="1055" y="650"/>
                    <a:pt x="1083" y="608"/>
                    <a:pt x="1088" y="561"/>
                  </a:cubicBezTo>
                  <a:cubicBezTo>
                    <a:pt x="1089" y="556"/>
                    <a:pt x="1089" y="550"/>
                    <a:pt x="1089" y="545"/>
                  </a:cubicBezTo>
                  <a:cubicBezTo>
                    <a:pt x="1089" y="491"/>
                    <a:pt x="1062" y="443"/>
                    <a:pt x="1015" y="416"/>
                  </a:cubicBezTo>
                  <a:cubicBezTo>
                    <a:pt x="999" y="407"/>
                    <a:pt x="999" y="407"/>
                    <a:pt x="999" y="407"/>
                  </a:cubicBezTo>
                  <a:cubicBezTo>
                    <a:pt x="989" y="402"/>
                    <a:pt x="982" y="394"/>
                    <a:pt x="976" y="386"/>
                  </a:cubicBezTo>
                  <a:cubicBezTo>
                    <a:pt x="993" y="334"/>
                    <a:pt x="989" y="275"/>
                    <a:pt x="962" y="224"/>
                  </a:cubicBezTo>
                  <a:cubicBezTo>
                    <a:pt x="924" y="150"/>
                    <a:pt x="849" y="108"/>
                    <a:pt x="772" y="108"/>
                  </a:cubicBezTo>
                  <a:cubicBezTo>
                    <a:pt x="762" y="108"/>
                    <a:pt x="753" y="109"/>
                    <a:pt x="743" y="110"/>
                  </a:cubicBezTo>
                  <a:cubicBezTo>
                    <a:pt x="740" y="110"/>
                    <a:pt x="737" y="110"/>
                    <a:pt x="734" y="110"/>
                  </a:cubicBezTo>
                  <a:cubicBezTo>
                    <a:pt x="710" y="110"/>
                    <a:pt x="688" y="98"/>
                    <a:pt x="676" y="76"/>
                  </a:cubicBezTo>
                  <a:cubicBezTo>
                    <a:pt x="651" y="35"/>
                    <a:pt x="609" y="7"/>
                    <a:pt x="562" y="1"/>
                  </a:cubicBezTo>
                  <a:cubicBezTo>
                    <a:pt x="557" y="1"/>
                    <a:pt x="551" y="0"/>
                    <a:pt x="546"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28014" name="Freeform 6"/>
            <p:cNvSpPr/>
            <p:nvPr/>
          </p:nvSpPr>
          <p:spPr bwMode="auto">
            <a:xfrm>
              <a:off x="4343400" y="3590925"/>
              <a:ext cx="1781175" cy="2127250"/>
            </a:xfrm>
            <a:custGeom>
              <a:avLst/>
              <a:gdLst>
                <a:gd name="T0" fmla="*/ 1521890 w 474"/>
                <a:gd name="T1" fmla="*/ 1713827 h 566"/>
                <a:gd name="T2" fmla="*/ 1521890 w 474"/>
                <a:gd name="T3" fmla="*/ 1710068 h 566"/>
                <a:gd name="T4" fmla="*/ 1540679 w 474"/>
                <a:gd name="T5" fmla="*/ 1424431 h 566"/>
                <a:gd name="T6" fmla="*/ 1615834 w 474"/>
                <a:gd name="T7" fmla="*/ 526175 h 566"/>
                <a:gd name="T8" fmla="*/ 507297 w 474"/>
                <a:gd name="T9" fmla="*/ 225504 h 566"/>
                <a:gd name="T10" fmla="*/ 199161 w 474"/>
                <a:gd name="T11" fmla="*/ 1292887 h 566"/>
                <a:gd name="T12" fmla="*/ 1022109 w 474"/>
                <a:gd name="T13" fmla="*/ 1721344 h 566"/>
                <a:gd name="T14" fmla="*/ 1273878 w 474"/>
                <a:gd name="T15" fmla="*/ 1845371 h 566"/>
                <a:gd name="T16" fmla="*/ 1702262 w 474"/>
                <a:gd name="T17" fmla="*/ 2127250 h 566"/>
                <a:gd name="T18" fmla="*/ 1724809 w 474"/>
                <a:gd name="T19" fmla="*/ 1849129 h 566"/>
                <a:gd name="T20" fmla="*/ 1521890 w 474"/>
                <a:gd name="T21" fmla="*/ 1713827 h 5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 h="566">
                  <a:moveTo>
                    <a:pt x="405" y="456"/>
                  </a:moveTo>
                  <a:cubicBezTo>
                    <a:pt x="405" y="455"/>
                    <a:pt x="405" y="455"/>
                    <a:pt x="405" y="455"/>
                  </a:cubicBezTo>
                  <a:cubicBezTo>
                    <a:pt x="391" y="431"/>
                    <a:pt x="393" y="401"/>
                    <a:pt x="410" y="379"/>
                  </a:cubicBezTo>
                  <a:cubicBezTo>
                    <a:pt x="463" y="313"/>
                    <a:pt x="474" y="219"/>
                    <a:pt x="430" y="140"/>
                  </a:cubicBezTo>
                  <a:cubicBezTo>
                    <a:pt x="371" y="36"/>
                    <a:pt x="238" y="0"/>
                    <a:pt x="135" y="60"/>
                  </a:cubicBezTo>
                  <a:cubicBezTo>
                    <a:pt x="37" y="118"/>
                    <a:pt x="0" y="243"/>
                    <a:pt x="53" y="344"/>
                  </a:cubicBezTo>
                  <a:cubicBezTo>
                    <a:pt x="96" y="427"/>
                    <a:pt x="185" y="469"/>
                    <a:pt x="272" y="458"/>
                  </a:cubicBezTo>
                  <a:cubicBezTo>
                    <a:pt x="299" y="454"/>
                    <a:pt x="326" y="467"/>
                    <a:pt x="339" y="491"/>
                  </a:cubicBezTo>
                  <a:cubicBezTo>
                    <a:pt x="364" y="533"/>
                    <a:pt x="406" y="561"/>
                    <a:pt x="453" y="566"/>
                  </a:cubicBezTo>
                  <a:cubicBezTo>
                    <a:pt x="459" y="492"/>
                    <a:pt x="459" y="492"/>
                    <a:pt x="459" y="492"/>
                  </a:cubicBezTo>
                  <a:cubicBezTo>
                    <a:pt x="436" y="489"/>
                    <a:pt x="417" y="476"/>
                    <a:pt x="405" y="45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grpSp>
          <p:nvGrpSpPr>
            <p:cNvPr id="128015" name="Group 6"/>
            <p:cNvGrpSpPr/>
            <p:nvPr/>
          </p:nvGrpSpPr>
          <p:grpSpPr bwMode="auto">
            <a:xfrm>
              <a:off x="4065588" y="2019171"/>
              <a:ext cx="2014079" cy="3221255"/>
              <a:chOff x="4065588" y="2019171"/>
              <a:chExt cx="2014079" cy="3221255"/>
            </a:xfrm>
          </p:grpSpPr>
          <p:sp>
            <p:nvSpPr>
              <p:cNvPr id="20" name="Freeform 19"/>
              <p:cNvSpPr/>
              <p:nvPr/>
            </p:nvSpPr>
            <p:spPr bwMode="auto">
              <a:xfrm>
                <a:off x="4065588" y="2019301"/>
                <a:ext cx="2014537" cy="3221037"/>
              </a:xfrm>
              <a:custGeom>
                <a:avLst/>
                <a:gdLst>
                  <a:gd name="connsiteX0" fmla="*/ 1133805 w 2014079"/>
                  <a:gd name="connsiteY0" fmla="*/ 3228 h 3221255"/>
                  <a:gd name="connsiteX1" fmla="*/ 1904922 w 2014079"/>
                  <a:gd name="connsiteY1" fmla="*/ 397921 h 3221255"/>
                  <a:gd name="connsiteX2" fmla="*/ 1604250 w 2014079"/>
                  <a:gd name="connsiteY2" fmla="*/ 1507812 h 3221255"/>
                  <a:gd name="connsiteX3" fmla="*/ 702236 w 2014079"/>
                  <a:gd name="connsiteY3" fmla="*/ 1436327 h 3221255"/>
                  <a:gd name="connsiteX4" fmla="*/ 420357 w 2014079"/>
                  <a:gd name="connsiteY4" fmla="*/ 1413753 h 3221255"/>
                  <a:gd name="connsiteX5" fmla="*/ 416598 w 2014079"/>
                  <a:gd name="connsiteY5" fmla="*/ 1417516 h 3221255"/>
                  <a:gd name="connsiteX6" fmla="*/ 296623 w 2014079"/>
                  <a:gd name="connsiteY6" fmla="*/ 1556664 h 3221255"/>
                  <a:gd name="connsiteX7" fmla="*/ 281406 w 2014079"/>
                  <a:gd name="connsiteY7" fmla="*/ 1616487 h 3221255"/>
                  <a:gd name="connsiteX8" fmla="*/ 281944 w 2014079"/>
                  <a:gd name="connsiteY8" fmla="*/ 1616531 h 3221255"/>
                  <a:gd name="connsiteX9" fmla="*/ 278185 w 2014079"/>
                  <a:gd name="connsiteY9" fmla="*/ 1650358 h 3221255"/>
                  <a:gd name="connsiteX10" fmla="*/ 424795 w 2014079"/>
                  <a:gd name="connsiteY10" fmla="*/ 1898425 h 3221255"/>
                  <a:gd name="connsiteX11" fmla="*/ 477425 w 2014079"/>
                  <a:gd name="connsiteY11" fmla="*/ 1932252 h 3221255"/>
                  <a:gd name="connsiteX12" fmla="*/ 755609 w 2014079"/>
                  <a:gd name="connsiteY12" fmla="*/ 1917218 h 3221255"/>
                  <a:gd name="connsiteX13" fmla="*/ 1571366 w 2014079"/>
                  <a:gd name="connsiteY13" fmla="*/ 1879632 h 3221255"/>
                  <a:gd name="connsiteX14" fmla="*/ 1789402 w 2014079"/>
                  <a:gd name="connsiteY14" fmla="*/ 2905727 h 3221255"/>
                  <a:gd name="connsiteX15" fmla="*/ 830794 w 2014079"/>
                  <a:gd name="connsiteY15" fmla="*/ 3127483 h 3221255"/>
                  <a:gd name="connsiteX16" fmla="*/ 466147 w 2014079"/>
                  <a:gd name="connsiteY16" fmla="*/ 2420869 h 3221255"/>
                  <a:gd name="connsiteX17" fmla="*/ 338332 w 2014079"/>
                  <a:gd name="connsiteY17" fmla="*/ 2176560 h 3221255"/>
                  <a:gd name="connsiteX18" fmla="*/ 278185 w 2014079"/>
                  <a:gd name="connsiteY18" fmla="*/ 2138975 h 3221255"/>
                  <a:gd name="connsiteX19" fmla="*/ 0 w 2014079"/>
                  <a:gd name="connsiteY19" fmla="*/ 1657875 h 3221255"/>
                  <a:gd name="connsiteX20" fmla="*/ 3735 w 2014079"/>
                  <a:gd name="connsiteY20" fmla="*/ 1594391 h 3221255"/>
                  <a:gd name="connsiteX21" fmla="*/ 3175 w 2014079"/>
                  <a:gd name="connsiteY21" fmla="*/ 1594346 h 3221255"/>
                  <a:gd name="connsiteX22" fmla="*/ 285055 w 2014079"/>
                  <a:gd name="connsiteY22" fmla="*/ 1169201 h 3221255"/>
                  <a:gd name="connsiteX23" fmla="*/ 409082 w 2014079"/>
                  <a:gd name="connsiteY23" fmla="*/ 913362 h 3221255"/>
                  <a:gd name="connsiteX24" fmla="*/ 837538 w 2014079"/>
                  <a:gd name="connsiteY24" fmla="*/ 89409 h 3221255"/>
                  <a:gd name="connsiteX25" fmla="*/ 1133805 w 2014079"/>
                  <a:gd name="connsiteY25" fmla="*/ 3228 h 32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079" h="3221255">
                    <a:moveTo>
                      <a:pt x="1133805" y="3228"/>
                    </a:moveTo>
                    <a:cubicBezTo>
                      <a:pt x="1436297" y="-23932"/>
                      <a:pt x="1741432" y="121389"/>
                      <a:pt x="1904922" y="397921"/>
                    </a:cubicBezTo>
                    <a:cubicBezTo>
                      <a:pt x="2130425" y="789204"/>
                      <a:pt x="1995123" y="1285834"/>
                      <a:pt x="1604250" y="1507812"/>
                    </a:cubicBezTo>
                    <a:cubicBezTo>
                      <a:pt x="1307337" y="1673355"/>
                      <a:pt x="954048" y="1635732"/>
                      <a:pt x="702236" y="1436327"/>
                    </a:cubicBezTo>
                    <a:cubicBezTo>
                      <a:pt x="623310" y="1368605"/>
                      <a:pt x="510558" y="1361080"/>
                      <a:pt x="420357" y="1413753"/>
                    </a:cubicBezTo>
                    <a:cubicBezTo>
                      <a:pt x="420357" y="1413753"/>
                      <a:pt x="420357" y="1413753"/>
                      <a:pt x="416598" y="1417516"/>
                    </a:cubicBezTo>
                    <a:cubicBezTo>
                      <a:pt x="360223" y="1448555"/>
                      <a:pt x="318645" y="1498641"/>
                      <a:pt x="296623" y="1556664"/>
                    </a:cubicBezTo>
                    <a:lnTo>
                      <a:pt x="281406" y="1616487"/>
                    </a:lnTo>
                    <a:lnTo>
                      <a:pt x="281944" y="1616531"/>
                    </a:lnTo>
                    <a:cubicBezTo>
                      <a:pt x="278185" y="1627806"/>
                      <a:pt x="278185" y="1639082"/>
                      <a:pt x="278185" y="1650358"/>
                    </a:cubicBezTo>
                    <a:cubicBezTo>
                      <a:pt x="278185" y="1751840"/>
                      <a:pt x="334573" y="1849563"/>
                      <a:pt x="424795" y="1898425"/>
                    </a:cubicBezTo>
                    <a:cubicBezTo>
                      <a:pt x="424795" y="1898425"/>
                      <a:pt x="424795" y="1898425"/>
                      <a:pt x="477425" y="1932252"/>
                    </a:cubicBezTo>
                    <a:cubicBezTo>
                      <a:pt x="563887" y="1981114"/>
                      <a:pt x="672905" y="1977355"/>
                      <a:pt x="755609" y="1917218"/>
                    </a:cubicBezTo>
                    <a:cubicBezTo>
                      <a:pt x="984923" y="1744323"/>
                      <a:pt x="1308218" y="1718013"/>
                      <a:pt x="1571366" y="1879632"/>
                    </a:cubicBezTo>
                    <a:cubicBezTo>
                      <a:pt x="1920976" y="2097630"/>
                      <a:pt x="2022475" y="2563695"/>
                      <a:pt x="1789402" y="2905727"/>
                    </a:cubicBezTo>
                    <a:cubicBezTo>
                      <a:pt x="1575125" y="3217689"/>
                      <a:pt x="1157848" y="3311654"/>
                      <a:pt x="830794" y="3127483"/>
                    </a:cubicBezTo>
                    <a:cubicBezTo>
                      <a:pt x="571406" y="2980898"/>
                      <a:pt x="436073" y="2699004"/>
                      <a:pt x="466147" y="2420869"/>
                    </a:cubicBezTo>
                    <a:cubicBezTo>
                      <a:pt x="477425" y="2319387"/>
                      <a:pt x="424795" y="2225422"/>
                      <a:pt x="338332" y="2176560"/>
                    </a:cubicBezTo>
                    <a:cubicBezTo>
                      <a:pt x="338332" y="2176560"/>
                      <a:pt x="338332" y="2176560"/>
                      <a:pt x="278185" y="2138975"/>
                    </a:cubicBezTo>
                    <a:cubicBezTo>
                      <a:pt x="101500" y="2037493"/>
                      <a:pt x="0" y="1857080"/>
                      <a:pt x="0" y="1657875"/>
                    </a:cubicBezTo>
                    <a:lnTo>
                      <a:pt x="3735" y="1594391"/>
                    </a:lnTo>
                    <a:lnTo>
                      <a:pt x="3175" y="1594346"/>
                    </a:lnTo>
                    <a:cubicBezTo>
                      <a:pt x="21967" y="1417516"/>
                      <a:pt x="127202" y="1259497"/>
                      <a:pt x="285055" y="1169201"/>
                    </a:cubicBezTo>
                    <a:cubicBezTo>
                      <a:pt x="375256" y="1116528"/>
                      <a:pt x="424115" y="1018707"/>
                      <a:pt x="409082" y="913362"/>
                    </a:cubicBezTo>
                    <a:cubicBezTo>
                      <a:pt x="363981" y="589800"/>
                      <a:pt x="525592" y="251189"/>
                      <a:pt x="837538" y="89409"/>
                    </a:cubicBezTo>
                    <a:cubicBezTo>
                      <a:pt x="932438" y="40498"/>
                      <a:pt x="1032975" y="12281"/>
                      <a:pt x="1133805" y="3228"/>
                    </a:cubicBezTo>
                    <a:close/>
                  </a:path>
                </a:pathLst>
              </a:custGeom>
              <a:solidFill>
                <a:schemeClr val="accent2"/>
              </a:solidFill>
              <a:ln>
                <a:noFill/>
              </a:ln>
            </p:spPr>
            <p:txBody>
              <a:bodyPr/>
              <a:lstStyle/>
              <a:p>
                <a:pPr fontAlgn="auto">
                  <a:spcBef>
                    <a:spcPts val="0"/>
                  </a:spcBef>
                  <a:spcAft>
                    <a:spcPts val="0"/>
                  </a:spcAft>
                  <a:defRPr/>
                </a:pPr>
                <a:endParaRPr lang="en-US" sz="2400">
                  <a:solidFill>
                    <a:srgbClr val="00152A"/>
                  </a:solidFill>
                  <a:latin typeface="+mn-lt"/>
                  <a:ea typeface="+mn-ea"/>
                </a:endParaRPr>
              </a:p>
            </p:txBody>
          </p:sp>
          <p:sp>
            <p:nvSpPr>
              <p:cNvPr id="21" name="Freeform 102"/>
              <p:cNvSpPr>
                <a:spLocks noChangeArrowheads="1"/>
              </p:cNvSpPr>
              <p:nvPr/>
            </p:nvSpPr>
            <p:spPr bwMode="auto">
              <a:xfrm>
                <a:off x="4989693" y="4317519"/>
                <a:ext cx="466594" cy="417042"/>
              </a:xfrm>
              <a:custGeom>
                <a:avLst/>
                <a:gdLst>
                  <a:gd name="T0" fmla="*/ 74955 w 498"/>
                  <a:gd name="T1" fmla="*/ 141513 h 445"/>
                  <a:gd name="T2" fmla="*/ 74955 w 498"/>
                  <a:gd name="T3" fmla="*/ 141513 h 445"/>
                  <a:gd name="T4" fmla="*/ 133045 w 498"/>
                  <a:gd name="T5" fmla="*/ 158382 h 445"/>
                  <a:gd name="T6" fmla="*/ 141477 w 498"/>
                  <a:gd name="T7" fmla="*/ 158382 h 445"/>
                  <a:gd name="T8" fmla="*/ 182702 w 498"/>
                  <a:gd name="T9" fmla="*/ 125581 h 445"/>
                  <a:gd name="T10" fmla="*/ 182702 w 498"/>
                  <a:gd name="T11" fmla="*/ 117147 h 445"/>
                  <a:gd name="T12" fmla="*/ 166775 w 498"/>
                  <a:gd name="T13" fmla="*/ 100278 h 445"/>
                  <a:gd name="T14" fmla="*/ 257657 w 498"/>
                  <a:gd name="T15" fmla="*/ 9372 h 445"/>
                  <a:gd name="T16" fmla="*/ 182702 w 498"/>
                  <a:gd name="T17" fmla="*/ 0 h 445"/>
                  <a:gd name="T18" fmla="*/ 100252 w 498"/>
                  <a:gd name="T19" fmla="*/ 50607 h 445"/>
                  <a:gd name="T20" fmla="*/ 67459 w 498"/>
                  <a:gd name="T21" fmla="*/ 75911 h 445"/>
                  <a:gd name="T22" fmla="*/ 49658 w 498"/>
                  <a:gd name="T23" fmla="*/ 108712 h 445"/>
                  <a:gd name="T24" fmla="*/ 16865 w 498"/>
                  <a:gd name="T25" fmla="*/ 117147 h 445"/>
                  <a:gd name="T26" fmla="*/ 0 w 498"/>
                  <a:gd name="T27" fmla="*/ 134016 h 445"/>
                  <a:gd name="T28" fmla="*/ 0 w 498"/>
                  <a:gd name="T29" fmla="*/ 141513 h 445"/>
                  <a:gd name="T30" fmla="*/ 33730 w 498"/>
                  <a:gd name="T31" fmla="*/ 175251 h 445"/>
                  <a:gd name="T32" fmla="*/ 49658 w 498"/>
                  <a:gd name="T33" fmla="*/ 183686 h 445"/>
                  <a:gd name="T34" fmla="*/ 67459 w 498"/>
                  <a:gd name="T35" fmla="*/ 166817 h 445"/>
                  <a:gd name="T36" fmla="*/ 74955 w 498"/>
                  <a:gd name="T37" fmla="*/ 141513 h 445"/>
                  <a:gd name="T38" fmla="*/ 208000 w 498"/>
                  <a:gd name="T39" fmla="*/ 149948 h 445"/>
                  <a:gd name="T40" fmla="*/ 208000 w 498"/>
                  <a:gd name="T41" fmla="*/ 149948 h 445"/>
                  <a:gd name="T42" fmla="*/ 199567 w 498"/>
                  <a:gd name="T43" fmla="*/ 149948 h 445"/>
                  <a:gd name="T44" fmla="*/ 166775 w 498"/>
                  <a:gd name="T45" fmla="*/ 175251 h 445"/>
                  <a:gd name="T46" fmla="*/ 158342 w 498"/>
                  <a:gd name="T47" fmla="*/ 191183 h 445"/>
                  <a:gd name="T48" fmla="*/ 356973 w 498"/>
                  <a:gd name="T49" fmla="*/ 407670 h 445"/>
                  <a:gd name="T50" fmla="*/ 373837 w 498"/>
                  <a:gd name="T51" fmla="*/ 407670 h 445"/>
                  <a:gd name="T52" fmla="*/ 399135 w 498"/>
                  <a:gd name="T53" fmla="*/ 390801 h 445"/>
                  <a:gd name="T54" fmla="*/ 399135 w 498"/>
                  <a:gd name="T55" fmla="*/ 374869 h 445"/>
                  <a:gd name="T56" fmla="*/ 208000 w 498"/>
                  <a:gd name="T57" fmla="*/ 149948 h 445"/>
                  <a:gd name="T58" fmla="*/ 465657 w 498"/>
                  <a:gd name="T59" fmla="*/ 59042 h 445"/>
                  <a:gd name="T60" fmla="*/ 465657 w 498"/>
                  <a:gd name="T61" fmla="*/ 59042 h 445"/>
                  <a:gd name="T62" fmla="*/ 448792 w 498"/>
                  <a:gd name="T63" fmla="*/ 50607 h 445"/>
                  <a:gd name="T64" fmla="*/ 431927 w 498"/>
                  <a:gd name="T65" fmla="*/ 83408 h 445"/>
                  <a:gd name="T66" fmla="*/ 382270 w 498"/>
                  <a:gd name="T67" fmla="*/ 100278 h 445"/>
                  <a:gd name="T68" fmla="*/ 373837 w 498"/>
                  <a:gd name="T69" fmla="*/ 59042 h 445"/>
                  <a:gd name="T70" fmla="*/ 390702 w 498"/>
                  <a:gd name="T71" fmla="*/ 17806 h 445"/>
                  <a:gd name="T72" fmla="*/ 382270 w 498"/>
                  <a:gd name="T73" fmla="*/ 9372 h 445"/>
                  <a:gd name="T74" fmla="*/ 315747 w 498"/>
                  <a:gd name="T75" fmla="*/ 67476 h 445"/>
                  <a:gd name="T76" fmla="*/ 298883 w 498"/>
                  <a:gd name="T77" fmla="*/ 141513 h 445"/>
                  <a:gd name="T78" fmla="*/ 266090 w 498"/>
                  <a:gd name="T79" fmla="*/ 175251 h 445"/>
                  <a:gd name="T80" fmla="*/ 298883 w 498"/>
                  <a:gd name="T81" fmla="*/ 216487 h 445"/>
                  <a:gd name="T82" fmla="*/ 341045 w 498"/>
                  <a:gd name="T83" fmla="*/ 175251 h 445"/>
                  <a:gd name="T84" fmla="*/ 382270 w 498"/>
                  <a:gd name="T85" fmla="*/ 166817 h 445"/>
                  <a:gd name="T86" fmla="*/ 457225 w 498"/>
                  <a:gd name="T87" fmla="*/ 134016 h 445"/>
                  <a:gd name="T88" fmla="*/ 465657 w 498"/>
                  <a:gd name="T89" fmla="*/ 59042 h 445"/>
                  <a:gd name="T90" fmla="*/ 67459 w 498"/>
                  <a:gd name="T91" fmla="*/ 374869 h 445"/>
                  <a:gd name="T92" fmla="*/ 67459 w 498"/>
                  <a:gd name="T93" fmla="*/ 374869 h 445"/>
                  <a:gd name="T94" fmla="*/ 67459 w 498"/>
                  <a:gd name="T95" fmla="*/ 390801 h 445"/>
                  <a:gd name="T96" fmla="*/ 83387 w 498"/>
                  <a:gd name="T97" fmla="*/ 416105 h 445"/>
                  <a:gd name="T98" fmla="*/ 100252 w 498"/>
                  <a:gd name="T99" fmla="*/ 407670 h 445"/>
                  <a:gd name="T100" fmla="*/ 216432 w 498"/>
                  <a:gd name="T101" fmla="*/ 299895 h 445"/>
                  <a:gd name="T102" fmla="*/ 182702 w 498"/>
                  <a:gd name="T103" fmla="*/ 257723 h 445"/>
                  <a:gd name="T104" fmla="*/ 67459 w 498"/>
                  <a:gd name="T105" fmla="*/ 37486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128016" name="Group 3"/>
            <p:cNvGrpSpPr/>
            <p:nvPr/>
          </p:nvGrpSpPr>
          <p:grpSpPr bwMode="auto">
            <a:xfrm>
              <a:off x="4547383" y="1635126"/>
              <a:ext cx="3221498" cy="2015667"/>
              <a:chOff x="4547383" y="1635126"/>
              <a:chExt cx="3221498" cy="2015667"/>
            </a:xfrm>
          </p:grpSpPr>
          <p:sp>
            <p:nvSpPr>
              <p:cNvPr id="19" name="Freeform 18"/>
              <p:cNvSpPr/>
              <p:nvPr/>
            </p:nvSpPr>
            <p:spPr bwMode="auto">
              <a:xfrm>
                <a:off x="4546600" y="1635126"/>
                <a:ext cx="3222625" cy="2016125"/>
              </a:xfrm>
              <a:custGeom>
                <a:avLst/>
                <a:gdLst>
                  <a:gd name="connsiteX0" fmla="*/ 1566268 w 3221498"/>
                  <a:gd name="connsiteY0" fmla="*/ 0 h 2015667"/>
                  <a:gd name="connsiteX1" fmla="*/ 1626405 w 3221498"/>
                  <a:gd name="connsiteY1" fmla="*/ 3759 h 2015667"/>
                  <a:gd name="connsiteX2" fmla="*/ 1626320 w 3221498"/>
                  <a:gd name="connsiteY2" fmla="*/ 4815 h 2015667"/>
                  <a:gd name="connsiteX3" fmla="*/ 1691487 w 3221498"/>
                  <a:gd name="connsiteY3" fmla="*/ 15796 h 2015667"/>
                  <a:gd name="connsiteX4" fmla="*/ 2054779 w 3221498"/>
                  <a:gd name="connsiteY4" fmla="*/ 286642 h 2015667"/>
                  <a:gd name="connsiteX5" fmla="*/ 2306773 w 3221498"/>
                  <a:gd name="connsiteY5" fmla="*/ 410669 h 2015667"/>
                  <a:gd name="connsiteX6" fmla="*/ 3130454 w 3221498"/>
                  <a:gd name="connsiteY6" fmla="*/ 839126 h 2015667"/>
                  <a:gd name="connsiteX7" fmla="*/ 2822044 w 3221498"/>
                  <a:gd name="connsiteY7" fmla="*/ 1906510 h 2015667"/>
                  <a:gd name="connsiteX8" fmla="*/ 1716280 w 3221498"/>
                  <a:gd name="connsiteY8" fmla="*/ 1605838 h 2015667"/>
                  <a:gd name="connsiteX9" fmla="*/ 1787741 w 3221498"/>
                  <a:gd name="connsiteY9" fmla="*/ 707583 h 2015667"/>
                  <a:gd name="connsiteX10" fmla="*/ 1806546 w 3221498"/>
                  <a:gd name="connsiteY10" fmla="*/ 421945 h 2015667"/>
                  <a:gd name="connsiteX11" fmla="*/ 1806546 w 3221498"/>
                  <a:gd name="connsiteY11" fmla="*/ 418186 h 2015667"/>
                  <a:gd name="connsiteX12" fmla="*/ 1603447 w 3221498"/>
                  <a:gd name="connsiteY12" fmla="*/ 282884 h 2015667"/>
                  <a:gd name="connsiteX13" fmla="*/ 1603526 w 3221498"/>
                  <a:gd name="connsiteY13" fmla="*/ 281903 h 2015667"/>
                  <a:gd name="connsiteX14" fmla="*/ 1573785 w 3221498"/>
                  <a:gd name="connsiteY14" fmla="*/ 278184 h 2015667"/>
                  <a:gd name="connsiteX15" fmla="*/ 1321959 w 3221498"/>
                  <a:gd name="connsiteY15" fmla="*/ 424795 h 2015667"/>
                  <a:gd name="connsiteX16" fmla="*/ 1291890 w 3221498"/>
                  <a:gd name="connsiteY16" fmla="*/ 477425 h 2015667"/>
                  <a:gd name="connsiteX17" fmla="*/ 1306925 w 3221498"/>
                  <a:gd name="connsiteY17" fmla="*/ 755609 h 2015667"/>
                  <a:gd name="connsiteX18" fmla="*/ 1344511 w 3221498"/>
                  <a:gd name="connsiteY18" fmla="*/ 1571366 h 2015667"/>
                  <a:gd name="connsiteX19" fmla="*/ 314657 w 3221498"/>
                  <a:gd name="connsiteY19" fmla="*/ 1789402 h 2015667"/>
                  <a:gd name="connsiteX20" fmla="*/ 92901 w 3221498"/>
                  <a:gd name="connsiteY20" fmla="*/ 834553 h 2015667"/>
                  <a:gd name="connsiteX21" fmla="*/ 803274 w 3221498"/>
                  <a:gd name="connsiteY21" fmla="*/ 469906 h 2015667"/>
                  <a:gd name="connsiteX22" fmla="*/ 1047582 w 3221498"/>
                  <a:gd name="connsiteY22" fmla="*/ 342092 h 2015667"/>
                  <a:gd name="connsiteX23" fmla="*/ 1085168 w 3221498"/>
                  <a:gd name="connsiteY23" fmla="*/ 278184 h 2015667"/>
                  <a:gd name="connsiteX24" fmla="*/ 1566268 w 3221498"/>
                  <a:gd name="connsiteY24" fmla="*/ 0 h 201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1498" h="2015667">
                    <a:moveTo>
                      <a:pt x="1566268" y="0"/>
                    </a:moveTo>
                    <a:cubicBezTo>
                      <a:pt x="1585061" y="0"/>
                      <a:pt x="1607612" y="0"/>
                      <a:pt x="1626405" y="3759"/>
                    </a:cubicBezTo>
                    <a:lnTo>
                      <a:pt x="1626320" y="4815"/>
                    </a:lnTo>
                    <a:lnTo>
                      <a:pt x="1691487" y="15796"/>
                    </a:lnTo>
                    <a:cubicBezTo>
                      <a:pt x="1842100" y="50686"/>
                      <a:pt x="1975796" y="148522"/>
                      <a:pt x="2054779" y="286642"/>
                    </a:cubicBezTo>
                    <a:cubicBezTo>
                      <a:pt x="2103673" y="376844"/>
                      <a:pt x="2205223" y="425703"/>
                      <a:pt x="2306773" y="410669"/>
                    </a:cubicBezTo>
                    <a:cubicBezTo>
                      <a:pt x="2633988" y="369327"/>
                      <a:pt x="2968726" y="527180"/>
                      <a:pt x="3130454" y="839126"/>
                    </a:cubicBezTo>
                    <a:cubicBezTo>
                      <a:pt x="3329792" y="1218724"/>
                      <a:pt x="3190631" y="1688523"/>
                      <a:pt x="2822044" y="1906510"/>
                    </a:cubicBezTo>
                    <a:cubicBezTo>
                      <a:pt x="2434650" y="2132013"/>
                      <a:pt x="1934424" y="1996711"/>
                      <a:pt x="1716280" y="1605838"/>
                    </a:cubicBezTo>
                    <a:cubicBezTo>
                      <a:pt x="1547030" y="1308925"/>
                      <a:pt x="1588402" y="955636"/>
                      <a:pt x="1787741" y="707583"/>
                    </a:cubicBezTo>
                    <a:cubicBezTo>
                      <a:pt x="1851679" y="624898"/>
                      <a:pt x="1859202" y="512146"/>
                      <a:pt x="1806546" y="421945"/>
                    </a:cubicBezTo>
                    <a:cubicBezTo>
                      <a:pt x="1806546" y="421945"/>
                      <a:pt x="1806546" y="421945"/>
                      <a:pt x="1806546" y="418186"/>
                    </a:cubicBezTo>
                    <a:cubicBezTo>
                      <a:pt x="1761413" y="343018"/>
                      <a:pt x="1689952" y="294159"/>
                      <a:pt x="1603447" y="282884"/>
                    </a:cubicBezTo>
                    <a:lnTo>
                      <a:pt x="1603526" y="281903"/>
                    </a:lnTo>
                    <a:lnTo>
                      <a:pt x="1573785" y="278184"/>
                    </a:lnTo>
                    <a:cubicBezTo>
                      <a:pt x="1468544" y="278184"/>
                      <a:pt x="1374579" y="334573"/>
                      <a:pt x="1321959" y="424795"/>
                    </a:cubicBezTo>
                    <a:cubicBezTo>
                      <a:pt x="1321959" y="424795"/>
                      <a:pt x="1321959" y="424795"/>
                      <a:pt x="1291890" y="477425"/>
                    </a:cubicBezTo>
                    <a:cubicBezTo>
                      <a:pt x="1243029" y="563887"/>
                      <a:pt x="1246787" y="672905"/>
                      <a:pt x="1306925" y="755609"/>
                    </a:cubicBezTo>
                    <a:cubicBezTo>
                      <a:pt x="1479820" y="984923"/>
                      <a:pt x="1506130" y="1308218"/>
                      <a:pt x="1344511" y="1571366"/>
                    </a:cubicBezTo>
                    <a:cubicBezTo>
                      <a:pt x="1126513" y="1920976"/>
                      <a:pt x="660448" y="2022475"/>
                      <a:pt x="314657" y="1789402"/>
                    </a:cubicBezTo>
                    <a:cubicBezTo>
                      <a:pt x="6453" y="1578884"/>
                      <a:pt x="-91270" y="1157848"/>
                      <a:pt x="92901" y="834553"/>
                    </a:cubicBezTo>
                    <a:cubicBezTo>
                      <a:pt x="243244" y="571406"/>
                      <a:pt x="525138" y="439832"/>
                      <a:pt x="803274" y="469906"/>
                    </a:cubicBezTo>
                    <a:cubicBezTo>
                      <a:pt x="900997" y="477425"/>
                      <a:pt x="998721" y="428554"/>
                      <a:pt x="1047582" y="342092"/>
                    </a:cubicBezTo>
                    <a:cubicBezTo>
                      <a:pt x="1047582" y="342092"/>
                      <a:pt x="1047582" y="342092"/>
                      <a:pt x="1085168" y="278184"/>
                    </a:cubicBezTo>
                    <a:cubicBezTo>
                      <a:pt x="1186650" y="105259"/>
                      <a:pt x="1363304" y="0"/>
                      <a:pt x="1566268" y="0"/>
                    </a:cubicBezTo>
                    <a:close/>
                  </a:path>
                </a:pathLst>
              </a:custGeom>
              <a:solidFill>
                <a:schemeClr val="accent1"/>
              </a:solidFill>
              <a:ln>
                <a:noFill/>
              </a:ln>
            </p:spPr>
            <p:txBody>
              <a:bodyPr/>
              <a:lstStyle/>
              <a:p>
                <a:pPr fontAlgn="auto">
                  <a:spcBef>
                    <a:spcPts val="0"/>
                  </a:spcBef>
                  <a:spcAft>
                    <a:spcPts val="0"/>
                  </a:spcAft>
                  <a:defRPr/>
                </a:pPr>
                <a:endParaRPr lang="en-US" sz="2400">
                  <a:solidFill>
                    <a:srgbClr val="00152A"/>
                  </a:solidFill>
                  <a:latin typeface="+mn-lt"/>
                  <a:ea typeface="+mn-ea"/>
                </a:endParaRPr>
              </a:p>
            </p:txBody>
          </p:sp>
          <p:sp>
            <p:nvSpPr>
              <p:cNvPr id="28" name="Freeform 154"/>
              <p:cNvSpPr>
                <a:spLocks noChangeArrowheads="1"/>
              </p:cNvSpPr>
              <p:nvPr/>
            </p:nvSpPr>
            <p:spPr bwMode="auto">
              <a:xfrm>
                <a:off x="5125209" y="2561429"/>
                <a:ext cx="358788" cy="487239"/>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128017" name="Group 4"/>
            <p:cNvGrpSpPr/>
            <p:nvPr/>
          </p:nvGrpSpPr>
          <p:grpSpPr bwMode="auto">
            <a:xfrm>
              <a:off x="6140540" y="2116131"/>
              <a:ext cx="2014448" cy="3221268"/>
              <a:chOff x="6140540" y="2116131"/>
              <a:chExt cx="2014448" cy="3221268"/>
            </a:xfrm>
          </p:grpSpPr>
          <p:sp>
            <p:nvSpPr>
              <p:cNvPr id="18" name="Freeform 17"/>
              <p:cNvSpPr/>
              <p:nvPr/>
            </p:nvSpPr>
            <p:spPr bwMode="auto">
              <a:xfrm>
                <a:off x="6140450" y="2116139"/>
                <a:ext cx="2014538" cy="3221036"/>
              </a:xfrm>
              <a:custGeom>
                <a:avLst/>
                <a:gdLst>
                  <a:gd name="connsiteX0" fmla="*/ 793317 w 2014448"/>
                  <a:gd name="connsiteY0" fmla="*/ 748 h 3221268"/>
                  <a:gd name="connsiteX1" fmla="*/ 1183655 w 2014448"/>
                  <a:gd name="connsiteY1" fmla="*/ 93859 h 3221268"/>
                  <a:gd name="connsiteX2" fmla="*/ 1548302 w 2014448"/>
                  <a:gd name="connsiteY2" fmla="*/ 801127 h 3221268"/>
                  <a:gd name="connsiteX3" fmla="*/ 1676116 w 2014448"/>
                  <a:gd name="connsiteY3" fmla="*/ 1045661 h 3221268"/>
                  <a:gd name="connsiteX4" fmla="*/ 1736264 w 2014448"/>
                  <a:gd name="connsiteY4" fmla="*/ 1083282 h 3221268"/>
                  <a:gd name="connsiteX5" fmla="*/ 2014448 w 2014448"/>
                  <a:gd name="connsiteY5" fmla="*/ 1564826 h 3221268"/>
                  <a:gd name="connsiteX6" fmla="*/ 2010718 w 2014448"/>
                  <a:gd name="connsiteY6" fmla="*/ 1628300 h 3221268"/>
                  <a:gd name="connsiteX7" fmla="*/ 2011272 w 2014448"/>
                  <a:gd name="connsiteY7" fmla="*/ 1628345 h 3221268"/>
                  <a:gd name="connsiteX8" fmla="*/ 1729182 w 2014448"/>
                  <a:gd name="connsiteY8" fmla="*/ 2053110 h 3221268"/>
                  <a:gd name="connsiteX9" fmla="*/ 1605063 w 2014448"/>
                  <a:gd name="connsiteY9" fmla="*/ 2308721 h 3221268"/>
                  <a:gd name="connsiteX10" fmla="*/ 1176287 w 2014448"/>
                  <a:gd name="connsiteY10" fmla="*/ 3131939 h 3221268"/>
                  <a:gd name="connsiteX11" fmla="*/ 111868 w 2014448"/>
                  <a:gd name="connsiteY11" fmla="*/ 2823702 h 3221268"/>
                  <a:gd name="connsiteX12" fmla="*/ 409003 w 2014448"/>
                  <a:gd name="connsiteY12" fmla="*/ 1714801 h 3221268"/>
                  <a:gd name="connsiteX13" fmla="*/ 1311690 w 2014448"/>
                  <a:gd name="connsiteY13" fmla="*/ 1786222 h 3221268"/>
                  <a:gd name="connsiteX14" fmla="*/ 1597541 w 2014448"/>
                  <a:gd name="connsiteY14" fmla="*/ 1808776 h 3221268"/>
                  <a:gd name="connsiteX15" fmla="*/ 1597541 w 2014448"/>
                  <a:gd name="connsiteY15" fmla="*/ 1805017 h 3221268"/>
                  <a:gd name="connsiteX16" fmla="*/ 1717605 w 2014448"/>
                  <a:gd name="connsiteY16" fmla="*/ 1665993 h 3221268"/>
                  <a:gd name="connsiteX17" fmla="*/ 1732831 w 2014448"/>
                  <a:gd name="connsiteY17" fmla="*/ 1606235 h 3221268"/>
                  <a:gd name="connsiteX18" fmla="*/ 1732505 w 2014448"/>
                  <a:gd name="connsiteY18" fmla="*/ 1606209 h 3221268"/>
                  <a:gd name="connsiteX19" fmla="*/ 1736264 w 2014448"/>
                  <a:gd name="connsiteY19" fmla="*/ 1572350 h 3221268"/>
                  <a:gd name="connsiteX20" fmla="*/ 1593412 w 2014448"/>
                  <a:gd name="connsiteY20" fmla="*/ 1324054 h 3221268"/>
                  <a:gd name="connsiteX21" fmla="*/ 1537024 w 2014448"/>
                  <a:gd name="connsiteY21" fmla="*/ 1290195 h 3221268"/>
                  <a:gd name="connsiteX22" fmla="*/ 1262599 w 2014448"/>
                  <a:gd name="connsiteY22" fmla="*/ 1305244 h 3221268"/>
                  <a:gd name="connsiteX23" fmla="*/ 443083 w 2014448"/>
                  <a:gd name="connsiteY23" fmla="*/ 1342864 h 3221268"/>
                  <a:gd name="connsiteX24" fmla="*/ 228806 w 2014448"/>
                  <a:gd name="connsiteY24" fmla="*/ 315821 h 3221268"/>
                  <a:gd name="connsiteX25" fmla="*/ 793317 w 2014448"/>
                  <a:gd name="connsiteY25" fmla="*/ 748 h 32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448" h="3221268">
                    <a:moveTo>
                      <a:pt x="793317" y="748"/>
                    </a:moveTo>
                    <a:cubicBezTo>
                      <a:pt x="925676" y="-5248"/>
                      <a:pt x="1061009" y="24731"/>
                      <a:pt x="1183655" y="93859"/>
                    </a:cubicBezTo>
                    <a:cubicBezTo>
                      <a:pt x="1443043" y="240580"/>
                      <a:pt x="1578376" y="522734"/>
                      <a:pt x="1548302" y="801127"/>
                    </a:cubicBezTo>
                    <a:cubicBezTo>
                      <a:pt x="1537024" y="902703"/>
                      <a:pt x="1589653" y="996755"/>
                      <a:pt x="1676116" y="1045661"/>
                    </a:cubicBezTo>
                    <a:cubicBezTo>
                      <a:pt x="1676116" y="1045661"/>
                      <a:pt x="1676116" y="1045661"/>
                      <a:pt x="1736264" y="1083282"/>
                    </a:cubicBezTo>
                    <a:cubicBezTo>
                      <a:pt x="1912949" y="1184858"/>
                      <a:pt x="2014448" y="1365437"/>
                      <a:pt x="2014448" y="1564826"/>
                    </a:cubicBezTo>
                    <a:lnTo>
                      <a:pt x="2010718" y="1628300"/>
                    </a:lnTo>
                    <a:lnTo>
                      <a:pt x="2011272" y="1628345"/>
                    </a:lnTo>
                    <a:cubicBezTo>
                      <a:pt x="1992466" y="1805017"/>
                      <a:pt x="1887153" y="1962895"/>
                      <a:pt x="1729182" y="2053110"/>
                    </a:cubicBezTo>
                    <a:cubicBezTo>
                      <a:pt x="1642675" y="2105736"/>
                      <a:pt x="1590018" y="2203470"/>
                      <a:pt x="1605063" y="2308721"/>
                    </a:cubicBezTo>
                    <a:cubicBezTo>
                      <a:pt x="1650197" y="2631994"/>
                      <a:pt x="1488466" y="2970303"/>
                      <a:pt x="1176287" y="3131939"/>
                    </a:cubicBezTo>
                    <a:cubicBezTo>
                      <a:pt x="796406" y="3327406"/>
                      <a:pt x="326256" y="3192083"/>
                      <a:pt x="111868" y="2823702"/>
                    </a:cubicBezTo>
                    <a:cubicBezTo>
                      <a:pt x="-117565" y="2432768"/>
                      <a:pt x="17838" y="1936582"/>
                      <a:pt x="409003" y="1714801"/>
                    </a:cubicBezTo>
                    <a:cubicBezTo>
                      <a:pt x="706137" y="1549406"/>
                      <a:pt x="1063451" y="1586996"/>
                      <a:pt x="1311690" y="1786222"/>
                    </a:cubicBezTo>
                    <a:cubicBezTo>
                      <a:pt x="1390675" y="1853884"/>
                      <a:pt x="1507272" y="1861402"/>
                      <a:pt x="1597541" y="1808776"/>
                    </a:cubicBezTo>
                    <a:cubicBezTo>
                      <a:pt x="1597541" y="1808776"/>
                      <a:pt x="1597541" y="1808776"/>
                      <a:pt x="1597541" y="1805017"/>
                    </a:cubicBezTo>
                    <a:cubicBezTo>
                      <a:pt x="1653959" y="1774006"/>
                      <a:pt x="1695567" y="1723964"/>
                      <a:pt x="1717605" y="1665993"/>
                    </a:cubicBezTo>
                    <a:lnTo>
                      <a:pt x="1732831" y="1606235"/>
                    </a:lnTo>
                    <a:lnTo>
                      <a:pt x="1732505" y="1606209"/>
                    </a:lnTo>
                    <a:cubicBezTo>
                      <a:pt x="1736264" y="1594923"/>
                      <a:pt x="1736264" y="1583636"/>
                      <a:pt x="1736264" y="1572350"/>
                    </a:cubicBezTo>
                    <a:cubicBezTo>
                      <a:pt x="1740023" y="1470775"/>
                      <a:pt x="1679875" y="1372961"/>
                      <a:pt x="1593412" y="1324054"/>
                    </a:cubicBezTo>
                    <a:cubicBezTo>
                      <a:pt x="1593412" y="1324054"/>
                      <a:pt x="1593412" y="1324054"/>
                      <a:pt x="1537024" y="1290195"/>
                    </a:cubicBezTo>
                    <a:cubicBezTo>
                      <a:pt x="1450561" y="1241289"/>
                      <a:pt x="1341543" y="1245051"/>
                      <a:pt x="1262599" y="1305244"/>
                    </a:cubicBezTo>
                    <a:cubicBezTo>
                      <a:pt x="1029525" y="1478299"/>
                      <a:pt x="706230" y="1504633"/>
                      <a:pt x="443083" y="1342864"/>
                    </a:cubicBezTo>
                    <a:cubicBezTo>
                      <a:pt x="93473" y="1124665"/>
                      <a:pt x="-8027" y="658169"/>
                      <a:pt x="228806" y="315821"/>
                    </a:cubicBezTo>
                    <a:cubicBezTo>
                      <a:pt x="360380" y="120664"/>
                      <a:pt x="572718" y="10741"/>
                      <a:pt x="793317" y="748"/>
                    </a:cubicBezTo>
                    <a:close/>
                  </a:path>
                </a:pathLst>
              </a:custGeom>
              <a:solidFill>
                <a:schemeClr val="accent4"/>
              </a:solidFill>
              <a:ln>
                <a:noFill/>
              </a:ln>
            </p:spPr>
            <p:txBody>
              <a:bodyPr/>
              <a:lstStyle/>
              <a:p>
                <a:pPr fontAlgn="auto">
                  <a:spcBef>
                    <a:spcPts val="0"/>
                  </a:spcBef>
                  <a:spcAft>
                    <a:spcPts val="0"/>
                  </a:spcAft>
                  <a:defRPr/>
                </a:pPr>
                <a:endParaRPr lang="en-US" sz="2400">
                  <a:solidFill>
                    <a:srgbClr val="00152A"/>
                  </a:solidFill>
                  <a:latin typeface="+mn-lt"/>
                  <a:ea typeface="+mn-ea"/>
                </a:endParaRPr>
              </a:p>
            </p:txBody>
          </p:sp>
          <p:sp>
            <p:nvSpPr>
              <p:cNvPr id="29" name="Freeform 28"/>
              <p:cNvSpPr>
                <a:spLocks noChangeArrowheads="1"/>
              </p:cNvSpPr>
              <p:nvPr/>
            </p:nvSpPr>
            <p:spPr bwMode="auto">
              <a:xfrm>
                <a:off x="6780814" y="2565712"/>
                <a:ext cx="569368" cy="478671"/>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128018" name="Group 5"/>
            <p:cNvGrpSpPr/>
            <p:nvPr/>
          </p:nvGrpSpPr>
          <p:grpSpPr bwMode="auto">
            <a:xfrm>
              <a:off x="6046788" y="3698875"/>
              <a:ext cx="1717675" cy="2024063"/>
              <a:chOff x="6046788" y="3698875"/>
              <a:chExt cx="1717675" cy="2024063"/>
            </a:xfrm>
          </p:grpSpPr>
          <p:sp>
            <p:nvSpPr>
              <p:cNvPr id="128019" name="Freeform 13"/>
              <p:cNvSpPr/>
              <p:nvPr/>
            </p:nvSpPr>
            <p:spPr bwMode="auto">
              <a:xfrm>
                <a:off x="6046788" y="3698875"/>
                <a:ext cx="1717675" cy="2024063"/>
              </a:xfrm>
              <a:custGeom>
                <a:avLst/>
                <a:gdLst>
                  <a:gd name="T0" fmla="*/ 281894 w 457"/>
                  <a:gd name="T1" fmla="*/ 451464 h 538"/>
                  <a:gd name="T2" fmla="*/ 319480 w 457"/>
                  <a:gd name="T3" fmla="*/ 1267861 h 538"/>
                  <a:gd name="T4" fmla="*/ 334514 w 457"/>
                  <a:gd name="T5" fmla="*/ 1546264 h 538"/>
                  <a:gd name="T6" fmla="*/ 304446 w 457"/>
                  <a:gd name="T7" fmla="*/ 1598935 h 538"/>
                  <a:gd name="T8" fmla="*/ 56379 w 457"/>
                  <a:gd name="T9" fmla="*/ 1745660 h 538"/>
                  <a:gd name="T10" fmla="*/ 22552 w 457"/>
                  <a:gd name="T11" fmla="*/ 1741898 h 538"/>
                  <a:gd name="T12" fmla="*/ 0 w 457"/>
                  <a:gd name="T13" fmla="*/ 2020301 h 538"/>
                  <a:gd name="T14" fmla="*/ 60137 w 457"/>
                  <a:gd name="T15" fmla="*/ 2024063 h 538"/>
                  <a:gd name="T16" fmla="*/ 541237 w 457"/>
                  <a:gd name="T17" fmla="*/ 1745660 h 538"/>
                  <a:gd name="T18" fmla="*/ 578823 w 457"/>
                  <a:gd name="T19" fmla="*/ 1681703 h 538"/>
                  <a:gd name="T20" fmla="*/ 823131 w 457"/>
                  <a:gd name="T21" fmla="*/ 1553788 h 538"/>
                  <a:gd name="T22" fmla="*/ 1533504 w 457"/>
                  <a:gd name="T23" fmla="*/ 1188855 h 538"/>
                  <a:gd name="T24" fmla="*/ 1311747 w 457"/>
                  <a:gd name="T25" fmla="*/ 233256 h 538"/>
                  <a:gd name="T26" fmla="*/ 281894 w 457"/>
                  <a:gd name="T27" fmla="*/ 451464 h 5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7" h="538">
                    <a:moveTo>
                      <a:pt x="75" y="120"/>
                    </a:moveTo>
                    <a:cubicBezTo>
                      <a:pt x="33" y="190"/>
                      <a:pt x="39" y="276"/>
                      <a:pt x="85" y="337"/>
                    </a:cubicBezTo>
                    <a:cubicBezTo>
                      <a:pt x="101" y="359"/>
                      <a:pt x="102" y="388"/>
                      <a:pt x="89" y="411"/>
                    </a:cubicBezTo>
                    <a:cubicBezTo>
                      <a:pt x="81" y="425"/>
                      <a:pt x="81" y="425"/>
                      <a:pt x="81" y="425"/>
                    </a:cubicBezTo>
                    <a:cubicBezTo>
                      <a:pt x="67" y="449"/>
                      <a:pt x="42" y="464"/>
                      <a:pt x="15" y="464"/>
                    </a:cubicBezTo>
                    <a:cubicBezTo>
                      <a:pt x="12" y="464"/>
                      <a:pt x="9" y="463"/>
                      <a:pt x="6" y="463"/>
                    </a:cubicBezTo>
                    <a:cubicBezTo>
                      <a:pt x="0" y="537"/>
                      <a:pt x="0" y="537"/>
                      <a:pt x="0" y="537"/>
                    </a:cubicBezTo>
                    <a:cubicBezTo>
                      <a:pt x="5" y="538"/>
                      <a:pt x="11" y="538"/>
                      <a:pt x="16" y="538"/>
                    </a:cubicBezTo>
                    <a:cubicBezTo>
                      <a:pt x="70" y="538"/>
                      <a:pt x="118" y="510"/>
                      <a:pt x="144" y="464"/>
                    </a:cubicBezTo>
                    <a:cubicBezTo>
                      <a:pt x="154" y="447"/>
                      <a:pt x="154" y="447"/>
                      <a:pt x="154" y="447"/>
                    </a:cubicBezTo>
                    <a:cubicBezTo>
                      <a:pt x="167" y="424"/>
                      <a:pt x="193" y="411"/>
                      <a:pt x="219" y="413"/>
                    </a:cubicBezTo>
                    <a:cubicBezTo>
                      <a:pt x="293" y="421"/>
                      <a:pt x="368" y="386"/>
                      <a:pt x="408" y="316"/>
                    </a:cubicBezTo>
                    <a:cubicBezTo>
                      <a:pt x="457" y="230"/>
                      <a:pt x="431" y="118"/>
                      <a:pt x="349" y="62"/>
                    </a:cubicBezTo>
                    <a:cubicBezTo>
                      <a:pt x="257" y="0"/>
                      <a:pt x="133" y="27"/>
                      <a:pt x="75" y="1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30" name="Freeform 100"/>
              <p:cNvSpPr>
                <a:spLocks noChangeArrowheads="1"/>
              </p:cNvSpPr>
              <p:nvPr/>
            </p:nvSpPr>
            <p:spPr bwMode="auto">
              <a:xfrm>
                <a:off x="6714942" y="4303664"/>
                <a:ext cx="635240" cy="410378"/>
              </a:xfrm>
              <a:custGeom>
                <a:avLst/>
                <a:gdLst>
                  <a:gd name="T0" fmla="*/ 485997 w 498"/>
                  <a:gd name="T1" fmla="*/ 114136 h 320"/>
                  <a:gd name="T2" fmla="*/ 485997 w 498"/>
                  <a:gd name="T3" fmla="*/ 114136 h 320"/>
                  <a:gd name="T4" fmla="*/ 452832 w 498"/>
                  <a:gd name="T5" fmla="*/ 114136 h 320"/>
                  <a:gd name="T6" fmla="*/ 294660 w 498"/>
                  <a:gd name="T7" fmla="*/ 0 h 320"/>
                  <a:gd name="T8" fmla="*/ 125007 w 498"/>
                  <a:gd name="T9" fmla="*/ 171846 h 320"/>
                  <a:gd name="T10" fmla="*/ 125007 w 498"/>
                  <a:gd name="T11" fmla="*/ 192365 h 320"/>
                  <a:gd name="T12" fmla="*/ 113527 w 498"/>
                  <a:gd name="T13" fmla="*/ 192365 h 320"/>
                  <a:gd name="T14" fmla="*/ 0 w 498"/>
                  <a:gd name="T15" fmla="*/ 307784 h 320"/>
                  <a:gd name="T16" fmla="*/ 113527 w 498"/>
                  <a:gd name="T17" fmla="*/ 409096 h 320"/>
                  <a:gd name="T18" fmla="*/ 485997 w 498"/>
                  <a:gd name="T19" fmla="*/ 409096 h 320"/>
                  <a:gd name="T20" fmla="*/ 633964 w 498"/>
                  <a:gd name="T21" fmla="*/ 261616 h 320"/>
                  <a:gd name="T22" fmla="*/ 485997 w 498"/>
                  <a:gd name="T23" fmla="*/ 114136 h 320"/>
                  <a:gd name="T24" fmla="*/ 362265 w 498"/>
                  <a:gd name="T25" fmla="*/ 250074 h 320"/>
                  <a:gd name="T26" fmla="*/ 362265 w 498"/>
                  <a:gd name="T27" fmla="*/ 250074 h 320"/>
                  <a:gd name="T28" fmla="*/ 271699 w 498"/>
                  <a:gd name="T29" fmla="*/ 352669 h 320"/>
                  <a:gd name="T30" fmla="*/ 248739 w 498"/>
                  <a:gd name="T31" fmla="*/ 352669 h 320"/>
                  <a:gd name="T32" fmla="*/ 248739 w 498"/>
                  <a:gd name="T33" fmla="*/ 341127 h 320"/>
                  <a:gd name="T34" fmla="*/ 248739 w 498"/>
                  <a:gd name="T35" fmla="*/ 329585 h 320"/>
                  <a:gd name="T36" fmla="*/ 283179 w 498"/>
                  <a:gd name="T37" fmla="*/ 261616 h 320"/>
                  <a:gd name="T38" fmla="*/ 260219 w 498"/>
                  <a:gd name="T39" fmla="*/ 250074 h 320"/>
                  <a:gd name="T40" fmla="*/ 260219 w 498"/>
                  <a:gd name="T41" fmla="*/ 250074 h 320"/>
                  <a:gd name="T42" fmla="*/ 237258 w 498"/>
                  <a:gd name="T43" fmla="*/ 228273 h 320"/>
                  <a:gd name="T44" fmla="*/ 248739 w 498"/>
                  <a:gd name="T45" fmla="*/ 205189 h 320"/>
                  <a:gd name="T46" fmla="*/ 329100 w 498"/>
                  <a:gd name="T47" fmla="*/ 114136 h 320"/>
                  <a:gd name="T48" fmla="*/ 350785 w 498"/>
                  <a:gd name="T49" fmla="*/ 102595 h 320"/>
                  <a:gd name="T50" fmla="*/ 362265 w 498"/>
                  <a:gd name="T51" fmla="*/ 114136 h 320"/>
                  <a:gd name="T52" fmla="*/ 350785 w 498"/>
                  <a:gd name="T53" fmla="*/ 135938 h 320"/>
                  <a:gd name="T54" fmla="*/ 317620 w 498"/>
                  <a:gd name="T55" fmla="*/ 205189 h 320"/>
                  <a:gd name="T56" fmla="*/ 350785 w 498"/>
                  <a:gd name="T57" fmla="*/ 216731 h 320"/>
                  <a:gd name="T58" fmla="*/ 350785 w 498"/>
                  <a:gd name="T59" fmla="*/ 216731 h 320"/>
                  <a:gd name="T60" fmla="*/ 373746 w 498"/>
                  <a:gd name="T61" fmla="*/ 239815 h 320"/>
                  <a:gd name="T62" fmla="*/ 362265 w 498"/>
                  <a:gd name="T63" fmla="*/ 250074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sp>
        <p:nvSpPr>
          <p:cNvPr id="31" name="TextBox 30"/>
          <p:cNvSpPr txBox="1">
            <a:spLocks noChangeArrowheads="1"/>
          </p:cNvSpPr>
          <p:nvPr/>
        </p:nvSpPr>
        <p:spPr bwMode="auto">
          <a:xfrm>
            <a:off x="8215390" y="2228988"/>
            <a:ext cx="2701258"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endParaRPr lang="en-US" altLang="zh-CN" sz="1200" dirty="0">
              <a:solidFill>
                <a:srgbClr val="00152A"/>
              </a:solidFill>
              <a:latin typeface="微软雅黑" panose="020B0503020204020204" pitchFamily="34" charset="-122"/>
              <a:ea typeface="微软雅黑" panose="020B0503020204020204" pitchFamily="34" charset="-122"/>
            </a:endParaRPr>
          </a:p>
          <a:p>
            <a:pPr algn="l"/>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p:txBody>
      </p:sp>
      <p:sp>
        <p:nvSpPr>
          <p:cNvPr id="32" name="TextBox 31"/>
          <p:cNvSpPr txBox="1">
            <a:spLocks noChangeArrowheads="1"/>
          </p:cNvSpPr>
          <p:nvPr/>
        </p:nvSpPr>
        <p:spPr bwMode="auto">
          <a:xfrm>
            <a:off x="1347973" y="2395686"/>
            <a:ext cx="2701258"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endParaRPr lang="en-US" altLang="zh-CN" sz="1200" dirty="0">
              <a:solidFill>
                <a:srgbClr val="00152A"/>
              </a:solidFill>
              <a:latin typeface="微软雅黑" panose="020B0503020204020204" pitchFamily="34" charset="-122"/>
              <a:ea typeface="微软雅黑" panose="020B0503020204020204" pitchFamily="34" charset="-122"/>
            </a:endParaRPr>
          </a:p>
          <a:p>
            <a:pPr algn="l"/>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p:txBody>
      </p:sp>
      <p:sp>
        <p:nvSpPr>
          <p:cNvPr id="33" name="TextBox 32"/>
          <p:cNvSpPr txBox="1">
            <a:spLocks noChangeArrowheads="1"/>
          </p:cNvSpPr>
          <p:nvPr/>
        </p:nvSpPr>
        <p:spPr bwMode="auto">
          <a:xfrm>
            <a:off x="1362257" y="4410348"/>
            <a:ext cx="2701258"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endParaRPr lang="en-US" altLang="zh-CN" sz="1200" dirty="0">
              <a:solidFill>
                <a:srgbClr val="00152A"/>
              </a:solidFill>
              <a:latin typeface="微软雅黑" panose="020B0503020204020204" pitchFamily="34" charset="-122"/>
              <a:ea typeface="微软雅黑" panose="020B0503020204020204" pitchFamily="34" charset="-122"/>
            </a:endParaRPr>
          </a:p>
          <a:p>
            <a:pPr algn="l"/>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a:t>
            </a:r>
          </a:p>
        </p:txBody>
      </p:sp>
      <p:sp>
        <p:nvSpPr>
          <p:cNvPr id="22" name="Text Placeholder 33"/>
          <p:cNvSpPr txBox="1"/>
          <p:nvPr/>
        </p:nvSpPr>
        <p:spPr bwMode="auto">
          <a:xfrm>
            <a:off x="1440026" y="2092454"/>
            <a:ext cx="2106093" cy="33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7695">
              <a:defRPr>
                <a:solidFill>
                  <a:schemeClr val="tx1"/>
                </a:solidFill>
                <a:latin typeface="Calibri" panose="020F0502020204030204" pitchFamily="34" charset="0"/>
                <a:ea typeface="MS PGothic" panose="020B0600070205080204" pitchFamily="34" charset="-128"/>
              </a:defRPr>
            </a:lvl1pPr>
            <a:lvl2pPr marL="742950" indent="-285750" defTabSz="607695">
              <a:defRPr>
                <a:solidFill>
                  <a:schemeClr val="tx1"/>
                </a:solidFill>
                <a:latin typeface="Calibri" panose="020F0502020204030204" pitchFamily="34" charset="0"/>
                <a:ea typeface="MS PGothic" panose="020B0600070205080204" pitchFamily="34" charset="-128"/>
              </a:defRPr>
            </a:lvl2pPr>
            <a:lvl3pPr marL="1143000" indent="-228600" defTabSz="607695">
              <a:defRPr>
                <a:solidFill>
                  <a:schemeClr val="tx1"/>
                </a:solidFill>
                <a:latin typeface="Calibri" panose="020F0502020204030204" pitchFamily="34" charset="0"/>
                <a:ea typeface="MS PGothic" panose="020B0600070205080204" pitchFamily="34" charset="-128"/>
              </a:defRPr>
            </a:lvl3pPr>
            <a:lvl4pPr marL="1600200" indent="-228600" defTabSz="607695">
              <a:defRPr>
                <a:solidFill>
                  <a:schemeClr val="tx1"/>
                </a:solidFill>
                <a:latin typeface="Calibri" panose="020F0502020204030204" pitchFamily="34" charset="0"/>
                <a:ea typeface="MS PGothic" panose="020B0600070205080204" pitchFamily="34" charset="-128"/>
              </a:defRPr>
            </a:lvl4pPr>
            <a:lvl5pPr marL="2057400" indent="-228600" defTabSz="607695">
              <a:defRPr>
                <a:solidFill>
                  <a:schemeClr val="tx1"/>
                </a:solidFill>
                <a:latin typeface="Calibri" panose="020F0502020204030204" pitchFamily="34" charset="0"/>
                <a:ea typeface="MS PGothic" panose="020B0600070205080204" pitchFamily="34" charset="-128"/>
              </a:defRPr>
            </a:lvl5pPr>
            <a:lvl6pPr marL="25146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algn="l" defTabSz="456565" fontAlgn="auto">
              <a:spcAft>
                <a:spcPts val="0"/>
              </a:spcAft>
              <a:buNone/>
              <a:defRPr/>
            </a:pPr>
            <a:r>
              <a:rPr lang="zh-CN" altLang="en-US" sz="2400" dirty="0">
                <a:solidFill>
                  <a:srgbClr val="00152A"/>
                </a:solidFill>
                <a:ea typeface="微软雅黑" panose="020B0503020204020204" pitchFamily="34" charset="-122"/>
              </a:rPr>
              <a:t>点击输入标题</a:t>
            </a:r>
            <a:endParaRPr lang="zh-CN" altLang="en-US" sz="2400"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sp>
        <p:nvSpPr>
          <p:cNvPr id="24" name="Text Placeholder 33"/>
          <p:cNvSpPr txBox="1"/>
          <p:nvPr/>
        </p:nvSpPr>
        <p:spPr>
          <a:xfrm>
            <a:off x="1440025" y="4145219"/>
            <a:ext cx="1563302" cy="31752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6565" fontAlgn="auto">
              <a:spcAft>
                <a:spcPts val="0"/>
              </a:spcAft>
              <a:buNone/>
              <a:defRPr/>
            </a:pPr>
            <a:r>
              <a:rPr lang="zh-CN" altLang="en-US" sz="1865" dirty="0">
                <a:solidFill>
                  <a:srgbClr val="00152A"/>
                </a:solidFill>
                <a:ea typeface="微软雅黑" panose="020B0503020204020204" pitchFamily="34" charset="-122"/>
              </a:rPr>
              <a:t>点击输入标题</a:t>
            </a:r>
            <a:endParaRPr lang="zh-CN" altLang="en-US" sz="18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sp>
        <p:nvSpPr>
          <p:cNvPr id="25" name="Text Placeholder 33"/>
          <p:cNvSpPr txBox="1"/>
          <p:nvPr/>
        </p:nvSpPr>
        <p:spPr bwMode="auto">
          <a:xfrm>
            <a:off x="8305855" y="1976561"/>
            <a:ext cx="1563302" cy="31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7695">
              <a:defRPr>
                <a:solidFill>
                  <a:schemeClr val="tx1"/>
                </a:solidFill>
                <a:latin typeface="Calibri" panose="020F0502020204030204" pitchFamily="34" charset="0"/>
                <a:ea typeface="MS PGothic" panose="020B0600070205080204" pitchFamily="34" charset="-128"/>
              </a:defRPr>
            </a:lvl1pPr>
            <a:lvl2pPr marL="742950" indent="-285750" defTabSz="607695">
              <a:defRPr>
                <a:solidFill>
                  <a:schemeClr val="tx1"/>
                </a:solidFill>
                <a:latin typeface="Calibri" panose="020F0502020204030204" pitchFamily="34" charset="0"/>
                <a:ea typeface="MS PGothic" panose="020B0600070205080204" pitchFamily="34" charset="-128"/>
              </a:defRPr>
            </a:lvl2pPr>
            <a:lvl3pPr marL="1143000" indent="-228600" defTabSz="607695">
              <a:defRPr>
                <a:solidFill>
                  <a:schemeClr val="tx1"/>
                </a:solidFill>
                <a:latin typeface="Calibri" panose="020F0502020204030204" pitchFamily="34" charset="0"/>
                <a:ea typeface="MS PGothic" panose="020B0600070205080204" pitchFamily="34" charset="-128"/>
              </a:defRPr>
            </a:lvl3pPr>
            <a:lvl4pPr marL="1600200" indent="-228600" defTabSz="607695">
              <a:defRPr>
                <a:solidFill>
                  <a:schemeClr val="tx1"/>
                </a:solidFill>
                <a:latin typeface="Calibri" panose="020F0502020204030204" pitchFamily="34" charset="0"/>
                <a:ea typeface="MS PGothic" panose="020B0600070205080204" pitchFamily="34" charset="-128"/>
              </a:defRPr>
            </a:lvl4pPr>
            <a:lvl5pPr marL="2057400" indent="-228600" defTabSz="607695">
              <a:defRPr>
                <a:solidFill>
                  <a:schemeClr val="tx1"/>
                </a:solidFill>
                <a:latin typeface="Calibri" panose="020F0502020204030204" pitchFamily="34" charset="0"/>
                <a:ea typeface="MS PGothic" panose="020B0600070205080204" pitchFamily="34" charset="-128"/>
              </a:defRPr>
            </a:lvl5pPr>
            <a:lvl6pPr marL="25146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6565" fontAlgn="auto">
              <a:spcAft>
                <a:spcPts val="0"/>
              </a:spcAft>
              <a:buNone/>
              <a:defRPr/>
            </a:pPr>
            <a:r>
              <a:rPr lang="zh-CN" altLang="en-US" sz="2400" dirty="0">
                <a:solidFill>
                  <a:srgbClr val="00152A"/>
                </a:solidFill>
                <a:ea typeface="微软雅黑" panose="020B0503020204020204" pitchFamily="34" charset="-122"/>
              </a:rPr>
              <a:t>点击输入标题</a:t>
            </a:r>
            <a:endParaRPr lang="zh-CN" altLang="en-US" sz="2400"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sp>
        <p:nvSpPr>
          <p:cNvPr id="26" name="Text Placeholder 33"/>
          <p:cNvSpPr txBox="1"/>
          <p:nvPr/>
        </p:nvSpPr>
        <p:spPr>
          <a:xfrm>
            <a:off x="8307442" y="4250001"/>
            <a:ext cx="2028325" cy="24449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6565" fontAlgn="auto">
              <a:spcAft>
                <a:spcPts val="0"/>
              </a:spcAft>
              <a:buNone/>
              <a:defRPr/>
            </a:pPr>
            <a:r>
              <a:rPr lang="zh-CN" altLang="en-US" sz="1865" dirty="0">
                <a:solidFill>
                  <a:srgbClr val="00152A"/>
                </a:solidFill>
                <a:ea typeface="微软雅黑" panose="020B0503020204020204" pitchFamily="34" charset="-122"/>
              </a:rPr>
              <a:t>点击输入标题</a:t>
            </a:r>
            <a:endParaRPr lang="zh-CN" altLang="en-US" sz="18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sp>
        <p:nvSpPr>
          <p:cNvPr id="35" name="任意多边形 34"/>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36"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37"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38" name="组合 37"/>
          <p:cNvGrpSpPr/>
          <p:nvPr/>
        </p:nvGrpSpPr>
        <p:grpSpPr>
          <a:xfrm>
            <a:off x="-162176" y="454784"/>
            <a:ext cx="989813" cy="106307"/>
            <a:chOff x="-123241" y="341172"/>
            <a:chExt cx="742543" cy="79750"/>
          </a:xfrm>
        </p:grpSpPr>
        <p:cxnSp>
          <p:nvCxnSpPr>
            <p:cNvPr id="39" name="直接连接符 38"/>
            <p:cNvCxnSpPr>
              <a:endCxn id="36"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7">
                                            <p:txEl>
                                              <p:pRg st="0" end="0"/>
                                            </p:txEl>
                                          </p:spTgt>
                                        </p:tgtEl>
                                        <p:attrNameLst>
                                          <p:attrName>style.visibility</p:attrName>
                                        </p:attrNameLst>
                                      </p:cBhvr>
                                      <p:to>
                                        <p:strVal val="visible"/>
                                      </p:to>
                                    </p:set>
                                    <p:animEffect transition="in" filter="wipe(left)">
                                      <p:cBhvr>
                                        <p:cTn id="18" dur="500"/>
                                        <p:tgtEl>
                                          <p:spTgt spid="37">
                                            <p:txEl>
                                              <p:pRg st="0" end="0"/>
                                            </p:txEl>
                                          </p:spTgt>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childTnLst>
                          </p:cTn>
                        </p:par>
                        <p:par>
                          <p:cTn id="50" fill="hold">
                            <p:stCondLst>
                              <p:cond delay="4500"/>
                            </p:stCondLst>
                            <p:childTnLst>
                              <p:par>
                                <p:cTn id="51" presetID="14" presetClass="entr" presetSubtype="1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par>
                          <p:cTn id="54" fill="hold">
                            <p:stCondLst>
                              <p:cond delay="5000"/>
                            </p:stCondLst>
                            <p:childTnLst>
                              <p:par>
                                <p:cTn id="55" presetID="14" presetClass="entr" presetSubtype="1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childTnLst>
                          </p:cTn>
                        </p:par>
                        <p:par>
                          <p:cTn id="58" fill="hold">
                            <p:stCondLst>
                              <p:cond delay="5500"/>
                            </p:stCondLst>
                            <p:childTnLst>
                              <p:par>
                                <p:cTn id="59" presetID="14" presetClass="entr" presetSubtype="1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childTnLst>
                          </p:cTn>
                        </p:par>
                        <p:par>
                          <p:cTn id="62" fill="hold">
                            <p:stCondLst>
                              <p:cond delay="6000"/>
                            </p:stCondLst>
                            <p:childTnLst>
                              <p:par>
                                <p:cTn id="63" presetID="14" presetClass="entr" presetSubtype="1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randombar(horizontal)">
                                      <p:cBhvr>
                                        <p:cTn id="65" dur="500"/>
                                        <p:tgtEl>
                                          <p:spTgt spid="26"/>
                                        </p:tgtEl>
                                      </p:cBhvr>
                                    </p:animEffect>
                                  </p:childTnLst>
                                </p:cTn>
                              </p:par>
                              <p:par>
                                <p:cTn id="66" presetID="8" presetClass="emph" presetSubtype="0" fill="hold" nodeType="withEffect">
                                  <p:stCondLst>
                                    <p:cond delay="0"/>
                                  </p:stCondLst>
                                  <p:childTnLst>
                                    <p:animRot by="21600000">
                                      <p:cBhvr>
                                        <p:cTn id="67"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P spid="33" grpId="0"/>
      <p:bldP spid="22" grpId="0"/>
      <p:bldP spid="24" grpId="0"/>
      <p:bldP spid="25" grpId="0"/>
      <p:bldP spid="26" grpId="0"/>
      <p:bldP spid="35" grpId="0" bldLvl="0" animBg="1"/>
      <p:bldP spid="36" grpId="0"/>
      <p:bldP spid="3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026173" y="1762853"/>
            <a:ext cx="930045" cy="930333"/>
            <a:chOff x="10874515" y="2395387"/>
            <a:chExt cx="930275" cy="930275"/>
          </a:xfrm>
          <a:solidFill>
            <a:schemeClr val="accent3"/>
          </a:solidFill>
        </p:grpSpPr>
        <p:sp>
          <p:nvSpPr>
            <p:cNvPr id="6" name="Freeform 245"/>
            <p:cNvSpPr/>
            <p:nvPr/>
          </p:nvSpPr>
          <p:spPr bwMode="auto">
            <a:xfrm>
              <a:off x="11209477" y="2741462"/>
              <a:ext cx="254000" cy="238125"/>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grpFill/>
            <a:ln>
              <a:noFill/>
            </a:ln>
          </p:spPr>
          <p:txBody>
            <a:bodyPr/>
            <a:lstStyle/>
            <a:p>
              <a:pPr fontAlgn="auto">
                <a:spcBef>
                  <a:spcPts val="0"/>
                </a:spcBef>
                <a:spcAft>
                  <a:spcPts val="0"/>
                </a:spcAft>
                <a:defRPr/>
              </a:pPr>
              <a:endParaRPr lang="id-ID" sz="2400" dirty="0">
                <a:solidFill>
                  <a:srgbClr val="00152A"/>
                </a:solidFill>
                <a:latin typeface="Arial" panose="020B0604020202020204" pitchFamily="34" charset="0"/>
                <a:ea typeface="+mn-ea"/>
              </a:endParaRPr>
            </a:p>
          </p:txBody>
        </p:sp>
        <p:sp>
          <p:nvSpPr>
            <p:cNvPr id="7" name="Freeform 246"/>
            <p:cNvSpPr>
              <a:spLocks noEditPoints="1"/>
            </p:cNvSpPr>
            <p:nvPr/>
          </p:nvSpPr>
          <p:spPr bwMode="auto">
            <a:xfrm>
              <a:off x="10874515" y="2395387"/>
              <a:ext cx="930275" cy="930275"/>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grpFill/>
            <a:ln>
              <a:noFill/>
            </a:ln>
          </p:spPr>
          <p:txBody>
            <a:bodyPr/>
            <a:lstStyle/>
            <a:p>
              <a:pPr fontAlgn="auto">
                <a:spcBef>
                  <a:spcPts val="0"/>
                </a:spcBef>
                <a:spcAft>
                  <a:spcPts val="0"/>
                </a:spcAft>
                <a:defRPr/>
              </a:pPr>
              <a:endParaRPr lang="id-ID" sz="2400" dirty="0">
                <a:solidFill>
                  <a:srgbClr val="00152A"/>
                </a:solidFill>
                <a:latin typeface="Arial" panose="020B0604020202020204" pitchFamily="34" charset="0"/>
                <a:ea typeface="+mn-ea"/>
              </a:endParaRPr>
            </a:p>
          </p:txBody>
        </p:sp>
      </p:grpSp>
      <p:grpSp>
        <p:nvGrpSpPr>
          <p:cNvPr id="8" name="Group 7"/>
          <p:cNvGrpSpPr/>
          <p:nvPr/>
        </p:nvGrpSpPr>
        <p:grpSpPr>
          <a:xfrm>
            <a:off x="6640870" y="1546939"/>
            <a:ext cx="2318766" cy="2319481"/>
            <a:chOff x="7488377" y="2179487"/>
            <a:chExt cx="2319338" cy="2319337"/>
          </a:xfrm>
          <a:solidFill>
            <a:schemeClr val="accent1"/>
          </a:solidFill>
        </p:grpSpPr>
        <p:sp>
          <p:nvSpPr>
            <p:cNvPr id="9" name="Freeform 240"/>
            <p:cNvSpPr>
              <a:spLocks noEditPoints="1"/>
            </p:cNvSpPr>
            <p:nvPr/>
          </p:nvSpPr>
          <p:spPr bwMode="auto">
            <a:xfrm>
              <a:off x="7488377" y="2179487"/>
              <a:ext cx="2319338" cy="2319337"/>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a:lstStyle/>
            <a:p>
              <a:pPr fontAlgn="auto">
                <a:spcBef>
                  <a:spcPts val="0"/>
                </a:spcBef>
                <a:spcAft>
                  <a:spcPts val="0"/>
                </a:spcAft>
                <a:defRPr/>
              </a:pPr>
              <a:endParaRPr lang="id-ID" sz="2400" dirty="0">
                <a:solidFill>
                  <a:srgbClr val="00152A"/>
                </a:solidFill>
                <a:latin typeface="Arial" panose="020B0604020202020204" pitchFamily="34" charset="0"/>
                <a:ea typeface="+mn-ea"/>
              </a:endParaRPr>
            </a:p>
          </p:txBody>
        </p:sp>
        <p:sp>
          <p:nvSpPr>
            <p:cNvPr id="10" name="Freeform 247"/>
            <p:cNvSpPr>
              <a:spLocks noEditPoints="1"/>
            </p:cNvSpPr>
            <p:nvPr/>
          </p:nvSpPr>
          <p:spPr bwMode="auto">
            <a:xfrm>
              <a:off x="8332927" y="3025625"/>
              <a:ext cx="630238" cy="62865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a:lstStyle/>
            <a:p>
              <a:pPr fontAlgn="auto">
                <a:spcBef>
                  <a:spcPts val="0"/>
                </a:spcBef>
                <a:spcAft>
                  <a:spcPts val="0"/>
                </a:spcAft>
                <a:defRPr/>
              </a:pPr>
              <a:endParaRPr lang="id-ID" sz="2400" dirty="0">
                <a:solidFill>
                  <a:srgbClr val="00152A"/>
                </a:solidFill>
                <a:latin typeface="Arial" panose="020B0604020202020204" pitchFamily="34" charset="0"/>
                <a:ea typeface="+mn-ea"/>
              </a:endParaRPr>
            </a:p>
          </p:txBody>
        </p:sp>
      </p:grpSp>
      <p:grpSp>
        <p:nvGrpSpPr>
          <p:cNvPr id="11" name="Group 10"/>
          <p:cNvGrpSpPr/>
          <p:nvPr/>
        </p:nvGrpSpPr>
        <p:grpSpPr>
          <a:xfrm>
            <a:off x="8520006" y="2532837"/>
            <a:ext cx="2666342" cy="2667165"/>
            <a:chOff x="9367977" y="3165325"/>
            <a:chExt cx="2667000" cy="2667000"/>
          </a:xfrm>
          <a:solidFill>
            <a:schemeClr val="accent4"/>
          </a:solidFill>
        </p:grpSpPr>
        <p:sp>
          <p:nvSpPr>
            <p:cNvPr id="12" name="Freeform 239"/>
            <p:cNvSpPr>
              <a:spLocks noEditPoints="1"/>
            </p:cNvSpPr>
            <p:nvPr/>
          </p:nvSpPr>
          <p:spPr bwMode="auto">
            <a:xfrm>
              <a:off x="9367977" y="3165325"/>
              <a:ext cx="2667000" cy="266700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a:lstStyle/>
            <a:p>
              <a:pPr fontAlgn="auto">
                <a:spcBef>
                  <a:spcPts val="0"/>
                </a:spcBef>
                <a:spcAft>
                  <a:spcPts val="0"/>
                </a:spcAft>
                <a:defRPr/>
              </a:pPr>
              <a:endParaRPr lang="id-ID" sz="2400" dirty="0">
                <a:solidFill>
                  <a:srgbClr val="00152A"/>
                </a:solidFill>
                <a:latin typeface="Arial" panose="020B0604020202020204" pitchFamily="34" charset="0"/>
                <a:ea typeface="+mn-ea"/>
              </a:endParaRPr>
            </a:p>
          </p:txBody>
        </p:sp>
        <p:sp>
          <p:nvSpPr>
            <p:cNvPr id="13" name="Freeform 248"/>
            <p:cNvSpPr>
              <a:spLocks noEditPoints="1"/>
            </p:cNvSpPr>
            <p:nvPr/>
          </p:nvSpPr>
          <p:spPr bwMode="auto">
            <a:xfrm>
              <a:off x="10353815" y="4136875"/>
              <a:ext cx="722313" cy="725487"/>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a:lstStyle/>
            <a:p>
              <a:pPr fontAlgn="auto">
                <a:spcBef>
                  <a:spcPts val="0"/>
                </a:spcBef>
                <a:spcAft>
                  <a:spcPts val="0"/>
                </a:spcAft>
                <a:defRPr/>
              </a:pPr>
              <a:endParaRPr lang="id-ID" sz="2400" dirty="0">
                <a:solidFill>
                  <a:srgbClr val="00152A"/>
                </a:solidFill>
                <a:latin typeface="Arial" panose="020B0604020202020204" pitchFamily="34" charset="0"/>
                <a:ea typeface="+mn-ea"/>
              </a:endParaRPr>
            </a:p>
          </p:txBody>
        </p:sp>
      </p:grpSp>
      <p:grpSp>
        <p:nvGrpSpPr>
          <p:cNvPr id="14" name="Group 13"/>
          <p:cNvGrpSpPr/>
          <p:nvPr/>
        </p:nvGrpSpPr>
        <p:grpSpPr>
          <a:xfrm>
            <a:off x="8570793" y="784893"/>
            <a:ext cx="1682335" cy="1682854"/>
            <a:chOff x="9418777" y="1417488"/>
            <a:chExt cx="1682750" cy="1682750"/>
          </a:xfrm>
          <a:solidFill>
            <a:schemeClr val="accent2"/>
          </a:solidFill>
        </p:grpSpPr>
        <p:sp>
          <p:nvSpPr>
            <p:cNvPr id="15" name="Freeform 241"/>
            <p:cNvSpPr>
              <a:spLocks noEditPoints="1"/>
            </p:cNvSpPr>
            <p:nvPr/>
          </p:nvSpPr>
          <p:spPr bwMode="auto">
            <a:xfrm>
              <a:off x="9418777" y="1417488"/>
              <a:ext cx="1682750" cy="1682750"/>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a:lstStyle/>
            <a:p>
              <a:pPr fontAlgn="auto">
                <a:spcBef>
                  <a:spcPts val="0"/>
                </a:spcBef>
                <a:spcAft>
                  <a:spcPts val="0"/>
                </a:spcAft>
                <a:defRPr/>
              </a:pPr>
              <a:endParaRPr lang="id-ID" sz="2400" dirty="0">
                <a:solidFill>
                  <a:srgbClr val="00152A"/>
                </a:solidFill>
                <a:latin typeface="Arial" panose="020B0604020202020204" pitchFamily="34" charset="0"/>
                <a:ea typeface="+mn-ea"/>
              </a:endParaRPr>
            </a:p>
          </p:txBody>
        </p:sp>
        <p:sp>
          <p:nvSpPr>
            <p:cNvPr id="16" name="Freeform 249"/>
            <p:cNvSpPr>
              <a:spLocks noEditPoints="1"/>
            </p:cNvSpPr>
            <p:nvPr/>
          </p:nvSpPr>
          <p:spPr bwMode="auto">
            <a:xfrm>
              <a:off x="10033140" y="2033437"/>
              <a:ext cx="457200" cy="4572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a:lstStyle/>
            <a:p>
              <a:pPr fontAlgn="auto">
                <a:spcBef>
                  <a:spcPts val="0"/>
                </a:spcBef>
                <a:spcAft>
                  <a:spcPts val="0"/>
                </a:spcAft>
                <a:defRPr/>
              </a:pPr>
              <a:endParaRPr lang="id-ID" sz="2400" dirty="0">
                <a:solidFill>
                  <a:srgbClr val="00152A"/>
                </a:solidFill>
                <a:latin typeface="Arial" panose="020B0604020202020204" pitchFamily="34" charset="0"/>
                <a:ea typeface="+mn-ea"/>
              </a:endParaRPr>
            </a:p>
          </p:txBody>
        </p:sp>
      </p:grpSp>
      <p:grpSp>
        <p:nvGrpSpPr>
          <p:cNvPr id="17" name="Group 16"/>
          <p:cNvGrpSpPr/>
          <p:nvPr/>
        </p:nvGrpSpPr>
        <p:grpSpPr>
          <a:xfrm>
            <a:off x="7418331" y="4149929"/>
            <a:ext cx="1429986" cy="1428838"/>
            <a:chOff x="8266030" y="4782316"/>
            <a:chExt cx="1430338" cy="1428750"/>
          </a:xfrm>
          <a:solidFill>
            <a:schemeClr val="accent5"/>
          </a:solidFill>
        </p:grpSpPr>
        <p:sp>
          <p:nvSpPr>
            <p:cNvPr id="18" name="Freeform 242"/>
            <p:cNvSpPr>
              <a:spLocks noEditPoints="1"/>
            </p:cNvSpPr>
            <p:nvPr/>
          </p:nvSpPr>
          <p:spPr bwMode="auto">
            <a:xfrm>
              <a:off x="8266030" y="4782316"/>
              <a:ext cx="1430338" cy="1428750"/>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grpFill/>
            <a:ln>
              <a:noFill/>
            </a:ln>
          </p:spPr>
          <p:txBody>
            <a:bodyPr/>
            <a:lstStyle/>
            <a:p>
              <a:pPr fontAlgn="auto">
                <a:spcBef>
                  <a:spcPts val="0"/>
                </a:spcBef>
                <a:spcAft>
                  <a:spcPts val="0"/>
                </a:spcAft>
                <a:defRPr/>
              </a:pPr>
              <a:endParaRPr lang="id-ID" sz="2400" dirty="0">
                <a:solidFill>
                  <a:srgbClr val="00152A"/>
                </a:solidFill>
                <a:latin typeface="Arial" panose="020B0604020202020204" pitchFamily="34" charset="0"/>
                <a:ea typeface="+mn-ea"/>
              </a:endParaRPr>
            </a:p>
          </p:txBody>
        </p:sp>
        <p:sp>
          <p:nvSpPr>
            <p:cNvPr id="19" name="Freeform 250"/>
            <p:cNvSpPr>
              <a:spLocks noEditPoints="1"/>
            </p:cNvSpPr>
            <p:nvPr/>
          </p:nvSpPr>
          <p:spPr bwMode="auto">
            <a:xfrm>
              <a:off x="8764505" y="5282379"/>
              <a:ext cx="431800" cy="433387"/>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grpFill/>
            <a:ln>
              <a:noFill/>
            </a:ln>
          </p:spPr>
          <p:txBody>
            <a:bodyPr/>
            <a:lstStyle/>
            <a:p>
              <a:pPr fontAlgn="auto">
                <a:spcBef>
                  <a:spcPts val="0"/>
                </a:spcBef>
                <a:spcAft>
                  <a:spcPts val="0"/>
                </a:spcAft>
                <a:defRPr/>
              </a:pPr>
              <a:endParaRPr lang="id-ID" sz="2400" dirty="0">
                <a:solidFill>
                  <a:srgbClr val="00152A"/>
                </a:solidFill>
                <a:latin typeface="Arial" panose="020B0604020202020204" pitchFamily="34" charset="0"/>
                <a:ea typeface="+mn-ea"/>
              </a:endParaRPr>
            </a:p>
          </p:txBody>
        </p:sp>
      </p:grpSp>
      <p:sp>
        <p:nvSpPr>
          <p:cNvPr id="54" name="Text Placeholder 32"/>
          <p:cNvSpPr txBox="1"/>
          <p:nvPr/>
        </p:nvSpPr>
        <p:spPr bwMode="auto">
          <a:xfrm>
            <a:off x="732175" y="1905628"/>
            <a:ext cx="5107314" cy="73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fontAlgn="auto">
              <a:spcAft>
                <a:spcPts val="0"/>
              </a:spcAft>
              <a:defRPr/>
            </a:pPr>
            <a:endParaRPr lang="en-US" altLang="zh-CN" sz="1200" dirty="0">
              <a:solidFill>
                <a:srgbClr val="00152A"/>
              </a:solidFill>
              <a:latin typeface="微软雅黑" panose="020B0503020204020204" pitchFamily="34" charset="-122"/>
              <a:ea typeface="微软雅黑" panose="020B0503020204020204" pitchFamily="34" charset="-122"/>
            </a:endParaRPr>
          </a:p>
          <a:p>
            <a:pPr algn="l"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a:p>
            <a:pPr algn="l" fontAlgn="auto">
              <a:spcAft>
                <a:spcPts val="0"/>
              </a:spcAft>
              <a:defRPr/>
            </a:pPr>
            <a:endParaRPr lang="zh-CN" altLang="en-US" sz="1200" dirty="0">
              <a:solidFill>
                <a:srgbClr val="00152A"/>
              </a:solidFill>
              <a:latin typeface="微软雅黑" panose="020B0503020204020204" pitchFamily="34" charset="-122"/>
              <a:ea typeface="微软雅黑" panose="020B0503020204020204" pitchFamily="34" charset="-122"/>
            </a:endParaRPr>
          </a:p>
          <a:p>
            <a:pPr algn="l"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a:p>
            <a:pPr algn="l" fontAlgn="auto">
              <a:spcAft>
                <a:spcPts val="0"/>
              </a:spcAft>
              <a:defRPr/>
            </a:pPr>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55" name="Text Placeholder 33"/>
          <p:cNvSpPr txBox="1"/>
          <p:nvPr/>
        </p:nvSpPr>
        <p:spPr>
          <a:xfrm>
            <a:off x="732175" y="1782874"/>
            <a:ext cx="5221585" cy="27465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6565" fontAlgn="auto">
              <a:spcAft>
                <a:spcPts val="0"/>
              </a:spcAft>
              <a:buNone/>
              <a:defRPr/>
            </a:pPr>
            <a:r>
              <a:rPr lang="zh-CN" altLang="en-US" sz="1600" dirty="0">
                <a:solidFill>
                  <a:srgbClr val="00152A"/>
                </a:solidFill>
                <a:ea typeface="微软雅黑" panose="020B0503020204020204" pitchFamily="34" charset="-122"/>
              </a:rPr>
              <a:t>点击输入标题</a:t>
            </a:r>
            <a:endParaRPr lang="zh-CN" altLang="en-US" sz="1600"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sp>
        <p:nvSpPr>
          <p:cNvPr id="57" name="Text Placeholder 32"/>
          <p:cNvSpPr txBox="1"/>
          <p:nvPr/>
        </p:nvSpPr>
        <p:spPr bwMode="auto">
          <a:xfrm>
            <a:off x="1440025" y="3264102"/>
            <a:ext cx="1728361" cy="5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dirty="0">
              <a:solidFill>
                <a:srgbClr val="00152A"/>
              </a:solidFill>
              <a:latin typeface="微软雅黑" panose="020B0503020204020204" pitchFamily="34" charset="-122"/>
              <a:ea typeface="微软雅黑" panose="020B0503020204020204" pitchFamily="34" charset="-122"/>
            </a:endParaRPr>
          </a:p>
          <a:p>
            <a:r>
              <a:rPr lang="zh-CN" altLang="en-US" sz="1065" dirty="0">
                <a:solidFill>
                  <a:srgbClr val="00152A"/>
                </a:solidFill>
                <a:latin typeface="微软雅黑" panose="020B0503020204020204" pitchFamily="34" charset="-122"/>
                <a:ea typeface="微软雅黑" panose="020B0503020204020204" pitchFamily="34" charset="-122"/>
              </a:rPr>
              <a:t>所有文字都可以随意更改成您的文字内容</a:t>
            </a:r>
          </a:p>
        </p:txBody>
      </p:sp>
      <p:sp>
        <p:nvSpPr>
          <p:cNvPr id="58" name="Text Placeholder 33"/>
          <p:cNvSpPr txBox="1"/>
          <p:nvPr/>
        </p:nvSpPr>
        <p:spPr bwMode="auto">
          <a:xfrm>
            <a:off x="1440025" y="3030726"/>
            <a:ext cx="1563302" cy="31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7695">
              <a:defRPr>
                <a:solidFill>
                  <a:schemeClr val="tx1"/>
                </a:solidFill>
                <a:latin typeface="Calibri" panose="020F0502020204030204" pitchFamily="34" charset="0"/>
                <a:ea typeface="MS PGothic" panose="020B0600070205080204" pitchFamily="34" charset="-128"/>
              </a:defRPr>
            </a:lvl1pPr>
            <a:lvl2pPr marL="742950" indent="-285750" defTabSz="607695">
              <a:defRPr>
                <a:solidFill>
                  <a:schemeClr val="tx1"/>
                </a:solidFill>
                <a:latin typeface="Calibri" panose="020F0502020204030204" pitchFamily="34" charset="0"/>
                <a:ea typeface="MS PGothic" panose="020B0600070205080204" pitchFamily="34" charset="-128"/>
              </a:defRPr>
            </a:lvl2pPr>
            <a:lvl3pPr marL="1143000" indent="-228600" defTabSz="607695">
              <a:defRPr>
                <a:solidFill>
                  <a:schemeClr val="tx1"/>
                </a:solidFill>
                <a:latin typeface="Calibri" panose="020F0502020204030204" pitchFamily="34" charset="0"/>
                <a:ea typeface="MS PGothic" panose="020B0600070205080204" pitchFamily="34" charset="-128"/>
              </a:defRPr>
            </a:lvl3pPr>
            <a:lvl4pPr marL="1600200" indent="-228600" defTabSz="607695">
              <a:defRPr>
                <a:solidFill>
                  <a:schemeClr val="tx1"/>
                </a:solidFill>
                <a:latin typeface="Calibri" panose="020F0502020204030204" pitchFamily="34" charset="0"/>
                <a:ea typeface="MS PGothic" panose="020B0600070205080204" pitchFamily="34" charset="-128"/>
              </a:defRPr>
            </a:lvl4pPr>
            <a:lvl5pPr marL="2057400" indent="-228600" defTabSz="607695">
              <a:defRPr>
                <a:solidFill>
                  <a:schemeClr val="tx1"/>
                </a:solidFill>
                <a:latin typeface="Calibri" panose="020F0502020204030204" pitchFamily="34" charset="0"/>
                <a:ea typeface="MS PGothic" panose="020B0600070205080204" pitchFamily="34" charset="-128"/>
              </a:defRPr>
            </a:lvl5pPr>
            <a:lvl6pPr marL="25146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6565" fontAlgn="auto">
              <a:spcAft>
                <a:spcPts val="0"/>
              </a:spcAft>
              <a:buNone/>
              <a:defRPr/>
            </a:pPr>
            <a:r>
              <a:rPr lang="zh-CN" altLang="en-US" sz="1465" dirty="0">
                <a:solidFill>
                  <a:srgbClr val="00152A"/>
                </a:solidFill>
                <a:ea typeface="微软雅黑" panose="020B0503020204020204" pitchFamily="34" charset="-122"/>
              </a:rPr>
              <a:t>点击输入标题</a:t>
            </a:r>
            <a:endParaRPr lang="zh-CN" altLang="en-US" sz="14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sp>
        <p:nvSpPr>
          <p:cNvPr id="60" name="Text Placeholder 32"/>
          <p:cNvSpPr txBox="1"/>
          <p:nvPr/>
        </p:nvSpPr>
        <p:spPr bwMode="auto">
          <a:xfrm>
            <a:off x="1440026" y="4207136"/>
            <a:ext cx="1750581" cy="5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dirty="0">
              <a:solidFill>
                <a:srgbClr val="00152A"/>
              </a:solidFill>
              <a:latin typeface="微软雅黑" panose="020B0503020204020204" pitchFamily="34" charset="-122"/>
              <a:ea typeface="微软雅黑" panose="020B0503020204020204" pitchFamily="34" charset="-122"/>
            </a:endParaRPr>
          </a:p>
          <a:p>
            <a:r>
              <a:rPr lang="zh-CN" altLang="en-US" sz="1065" dirty="0">
                <a:solidFill>
                  <a:srgbClr val="00152A"/>
                </a:solidFill>
                <a:latin typeface="微软雅黑" panose="020B0503020204020204" pitchFamily="34" charset="-122"/>
                <a:ea typeface="微软雅黑" panose="020B0503020204020204" pitchFamily="34" charset="-122"/>
              </a:rPr>
              <a:t>所有文字都可以随意更改成您的文字内容</a:t>
            </a:r>
          </a:p>
        </p:txBody>
      </p:sp>
      <p:sp>
        <p:nvSpPr>
          <p:cNvPr id="61" name="Text Placeholder 33"/>
          <p:cNvSpPr txBox="1"/>
          <p:nvPr/>
        </p:nvSpPr>
        <p:spPr>
          <a:xfrm>
            <a:off x="1440025" y="3973759"/>
            <a:ext cx="1563302" cy="319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6565" fontAlgn="auto">
              <a:spcAft>
                <a:spcPts val="0"/>
              </a:spcAft>
              <a:buNone/>
              <a:defRPr/>
            </a:pPr>
            <a:r>
              <a:rPr lang="zh-CN" altLang="en-US" sz="1465" dirty="0">
                <a:solidFill>
                  <a:srgbClr val="00152A"/>
                </a:solidFill>
                <a:ea typeface="微软雅黑" panose="020B0503020204020204" pitchFamily="34" charset="-122"/>
              </a:rPr>
              <a:t>点击输入标题</a:t>
            </a:r>
            <a:endParaRPr lang="zh-CN" altLang="en-US" sz="14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sp>
        <p:nvSpPr>
          <p:cNvPr id="63" name="Text Placeholder 32"/>
          <p:cNvSpPr txBox="1"/>
          <p:nvPr/>
        </p:nvSpPr>
        <p:spPr bwMode="auto">
          <a:xfrm>
            <a:off x="4188897" y="3264102"/>
            <a:ext cx="1764864" cy="5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dirty="0">
              <a:solidFill>
                <a:srgbClr val="00152A"/>
              </a:solidFill>
              <a:latin typeface="微软雅黑" panose="020B0503020204020204" pitchFamily="34" charset="-122"/>
              <a:ea typeface="微软雅黑" panose="020B0503020204020204" pitchFamily="34" charset="-122"/>
            </a:endParaRPr>
          </a:p>
          <a:p>
            <a:r>
              <a:rPr lang="zh-CN" altLang="en-US" sz="1065" dirty="0">
                <a:solidFill>
                  <a:srgbClr val="00152A"/>
                </a:solidFill>
                <a:latin typeface="微软雅黑" panose="020B0503020204020204" pitchFamily="34" charset="-122"/>
                <a:ea typeface="微软雅黑" panose="020B0503020204020204" pitchFamily="34" charset="-122"/>
              </a:rPr>
              <a:t>所有文字都可以随意更改成您的文字内容</a:t>
            </a:r>
          </a:p>
        </p:txBody>
      </p:sp>
      <p:sp>
        <p:nvSpPr>
          <p:cNvPr id="64" name="Text Placeholder 33"/>
          <p:cNvSpPr txBox="1"/>
          <p:nvPr/>
        </p:nvSpPr>
        <p:spPr bwMode="auto">
          <a:xfrm>
            <a:off x="4188897" y="3030726"/>
            <a:ext cx="1563302" cy="31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07695">
              <a:defRPr>
                <a:solidFill>
                  <a:schemeClr val="tx1"/>
                </a:solidFill>
                <a:latin typeface="Calibri" panose="020F0502020204030204" pitchFamily="34" charset="0"/>
                <a:ea typeface="MS PGothic" panose="020B0600070205080204" pitchFamily="34" charset="-128"/>
              </a:defRPr>
            </a:lvl1pPr>
            <a:lvl2pPr marL="742950" indent="-285750" defTabSz="607695">
              <a:defRPr>
                <a:solidFill>
                  <a:schemeClr val="tx1"/>
                </a:solidFill>
                <a:latin typeface="Calibri" panose="020F0502020204030204" pitchFamily="34" charset="0"/>
                <a:ea typeface="MS PGothic" panose="020B0600070205080204" pitchFamily="34" charset="-128"/>
              </a:defRPr>
            </a:lvl2pPr>
            <a:lvl3pPr marL="1143000" indent="-228600" defTabSz="607695">
              <a:defRPr>
                <a:solidFill>
                  <a:schemeClr val="tx1"/>
                </a:solidFill>
                <a:latin typeface="Calibri" panose="020F0502020204030204" pitchFamily="34" charset="0"/>
                <a:ea typeface="MS PGothic" panose="020B0600070205080204" pitchFamily="34" charset="-128"/>
              </a:defRPr>
            </a:lvl3pPr>
            <a:lvl4pPr marL="1600200" indent="-228600" defTabSz="607695">
              <a:defRPr>
                <a:solidFill>
                  <a:schemeClr val="tx1"/>
                </a:solidFill>
                <a:latin typeface="Calibri" panose="020F0502020204030204" pitchFamily="34" charset="0"/>
                <a:ea typeface="MS PGothic" panose="020B0600070205080204" pitchFamily="34" charset="-128"/>
              </a:defRPr>
            </a:lvl4pPr>
            <a:lvl5pPr marL="2057400" indent="-228600" defTabSz="607695">
              <a:defRPr>
                <a:solidFill>
                  <a:schemeClr val="tx1"/>
                </a:solidFill>
                <a:latin typeface="Calibri" panose="020F0502020204030204" pitchFamily="34" charset="0"/>
                <a:ea typeface="MS PGothic" panose="020B0600070205080204" pitchFamily="34" charset="-128"/>
              </a:defRPr>
            </a:lvl5pPr>
            <a:lvl6pPr marL="25146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076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defTabSz="456565" fontAlgn="auto">
              <a:spcAft>
                <a:spcPts val="0"/>
              </a:spcAft>
              <a:buNone/>
              <a:defRPr/>
            </a:pPr>
            <a:r>
              <a:rPr lang="zh-CN" altLang="en-US" sz="1465" dirty="0">
                <a:solidFill>
                  <a:srgbClr val="00152A"/>
                </a:solidFill>
                <a:ea typeface="微软雅黑" panose="020B0503020204020204" pitchFamily="34" charset="-122"/>
              </a:rPr>
              <a:t>点击输入标题</a:t>
            </a:r>
            <a:endParaRPr lang="zh-CN" altLang="en-US" sz="14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sp>
        <p:nvSpPr>
          <p:cNvPr id="66" name="Text Placeholder 32"/>
          <p:cNvSpPr txBox="1"/>
          <p:nvPr/>
        </p:nvSpPr>
        <p:spPr bwMode="auto">
          <a:xfrm>
            <a:off x="4188897" y="4207136"/>
            <a:ext cx="1764864" cy="5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dirty="0">
              <a:solidFill>
                <a:srgbClr val="00152A"/>
              </a:solidFill>
              <a:latin typeface="微软雅黑" panose="020B0503020204020204" pitchFamily="34" charset="-122"/>
              <a:ea typeface="微软雅黑" panose="020B0503020204020204" pitchFamily="34" charset="-122"/>
            </a:endParaRPr>
          </a:p>
          <a:p>
            <a:r>
              <a:rPr lang="zh-CN" altLang="en-US" sz="1065" dirty="0">
                <a:solidFill>
                  <a:srgbClr val="00152A"/>
                </a:solidFill>
                <a:latin typeface="微软雅黑" panose="020B0503020204020204" pitchFamily="34" charset="-122"/>
                <a:ea typeface="微软雅黑" panose="020B0503020204020204" pitchFamily="34" charset="-122"/>
              </a:rPr>
              <a:t>所有文字都可以随意更改成您的文字内容</a:t>
            </a:r>
          </a:p>
        </p:txBody>
      </p:sp>
      <p:sp>
        <p:nvSpPr>
          <p:cNvPr id="67" name="Text Placeholder 33"/>
          <p:cNvSpPr txBox="1"/>
          <p:nvPr/>
        </p:nvSpPr>
        <p:spPr>
          <a:xfrm>
            <a:off x="4188897" y="3973759"/>
            <a:ext cx="1563302" cy="319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6565" fontAlgn="auto">
              <a:spcAft>
                <a:spcPts val="0"/>
              </a:spcAft>
              <a:buNone/>
              <a:defRPr/>
            </a:pPr>
            <a:r>
              <a:rPr lang="zh-CN" altLang="en-US" sz="1465" dirty="0">
                <a:solidFill>
                  <a:srgbClr val="00152A"/>
                </a:solidFill>
                <a:ea typeface="微软雅黑" panose="020B0503020204020204" pitchFamily="34" charset="-122"/>
              </a:rPr>
              <a:t>点击输入标题</a:t>
            </a:r>
            <a:endParaRPr lang="zh-CN" altLang="en-US" sz="14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sp>
        <p:nvSpPr>
          <p:cNvPr id="69" name="Text Placeholder 32"/>
          <p:cNvSpPr txBox="1"/>
          <p:nvPr/>
        </p:nvSpPr>
        <p:spPr bwMode="auto">
          <a:xfrm>
            <a:off x="1440026" y="5302579"/>
            <a:ext cx="1750581" cy="56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dirty="0">
              <a:solidFill>
                <a:srgbClr val="00152A"/>
              </a:solidFill>
              <a:latin typeface="微软雅黑" panose="020B0503020204020204" pitchFamily="34" charset="-122"/>
              <a:ea typeface="微软雅黑" panose="020B0503020204020204" pitchFamily="34" charset="-122"/>
            </a:endParaRPr>
          </a:p>
          <a:p>
            <a:r>
              <a:rPr lang="zh-CN" altLang="en-US" sz="1065" dirty="0">
                <a:solidFill>
                  <a:srgbClr val="00152A"/>
                </a:solidFill>
                <a:latin typeface="微软雅黑" panose="020B0503020204020204" pitchFamily="34" charset="-122"/>
                <a:ea typeface="微软雅黑" panose="020B0503020204020204" pitchFamily="34" charset="-122"/>
              </a:rPr>
              <a:t>所有文字都可以随意更改成您的文字内容</a:t>
            </a:r>
          </a:p>
        </p:txBody>
      </p:sp>
      <p:sp>
        <p:nvSpPr>
          <p:cNvPr id="70" name="Text Placeholder 33"/>
          <p:cNvSpPr txBox="1"/>
          <p:nvPr/>
        </p:nvSpPr>
        <p:spPr>
          <a:xfrm>
            <a:off x="1440025" y="5069202"/>
            <a:ext cx="1563302" cy="319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6565" fontAlgn="auto">
              <a:spcAft>
                <a:spcPts val="0"/>
              </a:spcAft>
              <a:buNone/>
              <a:defRPr/>
            </a:pPr>
            <a:r>
              <a:rPr lang="zh-CN" altLang="en-US" sz="1465" dirty="0">
                <a:solidFill>
                  <a:srgbClr val="00152A"/>
                </a:solidFill>
                <a:ea typeface="微软雅黑" panose="020B0503020204020204" pitchFamily="34" charset="-122"/>
              </a:rPr>
              <a:t>点击输入标题</a:t>
            </a:r>
            <a:endParaRPr lang="zh-CN" altLang="en-US" sz="14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sp>
        <p:nvSpPr>
          <p:cNvPr id="72" name="Text Placeholder 32"/>
          <p:cNvSpPr txBox="1"/>
          <p:nvPr/>
        </p:nvSpPr>
        <p:spPr bwMode="auto">
          <a:xfrm>
            <a:off x="4188897" y="5302579"/>
            <a:ext cx="1764864" cy="56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zh-CN" sz="1065" dirty="0">
              <a:solidFill>
                <a:srgbClr val="00152A"/>
              </a:solidFill>
              <a:latin typeface="微软雅黑" panose="020B0503020204020204" pitchFamily="34" charset="-122"/>
              <a:ea typeface="微软雅黑" panose="020B0503020204020204" pitchFamily="34" charset="-122"/>
            </a:endParaRPr>
          </a:p>
          <a:p>
            <a:r>
              <a:rPr lang="zh-CN" altLang="en-US" sz="1065" dirty="0">
                <a:solidFill>
                  <a:srgbClr val="00152A"/>
                </a:solidFill>
                <a:latin typeface="微软雅黑" panose="020B0503020204020204" pitchFamily="34" charset="-122"/>
                <a:ea typeface="微软雅黑" panose="020B0503020204020204" pitchFamily="34" charset="-122"/>
              </a:rPr>
              <a:t>所有文字都可以随意更改成您的文字内容</a:t>
            </a:r>
          </a:p>
        </p:txBody>
      </p:sp>
      <p:sp>
        <p:nvSpPr>
          <p:cNvPr id="73" name="Text Placeholder 33"/>
          <p:cNvSpPr txBox="1"/>
          <p:nvPr/>
        </p:nvSpPr>
        <p:spPr>
          <a:xfrm>
            <a:off x="4188897" y="5069202"/>
            <a:ext cx="1563302" cy="3191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6565" fontAlgn="auto">
              <a:spcAft>
                <a:spcPts val="0"/>
              </a:spcAft>
              <a:buNone/>
              <a:defRPr/>
            </a:pPr>
            <a:r>
              <a:rPr lang="zh-CN" altLang="en-US" sz="1465" dirty="0">
                <a:solidFill>
                  <a:srgbClr val="00152A"/>
                </a:solidFill>
                <a:ea typeface="微软雅黑" panose="020B0503020204020204" pitchFamily="34" charset="-122"/>
              </a:rPr>
              <a:t>点击输入标题</a:t>
            </a:r>
            <a:endParaRPr lang="zh-CN" altLang="en-US" sz="1465"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nvGrpSpPr>
          <p:cNvPr id="20" name="Group 19"/>
          <p:cNvGrpSpPr/>
          <p:nvPr/>
        </p:nvGrpSpPr>
        <p:grpSpPr bwMode="auto">
          <a:xfrm>
            <a:off x="732175" y="3037075"/>
            <a:ext cx="550727" cy="552484"/>
            <a:chOff x="729881" y="3037332"/>
            <a:chExt cx="551992" cy="551992"/>
          </a:xfrm>
        </p:grpSpPr>
        <p:sp>
          <p:nvSpPr>
            <p:cNvPr id="56" name="Oval 55"/>
            <p:cNvSpPr>
              <a:spLocks noChangeAspect="1"/>
            </p:cNvSpPr>
            <p:nvPr/>
          </p:nvSpPr>
          <p:spPr>
            <a:xfrm>
              <a:off x="729881" y="3037332"/>
              <a:ext cx="551992"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00152A"/>
                </a:solidFill>
                <a:latin typeface="Arial" panose="020B0604020202020204" pitchFamily="34" charset="0"/>
              </a:endParaRPr>
            </a:p>
          </p:txBody>
        </p:sp>
        <p:sp>
          <p:nvSpPr>
            <p:cNvPr id="43" name="Freeform 96"/>
            <p:cNvSpPr>
              <a:spLocks noChangeArrowheads="1"/>
            </p:cNvSpPr>
            <p:nvPr/>
          </p:nvSpPr>
          <p:spPr bwMode="auto">
            <a:xfrm>
              <a:off x="863478" y="3193464"/>
              <a:ext cx="298016" cy="261093"/>
            </a:xfrm>
            <a:custGeom>
              <a:avLst/>
              <a:gdLst>
                <a:gd name="T0" fmla="*/ 265036 w 497"/>
                <a:gd name="T1" fmla="*/ 0 h 435"/>
                <a:gd name="T2" fmla="*/ 265036 w 497"/>
                <a:gd name="T3" fmla="*/ 0 h 435"/>
                <a:gd name="T4" fmla="*/ 31780 w 497"/>
                <a:gd name="T5" fmla="*/ 0 h 435"/>
                <a:gd name="T6" fmla="*/ 0 w 497"/>
                <a:gd name="T7" fmla="*/ 26409 h 435"/>
                <a:gd name="T8" fmla="*/ 0 w 497"/>
                <a:gd name="T9" fmla="*/ 191468 h 435"/>
                <a:gd name="T10" fmla="*/ 26384 w 497"/>
                <a:gd name="T11" fmla="*/ 228681 h 435"/>
                <a:gd name="T12" fmla="*/ 95941 w 497"/>
                <a:gd name="T13" fmla="*/ 239485 h 435"/>
                <a:gd name="T14" fmla="*/ 73754 w 497"/>
                <a:gd name="T15" fmla="*/ 260493 h 435"/>
                <a:gd name="T16" fmla="*/ 223062 w 497"/>
                <a:gd name="T17" fmla="*/ 260493 h 435"/>
                <a:gd name="T18" fmla="*/ 201476 w 497"/>
                <a:gd name="T19" fmla="*/ 239485 h 435"/>
                <a:gd name="T20" fmla="*/ 270433 w 497"/>
                <a:gd name="T21" fmla="*/ 228681 h 435"/>
                <a:gd name="T22" fmla="*/ 297416 w 497"/>
                <a:gd name="T23" fmla="*/ 191468 h 435"/>
                <a:gd name="T24" fmla="*/ 297416 w 497"/>
                <a:gd name="T25" fmla="*/ 26409 h 435"/>
                <a:gd name="T26" fmla="*/ 265036 w 497"/>
                <a:gd name="T27" fmla="*/ 0 h 435"/>
                <a:gd name="T28" fmla="*/ 265036 w 497"/>
                <a:gd name="T29" fmla="*/ 191468 h 435"/>
                <a:gd name="T30" fmla="*/ 265036 w 497"/>
                <a:gd name="T31" fmla="*/ 191468 h 435"/>
                <a:gd name="T32" fmla="*/ 31780 w 497"/>
                <a:gd name="T33" fmla="*/ 191468 h 435"/>
                <a:gd name="T34" fmla="*/ 31780 w 497"/>
                <a:gd name="T35" fmla="*/ 26409 h 435"/>
                <a:gd name="T36" fmla="*/ 265036 w 497"/>
                <a:gd name="T37" fmla="*/ 26409 h 435"/>
                <a:gd name="T38" fmla="*/ 265036 w 497"/>
                <a:gd name="T39" fmla="*/ 191468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21" name="Group 20"/>
          <p:cNvGrpSpPr/>
          <p:nvPr/>
        </p:nvGrpSpPr>
        <p:grpSpPr bwMode="auto">
          <a:xfrm>
            <a:off x="3490569" y="3073590"/>
            <a:ext cx="552314" cy="552484"/>
            <a:chOff x="3480075" y="3037332"/>
            <a:chExt cx="551992" cy="551992"/>
          </a:xfrm>
        </p:grpSpPr>
        <p:sp>
          <p:nvSpPr>
            <p:cNvPr id="62" name="Oval 61"/>
            <p:cNvSpPr>
              <a:spLocks noChangeAspect="1"/>
            </p:cNvSpPr>
            <p:nvPr/>
          </p:nvSpPr>
          <p:spPr>
            <a:xfrm>
              <a:off x="3480075" y="3037332"/>
              <a:ext cx="551992"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00152A"/>
                </a:solidFill>
                <a:latin typeface="Arial" panose="020B0604020202020204" pitchFamily="34" charset="0"/>
              </a:endParaRPr>
            </a:p>
          </p:txBody>
        </p:sp>
        <p:sp>
          <p:nvSpPr>
            <p:cNvPr id="44" name="Freeform 29"/>
            <p:cNvSpPr>
              <a:spLocks noChangeArrowheads="1"/>
            </p:cNvSpPr>
            <p:nvPr/>
          </p:nvSpPr>
          <p:spPr bwMode="auto">
            <a:xfrm>
              <a:off x="3623496" y="3174870"/>
              <a:ext cx="266367" cy="276915"/>
            </a:xfrm>
            <a:custGeom>
              <a:avLst/>
              <a:gdLst>
                <a:gd name="T0" fmla="*/ 148782 w 444"/>
                <a:gd name="T1" fmla="*/ 201992 h 462"/>
                <a:gd name="T2" fmla="*/ 148782 w 444"/>
                <a:gd name="T3" fmla="*/ 201992 h 462"/>
                <a:gd name="T4" fmla="*/ 191976 w 444"/>
                <a:gd name="T5" fmla="*/ 154041 h 462"/>
                <a:gd name="T6" fmla="*/ 265767 w 444"/>
                <a:gd name="T7" fmla="*/ 42556 h 462"/>
                <a:gd name="T8" fmla="*/ 255568 w 444"/>
                <a:gd name="T9" fmla="*/ 31767 h 462"/>
                <a:gd name="T10" fmla="*/ 207574 w 444"/>
                <a:gd name="T11" fmla="*/ 31767 h 462"/>
                <a:gd name="T12" fmla="*/ 133184 w 444"/>
                <a:gd name="T13" fmla="*/ 0 h 462"/>
                <a:gd name="T14" fmla="*/ 58793 w 444"/>
                <a:gd name="T15" fmla="*/ 31767 h 462"/>
                <a:gd name="T16" fmla="*/ 10799 w 444"/>
                <a:gd name="T17" fmla="*/ 31767 h 462"/>
                <a:gd name="T18" fmla="*/ 0 w 444"/>
                <a:gd name="T19" fmla="*/ 42556 h 462"/>
                <a:gd name="T20" fmla="*/ 74391 w 444"/>
                <a:gd name="T21" fmla="*/ 154041 h 462"/>
                <a:gd name="T22" fmla="*/ 116986 w 444"/>
                <a:gd name="T23" fmla="*/ 201992 h 462"/>
                <a:gd name="T24" fmla="*/ 116986 w 444"/>
                <a:gd name="T25" fmla="*/ 222971 h 462"/>
                <a:gd name="T26" fmla="*/ 64192 w 444"/>
                <a:gd name="T27" fmla="*/ 249343 h 462"/>
                <a:gd name="T28" fmla="*/ 133184 w 444"/>
                <a:gd name="T29" fmla="*/ 276316 h 462"/>
                <a:gd name="T30" fmla="*/ 196776 w 444"/>
                <a:gd name="T31" fmla="*/ 249343 h 462"/>
                <a:gd name="T32" fmla="*/ 148782 w 444"/>
                <a:gd name="T33" fmla="*/ 222971 h 462"/>
                <a:gd name="T34" fmla="*/ 148782 w 444"/>
                <a:gd name="T35" fmla="*/ 201992 h 462"/>
                <a:gd name="T36" fmla="*/ 191976 w 444"/>
                <a:gd name="T37" fmla="*/ 127069 h 462"/>
                <a:gd name="T38" fmla="*/ 191976 w 444"/>
                <a:gd name="T39" fmla="*/ 127069 h 462"/>
                <a:gd name="T40" fmla="*/ 207574 w 444"/>
                <a:gd name="T41" fmla="*/ 53345 h 462"/>
                <a:gd name="T42" fmla="*/ 244770 w 444"/>
                <a:gd name="T43" fmla="*/ 53345 h 462"/>
                <a:gd name="T44" fmla="*/ 191976 w 444"/>
                <a:gd name="T45" fmla="*/ 127069 h 462"/>
                <a:gd name="T46" fmla="*/ 133184 w 444"/>
                <a:gd name="T47" fmla="*/ 21578 h 462"/>
                <a:gd name="T48" fmla="*/ 133184 w 444"/>
                <a:gd name="T49" fmla="*/ 21578 h 462"/>
                <a:gd name="T50" fmla="*/ 191976 w 444"/>
                <a:gd name="T51" fmla="*/ 42556 h 462"/>
                <a:gd name="T52" fmla="*/ 133184 w 444"/>
                <a:gd name="T53" fmla="*/ 68929 h 462"/>
                <a:gd name="T54" fmla="*/ 74391 w 444"/>
                <a:gd name="T55" fmla="*/ 42556 h 462"/>
                <a:gd name="T56" fmla="*/ 133184 w 444"/>
                <a:gd name="T57" fmla="*/ 21578 h 462"/>
                <a:gd name="T58" fmla="*/ 21597 w 444"/>
                <a:gd name="T59" fmla="*/ 53345 h 462"/>
                <a:gd name="T60" fmla="*/ 21597 w 444"/>
                <a:gd name="T61" fmla="*/ 53345 h 462"/>
                <a:gd name="T62" fmla="*/ 58793 w 444"/>
                <a:gd name="T63" fmla="*/ 53345 h 462"/>
                <a:gd name="T64" fmla="*/ 74391 w 444"/>
                <a:gd name="T65" fmla="*/ 127069 h 462"/>
                <a:gd name="T66" fmla="*/ 21597 w 444"/>
                <a:gd name="T67" fmla="*/ 53345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24" name="Group 23"/>
          <p:cNvGrpSpPr/>
          <p:nvPr/>
        </p:nvGrpSpPr>
        <p:grpSpPr bwMode="auto">
          <a:xfrm>
            <a:off x="732175" y="3980109"/>
            <a:ext cx="550727" cy="552484"/>
            <a:chOff x="729881" y="3980449"/>
            <a:chExt cx="551992" cy="551992"/>
          </a:xfrm>
        </p:grpSpPr>
        <p:sp>
          <p:nvSpPr>
            <p:cNvPr id="59" name="Oval 58"/>
            <p:cNvSpPr>
              <a:spLocks noChangeAspect="1"/>
            </p:cNvSpPr>
            <p:nvPr/>
          </p:nvSpPr>
          <p:spPr>
            <a:xfrm>
              <a:off x="729881" y="3980449"/>
              <a:ext cx="551992"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00152A"/>
                </a:solidFill>
                <a:latin typeface="Arial" panose="020B0604020202020204" pitchFamily="34" charset="0"/>
              </a:endParaRPr>
            </a:p>
          </p:txBody>
        </p:sp>
        <p:sp>
          <p:nvSpPr>
            <p:cNvPr id="45" name="Freeform 166"/>
            <p:cNvSpPr>
              <a:spLocks noChangeArrowheads="1"/>
            </p:cNvSpPr>
            <p:nvPr/>
          </p:nvSpPr>
          <p:spPr bwMode="auto">
            <a:xfrm>
              <a:off x="876178" y="4109234"/>
              <a:ext cx="232083" cy="266367"/>
            </a:xfrm>
            <a:custGeom>
              <a:avLst/>
              <a:gdLst>
                <a:gd name="T0" fmla="*/ 220776 w 390"/>
                <a:gd name="T1" fmla="*/ 0 h 445"/>
                <a:gd name="T2" fmla="*/ 220776 w 390"/>
                <a:gd name="T3" fmla="*/ 0 h 445"/>
                <a:gd name="T4" fmla="*/ 184476 w 390"/>
                <a:gd name="T5" fmla="*/ 0 h 445"/>
                <a:gd name="T6" fmla="*/ 173765 w 390"/>
                <a:gd name="T7" fmla="*/ 16760 h 445"/>
                <a:gd name="T8" fmla="*/ 173765 w 390"/>
                <a:gd name="T9" fmla="*/ 265768 h 445"/>
                <a:gd name="T10" fmla="*/ 231488 w 390"/>
                <a:gd name="T11" fmla="*/ 265768 h 445"/>
                <a:gd name="T12" fmla="*/ 231488 w 390"/>
                <a:gd name="T13" fmla="*/ 16760 h 445"/>
                <a:gd name="T14" fmla="*/ 220776 w 390"/>
                <a:gd name="T15" fmla="*/ 0 h 445"/>
                <a:gd name="T16" fmla="*/ 131514 w 390"/>
                <a:gd name="T17" fmla="*/ 90385 h 445"/>
                <a:gd name="T18" fmla="*/ 131514 w 390"/>
                <a:gd name="T19" fmla="*/ 90385 h 445"/>
                <a:gd name="T20" fmla="*/ 99974 w 390"/>
                <a:gd name="T21" fmla="*/ 90385 h 445"/>
                <a:gd name="T22" fmla="*/ 83907 w 390"/>
                <a:gd name="T23" fmla="*/ 106547 h 445"/>
                <a:gd name="T24" fmla="*/ 83907 w 390"/>
                <a:gd name="T25" fmla="*/ 265768 h 445"/>
                <a:gd name="T26" fmla="*/ 147581 w 390"/>
                <a:gd name="T27" fmla="*/ 265768 h 445"/>
                <a:gd name="T28" fmla="*/ 147581 w 390"/>
                <a:gd name="T29" fmla="*/ 106547 h 445"/>
                <a:gd name="T30" fmla="*/ 131514 w 390"/>
                <a:gd name="T31" fmla="*/ 90385 h 445"/>
                <a:gd name="T32" fmla="*/ 41656 w 390"/>
                <a:gd name="T33" fmla="*/ 180770 h 445"/>
                <a:gd name="T34" fmla="*/ 41656 w 390"/>
                <a:gd name="T35" fmla="*/ 180770 h 445"/>
                <a:gd name="T36" fmla="*/ 10116 w 390"/>
                <a:gd name="T37" fmla="*/ 180770 h 445"/>
                <a:gd name="T38" fmla="*/ 0 w 390"/>
                <a:gd name="T39" fmla="*/ 190946 h 445"/>
                <a:gd name="T40" fmla="*/ 0 w 390"/>
                <a:gd name="T41" fmla="*/ 265768 h 445"/>
                <a:gd name="T42" fmla="*/ 57723 w 390"/>
                <a:gd name="T43" fmla="*/ 265768 h 445"/>
                <a:gd name="T44" fmla="*/ 57723 w 390"/>
                <a:gd name="T45" fmla="*/ 190946 h 445"/>
                <a:gd name="T46" fmla="*/ 41656 w 390"/>
                <a:gd name="T47" fmla="*/ 180770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25" name="Group 24"/>
          <p:cNvGrpSpPr/>
          <p:nvPr/>
        </p:nvGrpSpPr>
        <p:grpSpPr bwMode="auto">
          <a:xfrm>
            <a:off x="3481046" y="3980109"/>
            <a:ext cx="552314" cy="552484"/>
            <a:chOff x="3480075" y="3980449"/>
            <a:chExt cx="551992" cy="551992"/>
          </a:xfrm>
        </p:grpSpPr>
        <p:sp>
          <p:nvSpPr>
            <p:cNvPr id="65" name="Oval 64"/>
            <p:cNvSpPr>
              <a:spLocks noChangeAspect="1"/>
            </p:cNvSpPr>
            <p:nvPr/>
          </p:nvSpPr>
          <p:spPr>
            <a:xfrm>
              <a:off x="3480075" y="3980449"/>
              <a:ext cx="551992"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00152A"/>
                </a:solidFill>
                <a:latin typeface="Arial" panose="020B0604020202020204" pitchFamily="34" charset="0"/>
              </a:endParaRPr>
            </a:p>
          </p:txBody>
        </p:sp>
        <p:sp>
          <p:nvSpPr>
            <p:cNvPr id="46" name="Freeform 36"/>
            <p:cNvSpPr>
              <a:spLocks noChangeArrowheads="1"/>
            </p:cNvSpPr>
            <p:nvPr/>
          </p:nvSpPr>
          <p:spPr bwMode="auto">
            <a:xfrm>
              <a:off x="3627670" y="4125899"/>
              <a:ext cx="287467" cy="261092"/>
            </a:xfrm>
            <a:custGeom>
              <a:avLst/>
              <a:gdLst>
                <a:gd name="T0" fmla="*/ 143135 w 480"/>
                <a:gd name="T1" fmla="*/ 196418 h 436"/>
                <a:gd name="T2" fmla="*/ 143135 w 480"/>
                <a:gd name="T3" fmla="*/ 196418 h 436"/>
                <a:gd name="T4" fmla="*/ 111393 w 480"/>
                <a:gd name="T5" fmla="*/ 228755 h 436"/>
                <a:gd name="T6" fmla="*/ 143135 w 480"/>
                <a:gd name="T7" fmla="*/ 260493 h 436"/>
                <a:gd name="T8" fmla="*/ 174876 w 480"/>
                <a:gd name="T9" fmla="*/ 228755 h 436"/>
                <a:gd name="T10" fmla="*/ 143135 w 480"/>
                <a:gd name="T11" fmla="*/ 196418 h 436"/>
                <a:gd name="T12" fmla="*/ 79652 w 480"/>
                <a:gd name="T13" fmla="*/ 164680 h 436"/>
                <a:gd name="T14" fmla="*/ 79652 w 480"/>
                <a:gd name="T15" fmla="*/ 164680 h 436"/>
                <a:gd name="T16" fmla="*/ 100613 w 480"/>
                <a:gd name="T17" fmla="*/ 186238 h 436"/>
                <a:gd name="T18" fmla="*/ 185656 w 480"/>
                <a:gd name="T19" fmla="*/ 186238 h 436"/>
                <a:gd name="T20" fmla="*/ 206617 w 480"/>
                <a:gd name="T21" fmla="*/ 164680 h 436"/>
                <a:gd name="T22" fmla="*/ 79652 w 480"/>
                <a:gd name="T23" fmla="*/ 164680 h 436"/>
                <a:gd name="T24" fmla="*/ 37131 w 480"/>
                <a:gd name="T25" fmla="*/ 122162 h 436"/>
                <a:gd name="T26" fmla="*/ 37131 w 480"/>
                <a:gd name="T27" fmla="*/ 122162 h 436"/>
                <a:gd name="T28" fmla="*/ 58691 w 480"/>
                <a:gd name="T29" fmla="*/ 143720 h 436"/>
                <a:gd name="T30" fmla="*/ 228177 w 480"/>
                <a:gd name="T31" fmla="*/ 143720 h 436"/>
                <a:gd name="T32" fmla="*/ 249737 w 480"/>
                <a:gd name="T33" fmla="*/ 122162 h 436"/>
                <a:gd name="T34" fmla="*/ 37131 w 480"/>
                <a:gd name="T35" fmla="*/ 122162 h 436"/>
                <a:gd name="T36" fmla="*/ 0 w 480"/>
                <a:gd name="T37" fmla="*/ 80244 h 436"/>
                <a:gd name="T38" fmla="*/ 0 w 480"/>
                <a:gd name="T39" fmla="*/ 80244 h 436"/>
                <a:gd name="T40" fmla="*/ 15571 w 480"/>
                <a:gd name="T41" fmla="*/ 101203 h 436"/>
                <a:gd name="T42" fmla="*/ 265308 w 480"/>
                <a:gd name="T43" fmla="*/ 101203 h 436"/>
                <a:gd name="T44" fmla="*/ 286868 w 480"/>
                <a:gd name="T45" fmla="*/ 80244 h 436"/>
                <a:gd name="T46" fmla="*/ 0 w 480"/>
                <a:gd name="T47" fmla="*/ 80244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26" name="Group 25"/>
          <p:cNvGrpSpPr/>
          <p:nvPr/>
        </p:nvGrpSpPr>
        <p:grpSpPr bwMode="auto">
          <a:xfrm>
            <a:off x="732175" y="5077140"/>
            <a:ext cx="550727" cy="550897"/>
            <a:chOff x="729881" y="5076304"/>
            <a:chExt cx="551992" cy="551992"/>
          </a:xfrm>
        </p:grpSpPr>
        <p:sp>
          <p:nvSpPr>
            <p:cNvPr id="68" name="Oval 67"/>
            <p:cNvSpPr>
              <a:spLocks noChangeAspect="1"/>
            </p:cNvSpPr>
            <p:nvPr/>
          </p:nvSpPr>
          <p:spPr>
            <a:xfrm>
              <a:off x="729881" y="5076304"/>
              <a:ext cx="551992"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00152A"/>
                </a:solidFill>
                <a:latin typeface="Arial" panose="020B0604020202020204" pitchFamily="34" charset="0"/>
              </a:endParaRPr>
            </a:p>
          </p:txBody>
        </p:sp>
        <p:sp>
          <p:nvSpPr>
            <p:cNvPr id="47" name="Freeform 154"/>
            <p:cNvSpPr>
              <a:spLocks noChangeArrowheads="1"/>
            </p:cNvSpPr>
            <p:nvPr/>
          </p:nvSpPr>
          <p:spPr bwMode="auto">
            <a:xfrm>
              <a:off x="897145" y="5211710"/>
              <a:ext cx="213623" cy="290103"/>
            </a:xfrm>
            <a:custGeom>
              <a:avLst/>
              <a:gdLst>
                <a:gd name="T0" fmla="*/ 208207 w 355"/>
                <a:gd name="T1" fmla="*/ 78632 h 487"/>
                <a:gd name="T2" fmla="*/ 208207 w 355"/>
                <a:gd name="T3" fmla="*/ 78632 h 487"/>
                <a:gd name="T4" fmla="*/ 69804 w 355"/>
                <a:gd name="T5" fmla="*/ 10127 h 487"/>
                <a:gd name="T6" fmla="*/ 5416 w 355"/>
                <a:gd name="T7" fmla="*/ 31572 h 487"/>
                <a:gd name="T8" fmla="*/ 0 w 355"/>
                <a:gd name="T9" fmla="*/ 47060 h 487"/>
                <a:gd name="T10" fmla="*/ 5416 w 355"/>
                <a:gd name="T11" fmla="*/ 205514 h 487"/>
                <a:gd name="T12" fmla="*/ 10832 w 355"/>
                <a:gd name="T13" fmla="*/ 216237 h 487"/>
                <a:gd name="T14" fmla="*/ 133590 w 355"/>
                <a:gd name="T15" fmla="*/ 289507 h 487"/>
                <a:gd name="T16" fmla="*/ 139005 w 355"/>
                <a:gd name="T17" fmla="*/ 289507 h 487"/>
                <a:gd name="T18" fmla="*/ 144421 w 355"/>
                <a:gd name="T19" fmla="*/ 289507 h 487"/>
                <a:gd name="T20" fmla="*/ 149235 w 355"/>
                <a:gd name="T21" fmla="*/ 284742 h 487"/>
                <a:gd name="T22" fmla="*/ 149235 w 355"/>
                <a:gd name="T23" fmla="*/ 120926 h 487"/>
                <a:gd name="T24" fmla="*/ 144421 w 355"/>
                <a:gd name="T25" fmla="*/ 110203 h 487"/>
                <a:gd name="T26" fmla="*/ 26477 w 355"/>
                <a:gd name="T27" fmla="*/ 41699 h 487"/>
                <a:gd name="T28" fmla="*/ 42725 w 355"/>
                <a:gd name="T29" fmla="*/ 31572 h 487"/>
                <a:gd name="T30" fmla="*/ 64388 w 355"/>
                <a:gd name="T31" fmla="*/ 26211 h 487"/>
                <a:gd name="T32" fmla="*/ 181128 w 355"/>
                <a:gd name="T33" fmla="*/ 89354 h 487"/>
                <a:gd name="T34" fmla="*/ 186544 w 355"/>
                <a:gd name="T35" fmla="*/ 94715 h 487"/>
                <a:gd name="T36" fmla="*/ 186544 w 355"/>
                <a:gd name="T37" fmla="*/ 253170 h 487"/>
                <a:gd name="T38" fmla="*/ 197376 w 355"/>
                <a:gd name="T39" fmla="*/ 263297 h 487"/>
                <a:gd name="T40" fmla="*/ 213021 w 355"/>
                <a:gd name="T41" fmla="*/ 253170 h 487"/>
                <a:gd name="T42" fmla="*/ 213021 w 355"/>
                <a:gd name="T43" fmla="*/ 83993 h 487"/>
                <a:gd name="T44" fmla="*/ 208207 w 355"/>
                <a:gd name="T45" fmla="*/ 7863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grpSp>
        <p:nvGrpSpPr>
          <p:cNvPr id="27" name="Group 26"/>
          <p:cNvGrpSpPr/>
          <p:nvPr/>
        </p:nvGrpSpPr>
        <p:grpSpPr bwMode="auto">
          <a:xfrm>
            <a:off x="3481046" y="5077140"/>
            <a:ext cx="552314" cy="550897"/>
            <a:chOff x="3480075" y="5076304"/>
            <a:chExt cx="551992" cy="551992"/>
          </a:xfrm>
        </p:grpSpPr>
        <p:sp>
          <p:nvSpPr>
            <p:cNvPr id="71" name="Oval 70"/>
            <p:cNvSpPr>
              <a:spLocks noChangeAspect="1"/>
            </p:cNvSpPr>
            <p:nvPr/>
          </p:nvSpPr>
          <p:spPr>
            <a:xfrm>
              <a:off x="3480075" y="5076304"/>
              <a:ext cx="551992"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zh-CN" altLang="zh-CN" sz="2400">
                <a:solidFill>
                  <a:srgbClr val="00152A"/>
                </a:solidFill>
                <a:latin typeface="Arial" panose="020B0604020202020204" pitchFamily="34" charset="0"/>
              </a:endParaRPr>
            </a:p>
          </p:txBody>
        </p:sp>
        <p:sp>
          <p:nvSpPr>
            <p:cNvPr id="48" name="Freeform 123"/>
            <p:cNvSpPr>
              <a:spLocks noChangeArrowheads="1"/>
            </p:cNvSpPr>
            <p:nvPr/>
          </p:nvSpPr>
          <p:spPr bwMode="auto">
            <a:xfrm>
              <a:off x="3619012" y="5225081"/>
              <a:ext cx="271641" cy="276915"/>
            </a:xfrm>
            <a:custGeom>
              <a:avLst/>
              <a:gdLst>
                <a:gd name="T0" fmla="*/ 165268 w 452"/>
                <a:gd name="T1" fmla="*/ 180414 h 462"/>
                <a:gd name="T2" fmla="*/ 165268 w 452"/>
                <a:gd name="T3" fmla="*/ 180414 h 462"/>
                <a:gd name="T4" fmla="*/ 260823 w 452"/>
                <a:gd name="T5" fmla="*/ 15584 h 462"/>
                <a:gd name="T6" fmla="*/ 260823 w 452"/>
                <a:gd name="T7" fmla="*/ 10789 h 462"/>
                <a:gd name="T8" fmla="*/ 255415 w 452"/>
                <a:gd name="T9" fmla="*/ 10789 h 462"/>
                <a:gd name="T10" fmla="*/ 95555 w 452"/>
                <a:gd name="T11" fmla="*/ 106690 h 462"/>
                <a:gd name="T12" fmla="*/ 5409 w 452"/>
                <a:gd name="T13" fmla="*/ 180414 h 462"/>
                <a:gd name="T14" fmla="*/ 21034 w 452"/>
                <a:gd name="T15" fmla="*/ 196598 h 462"/>
                <a:gd name="T16" fmla="*/ 52886 w 452"/>
                <a:gd name="T17" fmla="*/ 185809 h 462"/>
                <a:gd name="T18" fmla="*/ 90747 w 452"/>
                <a:gd name="T19" fmla="*/ 222971 h 462"/>
                <a:gd name="T20" fmla="*/ 79930 w 452"/>
                <a:gd name="T21" fmla="*/ 254738 h 462"/>
                <a:gd name="T22" fmla="*/ 90747 w 452"/>
                <a:gd name="T23" fmla="*/ 270921 h 462"/>
                <a:gd name="T24" fmla="*/ 165268 w 452"/>
                <a:gd name="T25" fmla="*/ 180414 h 462"/>
                <a:gd name="T26" fmla="*/ 180894 w 452"/>
                <a:gd name="T27" fmla="*/ 89907 h 462"/>
                <a:gd name="T28" fmla="*/ 180894 w 452"/>
                <a:gd name="T29" fmla="*/ 89907 h 462"/>
                <a:gd name="T30" fmla="*/ 180894 w 452"/>
                <a:gd name="T31" fmla="*/ 58140 h 462"/>
                <a:gd name="T32" fmla="*/ 212745 w 452"/>
                <a:gd name="T33" fmla="*/ 58140 h 462"/>
                <a:gd name="T34" fmla="*/ 212745 w 452"/>
                <a:gd name="T35" fmla="*/ 89907 h 462"/>
                <a:gd name="T36" fmla="*/ 180894 w 452"/>
                <a:gd name="T37" fmla="*/ 89907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2400">
                <a:solidFill>
                  <a:srgbClr val="00152A"/>
                </a:solidFill>
              </a:endParaRPr>
            </a:p>
          </p:txBody>
        </p:sp>
      </p:grpSp>
      <p:sp>
        <p:nvSpPr>
          <p:cNvPr id="51" name="任意多边形 50"/>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52"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53"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74" name="组合 73"/>
          <p:cNvGrpSpPr/>
          <p:nvPr/>
        </p:nvGrpSpPr>
        <p:grpSpPr>
          <a:xfrm>
            <a:off x="-162176" y="454784"/>
            <a:ext cx="989813" cy="106307"/>
            <a:chOff x="-123241" y="341172"/>
            <a:chExt cx="742543" cy="79750"/>
          </a:xfrm>
        </p:grpSpPr>
        <p:cxnSp>
          <p:nvCxnSpPr>
            <p:cNvPr id="75" name="直接连接符 74"/>
            <p:cNvCxnSpPr>
              <a:endCxn id="52"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right)">
                                      <p:cBhvr>
                                        <p:cTn id="7" dur="500"/>
                                        <p:tgtEl>
                                          <p:spTgt spid="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par>
                                <p:cTn id="12" presetID="22" presetClass="entr" presetSubtype="8" fill="hold" nodeType="with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wipe(left)">
                                      <p:cBhvr>
                                        <p:cTn id="14" dur="500"/>
                                        <p:tgtEl>
                                          <p:spTgt spid="7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3">
                                            <p:txEl>
                                              <p:pRg st="0" end="0"/>
                                            </p:txEl>
                                          </p:spTgt>
                                        </p:tgtEl>
                                        <p:attrNameLst>
                                          <p:attrName>style.visibility</p:attrName>
                                        </p:attrNameLst>
                                      </p:cBhvr>
                                      <p:to>
                                        <p:strVal val="visible"/>
                                      </p:to>
                                    </p:set>
                                    <p:animEffect transition="in" filter="wipe(left)">
                                      <p:cBhvr>
                                        <p:cTn id="18" dur="500"/>
                                        <p:tgtEl>
                                          <p:spTgt spid="53">
                                            <p:txEl>
                                              <p:pRg st="0" end="0"/>
                                            </p:txEl>
                                          </p:spTgt>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par>
                                <p:cTn id="44" presetID="8" presetClass="emph" presetSubtype="0" fill="hold" nodeType="withEffect">
                                  <p:stCondLst>
                                    <p:cond delay="0"/>
                                  </p:stCondLst>
                                  <p:childTnLst>
                                    <p:animRot by="21600000">
                                      <p:cBhvr>
                                        <p:cTn id="45" dur="2000" fill="hold"/>
                                        <p:tgtEl>
                                          <p:spTgt spid="8"/>
                                        </p:tgtEl>
                                        <p:attrNameLst>
                                          <p:attrName>r</p:attrName>
                                        </p:attrNameLst>
                                      </p:cBhvr>
                                    </p:animRot>
                                  </p:childTnLst>
                                </p:cTn>
                              </p:par>
                              <p:par>
                                <p:cTn id="46" presetID="8" presetClass="emph" presetSubtype="0" fill="hold" nodeType="withEffect">
                                  <p:stCondLst>
                                    <p:cond delay="0"/>
                                  </p:stCondLst>
                                  <p:childTnLst>
                                    <p:animRot by="21600000">
                                      <p:cBhvr>
                                        <p:cTn id="47" dur="2000" fill="hold"/>
                                        <p:tgtEl>
                                          <p:spTgt spid="14"/>
                                        </p:tgtEl>
                                        <p:attrNameLst>
                                          <p:attrName>r</p:attrName>
                                        </p:attrNameLst>
                                      </p:cBhvr>
                                    </p:animRot>
                                  </p:childTnLst>
                                </p:cTn>
                              </p:par>
                              <p:par>
                                <p:cTn id="48" presetID="8" presetClass="emph" presetSubtype="0" fill="hold" nodeType="withEffect">
                                  <p:stCondLst>
                                    <p:cond delay="0"/>
                                  </p:stCondLst>
                                  <p:childTnLst>
                                    <p:animRot by="21600000">
                                      <p:cBhvr>
                                        <p:cTn id="49" dur="2000" fill="hold"/>
                                        <p:tgtEl>
                                          <p:spTgt spid="5"/>
                                        </p:tgtEl>
                                        <p:attrNameLst>
                                          <p:attrName>r</p:attrName>
                                        </p:attrNameLst>
                                      </p:cBhvr>
                                    </p:animRot>
                                  </p:childTnLst>
                                </p:cTn>
                              </p:par>
                              <p:par>
                                <p:cTn id="50" presetID="8" presetClass="emph" presetSubtype="0" fill="hold" nodeType="withEffect">
                                  <p:stCondLst>
                                    <p:cond delay="0"/>
                                  </p:stCondLst>
                                  <p:childTnLst>
                                    <p:animRot by="21600000">
                                      <p:cBhvr>
                                        <p:cTn id="51" dur="2000" fill="hold"/>
                                        <p:tgtEl>
                                          <p:spTgt spid="11"/>
                                        </p:tgtEl>
                                        <p:attrNameLst>
                                          <p:attrName>r</p:attrName>
                                        </p:attrNameLst>
                                      </p:cBhvr>
                                    </p:animRot>
                                  </p:childTnLst>
                                </p:cTn>
                              </p:par>
                              <p:par>
                                <p:cTn id="52" presetID="8" presetClass="emph" presetSubtype="0" fill="hold" nodeType="withEffect">
                                  <p:stCondLst>
                                    <p:cond delay="0"/>
                                  </p:stCondLst>
                                  <p:childTnLst>
                                    <p:animRot by="21600000">
                                      <p:cBhvr>
                                        <p:cTn id="53" dur="2000" fill="hold"/>
                                        <p:tgtEl>
                                          <p:spTgt spid="17"/>
                                        </p:tgtEl>
                                        <p:attrNameLst>
                                          <p:attrName>r</p:attrName>
                                        </p:attrNameLst>
                                      </p:cBhvr>
                                    </p:animRo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500"/>
                                        <p:tgtEl>
                                          <p:spTgt spid="54"/>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left)">
                                      <p:cBhvr>
                                        <p:cTn id="61" dur="500"/>
                                        <p:tgtEl>
                                          <p:spTgt spid="55"/>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randombar(horizontal)">
                                      <p:cBhvr>
                                        <p:cTn id="68" dur="500"/>
                                        <p:tgtEl>
                                          <p:spTgt spid="5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randombar(horizontal)">
                                      <p:cBhvr>
                                        <p:cTn id="71" dur="500"/>
                                        <p:tgtEl>
                                          <p:spTgt spid="57"/>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randombar(horizontal)">
                                      <p:cBhvr>
                                        <p:cTn id="78" dur="500"/>
                                        <p:tgtEl>
                                          <p:spTgt spid="64"/>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randombar(horizontal)">
                                      <p:cBhvr>
                                        <p:cTn id="81" dur="500"/>
                                        <p:tgtEl>
                                          <p:spTgt spid="63"/>
                                        </p:tgtEl>
                                      </p:cBhvr>
                                    </p:animEffect>
                                  </p:childTnLst>
                                </p:cTn>
                              </p:par>
                            </p:childTnLst>
                          </p:cTn>
                        </p:par>
                        <p:par>
                          <p:cTn id="82" fill="hold">
                            <p:stCondLst>
                              <p:cond delay="6000"/>
                            </p:stCondLst>
                            <p:childTnLst>
                              <p:par>
                                <p:cTn id="83" presetID="22" presetClass="entr" presetSubtype="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randombar(horizontal)">
                                      <p:cBhvr>
                                        <p:cTn id="88" dur="500"/>
                                        <p:tgtEl>
                                          <p:spTgt spid="61"/>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randombar(horizontal)">
                                      <p:cBhvr>
                                        <p:cTn id="91" dur="500"/>
                                        <p:tgtEl>
                                          <p:spTgt spid="60"/>
                                        </p:tgtEl>
                                      </p:cBhvr>
                                    </p:animEffect>
                                  </p:childTnLst>
                                </p:cTn>
                              </p:par>
                            </p:childTnLst>
                          </p:cTn>
                        </p:par>
                        <p:par>
                          <p:cTn id="92" fill="hold">
                            <p:stCondLst>
                              <p:cond delay="6500"/>
                            </p:stCondLst>
                            <p:childTnLst>
                              <p:par>
                                <p:cTn id="93" presetID="22" presetClass="entr" presetSubtype="8"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left)">
                                      <p:cBhvr>
                                        <p:cTn id="95" dur="500"/>
                                        <p:tgtEl>
                                          <p:spTgt spid="25"/>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randombar(horizontal)">
                                      <p:cBhvr>
                                        <p:cTn id="98" dur="500"/>
                                        <p:tgtEl>
                                          <p:spTgt spid="67"/>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randombar(horizontal)">
                                      <p:cBhvr>
                                        <p:cTn id="101" dur="500"/>
                                        <p:tgtEl>
                                          <p:spTgt spid="66"/>
                                        </p:tgtEl>
                                      </p:cBhvr>
                                    </p:animEffect>
                                  </p:childTnLst>
                                </p:cTn>
                              </p:par>
                            </p:childTnLst>
                          </p:cTn>
                        </p:par>
                        <p:par>
                          <p:cTn id="102" fill="hold">
                            <p:stCondLst>
                              <p:cond delay="7000"/>
                            </p:stCondLst>
                            <p:childTnLst>
                              <p:par>
                                <p:cTn id="103" presetID="22" presetClass="entr" presetSubtype="8" fill="hold"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randombar(horizontal)">
                                      <p:cBhvr>
                                        <p:cTn id="108" dur="500"/>
                                        <p:tgtEl>
                                          <p:spTgt spid="70"/>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randombar(horizontal)">
                                      <p:cBhvr>
                                        <p:cTn id="111" dur="500"/>
                                        <p:tgtEl>
                                          <p:spTgt spid="69"/>
                                        </p:tgtEl>
                                      </p:cBhvr>
                                    </p:animEffect>
                                  </p:childTnLst>
                                </p:cTn>
                              </p:par>
                            </p:childTnLst>
                          </p:cTn>
                        </p:par>
                        <p:par>
                          <p:cTn id="112" fill="hold">
                            <p:stCondLst>
                              <p:cond delay="7500"/>
                            </p:stCondLst>
                            <p:childTnLst>
                              <p:par>
                                <p:cTn id="113" presetID="22" presetClass="entr" presetSubtype="8" fill="hold"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left)">
                                      <p:cBhvr>
                                        <p:cTn id="115" dur="500"/>
                                        <p:tgtEl>
                                          <p:spTgt spid="27"/>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Effect transition="in" filter="randombar(horizontal)">
                                      <p:cBhvr>
                                        <p:cTn id="118" dur="500"/>
                                        <p:tgtEl>
                                          <p:spTgt spid="73"/>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randombar(horizontal)">
                                      <p:cBhvr>
                                        <p:cTn id="1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7" grpId="0"/>
      <p:bldP spid="58" grpId="0"/>
      <p:bldP spid="60" grpId="0"/>
      <p:bldP spid="61" grpId="0"/>
      <p:bldP spid="63" grpId="0"/>
      <p:bldP spid="64" grpId="0"/>
      <p:bldP spid="66" grpId="0"/>
      <p:bldP spid="67" grpId="0"/>
      <p:bldP spid="69" grpId="0"/>
      <p:bldP spid="70" grpId="0"/>
      <p:bldP spid="72" grpId="0"/>
      <p:bldP spid="73" grpId="0"/>
      <p:bldP spid="51" grpId="0" bldLvl="0" animBg="1"/>
      <p:bldP spid="52" grpId="0"/>
      <p:bldP spid="5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AutoShape 21"/>
          <p:cNvSpPr>
            <a:spLocks noChangeAspect="1" noChangeArrowheads="1" noTextEdit="1"/>
          </p:cNvSpPr>
          <p:nvPr/>
        </p:nvSpPr>
        <p:spPr bwMode="auto">
          <a:xfrm>
            <a:off x="1282902" y="0"/>
            <a:ext cx="9627398" cy="546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p>
            <a:endParaRPr lang="zh-CN" altLang="en-US" sz="2400"/>
          </a:p>
        </p:txBody>
      </p:sp>
      <p:sp>
        <p:nvSpPr>
          <p:cNvPr id="9" name="Oval 28"/>
          <p:cNvSpPr>
            <a:spLocks noChangeArrowheads="1"/>
          </p:cNvSpPr>
          <p:nvPr/>
        </p:nvSpPr>
        <p:spPr bwMode="auto">
          <a:xfrm>
            <a:off x="1762209" y="1070041"/>
            <a:ext cx="1341106" cy="1344696"/>
          </a:xfrm>
          <a:prstGeom prst="ellipse">
            <a:avLst/>
          </a:prstGeom>
          <a:solidFill>
            <a:schemeClr val="accent1"/>
          </a:solidFill>
          <a:ln>
            <a:noFill/>
          </a:ln>
        </p:spPr>
        <p:txBody>
          <a:bodyPr lIns="91417" tIns="45708" rIns="91417" bIns="45708"/>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sz="2400"/>
          </a:p>
        </p:txBody>
      </p:sp>
      <p:sp>
        <p:nvSpPr>
          <p:cNvPr id="10" name="Freeform 29"/>
          <p:cNvSpPr/>
          <p:nvPr/>
        </p:nvSpPr>
        <p:spPr bwMode="auto">
          <a:xfrm>
            <a:off x="1240050" y="1744772"/>
            <a:ext cx="2385424" cy="3710216"/>
          </a:xfrm>
          <a:custGeom>
            <a:avLst/>
            <a:gdLst>
              <a:gd name="T0" fmla="*/ 641 w 776"/>
              <a:gd name="T1" fmla="*/ 0 h 1206"/>
              <a:gd name="T2" fmla="*/ 566 w 776"/>
              <a:gd name="T3" fmla="*/ 178 h 1206"/>
              <a:gd name="T4" fmla="*/ 388 w 776"/>
              <a:gd name="T5" fmla="*/ 252 h 1206"/>
              <a:gd name="T6" fmla="*/ 209 w 776"/>
              <a:gd name="T7" fmla="*/ 178 h 1206"/>
              <a:gd name="T8" fmla="*/ 135 w 776"/>
              <a:gd name="T9" fmla="*/ 0 h 1206"/>
              <a:gd name="T10" fmla="*/ 0 w 776"/>
              <a:gd name="T11" fmla="*/ 0 h 1206"/>
              <a:gd name="T12" fmla="*/ 0 w 776"/>
              <a:gd name="T13" fmla="*/ 1206 h 1206"/>
              <a:gd name="T14" fmla="*/ 776 w 776"/>
              <a:gd name="T15" fmla="*/ 1206 h 1206"/>
              <a:gd name="T16" fmla="*/ 776 w 776"/>
              <a:gd name="T17" fmla="*/ 0 h 1206"/>
              <a:gd name="T18" fmla="*/ 641 w 776"/>
              <a:gd name="T19" fmla="*/ 0 h 1206"/>
              <a:gd name="T20" fmla="*/ 641 w 776"/>
              <a:gd name="T2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6" h="1206">
                <a:moveTo>
                  <a:pt x="641" y="0"/>
                </a:moveTo>
                <a:cubicBezTo>
                  <a:pt x="641" y="67"/>
                  <a:pt x="614" y="132"/>
                  <a:pt x="566" y="178"/>
                </a:cubicBezTo>
                <a:cubicBezTo>
                  <a:pt x="519" y="227"/>
                  <a:pt x="456" y="252"/>
                  <a:pt x="388" y="252"/>
                </a:cubicBezTo>
                <a:cubicBezTo>
                  <a:pt x="320" y="252"/>
                  <a:pt x="257" y="227"/>
                  <a:pt x="209" y="178"/>
                </a:cubicBezTo>
                <a:cubicBezTo>
                  <a:pt x="161" y="132"/>
                  <a:pt x="135" y="67"/>
                  <a:pt x="135" y="0"/>
                </a:cubicBezTo>
                <a:cubicBezTo>
                  <a:pt x="0" y="0"/>
                  <a:pt x="0" y="0"/>
                  <a:pt x="0" y="0"/>
                </a:cubicBezTo>
                <a:cubicBezTo>
                  <a:pt x="0" y="1206"/>
                  <a:pt x="0" y="1206"/>
                  <a:pt x="0" y="1206"/>
                </a:cubicBezTo>
                <a:cubicBezTo>
                  <a:pt x="776" y="1206"/>
                  <a:pt x="776" y="1206"/>
                  <a:pt x="776" y="1206"/>
                </a:cubicBezTo>
                <a:cubicBezTo>
                  <a:pt x="776" y="0"/>
                  <a:pt x="776" y="0"/>
                  <a:pt x="776" y="0"/>
                </a:cubicBezTo>
                <a:cubicBezTo>
                  <a:pt x="641" y="0"/>
                  <a:pt x="641" y="0"/>
                  <a:pt x="641" y="0"/>
                </a:cubicBezTo>
                <a:cubicBezTo>
                  <a:pt x="641" y="0"/>
                  <a:pt x="641" y="0"/>
                  <a:pt x="641" y="0"/>
                </a:cubicBezTo>
                <a:close/>
              </a:path>
            </a:pathLst>
          </a:custGeom>
          <a:solidFill>
            <a:schemeClr val="accent1"/>
          </a:solidFill>
          <a:ln>
            <a:noFill/>
          </a:ln>
        </p:spPr>
        <p:txBody>
          <a:bodyPr lIns="91417" tIns="45708" rIns="91417" bIns="45708"/>
          <a:lstStyle/>
          <a:p>
            <a:pPr fontAlgn="auto">
              <a:spcBef>
                <a:spcPts val="0"/>
              </a:spcBef>
              <a:spcAft>
                <a:spcPts val="0"/>
              </a:spcAft>
              <a:defRPr/>
            </a:pPr>
            <a:endParaRPr lang="en-US" sz="2400">
              <a:latin typeface="+mn-lt"/>
              <a:ea typeface="+mn-ea"/>
            </a:endParaRPr>
          </a:p>
        </p:txBody>
      </p:sp>
      <p:sp>
        <p:nvSpPr>
          <p:cNvPr id="11" name="Oval 30"/>
          <p:cNvSpPr>
            <a:spLocks noChangeArrowheads="1"/>
          </p:cNvSpPr>
          <p:nvPr/>
        </p:nvSpPr>
        <p:spPr bwMode="auto">
          <a:xfrm>
            <a:off x="5398273" y="1070041"/>
            <a:ext cx="1344281" cy="1344696"/>
          </a:xfrm>
          <a:prstGeom prst="ellipse">
            <a:avLst/>
          </a:prstGeom>
          <a:solidFill>
            <a:schemeClr val="accent2"/>
          </a:solidFill>
          <a:ln>
            <a:noFill/>
          </a:ln>
        </p:spPr>
        <p:txBody>
          <a:bodyPr lIns="91417" tIns="45708" rIns="91417" bIns="45708"/>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sz="2400"/>
          </a:p>
        </p:txBody>
      </p:sp>
      <p:sp>
        <p:nvSpPr>
          <p:cNvPr id="12" name="Freeform 31"/>
          <p:cNvSpPr/>
          <p:nvPr/>
        </p:nvSpPr>
        <p:spPr bwMode="auto">
          <a:xfrm>
            <a:off x="4879289" y="1744772"/>
            <a:ext cx="2385423" cy="3710216"/>
          </a:xfrm>
          <a:custGeom>
            <a:avLst/>
            <a:gdLst>
              <a:gd name="T0" fmla="*/ 640 w 776"/>
              <a:gd name="T1" fmla="*/ 0 h 1206"/>
              <a:gd name="T2" fmla="*/ 566 w 776"/>
              <a:gd name="T3" fmla="*/ 178 h 1206"/>
              <a:gd name="T4" fmla="*/ 388 w 776"/>
              <a:gd name="T5" fmla="*/ 252 h 1206"/>
              <a:gd name="T6" fmla="*/ 209 w 776"/>
              <a:gd name="T7" fmla="*/ 178 h 1206"/>
              <a:gd name="T8" fmla="*/ 135 w 776"/>
              <a:gd name="T9" fmla="*/ 0 h 1206"/>
              <a:gd name="T10" fmla="*/ 0 w 776"/>
              <a:gd name="T11" fmla="*/ 0 h 1206"/>
              <a:gd name="T12" fmla="*/ 0 w 776"/>
              <a:gd name="T13" fmla="*/ 1206 h 1206"/>
              <a:gd name="T14" fmla="*/ 776 w 776"/>
              <a:gd name="T15" fmla="*/ 1206 h 1206"/>
              <a:gd name="T16" fmla="*/ 776 w 776"/>
              <a:gd name="T17" fmla="*/ 0 h 1206"/>
              <a:gd name="T18" fmla="*/ 640 w 776"/>
              <a:gd name="T19" fmla="*/ 0 h 1206"/>
              <a:gd name="T20" fmla="*/ 640 w 776"/>
              <a:gd name="T2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6" h="1206">
                <a:moveTo>
                  <a:pt x="640" y="0"/>
                </a:moveTo>
                <a:cubicBezTo>
                  <a:pt x="640" y="67"/>
                  <a:pt x="614" y="132"/>
                  <a:pt x="566" y="178"/>
                </a:cubicBezTo>
                <a:cubicBezTo>
                  <a:pt x="518" y="227"/>
                  <a:pt x="455" y="252"/>
                  <a:pt x="388" y="252"/>
                </a:cubicBezTo>
                <a:cubicBezTo>
                  <a:pt x="320" y="252"/>
                  <a:pt x="257" y="227"/>
                  <a:pt x="209" y="178"/>
                </a:cubicBezTo>
                <a:cubicBezTo>
                  <a:pt x="160" y="132"/>
                  <a:pt x="135" y="67"/>
                  <a:pt x="135" y="0"/>
                </a:cubicBezTo>
                <a:cubicBezTo>
                  <a:pt x="0" y="0"/>
                  <a:pt x="0" y="0"/>
                  <a:pt x="0" y="0"/>
                </a:cubicBezTo>
                <a:cubicBezTo>
                  <a:pt x="0" y="1206"/>
                  <a:pt x="0" y="1206"/>
                  <a:pt x="0" y="1206"/>
                </a:cubicBezTo>
                <a:cubicBezTo>
                  <a:pt x="776" y="1206"/>
                  <a:pt x="776" y="1206"/>
                  <a:pt x="776" y="1206"/>
                </a:cubicBezTo>
                <a:cubicBezTo>
                  <a:pt x="776" y="0"/>
                  <a:pt x="776" y="0"/>
                  <a:pt x="776" y="0"/>
                </a:cubicBezTo>
                <a:cubicBezTo>
                  <a:pt x="640" y="0"/>
                  <a:pt x="640" y="0"/>
                  <a:pt x="640" y="0"/>
                </a:cubicBezTo>
                <a:cubicBezTo>
                  <a:pt x="640" y="0"/>
                  <a:pt x="640" y="0"/>
                  <a:pt x="640" y="0"/>
                </a:cubicBezTo>
                <a:close/>
              </a:path>
            </a:pathLst>
          </a:custGeom>
          <a:solidFill>
            <a:schemeClr val="accent2"/>
          </a:solidFill>
          <a:ln>
            <a:noFill/>
          </a:ln>
        </p:spPr>
        <p:txBody>
          <a:bodyPr lIns="91417" tIns="45708" rIns="91417" bIns="45708"/>
          <a:lstStyle/>
          <a:p>
            <a:pPr fontAlgn="auto">
              <a:spcBef>
                <a:spcPts val="0"/>
              </a:spcBef>
              <a:spcAft>
                <a:spcPts val="0"/>
              </a:spcAft>
              <a:defRPr/>
            </a:pPr>
            <a:endParaRPr lang="en-US" sz="2400">
              <a:latin typeface="+mn-lt"/>
              <a:ea typeface="+mn-ea"/>
            </a:endParaRPr>
          </a:p>
        </p:txBody>
      </p:sp>
      <p:sp>
        <p:nvSpPr>
          <p:cNvPr id="13" name="Oval 32"/>
          <p:cNvSpPr>
            <a:spLocks noChangeArrowheads="1"/>
          </p:cNvSpPr>
          <p:nvPr/>
        </p:nvSpPr>
        <p:spPr bwMode="auto">
          <a:xfrm>
            <a:off x="9127977" y="1070041"/>
            <a:ext cx="1344281" cy="1344696"/>
          </a:xfrm>
          <a:prstGeom prst="ellipse">
            <a:avLst/>
          </a:prstGeom>
          <a:solidFill>
            <a:schemeClr val="accent3"/>
          </a:solidFill>
          <a:ln>
            <a:noFill/>
          </a:ln>
        </p:spPr>
        <p:txBody>
          <a:bodyPr lIns="91417" tIns="45708" rIns="91417" bIns="45708"/>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sz="2400"/>
          </a:p>
        </p:txBody>
      </p:sp>
      <p:sp>
        <p:nvSpPr>
          <p:cNvPr id="14" name="Freeform 33"/>
          <p:cNvSpPr/>
          <p:nvPr/>
        </p:nvSpPr>
        <p:spPr bwMode="auto">
          <a:xfrm>
            <a:off x="8608993" y="1744772"/>
            <a:ext cx="2385423" cy="3710216"/>
          </a:xfrm>
          <a:custGeom>
            <a:avLst/>
            <a:gdLst>
              <a:gd name="T0" fmla="*/ 640 w 776"/>
              <a:gd name="T1" fmla="*/ 0 h 1206"/>
              <a:gd name="T2" fmla="*/ 566 w 776"/>
              <a:gd name="T3" fmla="*/ 178 h 1206"/>
              <a:gd name="T4" fmla="*/ 388 w 776"/>
              <a:gd name="T5" fmla="*/ 252 h 1206"/>
              <a:gd name="T6" fmla="*/ 209 w 776"/>
              <a:gd name="T7" fmla="*/ 178 h 1206"/>
              <a:gd name="T8" fmla="*/ 135 w 776"/>
              <a:gd name="T9" fmla="*/ 0 h 1206"/>
              <a:gd name="T10" fmla="*/ 0 w 776"/>
              <a:gd name="T11" fmla="*/ 0 h 1206"/>
              <a:gd name="T12" fmla="*/ 0 w 776"/>
              <a:gd name="T13" fmla="*/ 1206 h 1206"/>
              <a:gd name="T14" fmla="*/ 776 w 776"/>
              <a:gd name="T15" fmla="*/ 1206 h 1206"/>
              <a:gd name="T16" fmla="*/ 776 w 776"/>
              <a:gd name="T17" fmla="*/ 0 h 1206"/>
              <a:gd name="T18" fmla="*/ 640 w 776"/>
              <a:gd name="T19" fmla="*/ 0 h 1206"/>
              <a:gd name="T20" fmla="*/ 640 w 776"/>
              <a:gd name="T21"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6" h="1206">
                <a:moveTo>
                  <a:pt x="640" y="0"/>
                </a:moveTo>
                <a:cubicBezTo>
                  <a:pt x="640" y="67"/>
                  <a:pt x="614" y="132"/>
                  <a:pt x="566" y="178"/>
                </a:cubicBezTo>
                <a:cubicBezTo>
                  <a:pt x="518" y="227"/>
                  <a:pt x="455" y="252"/>
                  <a:pt x="388" y="252"/>
                </a:cubicBezTo>
                <a:cubicBezTo>
                  <a:pt x="320" y="252"/>
                  <a:pt x="257" y="227"/>
                  <a:pt x="209" y="178"/>
                </a:cubicBezTo>
                <a:cubicBezTo>
                  <a:pt x="161" y="132"/>
                  <a:pt x="135" y="67"/>
                  <a:pt x="135" y="0"/>
                </a:cubicBezTo>
                <a:cubicBezTo>
                  <a:pt x="0" y="0"/>
                  <a:pt x="0" y="0"/>
                  <a:pt x="0" y="0"/>
                </a:cubicBezTo>
                <a:cubicBezTo>
                  <a:pt x="0" y="1206"/>
                  <a:pt x="0" y="1206"/>
                  <a:pt x="0" y="1206"/>
                </a:cubicBezTo>
                <a:cubicBezTo>
                  <a:pt x="776" y="1206"/>
                  <a:pt x="776" y="1206"/>
                  <a:pt x="776" y="1206"/>
                </a:cubicBezTo>
                <a:cubicBezTo>
                  <a:pt x="776" y="0"/>
                  <a:pt x="776" y="0"/>
                  <a:pt x="776" y="0"/>
                </a:cubicBezTo>
                <a:cubicBezTo>
                  <a:pt x="640" y="0"/>
                  <a:pt x="640" y="0"/>
                  <a:pt x="640" y="0"/>
                </a:cubicBezTo>
                <a:cubicBezTo>
                  <a:pt x="640" y="0"/>
                  <a:pt x="640" y="0"/>
                  <a:pt x="640" y="0"/>
                </a:cubicBezTo>
                <a:close/>
              </a:path>
            </a:pathLst>
          </a:custGeom>
          <a:solidFill>
            <a:schemeClr val="accent3"/>
          </a:solidFill>
          <a:ln>
            <a:noFill/>
          </a:ln>
        </p:spPr>
        <p:txBody>
          <a:bodyPr lIns="91417" tIns="45708" rIns="91417" bIns="45708"/>
          <a:lstStyle/>
          <a:p>
            <a:pPr fontAlgn="auto">
              <a:spcBef>
                <a:spcPts val="0"/>
              </a:spcBef>
              <a:spcAft>
                <a:spcPts val="0"/>
              </a:spcAft>
              <a:defRPr/>
            </a:pPr>
            <a:endParaRPr lang="en-US" sz="2400">
              <a:latin typeface="+mn-lt"/>
              <a:ea typeface="+mn-ea"/>
            </a:endParaRPr>
          </a:p>
        </p:txBody>
      </p:sp>
      <p:sp>
        <p:nvSpPr>
          <p:cNvPr id="15" name="Freeform 119"/>
          <p:cNvSpPr>
            <a:spLocks noChangeArrowheads="1"/>
          </p:cNvSpPr>
          <p:nvPr/>
        </p:nvSpPr>
        <p:spPr bwMode="auto">
          <a:xfrm>
            <a:off x="2138352" y="1459004"/>
            <a:ext cx="617386" cy="552484"/>
          </a:xfrm>
          <a:custGeom>
            <a:avLst/>
            <a:gdLst>
              <a:gd name="T0" fmla="*/ 551609 w 497"/>
              <a:gd name="T1" fmla="*/ 87205 h 444"/>
              <a:gd name="T2" fmla="*/ 551609 w 497"/>
              <a:gd name="T3" fmla="*/ 87205 h 444"/>
              <a:gd name="T4" fmla="*/ 530441 w 497"/>
              <a:gd name="T5" fmla="*/ 87205 h 444"/>
              <a:gd name="T6" fmla="*/ 530441 w 497"/>
              <a:gd name="T7" fmla="*/ 551883 h 444"/>
              <a:gd name="T8" fmla="*/ 551609 w 497"/>
              <a:gd name="T9" fmla="*/ 551883 h 444"/>
              <a:gd name="T10" fmla="*/ 617603 w 497"/>
              <a:gd name="T11" fmla="*/ 495823 h 444"/>
              <a:gd name="T12" fmla="*/ 617603 w 497"/>
              <a:gd name="T13" fmla="*/ 154477 h 444"/>
              <a:gd name="T14" fmla="*/ 551609 w 497"/>
              <a:gd name="T15" fmla="*/ 87205 h 444"/>
              <a:gd name="T16" fmla="*/ 0 w 497"/>
              <a:gd name="T17" fmla="*/ 154477 h 444"/>
              <a:gd name="T18" fmla="*/ 0 w 497"/>
              <a:gd name="T19" fmla="*/ 154477 h 444"/>
              <a:gd name="T20" fmla="*/ 0 w 497"/>
              <a:gd name="T21" fmla="*/ 495823 h 444"/>
              <a:gd name="T22" fmla="*/ 65994 w 497"/>
              <a:gd name="T23" fmla="*/ 551883 h 444"/>
              <a:gd name="T24" fmla="*/ 88407 w 497"/>
              <a:gd name="T25" fmla="*/ 551883 h 444"/>
              <a:gd name="T26" fmla="*/ 88407 w 497"/>
              <a:gd name="T27" fmla="*/ 87205 h 444"/>
              <a:gd name="T28" fmla="*/ 65994 w 497"/>
              <a:gd name="T29" fmla="*/ 87205 h 444"/>
              <a:gd name="T30" fmla="*/ 0 w 497"/>
              <a:gd name="T31" fmla="*/ 154477 h 444"/>
              <a:gd name="T32" fmla="*/ 419621 w 497"/>
              <a:gd name="T33" fmla="*/ 32390 h 444"/>
              <a:gd name="T34" fmla="*/ 419621 w 497"/>
              <a:gd name="T35" fmla="*/ 32390 h 444"/>
              <a:gd name="T36" fmla="*/ 308801 w 497"/>
              <a:gd name="T37" fmla="*/ 0 h 444"/>
              <a:gd name="T38" fmla="*/ 199227 w 497"/>
              <a:gd name="T39" fmla="*/ 32390 h 444"/>
              <a:gd name="T40" fmla="*/ 199227 w 497"/>
              <a:gd name="T41" fmla="*/ 87205 h 444"/>
              <a:gd name="T42" fmla="*/ 133233 w 497"/>
              <a:gd name="T43" fmla="*/ 87205 h 444"/>
              <a:gd name="T44" fmla="*/ 133233 w 497"/>
              <a:gd name="T45" fmla="*/ 551883 h 444"/>
              <a:gd name="T46" fmla="*/ 485615 w 497"/>
              <a:gd name="T47" fmla="*/ 551883 h 444"/>
              <a:gd name="T48" fmla="*/ 485615 w 497"/>
              <a:gd name="T49" fmla="*/ 87205 h 444"/>
              <a:gd name="T50" fmla="*/ 419621 w 497"/>
              <a:gd name="T51" fmla="*/ 87205 h 444"/>
              <a:gd name="T52" fmla="*/ 419621 w 497"/>
              <a:gd name="T53" fmla="*/ 32390 h 444"/>
              <a:gd name="T54" fmla="*/ 374795 w 497"/>
              <a:gd name="T55" fmla="*/ 87205 h 444"/>
              <a:gd name="T56" fmla="*/ 374795 w 497"/>
              <a:gd name="T57" fmla="*/ 87205 h 444"/>
              <a:gd name="T58" fmla="*/ 242808 w 497"/>
              <a:gd name="T59" fmla="*/ 87205 h 444"/>
              <a:gd name="T60" fmla="*/ 242808 w 497"/>
              <a:gd name="T61" fmla="*/ 54815 h 444"/>
              <a:gd name="T62" fmla="*/ 308801 w 497"/>
              <a:gd name="T63" fmla="*/ 32390 h 444"/>
              <a:gd name="T64" fmla="*/ 374795 w 497"/>
              <a:gd name="T65" fmla="*/ 54815 h 444"/>
              <a:gd name="T66" fmla="*/ 374795 w 497"/>
              <a:gd name="T67" fmla="*/ 8720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7" tIns="45708" rIns="91417" bIns="45708" anchor="ctr"/>
          <a:lstStyle/>
          <a:p>
            <a:endParaRPr lang="zh-CN" altLang="en-US" sz="2400"/>
          </a:p>
        </p:txBody>
      </p:sp>
      <p:sp>
        <p:nvSpPr>
          <p:cNvPr id="16" name="Freeform 123"/>
          <p:cNvSpPr>
            <a:spLocks noChangeArrowheads="1"/>
          </p:cNvSpPr>
          <p:nvPr/>
        </p:nvSpPr>
        <p:spPr bwMode="auto">
          <a:xfrm>
            <a:off x="5750611" y="1424076"/>
            <a:ext cx="631669" cy="641390"/>
          </a:xfrm>
          <a:custGeom>
            <a:avLst/>
            <a:gdLst>
              <a:gd name="T0" fmla="*/ 383460 w 452"/>
              <a:gd name="T1" fmla="*/ 418602 h 462"/>
              <a:gd name="T2" fmla="*/ 383460 w 452"/>
              <a:gd name="T3" fmla="*/ 418602 h 462"/>
              <a:gd name="T4" fmla="*/ 605170 w 452"/>
              <a:gd name="T5" fmla="*/ 36158 h 462"/>
              <a:gd name="T6" fmla="*/ 605170 w 452"/>
              <a:gd name="T7" fmla="*/ 25033 h 462"/>
              <a:gd name="T8" fmla="*/ 592620 w 452"/>
              <a:gd name="T9" fmla="*/ 25033 h 462"/>
              <a:gd name="T10" fmla="*/ 221710 w 452"/>
              <a:gd name="T11" fmla="*/ 247546 h 462"/>
              <a:gd name="T12" fmla="*/ 12550 w 452"/>
              <a:gd name="T13" fmla="*/ 418602 h 462"/>
              <a:gd name="T14" fmla="*/ 48804 w 452"/>
              <a:gd name="T15" fmla="*/ 456151 h 462"/>
              <a:gd name="T16" fmla="*/ 122707 w 452"/>
              <a:gd name="T17" fmla="*/ 431119 h 462"/>
              <a:gd name="T18" fmla="*/ 210554 w 452"/>
              <a:gd name="T19" fmla="*/ 517342 h 462"/>
              <a:gd name="T20" fmla="*/ 185455 w 452"/>
              <a:gd name="T21" fmla="*/ 591050 h 462"/>
              <a:gd name="T22" fmla="*/ 210554 w 452"/>
              <a:gd name="T23" fmla="*/ 628599 h 462"/>
              <a:gd name="T24" fmla="*/ 383460 w 452"/>
              <a:gd name="T25" fmla="*/ 418602 h 462"/>
              <a:gd name="T26" fmla="*/ 419715 w 452"/>
              <a:gd name="T27" fmla="*/ 208606 h 462"/>
              <a:gd name="T28" fmla="*/ 419715 w 452"/>
              <a:gd name="T29" fmla="*/ 208606 h 462"/>
              <a:gd name="T30" fmla="*/ 419715 w 452"/>
              <a:gd name="T31" fmla="*/ 134898 h 462"/>
              <a:gd name="T32" fmla="*/ 493618 w 452"/>
              <a:gd name="T33" fmla="*/ 134898 h 462"/>
              <a:gd name="T34" fmla="*/ 493618 w 452"/>
              <a:gd name="T35" fmla="*/ 208606 h 462"/>
              <a:gd name="T36" fmla="*/ 419715 w 452"/>
              <a:gd name="T37" fmla="*/ 20860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7" tIns="45708" rIns="91417" bIns="45708" anchor="ctr"/>
          <a:lstStyle/>
          <a:p>
            <a:endParaRPr lang="zh-CN" altLang="en-US" sz="2400"/>
          </a:p>
        </p:txBody>
      </p:sp>
      <p:sp>
        <p:nvSpPr>
          <p:cNvPr id="17" name="Freeform 115"/>
          <p:cNvSpPr>
            <a:spLocks noChangeArrowheads="1"/>
          </p:cNvSpPr>
          <p:nvPr/>
        </p:nvSpPr>
        <p:spPr bwMode="auto">
          <a:xfrm>
            <a:off x="9521580" y="1405025"/>
            <a:ext cx="557076" cy="693779"/>
          </a:xfrm>
          <a:custGeom>
            <a:avLst/>
            <a:gdLst>
              <a:gd name="T0" fmla="*/ 531145 w 400"/>
              <a:gd name="T1" fmla="*/ 172417 h 498"/>
              <a:gd name="T2" fmla="*/ 531145 w 400"/>
              <a:gd name="T3" fmla="*/ 172417 h 498"/>
              <a:gd name="T4" fmla="*/ 322033 w 400"/>
              <a:gd name="T5" fmla="*/ 12514 h 498"/>
              <a:gd name="T6" fmla="*/ 160319 w 400"/>
              <a:gd name="T7" fmla="*/ 209960 h 498"/>
              <a:gd name="T8" fmla="*/ 185413 w 400"/>
              <a:gd name="T9" fmla="*/ 296168 h 498"/>
              <a:gd name="T10" fmla="*/ 12547 w 400"/>
              <a:gd name="T11" fmla="*/ 565918 h 498"/>
              <a:gd name="T12" fmla="*/ 0 w 400"/>
              <a:gd name="T13" fmla="*/ 603460 h 498"/>
              <a:gd name="T14" fmla="*/ 12547 w 400"/>
              <a:gd name="T15" fmla="*/ 664641 h 498"/>
              <a:gd name="T16" fmla="*/ 37640 w 400"/>
              <a:gd name="T17" fmla="*/ 691060 h 498"/>
              <a:gd name="T18" fmla="*/ 86433 w 400"/>
              <a:gd name="T19" fmla="*/ 677155 h 498"/>
              <a:gd name="T20" fmla="*/ 124073 w 400"/>
              <a:gd name="T21" fmla="*/ 653517 h 498"/>
              <a:gd name="T22" fmla="*/ 197960 w 400"/>
              <a:gd name="T23" fmla="*/ 542280 h 498"/>
              <a:gd name="T24" fmla="*/ 197960 w 400"/>
              <a:gd name="T25" fmla="*/ 542280 h 498"/>
              <a:gd name="T26" fmla="*/ 246753 w 400"/>
              <a:gd name="T27" fmla="*/ 529766 h 498"/>
              <a:gd name="T28" fmla="*/ 322033 w 400"/>
              <a:gd name="T29" fmla="*/ 394891 h 498"/>
              <a:gd name="T30" fmla="*/ 408466 w 400"/>
              <a:gd name="T31" fmla="*/ 394891 h 498"/>
              <a:gd name="T32" fmla="*/ 531145 w 400"/>
              <a:gd name="T33" fmla="*/ 172417 h 498"/>
              <a:gd name="T34" fmla="*/ 444712 w 400"/>
              <a:gd name="T35" fmla="*/ 221083 h 498"/>
              <a:gd name="T36" fmla="*/ 444712 w 400"/>
              <a:gd name="T37" fmla="*/ 221083 h 498"/>
              <a:gd name="T38" fmla="*/ 356885 w 400"/>
              <a:gd name="T39" fmla="*/ 197446 h 498"/>
              <a:gd name="T40" fmla="*/ 308092 w 400"/>
              <a:gd name="T41" fmla="*/ 111237 h 498"/>
              <a:gd name="T42" fmla="*/ 432166 w 400"/>
              <a:gd name="T43" fmla="*/ 98723 h 498"/>
              <a:gd name="T44" fmla="*/ 444712 w 400"/>
              <a:gd name="T45" fmla="*/ 221083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7" tIns="45708" rIns="91417" bIns="45708" anchor="ctr"/>
          <a:lstStyle/>
          <a:p>
            <a:endParaRPr lang="zh-CN" altLang="en-US" sz="2400"/>
          </a:p>
        </p:txBody>
      </p:sp>
      <p:sp>
        <p:nvSpPr>
          <p:cNvPr id="18" name="Rectangle 17"/>
          <p:cNvSpPr/>
          <p:nvPr/>
        </p:nvSpPr>
        <p:spPr>
          <a:xfrm>
            <a:off x="1282902" y="2511581"/>
            <a:ext cx="2258454" cy="481965"/>
          </a:xfrm>
          <a:prstGeom prst="rect">
            <a:avLst/>
          </a:prstGeom>
        </p:spPr>
        <p:txBody>
          <a:bodyPr lIns="91417" tIns="45708" rIns="91417" bIns="45708">
            <a:spAutoFit/>
          </a:bodyPr>
          <a:lstStyle/>
          <a:p>
            <a:pPr marL="0" indent="0" defTabSz="456565" fontAlgn="auto">
              <a:spcAft>
                <a:spcPts val="0"/>
              </a:spcAft>
              <a:buNone/>
              <a:defRPr/>
            </a:pPr>
            <a:r>
              <a:rPr lang="zh-CN" altLang="en-US" sz="2400" dirty="0">
                <a:solidFill>
                  <a:srgbClr val="FFFFFF"/>
                </a:solidFill>
                <a:ea typeface="微软雅黑" panose="020B0503020204020204" pitchFamily="34" charset="-122"/>
              </a:rPr>
              <a:t>点击输入标题</a:t>
            </a:r>
            <a:endParaRPr lang="en-AU" altLang="zh-CN" sz="2400" dirty="0">
              <a:solidFill>
                <a:srgbClr val="FFFFFF"/>
              </a:solidFill>
              <a:latin typeface="Roboto Condensed" panose="02000000000000000000" pitchFamily="2" charset="0"/>
              <a:ea typeface="Arial" panose="020B0604020202020204"/>
              <a:cs typeface="Arial" panose="020B0604020202020204"/>
            </a:endParaRPr>
          </a:p>
        </p:txBody>
      </p:sp>
      <p:sp>
        <p:nvSpPr>
          <p:cNvPr id="19" name="Rectangle 18"/>
          <p:cNvSpPr/>
          <p:nvPr/>
        </p:nvSpPr>
        <p:spPr>
          <a:xfrm>
            <a:off x="4942773" y="2511581"/>
            <a:ext cx="2258454" cy="481965"/>
          </a:xfrm>
          <a:prstGeom prst="rect">
            <a:avLst/>
          </a:prstGeom>
        </p:spPr>
        <p:txBody>
          <a:bodyPr lIns="91417" tIns="45708" rIns="91417" bIns="45708">
            <a:spAutoFit/>
          </a:bodyPr>
          <a:lstStyle/>
          <a:p>
            <a:pPr marL="0" indent="0" defTabSz="456565" fontAlgn="auto">
              <a:spcAft>
                <a:spcPts val="0"/>
              </a:spcAft>
              <a:buNone/>
              <a:defRPr/>
            </a:pPr>
            <a:r>
              <a:rPr lang="zh-CN" altLang="en-US" sz="2400" dirty="0">
                <a:solidFill>
                  <a:srgbClr val="FFFFFF"/>
                </a:solidFill>
                <a:ea typeface="微软雅黑" panose="020B0503020204020204" pitchFamily="34" charset="-122"/>
              </a:rPr>
              <a:t>点击输入标题</a:t>
            </a:r>
            <a:endParaRPr lang="en-AU" altLang="zh-CN" sz="2400" dirty="0">
              <a:solidFill>
                <a:srgbClr val="FFFFFF"/>
              </a:solidFill>
              <a:latin typeface="Roboto Condensed" panose="02000000000000000000" pitchFamily="2" charset="0"/>
              <a:ea typeface="Arial" panose="020B0604020202020204"/>
              <a:cs typeface="Arial" panose="020B0604020202020204"/>
            </a:endParaRPr>
          </a:p>
        </p:txBody>
      </p:sp>
      <p:sp>
        <p:nvSpPr>
          <p:cNvPr id="20" name="Rectangle 19"/>
          <p:cNvSpPr/>
          <p:nvPr/>
        </p:nvSpPr>
        <p:spPr>
          <a:xfrm>
            <a:off x="8670890" y="2511581"/>
            <a:ext cx="2258456" cy="481965"/>
          </a:xfrm>
          <a:prstGeom prst="rect">
            <a:avLst/>
          </a:prstGeom>
        </p:spPr>
        <p:txBody>
          <a:bodyPr lIns="91417" tIns="45708" rIns="91417" bIns="45708">
            <a:spAutoFit/>
          </a:bodyPr>
          <a:lstStyle/>
          <a:p>
            <a:pPr marL="0" indent="0" defTabSz="456565" fontAlgn="auto">
              <a:spcAft>
                <a:spcPts val="0"/>
              </a:spcAft>
              <a:buNone/>
              <a:defRPr/>
            </a:pPr>
            <a:r>
              <a:rPr lang="zh-CN" altLang="en-US" sz="2400" dirty="0">
                <a:solidFill>
                  <a:srgbClr val="FFFFFF"/>
                </a:solidFill>
                <a:ea typeface="微软雅黑" panose="020B0503020204020204" pitchFamily="34" charset="-122"/>
              </a:rPr>
              <a:t>点击输入标题</a:t>
            </a:r>
            <a:endParaRPr lang="en-AU" altLang="zh-CN" sz="2400" dirty="0">
              <a:solidFill>
                <a:srgbClr val="FFFFFF"/>
              </a:solidFill>
              <a:latin typeface="Roboto Condensed" panose="02000000000000000000" pitchFamily="2" charset="0"/>
              <a:ea typeface="Arial" panose="020B0604020202020204"/>
              <a:cs typeface="Arial" panose="020B0604020202020204"/>
            </a:endParaRPr>
          </a:p>
        </p:txBody>
      </p:sp>
      <p:sp>
        <p:nvSpPr>
          <p:cNvPr id="21" name="Text Placeholder 32"/>
          <p:cNvSpPr txBox="1"/>
          <p:nvPr/>
        </p:nvSpPr>
        <p:spPr bwMode="auto">
          <a:xfrm>
            <a:off x="1495574" y="3024375"/>
            <a:ext cx="1883898" cy="214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1200" dirty="0">
              <a:solidFill>
                <a:srgbClr val="FFFFFF"/>
              </a:solidFill>
              <a:latin typeface="Arial" panose="020B0604020202020204" pitchFamily="34" charset="0"/>
            </a:endParaRPr>
          </a:p>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Arial" panose="020B0604020202020204" pitchFamily="34" charset="0"/>
            </a:endParaRPr>
          </a:p>
          <a:p>
            <a:endParaRPr lang="en-US" altLang="zh-CN" sz="1200" dirty="0">
              <a:solidFill>
                <a:srgbClr val="FFFFFF"/>
              </a:solidFill>
              <a:latin typeface="Arial" panose="020B0604020202020204" pitchFamily="34" charset="0"/>
            </a:endParaRPr>
          </a:p>
          <a:p>
            <a:endParaRPr lang="en-US" altLang="zh-CN" sz="1200" dirty="0">
              <a:solidFill>
                <a:srgbClr val="FFFFFF"/>
              </a:solidFill>
              <a:latin typeface="Arial" panose="020B0604020202020204" pitchFamily="34" charset="0"/>
            </a:endParaRPr>
          </a:p>
        </p:txBody>
      </p:sp>
      <p:sp>
        <p:nvSpPr>
          <p:cNvPr id="22" name="Text Placeholder 32"/>
          <p:cNvSpPr txBox="1"/>
          <p:nvPr/>
        </p:nvSpPr>
        <p:spPr bwMode="auto">
          <a:xfrm>
            <a:off x="5145924" y="3095817"/>
            <a:ext cx="1868025" cy="21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1200" dirty="0">
              <a:solidFill>
                <a:srgbClr val="FFFFFF"/>
              </a:solidFill>
              <a:latin typeface="Arial" panose="020B0604020202020204" pitchFamily="34" charset="0"/>
            </a:endParaRPr>
          </a:p>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Arial" panose="020B0604020202020204" pitchFamily="34" charset="0"/>
            </a:endParaRPr>
          </a:p>
          <a:p>
            <a:endParaRPr lang="en-US" altLang="zh-CN" sz="1200" dirty="0">
              <a:solidFill>
                <a:srgbClr val="FFFFFF"/>
              </a:solidFill>
              <a:latin typeface="Arial" panose="020B0604020202020204" pitchFamily="34" charset="0"/>
            </a:endParaRPr>
          </a:p>
          <a:p>
            <a:endParaRPr lang="en-US" altLang="zh-CN" sz="1200" dirty="0">
              <a:solidFill>
                <a:srgbClr val="FFFFFF"/>
              </a:solidFill>
              <a:latin typeface="Arial" panose="020B0604020202020204" pitchFamily="34" charset="0"/>
            </a:endParaRPr>
          </a:p>
        </p:txBody>
      </p:sp>
      <p:sp>
        <p:nvSpPr>
          <p:cNvPr id="23" name="Text Placeholder 32"/>
          <p:cNvSpPr txBox="1"/>
          <p:nvPr/>
        </p:nvSpPr>
        <p:spPr bwMode="auto">
          <a:xfrm>
            <a:off x="8820078" y="3095817"/>
            <a:ext cx="1985472" cy="214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1200" dirty="0">
              <a:solidFill>
                <a:srgbClr val="FFFFFF"/>
              </a:solidFill>
              <a:latin typeface="Arial" panose="020B0604020202020204" pitchFamily="34" charset="0"/>
            </a:endParaRPr>
          </a:p>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微软雅黑" panose="020B0503020204020204" pitchFamily="34" charset="-122"/>
              <a:ea typeface="微软雅黑" panose="020B0503020204020204" pitchFamily="34" charset="-122"/>
            </a:endParaRPr>
          </a:p>
          <a:p>
            <a:endParaRPr lang="en-US" altLang="zh-CN" sz="1200" dirty="0">
              <a:solidFill>
                <a:srgbClr val="FFFFFF"/>
              </a:solidFill>
              <a:latin typeface="微软雅黑" panose="020B0503020204020204" pitchFamily="34" charset="-122"/>
              <a:ea typeface="微软雅黑" panose="020B0503020204020204" pitchFamily="34" charset="-122"/>
            </a:endParaRPr>
          </a:p>
          <a:p>
            <a:r>
              <a:rPr lang="zh-CN" altLang="en-US" sz="1200" dirty="0">
                <a:solidFill>
                  <a:srgbClr val="FFFFFF"/>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rgbClr val="FFFFFF"/>
              </a:solidFill>
              <a:latin typeface="Arial" panose="020B0604020202020204" pitchFamily="34" charset="0"/>
            </a:endParaRPr>
          </a:p>
          <a:p>
            <a:endParaRPr lang="en-US" altLang="zh-CN" sz="1200" dirty="0">
              <a:solidFill>
                <a:srgbClr val="FFFFFF"/>
              </a:solidFill>
              <a:latin typeface="Arial" panose="020B0604020202020204" pitchFamily="34" charset="0"/>
            </a:endParaRPr>
          </a:p>
          <a:p>
            <a:endParaRPr lang="en-US" altLang="zh-CN" sz="1200" dirty="0">
              <a:solidFill>
                <a:srgbClr val="FFFFFF"/>
              </a:solidFill>
              <a:latin typeface="Arial" panose="020B0604020202020204" pitchFamily="34" charset="0"/>
            </a:endParaRPr>
          </a:p>
        </p:txBody>
      </p:sp>
      <p:sp>
        <p:nvSpPr>
          <p:cNvPr id="24" name="TextBox 23"/>
          <p:cNvSpPr txBox="1">
            <a:spLocks noChangeArrowheads="1"/>
          </p:cNvSpPr>
          <p:nvPr/>
        </p:nvSpPr>
        <p:spPr bwMode="auto">
          <a:xfrm>
            <a:off x="963893" y="5728636"/>
            <a:ext cx="10503481"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spAutoFit/>
          </a:bodyP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a:r>
              <a:rPr lang="zh-CN" altLang="en-US" sz="1200" dirty="0">
                <a:solidFill>
                  <a:schemeClr val="bg2"/>
                </a:solidFill>
                <a:latin typeface="微软雅黑" panose="020B0503020204020204" pitchFamily="34" charset="-122"/>
                <a:ea typeface="微软雅黑" panose="020B0503020204020204" pitchFamily="34" charset="-122"/>
              </a:rPr>
              <a:t>所有文字都可以随意更改成您的文字内容</a:t>
            </a:r>
            <a:r>
              <a:rPr lang="en-US" altLang="zh-CN" sz="1200" dirty="0">
                <a:solidFill>
                  <a:schemeClr val="bg2"/>
                </a:solidFill>
                <a:latin typeface="微软雅黑" panose="020B0503020204020204" pitchFamily="34" charset="-122"/>
                <a:ea typeface="微软雅黑" panose="020B0503020204020204" pitchFamily="34" charset="-122"/>
              </a:rPr>
              <a:t>                      </a:t>
            </a:r>
            <a:r>
              <a:rPr lang="zh-CN" altLang="en-US" sz="1200" dirty="0">
                <a:solidFill>
                  <a:schemeClr val="bg2"/>
                </a:solidFill>
                <a:latin typeface="微软雅黑" panose="020B0503020204020204" pitchFamily="34" charset="-122"/>
                <a:ea typeface="微软雅黑" panose="020B0503020204020204" pitchFamily="34" charset="-122"/>
              </a:rPr>
              <a:t>所有文字都可以随意更改成您的文字内容</a:t>
            </a:r>
            <a:r>
              <a:rPr lang="en-US" altLang="zh-CN" sz="1200" dirty="0">
                <a:solidFill>
                  <a:schemeClr val="bg2"/>
                </a:solidFill>
                <a:latin typeface="微软雅黑" panose="020B0503020204020204" pitchFamily="34" charset="-122"/>
                <a:ea typeface="微软雅黑" panose="020B0503020204020204" pitchFamily="34" charset="-122"/>
              </a:rPr>
              <a:t>                      </a:t>
            </a:r>
            <a:r>
              <a:rPr lang="zh-CN" altLang="en-US" sz="1200" dirty="0">
                <a:solidFill>
                  <a:schemeClr val="bg2"/>
                </a:solidFill>
                <a:latin typeface="微软雅黑" panose="020B0503020204020204" pitchFamily="34" charset="-122"/>
                <a:ea typeface="微软雅黑" panose="020B0503020204020204" pitchFamily="34" charset="-122"/>
              </a:rPr>
              <a:t>所有文字都可以随意更改成您的文字内容</a:t>
            </a:r>
            <a:endParaRPr lang="en-US" altLang="zh-CN" sz="1200" dirty="0">
              <a:solidFill>
                <a:schemeClr val="bg2"/>
              </a:solidFill>
              <a:latin typeface="微软雅黑" panose="020B0503020204020204" pitchFamily="34" charset="-122"/>
              <a:ea typeface="微软雅黑" panose="020B0503020204020204" pitchFamily="34" charset="-122"/>
            </a:endParaRPr>
          </a:p>
          <a:p>
            <a:pPr algn="l"/>
            <a:endParaRPr lang="en-US" altLang="zh-CN" sz="1200" dirty="0">
              <a:solidFill>
                <a:schemeClr val="bg2"/>
              </a:solidFill>
              <a:latin typeface="Arial" panose="020B0604020202020204" pitchFamily="34" charset="0"/>
            </a:endParaRPr>
          </a:p>
          <a:p>
            <a:pPr algn="l"/>
            <a:endParaRPr lang="en-US" altLang="zh-CN" sz="1200" dirty="0">
              <a:solidFill>
                <a:schemeClr val="bg2"/>
              </a:solidFill>
              <a:latin typeface="Arial" panose="020B0604020202020204" pitchFamily="34" charset="0"/>
            </a:endParaRPr>
          </a:p>
        </p:txBody>
      </p:sp>
      <p:sp>
        <p:nvSpPr>
          <p:cNvPr id="25" name="任意多边形 24"/>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27"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28" name="组合 27"/>
          <p:cNvGrpSpPr/>
          <p:nvPr/>
        </p:nvGrpSpPr>
        <p:grpSpPr>
          <a:xfrm>
            <a:off x="-162176" y="454784"/>
            <a:ext cx="989813" cy="106307"/>
            <a:chOff x="-123241" y="341172"/>
            <a:chExt cx="742543" cy="79750"/>
          </a:xfrm>
        </p:grpSpPr>
        <p:cxnSp>
          <p:nvCxnSpPr>
            <p:cNvPr id="29" name="直接连接符 28"/>
            <p:cNvCxnSpPr>
              <a:endCxn id="26"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left)">
                                      <p:cBhvr>
                                        <p:cTn id="18" dur="500"/>
                                        <p:tgtEl>
                                          <p:spTgt spid="27">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7"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par>
                          <p:cTn id="80" fill="hold">
                            <p:stCondLst>
                              <p:cond delay="4000"/>
                            </p:stCondLst>
                            <p:childTnLst>
                              <p:par>
                                <p:cTn id="81" presetID="49" presetClass="entr" presetSubtype="0" decel="10000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 calcmode="lin" valueType="num">
                                      <p:cBhvr>
                                        <p:cTn id="85" dur="500" fill="hold"/>
                                        <p:tgtEl>
                                          <p:spTgt spid="18"/>
                                        </p:tgtEl>
                                        <p:attrNameLst>
                                          <p:attrName>style.rotation</p:attrName>
                                        </p:attrNameLst>
                                      </p:cBhvr>
                                      <p:tavLst>
                                        <p:tav tm="0">
                                          <p:val>
                                            <p:fltVal val="360"/>
                                          </p:val>
                                        </p:tav>
                                        <p:tav tm="100000">
                                          <p:val>
                                            <p:fltVal val="0"/>
                                          </p:val>
                                        </p:tav>
                                      </p:tavLst>
                                    </p:anim>
                                    <p:animEffect transition="in" filter="fade">
                                      <p:cBhvr>
                                        <p:cTn id="86" dur="500"/>
                                        <p:tgtEl>
                                          <p:spTgt spid="18"/>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 calcmode="lin" valueType="num">
                                      <p:cBhvr>
                                        <p:cTn id="91" dur="500" fill="hold"/>
                                        <p:tgtEl>
                                          <p:spTgt spid="19"/>
                                        </p:tgtEl>
                                        <p:attrNameLst>
                                          <p:attrName>style.rotation</p:attrName>
                                        </p:attrNameLst>
                                      </p:cBhvr>
                                      <p:tavLst>
                                        <p:tav tm="0">
                                          <p:val>
                                            <p:fltVal val="360"/>
                                          </p:val>
                                        </p:tav>
                                        <p:tav tm="100000">
                                          <p:val>
                                            <p:fltVal val="0"/>
                                          </p:val>
                                        </p:tav>
                                      </p:tavLst>
                                    </p:anim>
                                    <p:animEffect transition="in" filter="fade">
                                      <p:cBhvr>
                                        <p:cTn id="92" dur="500"/>
                                        <p:tgtEl>
                                          <p:spTgt spid="19"/>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 calcmode="lin" valueType="num">
                                      <p:cBhvr>
                                        <p:cTn id="97" dur="500" fill="hold"/>
                                        <p:tgtEl>
                                          <p:spTgt spid="20"/>
                                        </p:tgtEl>
                                        <p:attrNameLst>
                                          <p:attrName>style.rotation</p:attrName>
                                        </p:attrNameLst>
                                      </p:cBhvr>
                                      <p:tavLst>
                                        <p:tav tm="0">
                                          <p:val>
                                            <p:fltVal val="360"/>
                                          </p:val>
                                        </p:tav>
                                        <p:tav tm="100000">
                                          <p:val>
                                            <p:fltVal val="0"/>
                                          </p:val>
                                        </p:tav>
                                      </p:tavLst>
                                    </p:anim>
                                    <p:animEffect transition="in" filter="fade">
                                      <p:cBhvr>
                                        <p:cTn id="9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p:bldP spid="19" grpId="0"/>
      <p:bldP spid="20" grpId="0"/>
      <p:bldP spid="21" grpId="0"/>
      <p:bldP spid="22" grpId="0"/>
      <p:bldP spid="23" grpId="0"/>
      <p:bldP spid="24" grpId="0"/>
      <p:bldP spid="25" grpId="0" bldLvl="0" animBg="1"/>
      <p:bldP spid="26" grpId="0"/>
      <p:bldP spid="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5"/>
          <p:cNvSpPr>
            <a:spLocks noChangeArrowheads="1"/>
          </p:cNvSpPr>
          <p:nvPr/>
        </p:nvSpPr>
        <p:spPr bwMode="auto">
          <a:xfrm>
            <a:off x="1305461" y="2051971"/>
            <a:ext cx="1521640" cy="152250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lstStyle/>
          <a:p>
            <a:endParaRPr lang="id-ID" sz="2400">
              <a:solidFill>
                <a:srgbClr val="00152A"/>
              </a:solidFill>
            </a:endParaRPr>
          </a:p>
        </p:txBody>
      </p:sp>
      <p:grpSp>
        <p:nvGrpSpPr>
          <p:cNvPr id="25" name="Group 24"/>
          <p:cNvGrpSpPr/>
          <p:nvPr/>
        </p:nvGrpSpPr>
        <p:grpSpPr bwMode="auto">
          <a:xfrm>
            <a:off x="1132421" y="1878130"/>
            <a:ext cx="1867719" cy="1868603"/>
            <a:chOff x="1119258" y="2257147"/>
            <a:chExt cx="1868076" cy="1868076"/>
          </a:xfrm>
        </p:grpSpPr>
        <p:sp>
          <p:nvSpPr>
            <p:cNvPr id="136253" name="Freeform 6"/>
            <p:cNvSpPr/>
            <p:nvPr/>
          </p:nvSpPr>
          <p:spPr bwMode="auto">
            <a:xfrm>
              <a:off x="2495041"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54" name="Freeform 7"/>
            <p:cNvSpPr/>
            <p:nvPr/>
          </p:nvSpPr>
          <p:spPr bwMode="auto">
            <a:xfrm>
              <a:off x="2075273"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55" name="Freeform 8"/>
            <p:cNvSpPr/>
            <p:nvPr/>
          </p:nvSpPr>
          <p:spPr bwMode="auto">
            <a:xfrm>
              <a:off x="2796131"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56" name="Freeform 9"/>
            <p:cNvSpPr/>
            <p:nvPr/>
          </p:nvSpPr>
          <p:spPr bwMode="auto">
            <a:xfrm>
              <a:off x="2796131"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57" name="Freeform 10"/>
            <p:cNvSpPr/>
            <p:nvPr/>
          </p:nvSpPr>
          <p:spPr bwMode="auto">
            <a:xfrm>
              <a:off x="2495041"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58" name="Freeform 11"/>
            <p:cNvSpPr/>
            <p:nvPr/>
          </p:nvSpPr>
          <p:spPr bwMode="auto">
            <a:xfrm>
              <a:off x="2075273"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32" name="Freeform 12"/>
            <p:cNvSpPr/>
            <p:nvPr/>
          </p:nvSpPr>
          <p:spPr bwMode="auto">
            <a:xfrm>
              <a:off x="1605927"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alpha val="24000"/>
              </a:schemeClr>
            </a:solidFill>
            <a:ln>
              <a:noFill/>
            </a:ln>
          </p:spPr>
          <p:txBody>
            <a:bodyPr/>
            <a:lstStyle/>
            <a:p>
              <a:pPr defTabSz="685800">
                <a:defRPr/>
              </a:pPr>
              <a:endParaRPr lang="id-ID" sz="2400">
                <a:solidFill>
                  <a:srgbClr val="00152A"/>
                </a:solidFill>
                <a:latin typeface="+mn-lt"/>
                <a:ea typeface="+mn-ea"/>
              </a:endParaRPr>
            </a:p>
          </p:txBody>
        </p:sp>
        <p:sp>
          <p:nvSpPr>
            <p:cNvPr id="33" name="Freeform 13"/>
            <p:cNvSpPr/>
            <p:nvPr/>
          </p:nvSpPr>
          <p:spPr bwMode="auto">
            <a:xfrm>
              <a:off x="1256605"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alpha val="24000"/>
              </a:schemeClr>
            </a:solidFill>
            <a:ln>
              <a:noFill/>
            </a:ln>
          </p:spPr>
          <p:txBody>
            <a:bodyPr/>
            <a:lstStyle/>
            <a:p>
              <a:pPr defTabSz="685800">
                <a:defRPr/>
              </a:pPr>
              <a:endParaRPr lang="id-ID" sz="2400">
                <a:solidFill>
                  <a:srgbClr val="00152A"/>
                </a:solidFill>
                <a:latin typeface="+mn-lt"/>
                <a:ea typeface="+mn-ea"/>
              </a:endParaRPr>
            </a:p>
          </p:txBody>
        </p:sp>
        <p:sp>
          <p:nvSpPr>
            <p:cNvPr id="34" name="Freeform 14"/>
            <p:cNvSpPr/>
            <p:nvPr/>
          </p:nvSpPr>
          <p:spPr bwMode="auto">
            <a:xfrm>
              <a:off x="1119258"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alpha val="24000"/>
              </a:schemeClr>
            </a:solidFill>
            <a:ln>
              <a:noFill/>
            </a:ln>
          </p:spPr>
          <p:txBody>
            <a:bodyPr/>
            <a:lstStyle/>
            <a:p>
              <a:pPr defTabSz="685800">
                <a:defRPr/>
              </a:pPr>
              <a:endParaRPr lang="id-ID" sz="2400">
                <a:solidFill>
                  <a:srgbClr val="00152A"/>
                </a:solidFill>
                <a:latin typeface="+mn-lt"/>
                <a:ea typeface="+mn-ea"/>
              </a:endParaRPr>
            </a:p>
          </p:txBody>
        </p:sp>
        <p:sp>
          <p:nvSpPr>
            <p:cNvPr id="35" name="Freeform 15"/>
            <p:cNvSpPr/>
            <p:nvPr/>
          </p:nvSpPr>
          <p:spPr bwMode="auto">
            <a:xfrm>
              <a:off x="1119258"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alpha val="25000"/>
              </a:schemeClr>
            </a:solidFill>
            <a:ln>
              <a:noFill/>
            </a:ln>
          </p:spPr>
          <p:txBody>
            <a:bodyPr/>
            <a:lstStyle/>
            <a:p>
              <a:pPr defTabSz="685800">
                <a:defRPr/>
              </a:pPr>
              <a:endParaRPr lang="id-ID" sz="2400">
                <a:solidFill>
                  <a:srgbClr val="00152A"/>
                </a:solidFill>
                <a:latin typeface="+mn-lt"/>
                <a:ea typeface="+mn-ea"/>
              </a:endParaRPr>
            </a:p>
          </p:txBody>
        </p:sp>
        <p:sp>
          <p:nvSpPr>
            <p:cNvPr id="36" name="Freeform 16"/>
            <p:cNvSpPr/>
            <p:nvPr/>
          </p:nvSpPr>
          <p:spPr bwMode="auto">
            <a:xfrm>
              <a:off x="1256605"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a:lstStyle/>
            <a:p>
              <a:pPr defTabSz="685800">
                <a:defRPr/>
              </a:pPr>
              <a:endParaRPr lang="id-ID" sz="2400">
                <a:solidFill>
                  <a:srgbClr val="00152A"/>
                </a:solidFill>
                <a:latin typeface="+mn-lt"/>
                <a:ea typeface="+mn-ea"/>
              </a:endParaRPr>
            </a:p>
          </p:txBody>
        </p:sp>
        <p:sp>
          <p:nvSpPr>
            <p:cNvPr id="37" name="Freeform 17"/>
            <p:cNvSpPr/>
            <p:nvPr/>
          </p:nvSpPr>
          <p:spPr bwMode="auto">
            <a:xfrm>
              <a:off x="1605927"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a:lstStyle/>
            <a:p>
              <a:pPr defTabSz="685800">
                <a:defRPr/>
              </a:pPr>
              <a:endParaRPr lang="id-ID" sz="2400">
                <a:solidFill>
                  <a:srgbClr val="00152A"/>
                </a:solidFill>
                <a:latin typeface="+mn-lt"/>
                <a:ea typeface="+mn-ea"/>
              </a:endParaRPr>
            </a:p>
          </p:txBody>
        </p:sp>
      </p:grpSp>
      <p:sp>
        <p:nvSpPr>
          <p:cNvPr id="38" name="Oval 5"/>
          <p:cNvSpPr>
            <a:spLocks noChangeArrowheads="1"/>
          </p:cNvSpPr>
          <p:nvPr/>
        </p:nvSpPr>
        <p:spPr bwMode="auto">
          <a:xfrm>
            <a:off x="3985991" y="2051971"/>
            <a:ext cx="1521639" cy="1522507"/>
          </a:xfrm>
          <a:prstGeom prst="ellipse">
            <a:avLst/>
          </a:prstGeom>
          <a:solidFill>
            <a:schemeClr val="accent3"/>
          </a:solidFill>
          <a:ln>
            <a:noFill/>
          </a:ln>
        </p:spPr>
        <p:txBody>
          <a:bodyPr lIns="91422" tIns="45711" rIns="91422" bIns="45711"/>
          <a:lstStyle/>
          <a:p>
            <a:endParaRPr lang="id-ID" sz="2400">
              <a:solidFill>
                <a:srgbClr val="00152A"/>
              </a:solidFill>
            </a:endParaRPr>
          </a:p>
        </p:txBody>
      </p:sp>
      <p:grpSp>
        <p:nvGrpSpPr>
          <p:cNvPr id="39" name="Group 38"/>
          <p:cNvGrpSpPr/>
          <p:nvPr/>
        </p:nvGrpSpPr>
        <p:grpSpPr bwMode="auto">
          <a:xfrm>
            <a:off x="3812158" y="1878130"/>
            <a:ext cx="1867719" cy="1868603"/>
            <a:chOff x="3800237" y="2257147"/>
            <a:chExt cx="1868076" cy="1868076"/>
          </a:xfrm>
        </p:grpSpPr>
        <p:sp>
          <p:nvSpPr>
            <p:cNvPr id="44" name="Freeform 6"/>
            <p:cNvSpPr/>
            <p:nvPr/>
          </p:nvSpPr>
          <p:spPr bwMode="auto">
            <a:xfrm>
              <a:off x="5176087"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p:spPr>
          <p:txBody>
            <a:bodyPr/>
            <a:lstStyle/>
            <a:p>
              <a:pPr defTabSz="685800">
                <a:defRPr/>
              </a:pPr>
              <a:endParaRPr lang="id-ID" sz="2400">
                <a:solidFill>
                  <a:srgbClr val="00152A"/>
                </a:solidFill>
                <a:latin typeface="+mn-lt"/>
                <a:ea typeface="+mn-ea"/>
              </a:endParaRPr>
            </a:p>
          </p:txBody>
        </p:sp>
        <p:sp>
          <p:nvSpPr>
            <p:cNvPr id="45" name="Freeform 7"/>
            <p:cNvSpPr/>
            <p:nvPr/>
          </p:nvSpPr>
          <p:spPr bwMode="auto">
            <a:xfrm>
              <a:off x="4756107"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p:spPr>
          <p:txBody>
            <a:bodyPr/>
            <a:lstStyle/>
            <a:p>
              <a:pPr defTabSz="685800">
                <a:defRPr/>
              </a:pPr>
              <a:endParaRPr lang="id-ID" sz="2400">
                <a:solidFill>
                  <a:srgbClr val="00152A"/>
                </a:solidFill>
                <a:latin typeface="+mn-lt"/>
                <a:ea typeface="+mn-ea"/>
              </a:endParaRPr>
            </a:p>
          </p:txBody>
        </p:sp>
        <p:sp>
          <p:nvSpPr>
            <p:cNvPr id="46" name="Freeform 8"/>
            <p:cNvSpPr/>
            <p:nvPr/>
          </p:nvSpPr>
          <p:spPr bwMode="auto">
            <a:xfrm>
              <a:off x="5476980"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p:spPr>
          <p:txBody>
            <a:bodyPr/>
            <a:lstStyle/>
            <a:p>
              <a:pPr defTabSz="685800">
                <a:defRPr/>
              </a:pPr>
              <a:endParaRPr lang="id-ID" sz="2400">
                <a:solidFill>
                  <a:srgbClr val="00152A"/>
                </a:solidFill>
                <a:latin typeface="+mn-lt"/>
                <a:ea typeface="+mn-ea"/>
              </a:endParaRPr>
            </a:p>
          </p:txBody>
        </p:sp>
        <p:sp>
          <p:nvSpPr>
            <p:cNvPr id="47" name="Freeform 9"/>
            <p:cNvSpPr/>
            <p:nvPr/>
          </p:nvSpPr>
          <p:spPr bwMode="auto">
            <a:xfrm>
              <a:off x="5476980"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p:spPr>
          <p:txBody>
            <a:bodyPr/>
            <a:lstStyle/>
            <a:p>
              <a:pPr defTabSz="685800">
                <a:defRPr/>
              </a:pPr>
              <a:endParaRPr lang="id-ID" sz="2400">
                <a:solidFill>
                  <a:srgbClr val="00152A"/>
                </a:solidFill>
                <a:latin typeface="+mn-lt"/>
                <a:ea typeface="+mn-ea"/>
              </a:endParaRPr>
            </a:p>
          </p:txBody>
        </p:sp>
        <p:sp>
          <p:nvSpPr>
            <p:cNvPr id="50" name="Freeform 10"/>
            <p:cNvSpPr/>
            <p:nvPr/>
          </p:nvSpPr>
          <p:spPr bwMode="auto">
            <a:xfrm>
              <a:off x="5176087"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p:spPr>
          <p:txBody>
            <a:bodyPr/>
            <a:lstStyle/>
            <a:p>
              <a:pPr defTabSz="685800">
                <a:defRPr/>
              </a:pPr>
              <a:endParaRPr lang="id-ID" sz="2400">
                <a:solidFill>
                  <a:srgbClr val="00152A"/>
                </a:solidFill>
                <a:latin typeface="+mn-lt"/>
                <a:ea typeface="+mn-ea"/>
              </a:endParaRPr>
            </a:p>
          </p:txBody>
        </p:sp>
        <p:sp>
          <p:nvSpPr>
            <p:cNvPr id="51" name="Freeform 11"/>
            <p:cNvSpPr/>
            <p:nvPr/>
          </p:nvSpPr>
          <p:spPr bwMode="auto">
            <a:xfrm>
              <a:off x="4756107"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p:spPr>
          <p:txBody>
            <a:bodyPr/>
            <a:lstStyle/>
            <a:p>
              <a:pPr defTabSz="685800">
                <a:defRPr/>
              </a:pPr>
              <a:endParaRPr lang="id-ID" sz="2400">
                <a:solidFill>
                  <a:srgbClr val="00152A"/>
                </a:solidFill>
                <a:latin typeface="+mn-lt"/>
                <a:ea typeface="+mn-ea"/>
              </a:endParaRPr>
            </a:p>
          </p:txBody>
        </p:sp>
        <p:sp>
          <p:nvSpPr>
            <p:cNvPr id="52" name="Freeform 12"/>
            <p:cNvSpPr/>
            <p:nvPr/>
          </p:nvSpPr>
          <p:spPr bwMode="auto">
            <a:xfrm>
              <a:off x="4286906"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solidFill>
            <a:ln>
              <a:noFill/>
            </a:ln>
          </p:spPr>
          <p:txBody>
            <a:bodyPr/>
            <a:lstStyle/>
            <a:p>
              <a:pPr defTabSz="685800">
                <a:defRPr/>
              </a:pPr>
              <a:endParaRPr lang="id-ID" sz="2400">
                <a:solidFill>
                  <a:srgbClr val="00152A"/>
                </a:solidFill>
                <a:latin typeface="+mn-lt"/>
                <a:ea typeface="+mn-ea"/>
              </a:endParaRPr>
            </a:p>
          </p:txBody>
        </p:sp>
        <p:sp>
          <p:nvSpPr>
            <p:cNvPr id="53" name="Freeform 13"/>
            <p:cNvSpPr/>
            <p:nvPr/>
          </p:nvSpPr>
          <p:spPr bwMode="auto">
            <a:xfrm>
              <a:off x="3937584"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3"/>
            </a:solidFill>
            <a:ln>
              <a:noFill/>
            </a:ln>
          </p:spPr>
          <p:txBody>
            <a:bodyPr/>
            <a:lstStyle/>
            <a:p>
              <a:pPr defTabSz="685800">
                <a:defRPr/>
              </a:pPr>
              <a:endParaRPr lang="id-ID" sz="2400">
                <a:solidFill>
                  <a:srgbClr val="00152A"/>
                </a:solidFill>
                <a:latin typeface="+mn-lt"/>
                <a:ea typeface="+mn-ea"/>
              </a:endParaRPr>
            </a:p>
          </p:txBody>
        </p:sp>
        <p:sp>
          <p:nvSpPr>
            <p:cNvPr id="54" name="Freeform 14"/>
            <p:cNvSpPr/>
            <p:nvPr/>
          </p:nvSpPr>
          <p:spPr bwMode="auto">
            <a:xfrm>
              <a:off x="3800237"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solidFill>
            <a:ln>
              <a:noFill/>
            </a:ln>
          </p:spPr>
          <p:txBody>
            <a:bodyPr/>
            <a:lstStyle/>
            <a:p>
              <a:pPr defTabSz="685800">
                <a:defRPr/>
              </a:pPr>
              <a:endParaRPr lang="id-ID" sz="2400">
                <a:solidFill>
                  <a:srgbClr val="00152A"/>
                </a:solidFill>
                <a:latin typeface="+mn-lt"/>
                <a:ea typeface="+mn-ea"/>
              </a:endParaRPr>
            </a:p>
          </p:txBody>
        </p:sp>
        <p:sp>
          <p:nvSpPr>
            <p:cNvPr id="55" name="Freeform 15"/>
            <p:cNvSpPr/>
            <p:nvPr/>
          </p:nvSpPr>
          <p:spPr bwMode="auto">
            <a:xfrm>
              <a:off x="3800237"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solidFill>
            <a:ln>
              <a:noFill/>
            </a:ln>
          </p:spPr>
          <p:txBody>
            <a:bodyPr/>
            <a:lstStyle/>
            <a:p>
              <a:pPr defTabSz="685800">
                <a:defRPr/>
              </a:pPr>
              <a:endParaRPr lang="id-ID" sz="2400">
                <a:solidFill>
                  <a:srgbClr val="00152A"/>
                </a:solidFill>
                <a:latin typeface="+mn-lt"/>
                <a:ea typeface="+mn-ea"/>
              </a:endParaRPr>
            </a:p>
          </p:txBody>
        </p:sp>
        <p:sp>
          <p:nvSpPr>
            <p:cNvPr id="56" name="Freeform 16"/>
            <p:cNvSpPr/>
            <p:nvPr/>
          </p:nvSpPr>
          <p:spPr bwMode="auto">
            <a:xfrm>
              <a:off x="3937584"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a:lstStyle/>
            <a:p>
              <a:pPr defTabSz="685800">
                <a:defRPr/>
              </a:pPr>
              <a:endParaRPr lang="id-ID" sz="2400">
                <a:solidFill>
                  <a:srgbClr val="00152A"/>
                </a:solidFill>
                <a:latin typeface="+mn-lt"/>
                <a:ea typeface="+mn-ea"/>
              </a:endParaRPr>
            </a:p>
          </p:txBody>
        </p:sp>
        <p:sp>
          <p:nvSpPr>
            <p:cNvPr id="58" name="Freeform 17"/>
            <p:cNvSpPr/>
            <p:nvPr/>
          </p:nvSpPr>
          <p:spPr bwMode="auto">
            <a:xfrm>
              <a:off x="4286906"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a:lstStyle/>
            <a:p>
              <a:pPr defTabSz="685800">
                <a:defRPr/>
              </a:pPr>
              <a:endParaRPr lang="id-ID" sz="2400">
                <a:solidFill>
                  <a:srgbClr val="00152A"/>
                </a:solidFill>
                <a:latin typeface="+mn-lt"/>
                <a:ea typeface="+mn-ea"/>
              </a:endParaRPr>
            </a:p>
          </p:txBody>
        </p:sp>
      </p:grpSp>
      <p:sp>
        <p:nvSpPr>
          <p:cNvPr id="59" name="Oval 5"/>
          <p:cNvSpPr>
            <a:spLocks noChangeArrowheads="1"/>
          </p:cNvSpPr>
          <p:nvPr/>
        </p:nvSpPr>
        <p:spPr bwMode="auto">
          <a:xfrm>
            <a:off x="6731609" y="2051971"/>
            <a:ext cx="1521640" cy="152250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lstStyle/>
          <a:p>
            <a:endParaRPr lang="id-ID" sz="2400">
              <a:solidFill>
                <a:srgbClr val="00152A"/>
              </a:solidFill>
            </a:endParaRPr>
          </a:p>
        </p:txBody>
      </p:sp>
      <p:grpSp>
        <p:nvGrpSpPr>
          <p:cNvPr id="62" name="Group 61"/>
          <p:cNvGrpSpPr/>
          <p:nvPr/>
        </p:nvGrpSpPr>
        <p:grpSpPr bwMode="auto">
          <a:xfrm>
            <a:off x="6557776" y="1878130"/>
            <a:ext cx="1867719" cy="1868603"/>
            <a:chOff x="6546413" y="2257147"/>
            <a:chExt cx="1868076" cy="1868076"/>
          </a:xfrm>
        </p:grpSpPr>
        <p:sp>
          <p:nvSpPr>
            <p:cNvPr id="136229" name="Freeform 6"/>
            <p:cNvSpPr/>
            <p:nvPr/>
          </p:nvSpPr>
          <p:spPr bwMode="auto">
            <a:xfrm>
              <a:off x="7922196"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30" name="Freeform 7"/>
            <p:cNvSpPr/>
            <p:nvPr/>
          </p:nvSpPr>
          <p:spPr bwMode="auto">
            <a:xfrm>
              <a:off x="7502428"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31" name="Freeform 8"/>
            <p:cNvSpPr/>
            <p:nvPr/>
          </p:nvSpPr>
          <p:spPr bwMode="auto">
            <a:xfrm>
              <a:off x="8223286"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32" name="Freeform 9"/>
            <p:cNvSpPr/>
            <p:nvPr/>
          </p:nvSpPr>
          <p:spPr bwMode="auto">
            <a:xfrm>
              <a:off x="8223286"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33" name="Freeform 10"/>
            <p:cNvSpPr/>
            <p:nvPr/>
          </p:nvSpPr>
          <p:spPr bwMode="auto">
            <a:xfrm>
              <a:off x="7922196"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34" name="Freeform 11"/>
            <p:cNvSpPr/>
            <p:nvPr/>
          </p:nvSpPr>
          <p:spPr bwMode="auto">
            <a:xfrm>
              <a:off x="7502428"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35" name="Freeform 12"/>
            <p:cNvSpPr/>
            <p:nvPr/>
          </p:nvSpPr>
          <p:spPr bwMode="auto">
            <a:xfrm>
              <a:off x="7033212" y="3936217"/>
              <a:ext cx="425262" cy="189006"/>
            </a:xfrm>
            <a:custGeom>
              <a:avLst/>
              <a:gdLst>
                <a:gd name="T0" fmla="*/ 0 w 247"/>
                <a:gd name="T1" fmla="*/ 129902106 h 110"/>
                <a:gd name="T2" fmla="*/ 732177201 w 247"/>
                <a:gd name="T3" fmla="*/ 324756982 h 110"/>
                <a:gd name="T4" fmla="*/ 732177201 w 247"/>
                <a:gd name="T5" fmla="*/ 174187930 h 110"/>
                <a:gd name="T6" fmla="*/ 77070559 w 247"/>
                <a:gd name="T7" fmla="*/ 0 h 110"/>
                <a:gd name="T8" fmla="*/ 0 w 247"/>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36" name="Freeform 13"/>
            <p:cNvSpPr/>
            <p:nvPr/>
          </p:nvSpPr>
          <p:spPr bwMode="auto">
            <a:xfrm>
              <a:off x="6683771" y="3632930"/>
              <a:ext cx="354935" cy="356034"/>
            </a:xfrm>
            <a:custGeom>
              <a:avLst/>
              <a:gdLst>
                <a:gd name="T0" fmla="*/ 130621249 w 206"/>
                <a:gd name="T1" fmla="*/ 0 h 207"/>
                <a:gd name="T2" fmla="*/ 0 w 206"/>
                <a:gd name="T3" fmla="*/ 76915384 h 207"/>
                <a:gd name="T4" fmla="*/ 537330238 w 206"/>
                <a:gd name="T5" fmla="*/ 612368160 h 207"/>
                <a:gd name="T6" fmla="*/ 611547836 w 206"/>
                <a:gd name="T7" fmla="*/ 482202474 h 207"/>
                <a:gd name="T8" fmla="*/ 130621249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37" name="Freeform 14"/>
            <p:cNvSpPr/>
            <p:nvPr/>
          </p:nvSpPr>
          <p:spPr bwMode="auto">
            <a:xfrm>
              <a:off x="6546413" y="3213162"/>
              <a:ext cx="191203" cy="427460"/>
            </a:xfrm>
            <a:custGeom>
              <a:avLst/>
              <a:gdLst>
                <a:gd name="T0" fmla="*/ 0 w 111"/>
                <a:gd name="T1" fmla="*/ 0 h 248"/>
                <a:gd name="T2" fmla="*/ 198801166 w 111"/>
                <a:gd name="T3" fmla="*/ 736782466 h 248"/>
                <a:gd name="T4" fmla="*/ 329356642 w 111"/>
                <a:gd name="T5" fmla="*/ 659539755 h 248"/>
                <a:gd name="T6" fmla="*/ 151325978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38" name="Freeform 15"/>
            <p:cNvSpPr/>
            <p:nvPr/>
          </p:nvSpPr>
          <p:spPr bwMode="auto">
            <a:xfrm>
              <a:off x="6546413" y="2743946"/>
              <a:ext cx="191203" cy="425262"/>
            </a:xfrm>
            <a:custGeom>
              <a:avLst/>
              <a:gdLst>
                <a:gd name="T0" fmla="*/ 151325978 w 111"/>
                <a:gd name="T1" fmla="*/ 732177201 h 247"/>
                <a:gd name="T2" fmla="*/ 329356642 w 111"/>
                <a:gd name="T3" fmla="*/ 77070559 h 247"/>
                <a:gd name="T4" fmla="*/ 198801166 w 111"/>
                <a:gd name="T5" fmla="*/ 0 h 247"/>
                <a:gd name="T6" fmla="*/ 0 w 111"/>
                <a:gd name="T7" fmla="*/ 732177201 h 247"/>
                <a:gd name="T8" fmla="*/ 151325978 w 111"/>
                <a:gd name="T9" fmla="*/ 732177201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39" name="Freeform 16"/>
            <p:cNvSpPr/>
            <p:nvPr/>
          </p:nvSpPr>
          <p:spPr bwMode="auto">
            <a:xfrm>
              <a:off x="6683771" y="2394505"/>
              <a:ext cx="354935" cy="354935"/>
            </a:xfrm>
            <a:custGeom>
              <a:avLst/>
              <a:gdLst>
                <a:gd name="T0" fmla="*/ 0 w 206"/>
                <a:gd name="T1" fmla="*/ 537330238 h 206"/>
                <a:gd name="T2" fmla="*/ 130621249 w 206"/>
                <a:gd name="T3" fmla="*/ 611547836 h 206"/>
                <a:gd name="T4" fmla="*/ 611547836 w 206"/>
                <a:gd name="T5" fmla="*/ 130621249 h 206"/>
                <a:gd name="T6" fmla="*/ 537330238 w 206"/>
                <a:gd name="T7" fmla="*/ 0 h 206"/>
                <a:gd name="T8" fmla="*/ 0 w 206"/>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sp>
          <p:nvSpPr>
            <p:cNvPr id="136240" name="Freeform 17"/>
            <p:cNvSpPr/>
            <p:nvPr/>
          </p:nvSpPr>
          <p:spPr bwMode="auto">
            <a:xfrm>
              <a:off x="7033212" y="2257147"/>
              <a:ext cx="425262" cy="191203"/>
            </a:xfrm>
            <a:custGeom>
              <a:avLst/>
              <a:gdLst>
                <a:gd name="T0" fmla="*/ 0 w 247"/>
                <a:gd name="T1" fmla="*/ 198801166 h 111"/>
                <a:gd name="T2" fmla="*/ 74107499 w 247"/>
                <a:gd name="T3" fmla="*/ 329356642 h 111"/>
                <a:gd name="T4" fmla="*/ 732177201 w 247"/>
                <a:gd name="T5" fmla="*/ 151325978 h 111"/>
                <a:gd name="T6" fmla="*/ 732177201 w 247"/>
                <a:gd name="T7" fmla="*/ 0 h 111"/>
                <a:gd name="T8" fmla="*/ 0 w 247"/>
                <a:gd name="T9" fmla="*/ 198801166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grpSp>
      <p:sp>
        <p:nvSpPr>
          <p:cNvPr id="86" name="Oval 5"/>
          <p:cNvSpPr>
            <a:spLocks noChangeArrowheads="1"/>
          </p:cNvSpPr>
          <p:nvPr/>
        </p:nvSpPr>
        <p:spPr bwMode="auto">
          <a:xfrm>
            <a:off x="9421665" y="2051971"/>
            <a:ext cx="1521639" cy="1522507"/>
          </a:xfrm>
          <a:prstGeom prst="ellipse">
            <a:avLst/>
          </a:prstGeom>
          <a:solidFill>
            <a:schemeClr val="accent4"/>
          </a:solidFill>
          <a:ln>
            <a:noFill/>
          </a:ln>
        </p:spPr>
        <p:txBody>
          <a:bodyPr lIns="91422" tIns="45711" rIns="91422" bIns="45711"/>
          <a:lstStyle/>
          <a:p>
            <a:endParaRPr lang="id-ID" sz="2400">
              <a:solidFill>
                <a:srgbClr val="00152A"/>
              </a:solidFill>
            </a:endParaRPr>
          </a:p>
        </p:txBody>
      </p:sp>
      <p:grpSp>
        <p:nvGrpSpPr>
          <p:cNvPr id="87" name="Group 86"/>
          <p:cNvGrpSpPr/>
          <p:nvPr/>
        </p:nvGrpSpPr>
        <p:grpSpPr bwMode="auto">
          <a:xfrm>
            <a:off x="9247830" y="1878130"/>
            <a:ext cx="1867719" cy="1868603"/>
            <a:chOff x="9237196" y="2257147"/>
            <a:chExt cx="1868076" cy="1868076"/>
          </a:xfrm>
        </p:grpSpPr>
        <p:sp>
          <p:nvSpPr>
            <p:cNvPr id="88" name="Freeform 6"/>
            <p:cNvSpPr/>
            <p:nvPr/>
          </p:nvSpPr>
          <p:spPr bwMode="auto">
            <a:xfrm>
              <a:off x="10613046"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p:spPr>
          <p:txBody>
            <a:bodyPr/>
            <a:lstStyle/>
            <a:p>
              <a:pPr defTabSz="685800">
                <a:defRPr/>
              </a:pPr>
              <a:endParaRPr lang="id-ID" sz="2400">
                <a:solidFill>
                  <a:srgbClr val="00152A"/>
                </a:solidFill>
                <a:latin typeface="+mn-lt"/>
                <a:ea typeface="+mn-ea"/>
              </a:endParaRPr>
            </a:p>
          </p:txBody>
        </p:sp>
        <p:sp>
          <p:nvSpPr>
            <p:cNvPr id="89" name="Freeform 7"/>
            <p:cNvSpPr/>
            <p:nvPr/>
          </p:nvSpPr>
          <p:spPr bwMode="auto">
            <a:xfrm>
              <a:off x="10193066"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p:spPr>
          <p:txBody>
            <a:bodyPr/>
            <a:lstStyle/>
            <a:p>
              <a:pPr defTabSz="685800">
                <a:defRPr/>
              </a:pPr>
              <a:endParaRPr lang="id-ID" sz="2400">
                <a:solidFill>
                  <a:srgbClr val="00152A"/>
                </a:solidFill>
                <a:latin typeface="+mn-lt"/>
                <a:ea typeface="+mn-ea"/>
              </a:endParaRPr>
            </a:p>
          </p:txBody>
        </p:sp>
        <p:sp>
          <p:nvSpPr>
            <p:cNvPr id="90" name="Freeform 8"/>
            <p:cNvSpPr/>
            <p:nvPr/>
          </p:nvSpPr>
          <p:spPr bwMode="auto">
            <a:xfrm>
              <a:off x="10913939"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p:spPr>
          <p:txBody>
            <a:bodyPr/>
            <a:lstStyle/>
            <a:p>
              <a:pPr defTabSz="685800">
                <a:defRPr/>
              </a:pPr>
              <a:endParaRPr lang="id-ID" sz="2400">
                <a:solidFill>
                  <a:srgbClr val="00152A"/>
                </a:solidFill>
                <a:latin typeface="+mn-lt"/>
                <a:ea typeface="+mn-ea"/>
              </a:endParaRPr>
            </a:p>
          </p:txBody>
        </p:sp>
        <p:sp>
          <p:nvSpPr>
            <p:cNvPr id="91" name="Freeform 9"/>
            <p:cNvSpPr/>
            <p:nvPr/>
          </p:nvSpPr>
          <p:spPr bwMode="auto">
            <a:xfrm>
              <a:off x="10913939"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p:spPr>
          <p:txBody>
            <a:bodyPr/>
            <a:lstStyle/>
            <a:p>
              <a:pPr defTabSz="685800">
                <a:defRPr/>
              </a:pPr>
              <a:endParaRPr lang="id-ID" sz="2400">
                <a:solidFill>
                  <a:srgbClr val="00152A"/>
                </a:solidFill>
                <a:latin typeface="+mn-lt"/>
                <a:ea typeface="+mn-ea"/>
              </a:endParaRPr>
            </a:p>
          </p:txBody>
        </p:sp>
        <p:sp>
          <p:nvSpPr>
            <p:cNvPr id="92" name="Freeform 10"/>
            <p:cNvSpPr/>
            <p:nvPr/>
          </p:nvSpPr>
          <p:spPr bwMode="auto">
            <a:xfrm>
              <a:off x="10613046"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p:spPr>
          <p:txBody>
            <a:bodyPr/>
            <a:lstStyle/>
            <a:p>
              <a:pPr defTabSz="685800">
                <a:defRPr/>
              </a:pPr>
              <a:endParaRPr lang="id-ID" sz="2400">
                <a:solidFill>
                  <a:srgbClr val="00152A"/>
                </a:solidFill>
                <a:latin typeface="+mn-lt"/>
                <a:ea typeface="+mn-ea"/>
              </a:endParaRPr>
            </a:p>
          </p:txBody>
        </p:sp>
        <p:sp>
          <p:nvSpPr>
            <p:cNvPr id="93" name="Freeform 11"/>
            <p:cNvSpPr/>
            <p:nvPr/>
          </p:nvSpPr>
          <p:spPr bwMode="auto">
            <a:xfrm>
              <a:off x="10193066"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p:spPr>
          <p:txBody>
            <a:bodyPr/>
            <a:lstStyle/>
            <a:p>
              <a:pPr defTabSz="685800">
                <a:defRPr/>
              </a:pPr>
              <a:endParaRPr lang="id-ID" sz="2400">
                <a:solidFill>
                  <a:srgbClr val="00152A"/>
                </a:solidFill>
                <a:latin typeface="+mn-lt"/>
                <a:ea typeface="+mn-ea"/>
              </a:endParaRPr>
            </a:p>
          </p:txBody>
        </p:sp>
        <p:sp>
          <p:nvSpPr>
            <p:cNvPr id="94" name="Freeform 12"/>
            <p:cNvSpPr/>
            <p:nvPr/>
          </p:nvSpPr>
          <p:spPr bwMode="auto">
            <a:xfrm>
              <a:off x="9723865"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p:spPr>
          <p:txBody>
            <a:bodyPr/>
            <a:lstStyle/>
            <a:p>
              <a:pPr defTabSz="685800">
                <a:defRPr/>
              </a:pPr>
              <a:endParaRPr lang="id-ID" sz="2400">
                <a:solidFill>
                  <a:srgbClr val="00152A"/>
                </a:solidFill>
                <a:latin typeface="+mn-lt"/>
                <a:ea typeface="+mn-ea"/>
              </a:endParaRPr>
            </a:p>
          </p:txBody>
        </p:sp>
        <p:sp>
          <p:nvSpPr>
            <p:cNvPr id="95" name="Freeform 13"/>
            <p:cNvSpPr/>
            <p:nvPr/>
          </p:nvSpPr>
          <p:spPr bwMode="auto">
            <a:xfrm>
              <a:off x="9374543"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alpha val="25000"/>
              </a:schemeClr>
            </a:solidFill>
            <a:ln>
              <a:noFill/>
            </a:ln>
          </p:spPr>
          <p:txBody>
            <a:bodyPr/>
            <a:lstStyle/>
            <a:p>
              <a:pPr defTabSz="685800">
                <a:defRPr/>
              </a:pPr>
              <a:endParaRPr lang="id-ID" sz="2400">
                <a:solidFill>
                  <a:srgbClr val="00152A"/>
                </a:solidFill>
                <a:latin typeface="+mn-lt"/>
                <a:ea typeface="+mn-ea"/>
              </a:endParaRPr>
            </a:p>
          </p:txBody>
        </p:sp>
        <p:sp>
          <p:nvSpPr>
            <p:cNvPr id="96" name="Freeform 14"/>
            <p:cNvSpPr/>
            <p:nvPr/>
          </p:nvSpPr>
          <p:spPr bwMode="auto">
            <a:xfrm>
              <a:off x="9237196"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alpha val="25000"/>
              </a:schemeClr>
            </a:solidFill>
            <a:ln>
              <a:noFill/>
            </a:ln>
          </p:spPr>
          <p:txBody>
            <a:bodyPr/>
            <a:lstStyle/>
            <a:p>
              <a:pPr defTabSz="685800">
                <a:defRPr/>
              </a:pPr>
              <a:endParaRPr lang="id-ID" sz="2400">
                <a:solidFill>
                  <a:srgbClr val="00152A"/>
                </a:solidFill>
                <a:latin typeface="+mn-lt"/>
                <a:ea typeface="+mn-ea"/>
              </a:endParaRPr>
            </a:p>
          </p:txBody>
        </p:sp>
        <p:sp>
          <p:nvSpPr>
            <p:cNvPr id="97" name="Freeform 15"/>
            <p:cNvSpPr/>
            <p:nvPr/>
          </p:nvSpPr>
          <p:spPr bwMode="auto">
            <a:xfrm>
              <a:off x="9237196"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a:lstStyle/>
            <a:p>
              <a:pPr defTabSz="685800">
                <a:defRPr/>
              </a:pPr>
              <a:endParaRPr lang="id-ID" sz="2400">
                <a:solidFill>
                  <a:srgbClr val="00152A"/>
                </a:solidFill>
                <a:latin typeface="+mn-lt"/>
                <a:ea typeface="+mn-ea"/>
              </a:endParaRPr>
            </a:p>
          </p:txBody>
        </p:sp>
        <p:sp>
          <p:nvSpPr>
            <p:cNvPr id="98" name="Freeform 16"/>
            <p:cNvSpPr/>
            <p:nvPr/>
          </p:nvSpPr>
          <p:spPr bwMode="auto">
            <a:xfrm>
              <a:off x="9374543"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a:lstStyle/>
            <a:p>
              <a:pPr defTabSz="685800">
                <a:defRPr/>
              </a:pPr>
              <a:endParaRPr lang="id-ID" sz="2400">
                <a:solidFill>
                  <a:srgbClr val="00152A"/>
                </a:solidFill>
                <a:latin typeface="+mn-lt"/>
                <a:ea typeface="+mn-ea"/>
              </a:endParaRPr>
            </a:p>
          </p:txBody>
        </p:sp>
        <p:sp>
          <p:nvSpPr>
            <p:cNvPr id="99" name="Freeform 17"/>
            <p:cNvSpPr/>
            <p:nvPr/>
          </p:nvSpPr>
          <p:spPr bwMode="auto">
            <a:xfrm>
              <a:off x="9723865"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a:lstStyle/>
            <a:p>
              <a:pPr defTabSz="685800">
                <a:defRPr/>
              </a:pPr>
              <a:endParaRPr lang="id-ID" sz="2400">
                <a:solidFill>
                  <a:srgbClr val="00152A"/>
                </a:solidFill>
                <a:latin typeface="+mn-lt"/>
                <a:ea typeface="+mn-ea"/>
              </a:endParaRPr>
            </a:p>
          </p:txBody>
        </p:sp>
      </p:grpSp>
      <p:sp>
        <p:nvSpPr>
          <p:cNvPr id="100" name="TextBox 99"/>
          <p:cNvSpPr txBox="1"/>
          <p:nvPr/>
        </p:nvSpPr>
        <p:spPr>
          <a:xfrm>
            <a:off x="1132421" y="4294453"/>
            <a:ext cx="1867719" cy="834390"/>
          </a:xfrm>
          <a:prstGeom prst="rect">
            <a:avLst/>
          </a:prstGeom>
          <a:noFill/>
        </p:spPr>
        <p:txBody>
          <a:bodyPr lIns="91422" tIns="45711" rIns="91422" bIns="45711">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200"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200"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200"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3812158" y="4294453"/>
            <a:ext cx="1867719" cy="834390"/>
          </a:xfrm>
          <a:prstGeom prst="rect">
            <a:avLst/>
          </a:prstGeom>
          <a:noFill/>
        </p:spPr>
        <p:txBody>
          <a:bodyPr lIns="91422" tIns="45711" rIns="91422" bIns="45711">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200"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200"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200"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6557776" y="4294453"/>
            <a:ext cx="1867719" cy="834390"/>
          </a:xfrm>
          <a:prstGeom prst="rect">
            <a:avLst/>
          </a:prstGeom>
          <a:noFill/>
        </p:spPr>
        <p:txBody>
          <a:bodyPr lIns="91422" tIns="45711" rIns="91422" bIns="45711">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200"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200"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200"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106" name="TextBox 105"/>
          <p:cNvSpPr txBox="1">
            <a:spLocks noChangeArrowheads="1"/>
          </p:cNvSpPr>
          <p:nvPr/>
        </p:nvSpPr>
        <p:spPr bwMode="auto">
          <a:xfrm>
            <a:off x="9247830" y="4294453"/>
            <a:ext cx="1867719"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200"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200" dirty="0">
              <a:solidFill>
                <a:srgbClr val="00152A"/>
              </a:solidFill>
              <a:latin typeface="微软雅黑" panose="020B0503020204020204" pitchFamily="34" charset="-122"/>
              <a:ea typeface="微软雅黑" panose="020B0503020204020204" pitchFamily="34" charset="-122"/>
            </a:endParaRPr>
          </a:p>
          <a:p>
            <a:pPr algn="ctr" eaLnBrk="1" hangingPunct="1"/>
            <a:r>
              <a:rPr lang="zh-CN" altLang="en-US" sz="1200" dirty="0">
                <a:solidFill>
                  <a:srgbClr val="00152A"/>
                </a:solidFill>
                <a:latin typeface="微软雅黑" panose="020B0503020204020204" pitchFamily="34" charset="-122"/>
                <a:ea typeface="微软雅黑" panose="020B0503020204020204" pitchFamily="34" charset="-122"/>
              </a:rPr>
              <a:t>请在这里输入内容</a:t>
            </a:r>
          </a:p>
          <a:p>
            <a:pPr algn="ctr" eaLnBrk="1" hangingPunct="1"/>
            <a:endParaRPr lang="zh-CN" altLang="en-US" sz="1200" dirty="0">
              <a:solidFill>
                <a:srgbClr val="00152A"/>
              </a:solidFill>
              <a:latin typeface="微软雅黑" panose="020B0503020204020204" pitchFamily="34" charset="-122"/>
              <a:ea typeface="微软雅黑" panose="020B0503020204020204" pitchFamily="34" charset="-122"/>
            </a:endParaRPr>
          </a:p>
        </p:txBody>
      </p:sp>
      <p:sp>
        <p:nvSpPr>
          <p:cNvPr id="108" name="AutoShape 8"/>
          <p:cNvSpPr/>
          <p:nvPr/>
        </p:nvSpPr>
        <p:spPr bwMode="auto">
          <a:xfrm>
            <a:off x="9896333" y="2510787"/>
            <a:ext cx="638184" cy="531846"/>
          </a:xfrm>
          <a:custGeom>
            <a:avLst/>
            <a:gdLst>
              <a:gd name="T0" fmla="*/ 2147483647 w 21600"/>
              <a:gd name="T1" fmla="*/ 2147483647 h 21579"/>
              <a:gd name="T2" fmla="*/ 2147483647 w 21600"/>
              <a:gd name="T3" fmla="*/ 2147483647 h 21579"/>
              <a:gd name="T4" fmla="*/ 2147483647 w 21600"/>
              <a:gd name="T5" fmla="*/ 2147483647 h 21579"/>
              <a:gd name="T6" fmla="*/ 2147483647 w 21600"/>
              <a:gd name="T7" fmla="*/ 2147483647 h 21579"/>
              <a:gd name="T8" fmla="*/ 2147483647 w 21600"/>
              <a:gd name="T9" fmla="*/ 2147483647 h 21579"/>
              <a:gd name="T10" fmla="*/ 2147483647 w 21600"/>
              <a:gd name="T11" fmla="*/ 2147483647 h 21579"/>
              <a:gd name="T12" fmla="*/ 2147483647 w 21600"/>
              <a:gd name="T13" fmla="*/ 2147483647 h 21579"/>
              <a:gd name="T14" fmla="*/ 2147483647 w 21600"/>
              <a:gd name="T15" fmla="*/ 2147483647 h 21579"/>
              <a:gd name="T16" fmla="*/ 2147483647 w 21600"/>
              <a:gd name="T17" fmla="*/ 2147483647 h 21579"/>
              <a:gd name="T18" fmla="*/ 2147483647 w 21600"/>
              <a:gd name="T19" fmla="*/ 2147483647 h 21579"/>
              <a:gd name="T20" fmla="*/ 2147483647 w 21600"/>
              <a:gd name="T21" fmla="*/ 2147483647 h 21579"/>
              <a:gd name="T22" fmla="*/ 2147483647 w 21600"/>
              <a:gd name="T23" fmla="*/ 2147483647 h 21579"/>
              <a:gd name="T24" fmla="*/ 2147483647 w 21600"/>
              <a:gd name="T25" fmla="*/ 2147483647 h 21579"/>
              <a:gd name="T26" fmla="*/ 2147483647 w 21600"/>
              <a:gd name="T27" fmla="*/ 2147483647 h 21579"/>
              <a:gd name="T28" fmla="*/ 2147483647 w 21600"/>
              <a:gd name="T29" fmla="*/ 2147483647 h 21579"/>
              <a:gd name="T30" fmla="*/ 2147483647 w 21600"/>
              <a:gd name="T31" fmla="*/ 2147483647 h 21579"/>
              <a:gd name="T32" fmla="*/ 2147483647 w 21600"/>
              <a:gd name="T33" fmla="*/ 2147483647 h 21579"/>
              <a:gd name="T34" fmla="*/ 2147483647 w 21600"/>
              <a:gd name="T35" fmla="*/ 2147483647 h 21579"/>
              <a:gd name="T36" fmla="*/ 2147483647 w 21600"/>
              <a:gd name="T37" fmla="*/ 2147483647 h 21579"/>
              <a:gd name="T38" fmla="*/ 2147483647 w 21600"/>
              <a:gd name="T39" fmla="*/ 2147483647 h 21579"/>
              <a:gd name="T40" fmla="*/ 2147483647 w 21600"/>
              <a:gd name="T41" fmla="*/ 2147483647 h 21579"/>
              <a:gd name="T42" fmla="*/ 2147483647 w 21600"/>
              <a:gd name="T43" fmla="*/ 2147483647 h 21579"/>
              <a:gd name="T44" fmla="*/ 2147483647 w 21600"/>
              <a:gd name="T45" fmla="*/ 2147483647 h 21579"/>
              <a:gd name="T46" fmla="*/ 2147483647 w 21600"/>
              <a:gd name="T47" fmla="*/ 2147483647 h 21579"/>
              <a:gd name="T48" fmla="*/ 2147483647 w 21600"/>
              <a:gd name="T49" fmla="*/ 2147483647 h 21579"/>
              <a:gd name="T50" fmla="*/ 2147483647 w 21600"/>
              <a:gd name="T51" fmla="*/ 2147483647 h 21579"/>
              <a:gd name="T52" fmla="*/ 2147483647 w 21600"/>
              <a:gd name="T53" fmla="*/ 2147483647 h 21579"/>
              <a:gd name="T54" fmla="*/ 2147483647 w 21600"/>
              <a:gd name="T55" fmla="*/ 2147483647 h 21579"/>
              <a:gd name="T56" fmla="*/ 0 w 21600"/>
              <a:gd name="T57" fmla="*/ 2147483647 h 21579"/>
              <a:gd name="T58" fmla="*/ 0 w 21600"/>
              <a:gd name="T59" fmla="*/ 2147483647 h 21579"/>
              <a:gd name="T60" fmla="*/ 2147483647 w 21600"/>
              <a:gd name="T61" fmla="*/ 2147483647 h 21579"/>
              <a:gd name="T62" fmla="*/ 2147483647 w 21600"/>
              <a:gd name="T63" fmla="*/ 2147483647 h 21579"/>
              <a:gd name="T64" fmla="*/ 2147483647 w 21600"/>
              <a:gd name="T65" fmla="*/ 2147483647 h 21579"/>
              <a:gd name="T66" fmla="*/ 2147483647 w 21600"/>
              <a:gd name="T67" fmla="*/ 2147483647 h 21579"/>
              <a:gd name="T68" fmla="*/ 2147483647 w 21600"/>
              <a:gd name="T69" fmla="*/ 2147483647 h 21579"/>
              <a:gd name="T70" fmla="*/ 2147483647 w 21600"/>
              <a:gd name="T71" fmla="*/ 2147483647 h 21579"/>
              <a:gd name="T72" fmla="*/ 2147483647 w 21600"/>
              <a:gd name="T73" fmla="*/ 0 h 21579"/>
              <a:gd name="T74" fmla="*/ 2147483647 w 21600"/>
              <a:gd name="T75" fmla="*/ 2147483647 h 21579"/>
              <a:gd name="T76" fmla="*/ 2147483647 w 21600"/>
              <a:gd name="T77" fmla="*/ 2147483647 h 21579"/>
              <a:gd name="T78" fmla="*/ 2147483647 w 21600"/>
              <a:gd name="T79" fmla="*/ 2147483647 h 21579"/>
              <a:gd name="T80" fmla="*/ 2147483647 w 21600"/>
              <a:gd name="T81" fmla="*/ 2147483647 h 21579"/>
              <a:gd name="T82" fmla="*/ 2147483647 w 21600"/>
              <a:gd name="T83" fmla="*/ 2147483647 h 21579"/>
              <a:gd name="T84" fmla="*/ 2147483647 w 21600"/>
              <a:gd name="T85" fmla="*/ 2147483647 h 21579"/>
              <a:gd name="T86" fmla="*/ 2147483647 w 21600"/>
              <a:gd name="T87" fmla="*/ 2147483647 h 21579"/>
              <a:gd name="T88" fmla="*/ 2147483647 w 21600"/>
              <a:gd name="T89" fmla="*/ 2147483647 h 21579"/>
              <a:gd name="T90" fmla="*/ 2147483647 w 21600"/>
              <a:gd name="T91" fmla="*/ 2147483647 h 21579"/>
              <a:gd name="T92" fmla="*/ 2147483647 w 21600"/>
              <a:gd name="T93" fmla="*/ 2147483647 h 21579"/>
              <a:gd name="T94" fmla="*/ 2147483647 w 21600"/>
              <a:gd name="T95" fmla="*/ 2147483647 h 21579"/>
              <a:gd name="T96" fmla="*/ 2147483647 w 21600"/>
              <a:gd name="T97" fmla="*/ 2147483647 h 21579"/>
              <a:gd name="T98" fmla="*/ 2147483647 w 21600"/>
              <a:gd name="T99" fmla="*/ 2147483647 h 21579"/>
              <a:gd name="T100" fmla="*/ 2147483647 w 21600"/>
              <a:gd name="T101" fmla="*/ 2147483647 h 21579"/>
              <a:gd name="T102" fmla="*/ 2147483647 w 21600"/>
              <a:gd name="T103" fmla="*/ 2147483647 h 21579"/>
              <a:gd name="T104" fmla="*/ 2147483647 w 21600"/>
              <a:gd name="T105" fmla="*/ 2147483647 h 21579"/>
              <a:gd name="T106" fmla="*/ 2147483647 w 21600"/>
              <a:gd name="T107" fmla="*/ 214748364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2400">
              <a:solidFill>
                <a:srgbClr val="00152A"/>
              </a:solidFill>
            </a:endParaRPr>
          </a:p>
        </p:txBody>
      </p:sp>
      <p:grpSp>
        <p:nvGrpSpPr>
          <p:cNvPr id="109" name="Group 4700"/>
          <p:cNvGrpSpPr/>
          <p:nvPr/>
        </p:nvGrpSpPr>
        <p:grpSpPr bwMode="auto">
          <a:xfrm>
            <a:off x="4508199" y="2553327"/>
            <a:ext cx="543333" cy="543500"/>
            <a:chOff x="3062288" y="3998912"/>
            <a:chExt cx="412750" cy="412750"/>
          </a:xfrm>
          <a:solidFill>
            <a:schemeClr val="bg1"/>
          </a:solidFill>
        </p:grpSpPr>
        <p:sp>
          <p:nvSpPr>
            <p:cNvPr id="110"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111"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112"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sp>
          <p:nvSpPr>
            <p:cNvPr id="113"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dirty="0">
                <a:solidFill>
                  <a:srgbClr val="00152A"/>
                </a:solidFill>
                <a:latin typeface="+mn-lt"/>
                <a:ea typeface="宋体" panose="02010600030101010101" pitchFamily="2" charset="-122"/>
              </a:endParaRPr>
            </a:p>
          </p:txBody>
        </p:sp>
      </p:grpSp>
      <p:sp>
        <p:nvSpPr>
          <p:cNvPr id="114" name="AutoShape 96"/>
          <p:cNvSpPr/>
          <p:nvPr/>
        </p:nvSpPr>
        <p:spPr bwMode="auto">
          <a:xfrm>
            <a:off x="1812674" y="2578259"/>
            <a:ext cx="472287" cy="472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50790" tIns="50790" rIns="50790" bIns="50790" anchor="ctr"/>
          <a:lstStyle/>
          <a:p>
            <a:pPr defTabSz="342900">
              <a:defRPr/>
            </a:pPr>
            <a:endParaRPr lang="es-ES" sz="2935" dirty="0">
              <a:solidFill>
                <a:srgbClr val="00152A"/>
              </a:solidFill>
              <a:effectLst>
                <a:outerShdw blurRad="38100" dist="38100" dir="2700000" algn="tl">
                  <a:srgbClr val="000000"/>
                </a:outerShdw>
              </a:effectLst>
              <a:latin typeface="Gill Sans" charset="0"/>
              <a:cs typeface="Gill Sans" charset="0"/>
              <a:sym typeface="Gill Sans" charset="0"/>
            </a:endParaRPr>
          </a:p>
        </p:txBody>
      </p:sp>
      <p:sp>
        <p:nvSpPr>
          <p:cNvPr id="115" name="AutoShape 25"/>
          <p:cNvSpPr/>
          <p:nvPr/>
        </p:nvSpPr>
        <p:spPr bwMode="auto">
          <a:xfrm>
            <a:off x="7212629" y="2567941"/>
            <a:ext cx="603258" cy="479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bg1"/>
          </a:solidFill>
          <a:ln>
            <a:noFill/>
          </a:ln>
          <a:effectLst/>
        </p:spPr>
        <p:txBody>
          <a:bodyPr lIns="50790" tIns="50790" rIns="50790" bIns="50790" anchor="ctr"/>
          <a:lstStyle/>
          <a:p>
            <a:pPr defTabSz="342900">
              <a:defRPr/>
            </a:pPr>
            <a:endParaRPr lang="es-ES" sz="2935" dirty="0">
              <a:solidFill>
                <a:srgbClr val="00152A"/>
              </a:solidFill>
              <a:effectLst>
                <a:outerShdw blurRad="38100" dist="38100" dir="2700000" algn="tl">
                  <a:srgbClr val="000000"/>
                </a:outerShdw>
              </a:effectLst>
              <a:latin typeface="Gill Sans" charset="0"/>
              <a:cs typeface="Gill Sans" charset="0"/>
              <a:sym typeface="Gill Sans" charset="0"/>
            </a:endParaRPr>
          </a:p>
        </p:txBody>
      </p:sp>
      <p:sp>
        <p:nvSpPr>
          <p:cNvPr id="72" name="任意多边形 71"/>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73"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74"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75" name="组合 74"/>
          <p:cNvGrpSpPr/>
          <p:nvPr/>
        </p:nvGrpSpPr>
        <p:grpSpPr>
          <a:xfrm>
            <a:off x="-162176" y="454784"/>
            <a:ext cx="989813" cy="106307"/>
            <a:chOff x="-123241" y="341172"/>
            <a:chExt cx="742543" cy="79750"/>
          </a:xfrm>
        </p:grpSpPr>
        <p:cxnSp>
          <p:nvCxnSpPr>
            <p:cNvPr id="76" name="直接连接符 75"/>
            <p:cNvCxnSpPr>
              <a:endCxn id="73"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right)">
                                      <p:cBhvr>
                                        <p:cTn id="7" dur="500"/>
                                        <p:tgtEl>
                                          <p:spTgt spid="7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par>
                                <p:cTn id="12" presetID="22" presetClass="entr" presetSubtype="8" fill="hold"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left)">
                                      <p:cBhvr>
                                        <p:cTn id="14" dur="500"/>
                                        <p:tgtEl>
                                          <p:spTgt spid="7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4">
                                            <p:txEl>
                                              <p:pRg st="0" end="0"/>
                                            </p:txEl>
                                          </p:spTgt>
                                        </p:tgtEl>
                                        <p:attrNameLst>
                                          <p:attrName>style.visibility</p:attrName>
                                        </p:attrNameLst>
                                      </p:cBhvr>
                                      <p:to>
                                        <p:strVal val="visible"/>
                                      </p:to>
                                    </p:set>
                                    <p:animEffect transition="in" filter="wipe(left)">
                                      <p:cBhvr>
                                        <p:cTn id="18" dur="500"/>
                                        <p:tgtEl>
                                          <p:spTgt spid="74">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p:cTn id="26" dur="500" fill="hold"/>
                                        <p:tgtEl>
                                          <p:spTgt spid="114"/>
                                        </p:tgtEl>
                                        <p:attrNameLst>
                                          <p:attrName>ppt_w</p:attrName>
                                        </p:attrNameLst>
                                      </p:cBhvr>
                                      <p:tavLst>
                                        <p:tav tm="0">
                                          <p:val>
                                            <p:fltVal val="0"/>
                                          </p:val>
                                        </p:tav>
                                        <p:tav tm="100000">
                                          <p:val>
                                            <p:strVal val="#ppt_w"/>
                                          </p:val>
                                        </p:tav>
                                      </p:tavLst>
                                    </p:anim>
                                    <p:anim calcmode="lin" valueType="num">
                                      <p:cBhvr>
                                        <p:cTn id="27" dur="500" fill="hold"/>
                                        <p:tgtEl>
                                          <p:spTgt spid="114"/>
                                        </p:tgtEl>
                                        <p:attrNameLst>
                                          <p:attrName>ppt_h</p:attrName>
                                        </p:attrNameLst>
                                      </p:cBhvr>
                                      <p:tavLst>
                                        <p:tav tm="0">
                                          <p:val>
                                            <p:fltVal val="0"/>
                                          </p:val>
                                        </p:tav>
                                        <p:tav tm="100000">
                                          <p:val>
                                            <p:strVal val="#ppt_h"/>
                                          </p:val>
                                        </p:tav>
                                      </p:tavLst>
                                    </p:anim>
                                    <p:animEffect transition="in" filter="fade">
                                      <p:cBhvr>
                                        <p:cTn id="28" dur="500"/>
                                        <p:tgtEl>
                                          <p:spTgt spid="11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p:cTn id="36" dur="500" fill="hold"/>
                                        <p:tgtEl>
                                          <p:spTgt spid="109"/>
                                        </p:tgtEl>
                                        <p:attrNameLst>
                                          <p:attrName>ppt_w</p:attrName>
                                        </p:attrNameLst>
                                      </p:cBhvr>
                                      <p:tavLst>
                                        <p:tav tm="0">
                                          <p:val>
                                            <p:fltVal val="0"/>
                                          </p:val>
                                        </p:tav>
                                        <p:tav tm="100000">
                                          <p:val>
                                            <p:strVal val="#ppt_w"/>
                                          </p:val>
                                        </p:tav>
                                      </p:tavLst>
                                    </p:anim>
                                    <p:anim calcmode="lin" valueType="num">
                                      <p:cBhvr>
                                        <p:cTn id="37" dur="500" fill="hold"/>
                                        <p:tgtEl>
                                          <p:spTgt spid="109"/>
                                        </p:tgtEl>
                                        <p:attrNameLst>
                                          <p:attrName>ppt_h</p:attrName>
                                        </p:attrNameLst>
                                      </p:cBhvr>
                                      <p:tavLst>
                                        <p:tav tm="0">
                                          <p:val>
                                            <p:fltVal val="0"/>
                                          </p:val>
                                        </p:tav>
                                        <p:tav tm="100000">
                                          <p:val>
                                            <p:strVal val="#ppt_h"/>
                                          </p:val>
                                        </p:tav>
                                      </p:tavLst>
                                    </p:anim>
                                    <p:animEffect transition="in" filter="fade">
                                      <p:cBhvr>
                                        <p:cTn id="38" dur="500"/>
                                        <p:tgtEl>
                                          <p:spTgt spid="109"/>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115"/>
                                        </p:tgtEl>
                                        <p:attrNameLst>
                                          <p:attrName>style.visibility</p:attrName>
                                        </p:attrNameLst>
                                      </p:cBhvr>
                                      <p:to>
                                        <p:strVal val="visible"/>
                                      </p:to>
                                    </p:set>
                                    <p:anim calcmode="lin" valueType="num">
                                      <p:cBhvr>
                                        <p:cTn id="46" dur="500" fill="hold"/>
                                        <p:tgtEl>
                                          <p:spTgt spid="115"/>
                                        </p:tgtEl>
                                        <p:attrNameLst>
                                          <p:attrName>ppt_w</p:attrName>
                                        </p:attrNameLst>
                                      </p:cBhvr>
                                      <p:tavLst>
                                        <p:tav tm="0">
                                          <p:val>
                                            <p:fltVal val="0"/>
                                          </p:val>
                                        </p:tav>
                                        <p:tav tm="100000">
                                          <p:val>
                                            <p:strVal val="#ppt_w"/>
                                          </p:val>
                                        </p:tav>
                                      </p:tavLst>
                                    </p:anim>
                                    <p:anim calcmode="lin" valueType="num">
                                      <p:cBhvr>
                                        <p:cTn id="47" dur="500" fill="hold"/>
                                        <p:tgtEl>
                                          <p:spTgt spid="115"/>
                                        </p:tgtEl>
                                        <p:attrNameLst>
                                          <p:attrName>ppt_h</p:attrName>
                                        </p:attrNameLst>
                                      </p:cBhvr>
                                      <p:tavLst>
                                        <p:tav tm="0">
                                          <p:val>
                                            <p:fltVal val="0"/>
                                          </p:val>
                                        </p:tav>
                                        <p:tav tm="100000">
                                          <p:val>
                                            <p:strVal val="#ppt_h"/>
                                          </p:val>
                                        </p:tav>
                                      </p:tavLst>
                                    </p:anim>
                                    <p:animEffect transition="in" filter="fade">
                                      <p:cBhvr>
                                        <p:cTn id="48" dur="500"/>
                                        <p:tgtEl>
                                          <p:spTgt spid="115"/>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108"/>
                                        </p:tgtEl>
                                        <p:attrNameLst>
                                          <p:attrName>style.visibility</p:attrName>
                                        </p:attrNameLst>
                                      </p:cBhvr>
                                      <p:to>
                                        <p:strVal val="visible"/>
                                      </p:to>
                                    </p:set>
                                    <p:anim calcmode="lin" valueType="num">
                                      <p:cBhvr>
                                        <p:cTn id="56" dur="500" fill="hold"/>
                                        <p:tgtEl>
                                          <p:spTgt spid="108"/>
                                        </p:tgtEl>
                                        <p:attrNameLst>
                                          <p:attrName>ppt_w</p:attrName>
                                        </p:attrNameLst>
                                      </p:cBhvr>
                                      <p:tavLst>
                                        <p:tav tm="0">
                                          <p:val>
                                            <p:fltVal val="0"/>
                                          </p:val>
                                        </p:tav>
                                        <p:tav tm="100000">
                                          <p:val>
                                            <p:strVal val="#ppt_w"/>
                                          </p:val>
                                        </p:tav>
                                      </p:tavLst>
                                    </p:anim>
                                    <p:anim calcmode="lin" valueType="num">
                                      <p:cBhvr>
                                        <p:cTn id="57" dur="500" fill="hold"/>
                                        <p:tgtEl>
                                          <p:spTgt spid="108"/>
                                        </p:tgtEl>
                                        <p:attrNameLst>
                                          <p:attrName>ppt_h</p:attrName>
                                        </p:attrNameLst>
                                      </p:cBhvr>
                                      <p:tavLst>
                                        <p:tav tm="0">
                                          <p:val>
                                            <p:fltVal val="0"/>
                                          </p:val>
                                        </p:tav>
                                        <p:tav tm="100000">
                                          <p:val>
                                            <p:strVal val="#ppt_h"/>
                                          </p:val>
                                        </p:tav>
                                      </p:tavLst>
                                    </p:anim>
                                    <p:animEffect transition="in" filter="fade">
                                      <p:cBhvr>
                                        <p:cTn id="58" dur="500"/>
                                        <p:tgtEl>
                                          <p:spTgt spid="108"/>
                                        </p:tgtEl>
                                      </p:cBhvr>
                                    </p:animEffect>
                                  </p:childTnLst>
                                </p:cTn>
                              </p:par>
                            </p:childTnLst>
                          </p:cTn>
                        </p:par>
                        <p:par>
                          <p:cTn id="59" fill="hold">
                            <p:stCondLst>
                              <p:cond delay="5500"/>
                            </p:stCondLst>
                            <p:childTnLst>
                              <p:par>
                                <p:cTn id="60" presetID="21" presetClass="entr" presetSubtype="1"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heel(1)">
                                      <p:cBhvr>
                                        <p:cTn id="62" dur="2000"/>
                                        <p:tgtEl>
                                          <p:spTgt spid="25"/>
                                        </p:tgtEl>
                                      </p:cBhvr>
                                    </p:animEffect>
                                  </p:childTnLst>
                                </p:cTn>
                              </p:par>
                              <p:par>
                                <p:cTn id="63" presetID="21" presetClass="entr" presetSubtype="1"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heel(1)">
                                      <p:cBhvr>
                                        <p:cTn id="65" dur="2000"/>
                                        <p:tgtEl>
                                          <p:spTgt spid="39"/>
                                        </p:tgtEl>
                                      </p:cBhvr>
                                    </p:animEffect>
                                  </p:childTnLst>
                                </p:cTn>
                              </p:par>
                              <p:par>
                                <p:cTn id="66" presetID="21" presetClass="entr" presetSubtype="1" fill="hold"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heel(1)">
                                      <p:cBhvr>
                                        <p:cTn id="68" dur="2000"/>
                                        <p:tgtEl>
                                          <p:spTgt spid="62"/>
                                        </p:tgtEl>
                                      </p:cBhvr>
                                    </p:animEffect>
                                  </p:childTnLst>
                                </p:cTn>
                              </p:par>
                              <p:par>
                                <p:cTn id="69" presetID="21" presetClass="entr" presetSubtype="1" fill="hold" nodeType="with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heel(1)">
                                      <p:cBhvr>
                                        <p:cTn id="71" dur="2000"/>
                                        <p:tgtEl>
                                          <p:spTgt spid="8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500"/>
                                        <p:tgtEl>
                                          <p:spTgt spid="10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fade">
                                      <p:cBhvr>
                                        <p:cTn id="77" dur="500"/>
                                        <p:tgtEl>
                                          <p:spTgt spid="10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4"/>
                                        </p:tgtEl>
                                        <p:attrNameLst>
                                          <p:attrName>style.visibility</p:attrName>
                                        </p:attrNameLst>
                                      </p:cBhvr>
                                      <p:to>
                                        <p:strVal val="visible"/>
                                      </p:to>
                                    </p:set>
                                    <p:animEffect transition="in" filter="fade">
                                      <p:cBhvr>
                                        <p:cTn id="80" dur="500"/>
                                        <p:tgtEl>
                                          <p:spTgt spid="10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Effect transition="in" filter="fade">
                                      <p:cBhvr>
                                        <p:cTn id="8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38" grpId="0" bldLvl="0" animBg="1"/>
      <p:bldP spid="59" grpId="0" bldLvl="0" animBg="1"/>
      <p:bldP spid="86" grpId="0" bldLvl="0" animBg="1"/>
      <p:bldP spid="100" grpId="0"/>
      <p:bldP spid="102" grpId="0"/>
      <p:bldP spid="104" grpId="0"/>
      <p:bldP spid="106" grpId="0"/>
      <p:bldP spid="108" grpId="0" bldLvl="0" animBg="1"/>
      <p:bldP spid="72" grpId="0" bldLvl="0" animBg="1"/>
      <p:bldP spid="73" grpId="0"/>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4096"/>
          <p:cNvSpPr/>
          <p:nvPr/>
        </p:nvSpPr>
        <p:spPr bwMode="auto">
          <a:xfrm>
            <a:off x="4136011" y="2053558"/>
            <a:ext cx="1691505" cy="1729688"/>
          </a:xfrm>
          <a:custGeom>
            <a:avLst/>
            <a:gdLst>
              <a:gd name="T0" fmla="*/ 264851390 w 21600"/>
              <a:gd name="T1" fmla="*/ 276922093 h 21600"/>
              <a:gd name="T2" fmla="*/ 264851390 w 21600"/>
              <a:gd name="T3" fmla="*/ 276922093 h 21600"/>
              <a:gd name="T4" fmla="*/ 264851390 w 21600"/>
              <a:gd name="T5" fmla="*/ 276922093 h 21600"/>
              <a:gd name="T6" fmla="*/ 264851390 w 21600"/>
              <a:gd name="T7" fmla="*/ 27692209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3" tIns="38093" rIns="38093" bIns="38093" anchor="ctr"/>
          <a:lstStyle/>
          <a:p>
            <a:endParaRPr lang="zh-CN" altLang="en-US" sz="2400">
              <a:solidFill>
                <a:srgbClr val="00152A"/>
              </a:solidFill>
              <a:latin typeface="黑体" panose="02010609060101010101" charset="-122"/>
              <a:ea typeface="黑体" panose="02010609060101010101" charset="-122"/>
            </a:endParaRPr>
          </a:p>
        </p:txBody>
      </p:sp>
      <p:sp>
        <p:nvSpPr>
          <p:cNvPr id="22" name="Shape 4113"/>
          <p:cNvSpPr/>
          <p:nvPr/>
        </p:nvSpPr>
        <p:spPr bwMode="auto">
          <a:xfrm>
            <a:off x="1856330" y="2053558"/>
            <a:ext cx="1690711" cy="1729688"/>
          </a:xfrm>
          <a:custGeom>
            <a:avLst/>
            <a:gdLst>
              <a:gd name="T0" fmla="*/ 264727066 w 21600"/>
              <a:gd name="T1" fmla="*/ 276922093 h 21600"/>
              <a:gd name="T2" fmla="*/ 264727066 w 21600"/>
              <a:gd name="T3" fmla="*/ 276922093 h 21600"/>
              <a:gd name="T4" fmla="*/ 264727066 w 21600"/>
              <a:gd name="T5" fmla="*/ 276922093 h 21600"/>
              <a:gd name="T6" fmla="*/ 264727066 w 21600"/>
              <a:gd name="T7" fmla="*/ 27692209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093" tIns="38093" rIns="38093" bIns="38093" anchor="ctr"/>
          <a:lstStyle/>
          <a:p>
            <a:endParaRPr lang="zh-CN" altLang="en-US" sz="2400">
              <a:solidFill>
                <a:srgbClr val="00152A"/>
              </a:solidFill>
              <a:latin typeface="黑体" panose="02010609060101010101" charset="-122"/>
              <a:ea typeface="黑体" panose="02010609060101010101" charset="-122"/>
            </a:endParaRPr>
          </a:p>
        </p:txBody>
      </p:sp>
      <p:sp>
        <p:nvSpPr>
          <p:cNvPr id="23" name="Shape 4114"/>
          <p:cNvSpPr/>
          <p:nvPr/>
        </p:nvSpPr>
        <p:spPr>
          <a:xfrm>
            <a:off x="8638222" y="2053558"/>
            <a:ext cx="1690711" cy="1729688"/>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4"/>
          </a:solidFill>
          <a:ln w="12700">
            <a:miter lim="400000"/>
          </a:ln>
        </p:spPr>
        <p:txBody>
          <a:bodyPr lIns="38093" tIns="38093" rIns="38093" bIns="38093" anchor="ctr"/>
          <a:lstStyle/>
          <a:p>
            <a:pPr defTabSz="685800">
              <a:defRPr sz="3200">
                <a:solidFill>
                  <a:srgbClr val="FFFFFF"/>
                </a:solidFill>
                <a:latin typeface="Helvetica Light"/>
                <a:ea typeface="Helvetica Light"/>
                <a:cs typeface="Helvetica Light"/>
                <a:sym typeface="Helvetica Light"/>
              </a:defRPr>
            </a:pPr>
            <a:endParaRPr sz="1600">
              <a:solidFill>
                <a:srgbClr val="00152A"/>
              </a:solidFill>
              <a:latin typeface="黑体" panose="02010609060101010101" charset="-122"/>
              <a:ea typeface="黑体" panose="02010609060101010101" charset="-122"/>
              <a:cs typeface="Helvetica Light"/>
              <a:sym typeface="Helvetica Light"/>
            </a:endParaRPr>
          </a:p>
        </p:txBody>
      </p:sp>
      <p:sp>
        <p:nvSpPr>
          <p:cNvPr id="24" name="Shape 4115"/>
          <p:cNvSpPr/>
          <p:nvPr/>
        </p:nvSpPr>
        <p:spPr>
          <a:xfrm>
            <a:off x="6373624" y="2053558"/>
            <a:ext cx="1690711" cy="1729688"/>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accent3"/>
          </a:solidFill>
          <a:ln w="12700">
            <a:miter lim="400000"/>
          </a:ln>
        </p:spPr>
        <p:txBody>
          <a:bodyPr lIns="38093" tIns="38093" rIns="38093" bIns="38093" anchor="ctr"/>
          <a:lstStyle/>
          <a:p>
            <a:pPr defTabSz="685800">
              <a:defRPr sz="3200">
                <a:solidFill>
                  <a:srgbClr val="FFFFFF"/>
                </a:solidFill>
                <a:latin typeface="Helvetica Light"/>
                <a:ea typeface="Helvetica Light"/>
                <a:cs typeface="Helvetica Light"/>
                <a:sym typeface="Helvetica Light"/>
              </a:defRPr>
            </a:pPr>
            <a:endParaRPr sz="1600">
              <a:solidFill>
                <a:srgbClr val="00152A"/>
              </a:solidFill>
              <a:latin typeface="黑体" panose="02010609060101010101" charset="-122"/>
              <a:ea typeface="黑体" panose="02010609060101010101" charset="-122"/>
              <a:cs typeface="Helvetica Light"/>
              <a:sym typeface="Helvetica Light"/>
            </a:endParaRPr>
          </a:p>
        </p:txBody>
      </p:sp>
      <p:sp>
        <p:nvSpPr>
          <p:cNvPr id="25" name="TextBox 24"/>
          <p:cNvSpPr txBox="1">
            <a:spLocks noChangeArrowheads="1"/>
          </p:cNvSpPr>
          <p:nvPr/>
        </p:nvSpPr>
        <p:spPr bwMode="auto">
          <a:xfrm>
            <a:off x="2250830" y="2561590"/>
            <a:ext cx="901712"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en-GB" sz="2800" dirty="0">
                <a:solidFill>
                  <a:schemeClr val="bg1"/>
                </a:solidFill>
                <a:latin typeface="黑体" panose="02010609060101010101" charset="-122"/>
                <a:ea typeface="黑体" panose="02010609060101010101" charset="-122"/>
              </a:rPr>
              <a:t>1</a:t>
            </a:r>
          </a:p>
        </p:txBody>
      </p:sp>
      <p:sp>
        <p:nvSpPr>
          <p:cNvPr id="26" name="TextBox 25"/>
          <p:cNvSpPr txBox="1">
            <a:spLocks noChangeArrowheads="1"/>
          </p:cNvSpPr>
          <p:nvPr/>
        </p:nvSpPr>
        <p:spPr bwMode="auto">
          <a:xfrm>
            <a:off x="4531304" y="2561590"/>
            <a:ext cx="900919"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en-US" altLang="zh-CN" sz="2800">
                <a:solidFill>
                  <a:schemeClr val="bg1"/>
                </a:solidFill>
                <a:latin typeface="黑体" panose="02010609060101010101" charset="-122"/>
                <a:ea typeface="黑体" panose="02010609060101010101" charset="-122"/>
              </a:rPr>
              <a:t>2</a:t>
            </a:r>
          </a:p>
        </p:txBody>
      </p:sp>
      <p:sp>
        <p:nvSpPr>
          <p:cNvPr id="27" name="TextBox 26"/>
          <p:cNvSpPr txBox="1">
            <a:spLocks noChangeArrowheads="1"/>
          </p:cNvSpPr>
          <p:nvPr/>
        </p:nvSpPr>
        <p:spPr bwMode="auto">
          <a:xfrm>
            <a:off x="6760184" y="2561590"/>
            <a:ext cx="901712"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en-US" altLang="zh-CN" sz="2800" dirty="0">
                <a:solidFill>
                  <a:schemeClr val="bg1"/>
                </a:solidFill>
                <a:latin typeface="黑体" panose="02010609060101010101" charset="-122"/>
                <a:ea typeface="黑体" panose="02010609060101010101" charset="-122"/>
              </a:rPr>
              <a:t>3</a:t>
            </a:r>
          </a:p>
        </p:txBody>
      </p:sp>
      <p:sp>
        <p:nvSpPr>
          <p:cNvPr id="28" name="TextBox 27"/>
          <p:cNvSpPr txBox="1">
            <a:spLocks noChangeArrowheads="1"/>
          </p:cNvSpPr>
          <p:nvPr/>
        </p:nvSpPr>
        <p:spPr bwMode="auto">
          <a:xfrm>
            <a:off x="9040659" y="2561590"/>
            <a:ext cx="900919"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r>
              <a:rPr lang="en-GB" sz="2800" dirty="0">
                <a:solidFill>
                  <a:schemeClr val="bg1"/>
                </a:solidFill>
                <a:latin typeface="黑体" panose="02010609060101010101" charset="-122"/>
                <a:ea typeface="黑体" panose="02010609060101010101" charset="-122"/>
              </a:rPr>
              <a:t>4</a:t>
            </a:r>
          </a:p>
        </p:txBody>
      </p:sp>
      <p:sp>
        <p:nvSpPr>
          <p:cNvPr id="29" name="Text Placeholder 2"/>
          <p:cNvSpPr txBox="1"/>
          <p:nvPr/>
        </p:nvSpPr>
        <p:spPr bwMode="auto">
          <a:xfrm>
            <a:off x="1672971" y="4032499"/>
            <a:ext cx="2012978" cy="26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342900" eaLnBrk="1" hangingPunct="1">
              <a:lnSpc>
                <a:spcPct val="90000"/>
              </a:lnSpc>
              <a:spcBef>
                <a:spcPts val="375"/>
              </a:spcBef>
            </a:pPr>
            <a:r>
              <a:rPr lang="en-GB" sz="1465">
                <a:solidFill>
                  <a:srgbClr val="00152A"/>
                </a:solidFill>
                <a:latin typeface="黑体" panose="02010609060101010101" charset="-122"/>
                <a:ea typeface="黑体" panose="02010609060101010101" charset="-122"/>
              </a:rPr>
              <a:t>2014</a:t>
            </a:r>
          </a:p>
        </p:txBody>
      </p:sp>
      <p:sp>
        <p:nvSpPr>
          <p:cNvPr id="31" name="Text Placeholder 2"/>
          <p:cNvSpPr txBox="1"/>
          <p:nvPr/>
        </p:nvSpPr>
        <p:spPr bwMode="auto">
          <a:xfrm>
            <a:off x="3978846" y="4032499"/>
            <a:ext cx="2012978" cy="26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342900" eaLnBrk="1" hangingPunct="1">
              <a:lnSpc>
                <a:spcPct val="90000"/>
              </a:lnSpc>
              <a:spcBef>
                <a:spcPts val="375"/>
              </a:spcBef>
            </a:pPr>
            <a:r>
              <a:rPr lang="en-GB" sz="1465">
                <a:solidFill>
                  <a:srgbClr val="00152A"/>
                </a:solidFill>
                <a:latin typeface="黑体" panose="02010609060101010101" charset="-122"/>
                <a:ea typeface="黑体" panose="02010609060101010101" charset="-122"/>
              </a:rPr>
              <a:t>2015</a:t>
            </a:r>
          </a:p>
        </p:txBody>
      </p:sp>
      <p:sp>
        <p:nvSpPr>
          <p:cNvPr id="33" name="Text Placeholder 2"/>
          <p:cNvSpPr txBox="1"/>
          <p:nvPr/>
        </p:nvSpPr>
        <p:spPr bwMode="auto">
          <a:xfrm>
            <a:off x="6202170" y="4032499"/>
            <a:ext cx="2012978" cy="26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342900" eaLnBrk="1" hangingPunct="1">
              <a:lnSpc>
                <a:spcPct val="90000"/>
              </a:lnSpc>
              <a:spcBef>
                <a:spcPts val="375"/>
              </a:spcBef>
            </a:pPr>
            <a:r>
              <a:rPr lang="en-GB" sz="1465">
                <a:solidFill>
                  <a:srgbClr val="00152A"/>
                </a:solidFill>
                <a:latin typeface="黑体" panose="02010609060101010101" charset="-122"/>
                <a:ea typeface="黑体" panose="02010609060101010101" charset="-122"/>
              </a:rPr>
              <a:t>2016</a:t>
            </a:r>
          </a:p>
        </p:txBody>
      </p:sp>
      <p:sp>
        <p:nvSpPr>
          <p:cNvPr id="35" name="Text Placeholder 2"/>
          <p:cNvSpPr txBox="1"/>
          <p:nvPr/>
        </p:nvSpPr>
        <p:spPr bwMode="auto">
          <a:xfrm>
            <a:off x="8508045" y="4032499"/>
            <a:ext cx="2012978" cy="26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defTabSz="342900" eaLnBrk="1" hangingPunct="1">
              <a:lnSpc>
                <a:spcPct val="90000"/>
              </a:lnSpc>
              <a:spcBef>
                <a:spcPts val="375"/>
              </a:spcBef>
            </a:pPr>
            <a:r>
              <a:rPr lang="en-GB" sz="1465">
                <a:solidFill>
                  <a:srgbClr val="00152A"/>
                </a:solidFill>
                <a:latin typeface="黑体" panose="02010609060101010101" charset="-122"/>
                <a:ea typeface="黑体" panose="02010609060101010101" charset="-122"/>
              </a:rPr>
              <a:t>2017</a:t>
            </a:r>
          </a:p>
        </p:txBody>
      </p:sp>
      <p:sp>
        <p:nvSpPr>
          <p:cNvPr id="41" name="Content Placeholder 2"/>
          <p:cNvSpPr txBox="1"/>
          <p:nvPr/>
        </p:nvSpPr>
        <p:spPr bwMode="auto">
          <a:xfrm>
            <a:off x="1833312" y="4253175"/>
            <a:ext cx="1713729" cy="10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5" tIns="60947" rIns="121895" bIns="6094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600" dirty="0">
                <a:solidFill>
                  <a:srgbClr val="00152A"/>
                </a:solidFill>
                <a:latin typeface="黑体" panose="02010609060101010101" charset="-122"/>
                <a:ea typeface="黑体" panose="02010609060101010101" charset="-122"/>
              </a:rPr>
              <a:t>请在这里输入内容</a:t>
            </a:r>
          </a:p>
          <a:p>
            <a:pPr algn="ctr" eaLnBrk="1" hangingPunct="1"/>
            <a:endParaRPr lang="zh-CN" altLang="en-US" sz="1600" dirty="0">
              <a:solidFill>
                <a:srgbClr val="00152A"/>
              </a:solidFill>
              <a:latin typeface="黑体" panose="02010609060101010101" charset="-122"/>
              <a:ea typeface="黑体" panose="02010609060101010101" charset="-122"/>
            </a:endParaRPr>
          </a:p>
          <a:p>
            <a:pPr algn="ctr" eaLnBrk="1" hangingPunct="1"/>
            <a:r>
              <a:rPr lang="zh-CN" altLang="en-US" sz="1600" dirty="0">
                <a:solidFill>
                  <a:srgbClr val="00152A"/>
                </a:solidFill>
                <a:latin typeface="黑体" panose="02010609060101010101" charset="-122"/>
                <a:ea typeface="黑体" panose="02010609060101010101" charset="-122"/>
              </a:rPr>
              <a:t>请在这里输入内容</a:t>
            </a:r>
          </a:p>
          <a:p>
            <a:pPr algn="ctr" eaLnBrk="1" hangingPunct="1"/>
            <a:endParaRPr lang="zh-CN" altLang="en-US" sz="1600" dirty="0">
              <a:solidFill>
                <a:srgbClr val="00152A"/>
              </a:solidFill>
              <a:latin typeface="黑体" panose="02010609060101010101" charset="-122"/>
              <a:ea typeface="黑体" panose="02010609060101010101" charset="-122"/>
            </a:endParaRPr>
          </a:p>
        </p:txBody>
      </p:sp>
      <p:sp>
        <p:nvSpPr>
          <p:cNvPr id="42" name="Content Placeholder 2"/>
          <p:cNvSpPr txBox="1"/>
          <p:nvPr/>
        </p:nvSpPr>
        <p:spPr bwMode="auto">
          <a:xfrm>
            <a:off x="4136011" y="4253175"/>
            <a:ext cx="1714523" cy="10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5" tIns="60947" rIns="121895" bIns="6094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600" dirty="0">
                <a:solidFill>
                  <a:srgbClr val="00152A"/>
                </a:solidFill>
                <a:latin typeface="黑体" panose="02010609060101010101" charset="-122"/>
                <a:ea typeface="黑体" panose="02010609060101010101" charset="-122"/>
              </a:rPr>
              <a:t>请在这里输入内容</a:t>
            </a:r>
          </a:p>
          <a:p>
            <a:pPr algn="ctr" eaLnBrk="1" hangingPunct="1"/>
            <a:endParaRPr lang="zh-CN" altLang="en-US" sz="1600" dirty="0">
              <a:solidFill>
                <a:srgbClr val="00152A"/>
              </a:solidFill>
              <a:latin typeface="黑体" panose="02010609060101010101" charset="-122"/>
              <a:ea typeface="黑体" panose="02010609060101010101" charset="-122"/>
            </a:endParaRPr>
          </a:p>
          <a:p>
            <a:pPr algn="ctr" eaLnBrk="1" hangingPunct="1"/>
            <a:r>
              <a:rPr lang="zh-CN" altLang="en-US" sz="1600" dirty="0">
                <a:solidFill>
                  <a:srgbClr val="00152A"/>
                </a:solidFill>
                <a:latin typeface="黑体" panose="02010609060101010101" charset="-122"/>
                <a:ea typeface="黑体" panose="02010609060101010101" charset="-122"/>
              </a:rPr>
              <a:t>请在这里输入内容</a:t>
            </a:r>
          </a:p>
          <a:p>
            <a:pPr algn="ctr" eaLnBrk="1" hangingPunct="1"/>
            <a:endParaRPr lang="zh-CN" altLang="en-US" sz="1600" dirty="0">
              <a:solidFill>
                <a:srgbClr val="00152A"/>
              </a:solidFill>
              <a:latin typeface="黑体" panose="02010609060101010101" charset="-122"/>
              <a:ea typeface="黑体" panose="02010609060101010101" charset="-122"/>
            </a:endParaRPr>
          </a:p>
        </p:txBody>
      </p:sp>
      <p:sp>
        <p:nvSpPr>
          <p:cNvPr id="43" name="Content Placeholder 2"/>
          <p:cNvSpPr txBox="1"/>
          <p:nvPr/>
        </p:nvSpPr>
        <p:spPr bwMode="auto">
          <a:xfrm>
            <a:off x="6363304" y="4256350"/>
            <a:ext cx="1713730" cy="10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5" tIns="60947" rIns="121895" bIns="6094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600" dirty="0">
                <a:solidFill>
                  <a:srgbClr val="00152A"/>
                </a:solidFill>
                <a:latin typeface="黑体" panose="02010609060101010101" charset="-122"/>
                <a:ea typeface="黑体" panose="02010609060101010101" charset="-122"/>
              </a:rPr>
              <a:t>请在这里输入内容</a:t>
            </a:r>
          </a:p>
          <a:p>
            <a:pPr algn="ctr" eaLnBrk="1" hangingPunct="1"/>
            <a:endParaRPr lang="zh-CN" altLang="en-US" sz="1600" dirty="0">
              <a:solidFill>
                <a:srgbClr val="00152A"/>
              </a:solidFill>
              <a:latin typeface="黑体" panose="02010609060101010101" charset="-122"/>
              <a:ea typeface="黑体" panose="02010609060101010101" charset="-122"/>
            </a:endParaRPr>
          </a:p>
          <a:p>
            <a:pPr algn="ctr" eaLnBrk="1" hangingPunct="1"/>
            <a:r>
              <a:rPr lang="zh-CN" altLang="en-US" sz="1600" dirty="0">
                <a:solidFill>
                  <a:srgbClr val="00152A"/>
                </a:solidFill>
                <a:latin typeface="黑体" panose="02010609060101010101" charset="-122"/>
                <a:ea typeface="黑体" panose="02010609060101010101" charset="-122"/>
              </a:rPr>
              <a:t>请在这里输入内容</a:t>
            </a:r>
          </a:p>
          <a:p>
            <a:pPr algn="ctr" eaLnBrk="1" hangingPunct="1"/>
            <a:endParaRPr lang="zh-CN" altLang="en-US" sz="1600" dirty="0">
              <a:solidFill>
                <a:srgbClr val="00152A"/>
              </a:solidFill>
              <a:latin typeface="黑体" panose="02010609060101010101" charset="-122"/>
              <a:ea typeface="黑体" panose="02010609060101010101" charset="-122"/>
            </a:endParaRPr>
          </a:p>
        </p:txBody>
      </p:sp>
      <p:sp>
        <p:nvSpPr>
          <p:cNvPr id="44" name="Content Placeholder 2"/>
          <p:cNvSpPr txBox="1"/>
          <p:nvPr/>
        </p:nvSpPr>
        <p:spPr bwMode="auto">
          <a:xfrm>
            <a:off x="8647748" y="4246825"/>
            <a:ext cx="1714523" cy="101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5" tIns="60947" rIns="121895" bIns="60947"/>
          <a:lstStyle>
            <a:lvl1pPr eaLnBrk="0" hangingPunct="0">
              <a:defRPr sz="3600">
                <a:solidFill>
                  <a:schemeClr val="tx1"/>
                </a:solidFill>
                <a:latin typeface="Lato Light" charset="0"/>
                <a:ea typeface="MS PGothic" panose="020B0600070205080204" pitchFamily="34" charset="-128"/>
              </a:defRPr>
            </a:lvl1pPr>
            <a:lvl2pPr marL="742950" indent="-285750" eaLnBrk="0" hangingPunct="0">
              <a:defRPr sz="3600">
                <a:solidFill>
                  <a:schemeClr val="tx1"/>
                </a:solidFill>
                <a:latin typeface="Lato Light" charset="0"/>
                <a:ea typeface="MS PGothic" panose="020B0600070205080204" pitchFamily="34" charset="-128"/>
              </a:defRPr>
            </a:lvl2pPr>
            <a:lvl3pPr marL="1143000" indent="-228600" eaLnBrk="0" hangingPunct="0">
              <a:defRPr sz="3600">
                <a:solidFill>
                  <a:schemeClr val="tx1"/>
                </a:solidFill>
                <a:latin typeface="Lato Light" charset="0"/>
                <a:ea typeface="MS PGothic" panose="020B0600070205080204" pitchFamily="34" charset="-128"/>
              </a:defRPr>
            </a:lvl3pPr>
            <a:lvl4pPr marL="1600200" indent="-228600" eaLnBrk="0" hangingPunct="0">
              <a:defRPr sz="3600">
                <a:solidFill>
                  <a:schemeClr val="tx1"/>
                </a:solidFill>
                <a:latin typeface="Lato Light" charset="0"/>
                <a:ea typeface="MS PGothic" panose="020B0600070205080204" pitchFamily="34" charset="-128"/>
              </a:defRPr>
            </a:lvl4pPr>
            <a:lvl5pPr marL="2057400" indent="-228600" eaLnBrk="0" hangingPunct="0">
              <a:defRPr sz="3600">
                <a:solidFill>
                  <a:schemeClr val="tx1"/>
                </a:solidFill>
                <a:latin typeface="Lato Light"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pitchFamily="34" charset="-128"/>
              </a:defRPr>
            </a:lvl9pPr>
          </a:lstStyle>
          <a:p>
            <a:pPr algn="ctr" eaLnBrk="1" hangingPunct="1">
              <a:buFont typeface="Arial" panose="020B0604020202020204" pitchFamily="34" charset="0"/>
              <a:buNone/>
            </a:pPr>
            <a:r>
              <a:rPr lang="zh-CN" altLang="en-US" sz="1600" dirty="0">
                <a:solidFill>
                  <a:srgbClr val="00152A"/>
                </a:solidFill>
                <a:latin typeface="黑体" panose="02010609060101010101" charset="-122"/>
                <a:ea typeface="黑体" panose="02010609060101010101" charset="-122"/>
              </a:rPr>
              <a:t>请在这里输入内容</a:t>
            </a:r>
          </a:p>
          <a:p>
            <a:pPr algn="ctr" eaLnBrk="1" hangingPunct="1"/>
            <a:endParaRPr lang="zh-CN" altLang="en-US" sz="1600" dirty="0">
              <a:solidFill>
                <a:srgbClr val="00152A"/>
              </a:solidFill>
              <a:latin typeface="黑体" panose="02010609060101010101" charset="-122"/>
              <a:ea typeface="黑体" panose="02010609060101010101" charset="-122"/>
            </a:endParaRPr>
          </a:p>
          <a:p>
            <a:pPr algn="ctr" eaLnBrk="1" hangingPunct="1"/>
            <a:r>
              <a:rPr lang="zh-CN" altLang="en-US" sz="1600" dirty="0">
                <a:solidFill>
                  <a:srgbClr val="00152A"/>
                </a:solidFill>
                <a:latin typeface="黑体" panose="02010609060101010101" charset="-122"/>
                <a:ea typeface="黑体" panose="02010609060101010101" charset="-122"/>
              </a:rPr>
              <a:t>请在这里输入内容</a:t>
            </a:r>
          </a:p>
          <a:p>
            <a:pPr algn="ctr" eaLnBrk="1" hangingPunct="1"/>
            <a:endParaRPr lang="zh-CN" altLang="en-US" sz="1600" dirty="0">
              <a:solidFill>
                <a:srgbClr val="00152A"/>
              </a:solidFill>
              <a:latin typeface="黑体" panose="02010609060101010101" charset="-122"/>
              <a:ea typeface="黑体" panose="02010609060101010101" charset="-122"/>
            </a:endParaRPr>
          </a:p>
        </p:txBody>
      </p:sp>
      <p:sp>
        <p:nvSpPr>
          <p:cNvPr id="20" name="任意多边形 19"/>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latin typeface="黑体" panose="02010609060101010101" charset="-122"/>
              <a:ea typeface="黑体" panose="02010609060101010101" charset="-122"/>
            </a:endParaRPr>
          </a:p>
        </p:txBody>
      </p:sp>
      <p:sp>
        <p:nvSpPr>
          <p:cNvPr id="30"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黑体" panose="02010609060101010101" charset="-122"/>
                <a:ea typeface="黑体" panose="02010609060101010101" charset="-122"/>
              </a:rPr>
              <a:t>标题</a:t>
            </a:r>
          </a:p>
        </p:txBody>
      </p:sp>
      <p:sp>
        <p:nvSpPr>
          <p:cNvPr id="32"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黑体" panose="02010609060101010101" charset="-122"/>
                <a:ea typeface="黑体" panose="02010609060101010101" charset="-122"/>
              </a:rPr>
              <a:t>所有文字都可以修改  点击修改</a:t>
            </a:r>
          </a:p>
        </p:txBody>
      </p:sp>
      <p:grpSp>
        <p:nvGrpSpPr>
          <p:cNvPr id="34" name="组合 33"/>
          <p:cNvGrpSpPr/>
          <p:nvPr/>
        </p:nvGrpSpPr>
        <p:grpSpPr>
          <a:xfrm>
            <a:off x="-162176" y="454784"/>
            <a:ext cx="989813" cy="106307"/>
            <a:chOff x="-123241" y="341172"/>
            <a:chExt cx="742543" cy="79750"/>
          </a:xfrm>
        </p:grpSpPr>
        <p:cxnSp>
          <p:nvCxnSpPr>
            <p:cNvPr id="36" name="直接连接符 35"/>
            <p:cNvCxnSpPr>
              <a:endCxn id="3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par>
                                <p:cTn id="12" presetID="22" presetClass="entr" presetSubtype="8"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wipe(left)">
                                      <p:cBhvr>
                                        <p:cTn id="18" dur="500"/>
                                        <p:tgtEl>
                                          <p:spTgt spid="32">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5500"/>
                            </p:stCondLst>
                            <p:childTnLst>
                              <p:par>
                                <p:cTn id="78" presetID="10"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6000"/>
                            </p:stCondLst>
                            <p:childTnLst>
                              <p:par>
                                <p:cTn id="85" presetID="26" presetClass="emph" presetSubtype="0" fill="hold" grpId="1" nodeType="afterEffect">
                                  <p:stCondLst>
                                    <p:cond delay="0"/>
                                  </p:stCondLst>
                                  <p:childTnLst>
                                    <p:animEffect transition="out" filter="fade">
                                      <p:cBhvr>
                                        <p:cTn id="86" dur="500" tmFilter="0, 0; .2, .5; .8, .5; 1, 0"/>
                                        <p:tgtEl>
                                          <p:spTgt spid="22"/>
                                        </p:tgtEl>
                                      </p:cBhvr>
                                    </p:animEffect>
                                    <p:animScale>
                                      <p:cBhvr>
                                        <p:cTn id="87" dur="250" autoRev="1" fill="hold"/>
                                        <p:tgtEl>
                                          <p:spTgt spid="22"/>
                                        </p:tgtEl>
                                      </p:cBhvr>
                                      <p:by x="105000" y="105000"/>
                                    </p:animScale>
                                  </p:childTnLst>
                                </p:cTn>
                              </p:par>
                              <p:par>
                                <p:cTn id="88" presetID="26" presetClass="emph" presetSubtype="0" fill="hold" grpId="1" nodeType="withEffect">
                                  <p:stCondLst>
                                    <p:cond delay="300"/>
                                  </p:stCondLst>
                                  <p:childTnLst>
                                    <p:animEffect transition="out" filter="fade">
                                      <p:cBhvr>
                                        <p:cTn id="89" dur="500" tmFilter="0, 0; .2, .5; .8, .5; 1, 0"/>
                                        <p:tgtEl>
                                          <p:spTgt spid="21"/>
                                        </p:tgtEl>
                                      </p:cBhvr>
                                    </p:animEffect>
                                    <p:animScale>
                                      <p:cBhvr>
                                        <p:cTn id="90" dur="250" autoRev="1" fill="hold"/>
                                        <p:tgtEl>
                                          <p:spTgt spid="21"/>
                                        </p:tgtEl>
                                      </p:cBhvr>
                                      <p:by x="105000" y="105000"/>
                                    </p:animScale>
                                  </p:childTnLst>
                                </p:cTn>
                              </p:par>
                              <p:par>
                                <p:cTn id="91" presetID="26" presetClass="emph" presetSubtype="0" fill="hold" grpId="0" nodeType="withEffect">
                                  <p:stCondLst>
                                    <p:cond delay="600"/>
                                  </p:stCondLst>
                                  <p:childTnLst>
                                    <p:animEffect transition="out" filter="fade">
                                      <p:cBhvr>
                                        <p:cTn id="92" dur="500" tmFilter="0, 0; .2, .5; .8, .5; 1, 0"/>
                                        <p:tgtEl>
                                          <p:spTgt spid="24"/>
                                        </p:tgtEl>
                                      </p:cBhvr>
                                    </p:animEffect>
                                    <p:animScale>
                                      <p:cBhvr>
                                        <p:cTn id="93" dur="250" autoRev="1" fill="hold"/>
                                        <p:tgtEl>
                                          <p:spTgt spid="24"/>
                                        </p:tgtEl>
                                      </p:cBhvr>
                                      <p:by x="105000" y="105000"/>
                                    </p:animScale>
                                  </p:childTnLst>
                                </p:cTn>
                              </p:par>
                              <p:par>
                                <p:cTn id="94" presetID="26" presetClass="emph" presetSubtype="0" fill="hold" grpId="0" nodeType="withEffect">
                                  <p:stCondLst>
                                    <p:cond delay="900"/>
                                  </p:stCondLst>
                                  <p:childTnLst>
                                    <p:animEffect transition="out" filter="fade">
                                      <p:cBhvr>
                                        <p:cTn id="95" dur="500" tmFilter="0, 0; .2, .5; .8, .5; 1, 0"/>
                                        <p:tgtEl>
                                          <p:spTgt spid="23"/>
                                        </p:tgtEl>
                                      </p:cBhvr>
                                    </p:animEffect>
                                    <p:animScale>
                                      <p:cBhvr>
                                        <p:cTn id="96"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bldLvl="0" animBg="1"/>
      <p:bldP spid="22" grpId="0" bldLvl="0" animBg="1"/>
      <p:bldP spid="22" grpId="1" bldLvl="0" animBg="1"/>
      <p:bldP spid="23" grpId="0" bldLvl="0" animBg="1"/>
      <p:bldP spid="24" grpId="0" bldLvl="0" animBg="1"/>
      <p:bldP spid="25" grpId="0"/>
      <p:bldP spid="26" grpId="0"/>
      <p:bldP spid="27" grpId="0"/>
      <p:bldP spid="28" grpId="0"/>
      <p:bldP spid="29" grpId="0"/>
      <p:bldP spid="31" grpId="0"/>
      <p:bldP spid="33" grpId="0"/>
      <p:bldP spid="35" grpId="0"/>
      <p:bldP spid="41" grpId="0"/>
      <p:bldP spid="42" grpId="0"/>
      <p:bldP spid="43" grpId="0"/>
      <p:bldP spid="44" grpId="0"/>
      <p:bldP spid="20" grpId="0" bldLvl="0" animBg="1"/>
      <p:bldP spid="30" grpId="0"/>
      <p:bldP spid="3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bwMode="auto">
          <a:xfrm>
            <a:off x="4263490" y="5818547"/>
            <a:ext cx="6634113" cy="171460"/>
            <a:chOff x="3649517" y="6019293"/>
            <a:chExt cx="6636034" cy="171701"/>
          </a:xfrm>
        </p:grpSpPr>
        <p:cxnSp>
          <p:nvCxnSpPr>
            <p:cNvPr id="8" name="Straight Connector 7"/>
            <p:cNvCxnSpPr/>
            <p:nvPr/>
          </p:nvCxnSpPr>
          <p:spPr>
            <a:xfrm>
              <a:off x="3805099" y="6105144"/>
              <a:ext cx="6480452"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649517" y="6019293"/>
              <a:ext cx="172215" cy="171701"/>
              <a:chOff x="2138511" y="2464802"/>
              <a:chExt cx="354012" cy="352956"/>
            </a:xfrm>
            <a:solidFill>
              <a:schemeClr val="bg1">
                <a:lumMod val="50000"/>
              </a:schemeClr>
            </a:solidFill>
          </p:grpSpPr>
          <p:sp>
            <p:nvSpPr>
              <p:cNvPr id="10" name="Oval 9"/>
              <p:cNvSpPr>
                <a:spLocks noChangeArrowheads="1"/>
              </p:cNvSpPr>
              <p:nvPr/>
            </p:nvSpPr>
            <p:spPr bwMode="auto">
              <a:xfrm>
                <a:off x="2229830" y="2555417"/>
                <a:ext cx="171376" cy="171727"/>
              </a:xfrm>
              <a:prstGeom prst="ellipse">
                <a:avLst/>
              </a:pr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11" name="Freeform 1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grpSp>
      </p:grpSp>
      <p:cxnSp>
        <p:nvCxnSpPr>
          <p:cNvPr id="12" name="Straight Connector 11"/>
          <p:cNvCxnSpPr/>
          <p:nvPr/>
        </p:nvCxnSpPr>
        <p:spPr>
          <a:xfrm>
            <a:off x="4349194" y="5120004"/>
            <a:ext cx="0" cy="6525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bwMode="auto">
          <a:xfrm>
            <a:off x="4263490" y="4916793"/>
            <a:ext cx="6634113" cy="171460"/>
            <a:chOff x="3649517" y="5117655"/>
            <a:chExt cx="6636034" cy="171701"/>
          </a:xfrm>
        </p:grpSpPr>
        <p:cxnSp>
          <p:nvCxnSpPr>
            <p:cNvPr id="14" name="Straight Connector 13"/>
            <p:cNvCxnSpPr/>
            <p:nvPr/>
          </p:nvCxnSpPr>
          <p:spPr>
            <a:xfrm>
              <a:off x="3805099" y="5192376"/>
              <a:ext cx="6480452"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649517" y="5117655"/>
              <a:ext cx="172215" cy="171701"/>
              <a:chOff x="2138511" y="2464802"/>
              <a:chExt cx="354012" cy="352956"/>
            </a:xfrm>
            <a:solidFill>
              <a:schemeClr val="bg1">
                <a:lumMod val="50000"/>
              </a:schemeClr>
            </a:solidFill>
          </p:grpSpPr>
          <p:sp>
            <p:nvSpPr>
              <p:cNvPr id="16" name="Oval 15"/>
              <p:cNvSpPr>
                <a:spLocks noChangeArrowheads="1"/>
              </p:cNvSpPr>
              <p:nvPr/>
            </p:nvSpPr>
            <p:spPr bwMode="auto">
              <a:xfrm>
                <a:off x="2229830" y="2555417"/>
                <a:ext cx="171376" cy="171727"/>
              </a:xfrm>
              <a:prstGeom prst="ellipse">
                <a:avLst/>
              </a:pr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17" name="Freeform 1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grpSp>
      </p:grpSp>
      <p:cxnSp>
        <p:nvCxnSpPr>
          <p:cNvPr id="18" name="Straight Connector 17"/>
          <p:cNvCxnSpPr/>
          <p:nvPr/>
        </p:nvCxnSpPr>
        <p:spPr>
          <a:xfrm>
            <a:off x="4349194" y="4218248"/>
            <a:ext cx="0" cy="6525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bwMode="auto">
          <a:xfrm>
            <a:off x="4263490" y="4021387"/>
            <a:ext cx="6634113" cy="171460"/>
            <a:chOff x="3649517" y="4222959"/>
            <a:chExt cx="6636034" cy="171701"/>
          </a:xfrm>
        </p:grpSpPr>
        <p:cxnSp>
          <p:nvCxnSpPr>
            <p:cNvPr id="20" name="Straight Connector 19"/>
            <p:cNvCxnSpPr/>
            <p:nvPr/>
          </p:nvCxnSpPr>
          <p:spPr>
            <a:xfrm>
              <a:off x="3805099" y="4308810"/>
              <a:ext cx="6480452"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649517" y="4222959"/>
              <a:ext cx="172215" cy="171701"/>
              <a:chOff x="2138511" y="2464802"/>
              <a:chExt cx="354012" cy="352956"/>
            </a:xfrm>
            <a:solidFill>
              <a:schemeClr val="bg1">
                <a:lumMod val="50000"/>
              </a:schemeClr>
            </a:solidFill>
          </p:grpSpPr>
          <p:sp>
            <p:nvSpPr>
              <p:cNvPr id="22" name="Oval 21"/>
              <p:cNvSpPr>
                <a:spLocks noChangeArrowheads="1"/>
              </p:cNvSpPr>
              <p:nvPr/>
            </p:nvSpPr>
            <p:spPr bwMode="auto">
              <a:xfrm>
                <a:off x="2229830" y="2555417"/>
                <a:ext cx="171376" cy="171727"/>
              </a:xfrm>
              <a:prstGeom prst="ellipse">
                <a:avLst/>
              </a:pr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23" name="Freeform 2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grpSp>
      </p:grpSp>
      <p:cxnSp>
        <p:nvCxnSpPr>
          <p:cNvPr id="24" name="Straight Connector 23"/>
          <p:cNvCxnSpPr/>
          <p:nvPr/>
        </p:nvCxnSpPr>
        <p:spPr>
          <a:xfrm>
            <a:off x="4349194" y="3314906"/>
            <a:ext cx="0" cy="65409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auto">
          <a:xfrm>
            <a:off x="4263490" y="3118042"/>
            <a:ext cx="6634113" cy="173049"/>
            <a:chOff x="3649517" y="3320293"/>
            <a:chExt cx="6636034" cy="171701"/>
          </a:xfrm>
        </p:grpSpPr>
        <p:cxnSp>
          <p:nvCxnSpPr>
            <p:cNvPr id="26" name="Straight Connector 25"/>
            <p:cNvCxnSpPr/>
            <p:nvPr/>
          </p:nvCxnSpPr>
          <p:spPr>
            <a:xfrm>
              <a:off x="3805099" y="3416383"/>
              <a:ext cx="6480452"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649517" y="3320293"/>
              <a:ext cx="172215" cy="171701"/>
              <a:chOff x="2138511" y="2464802"/>
              <a:chExt cx="354012" cy="352956"/>
            </a:xfrm>
            <a:solidFill>
              <a:schemeClr val="bg1">
                <a:lumMod val="50000"/>
              </a:schemeClr>
            </a:solidFill>
          </p:grpSpPr>
          <p:sp>
            <p:nvSpPr>
              <p:cNvPr id="28" name="Oval 27"/>
              <p:cNvSpPr>
                <a:spLocks noChangeArrowheads="1"/>
              </p:cNvSpPr>
              <p:nvPr/>
            </p:nvSpPr>
            <p:spPr bwMode="auto">
              <a:xfrm>
                <a:off x="2229830" y="2555417"/>
                <a:ext cx="171376" cy="171727"/>
              </a:xfrm>
              <a:prstGeom prst="ellipse">
                <a:avLst/>
              </a:pr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29"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grpSp>
      </p:grpSp>
      <p:cxnSp>
        <p:nvCxnSpPr>
          <p:cNvPr id="30" name="Straight Connector 29"/>
          <p:cNvCxnSpPr/>
          <p:nvPr/>
        </p:nvCxnSpPr>
        <p:spPr>
          <a:xfrm>
            <a:off x="4349194" y="2416325"/>
            <a:ext cx="0" cy="6525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auto">
          <a:xfrm>
            <a:off x="4263490" y="2219463"/>
            <a:ext cx="6634113" cy="171460"/>
            <a:chOff x="3649517" y="2421483"/>
            <a:chExt cx="6636034" cy="171701"/>
          </a:xfrm>
        </p:grpSpPr>
        <p:cxnSp>
          <p:nvCxnSpPr>
            <p:cNvPr id="32" name="Straight Connector 31"/>
            <p:cNvCxnSpPr/>
            <p:nvPr/>
          </p:nvCxnSpPr>
          <p:spPr>
            <a:xfrm>
              <a:off x="3805099" y="2512103"/>
              <a:ext cx="6480452" cy="0"/>
            </a:xfrm>
            <a:prstGeom prst="line">
              <a:avLst/>
            </a:prstGeom>
            <a:ln w="12700">
              <a:solidFill>
                <a:schemeClr val="bg1">
                  <a:lumMod val="8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649517" y="2421483"/>
              <a:ext cx="172215" cy="171701"/>
              <a:chOff x="2138511" y="2464802"/>
              <a:chExt cx="354012" cy="352956"/>
            </a:xfrm>
            <a:solidFill>
              <a:schemeClr val="bg1">
                <a:lumMod val="50000"/>
              </a:schemeClr>
            </a:solidFill>
          </p:grpSpPr>
          <p:sp>
            <p:nvSpPr>
              <p:cNvPr id="34" name="Oval 33"/>
              <p:cNvSpPr>
                <a:spLocks noChangeArrowheads="1"/>
              </p:cNvSpPr>
              <p:nvPr/>
            </p:nvSpPr>
            <p:spPr bwMode="auto">
              <a:xfrm>
                <a:off x="2229830" y="2555417"/>
                <a:ext cx="171376" cy="171727"/>
              </a:xfrm>
              <a:prstGeom prst="ellipse">
                <a:avLst/>
              </a:pr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35" name="Freeform 3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grpSp>
      </p:grpSp>
      <p:sp>
        <p:nvSpPr>
          <p:cNvPr id="36" name="Freeform 9"/>
          <p:cNvSpPr>
            <a:spLocks noEditPoints="1"/>
          </p:cNvSpPr>
          <p:nvPr/>
        </p:nvSpPr>
        <p:spPr bwMode="auto">
          <a:xfrm>
            <a:off x="4879290" y="4021387"/>
            <a:ext cx="739592" cy="1882891"/>
          </a:xfrm>
          <a:custGeom>
            <a:avLst/>
            <a:gdLst>
              <a:gd name="T0" fmla="*/ 486 w 533"/>
              <a:gd name="T1" fmla="*/ 634 h 1546"/>
              <a:gd name="T2" fmla="*/ 423 w 533"/>
              <a:gd name="T3" fmla="*/ 573 h 1546"/>
              <a:gd name="T4" fmla="*/ 464 w 533"/>
              <a:gd name="T5" fmla="*/ 551 h 1546"/>
              <a:gd name="T6" fmla="*/ 455 w 533"/>
              <a:gd name="T7" fmla="*/ 526 h 1546"/>
              <a:gd name="T8" fmla="*/ 431 w 533"/>
              <a:gd name="T9" fmla="*/ 518 h 1546"/>
              <a:gd name="T10" fmla="*/ 417 w 533"/>
              <a:gd name="T11" fmla="*/ 530 h 1546"/>
              <a:gd name="T12" fmla="*/ 420 w 533"/>
              <a:gd name="T13" fmla="*/ 552 h 1546"/>
              <a:gd name="T14" fmla="*/ 403 w 533"/>
              <a:gd name="T15" fmla="*/ 555 h 1546"/>
              <a:gd name="T16" fmla="*/ 448 w 533"/>
              <a:gd name="T17" fmla="*/ 503 h 1546"/>
              <a:gd name="T18" fmla="*/ 426 w 533"/>
              <a:gd name="T19" fmla="*/ 438 h 1546"/>
              <a:gd name="T20" fmla="*/ 364 w 533"/>
              <a:gd name="T21" fmla="*/ 418 h 1546"/>
              <a:gd name="T22" fmla="*/ 330 w 533"/>
              <a:gd name="T23" fmla="*/ 449 h 1546"/>
              <a:gd name="T24" fmla="*/ 337 w 533"/>
              <a:gd name="T25" fmla="*/ 505 h 1546"/>
              <a:gd name="T26" fmla="*/ 368 w 533"/>
              <a:gd name="T27" fmla="*/ 541 h 1546"/>
              <a:gd name="T28" fmla="*/ 366 w 533"/>
              <a:gd name="T29" fmla="*/ 526 h 1546"/>
              <a:gd name="T30" fmla="*/ 356 w 533"/>
              <a:gd name="T31" fmla="*/ 517 h 1546"/>
              <a:gd name="T32" fmla="*/ 343 w 533"/>
              <a:gd name="T33" fmla="*/ 528 h 1546"/>
              <a:gd name="T34" fmla="*/ 338 w 533"/>
              <a:gd name="T35" fmla="*/ 536 h 1546"/>
              <a:gd name="T36" fmla="*/ 363 w 533"/>
              <a:gd name="T37" fmla="*/ 544 h 1546"/>
              <a:gd name="T38" fmla="*/ 393 w 533"/>
              <a:gd name="T39" fmla="*/ 578 h 1546"/>
              <a:gd name="T40" fmla="*/ 266 w 533"/>
              <a:gd name="T41" fmla="*/ 503 h 1546"/>
              <a:gd name="T42" fmla="*/ 328 w 533"/>
              <a:gd name="T43" fmla="*/ 393 h 1546"/>
              <a:gd name="T44" fmla="*/ 390 w 533"/>
              <a:gd name="T45" fmla="*/ 388 h 1546"/>
              <a:gd name="T46" fmla="*/ 395 w 533"/>
              <a:gd name="T47" fmla="*/ 350 h 1546"/>
              <a:gd name="T48" fmla="*/ 371 w 533"/>
              <a:gd name="T49" fmla="*/ 329 h 1546"/>
              <a:gd name="T50" fmla="*/ 329 w 533"/>
              <a:gd name="T51" fmla="*/ 342 h 1546"/>
              <a:gd name="T52" fmla="*/ 315 w 533"/>
              <a:gd name="T53" fmla="*/ 386 h 1546"/>
              <a:gd name="T54" fmla="*/ 371 w 533"/>
              <a:gd name="T55" fmla="*/ 275 h 1546"/>
              <a:gd name="T56" fmla="*/ 432 w 533"/>
              <a:gd name="T57" fmla="*/ 128 h 1546"/>
              <a:gd name="T58" fmla="*/ 335 w 533"/>
              <a:gd name="T59" fmla="*/ 41 h 1546"/>
              <a:gd name="T60" fmla="*/ 160 w 533"/>
              <a:gd name="T61" fmla="*/ 98 h 1546"/>
              <a:gd name="T62" fmla="*/ 27 w 533"/>
              <a:gd name="T63" fmla="*/ 208 h 1546"/>
              <a:gd name="T64" fmla="*/ 238 w 533"/>
              <a:gd name="T65" fmla="*/ 314 h 1546"/>
              <a:gd name="T66" fmla="*/ 161 w 533"/>
              <a:gd name="T67" fmla="*/ 413 h 1546"/>
              <a:gd name="T68" fmla="*/ 186 w 533"/>
              <a:gd name="T69" fmla="*/ 355 h 1546"/>
              <a:gd name="T70" fmla="*/ 147 w 533"/>
              <a:gd name="T71" fmla="*/ 320 h 1546"/>
              <a:gd name="T72" fmla="*/ 77 w 533"/>
              <a:gd name="T73" fmla="*/ 343 h 1546"/>
              <a:gd name="T74" fmla="*/ 25 w 533"/>
              <a:gd name="T75" fmla="*/ 386 h 1546"/>
              <a:gd name="T76" fmla="*/ 119 w 533"/>
              <a:gd name="T77" fmla="*/ 430 h 1546"/>
              <a:gd name="T78" fmla="*/ 205 w 533"/>
              <a:gd name="T79" fmla="*/ 546 h 1546"/>
              <a:gd name="T80" fmla="*/ 438 w 533"/>
              <a:gd name="T81" fmla="*/ 557 h 1546"/>
              <a:gd name="T82" fmla="*/ 387 w 533"/>
              <a:gd name="T83" fmla="*/ 535 h 1546"/>
              <a:gd name="T84" fmla="*/ 390 w 533"/>
              <a:gd name="T85" fmla="*/ 530 h 1546"/>
              <a:gd name="T86" fmla="*/ 390 w 533"/>
              <a:gd name="T87" fmla="*/ 536 h 1546"/>
              <a:gd name="T88" fmla="*/ 391 w 533"/>
              <a:gd name="T89" fmla="*/ 539 h 1546"/>
              <a:gd name="T90" fmla="*/ 258 w 533"/>
              <a:gd name="T91" fmla="*/ 381 h 1546"/>
              <a:gd name="T92" fmla="*/ 259 w 533"/>
              <a:gd name="T93" fmla="*/ 375 h 1546"/>
              <a:gd name="T94" fmla="*/ 260 w 533"/>
              <a:gd name="T95" fmla="*/ 368 h 1546"/>
              <a:gd name="T96" fmla="*/ 262 w 533"/>
              <a:gd name="T97" fmla="*/ 341 h 1546"/>
              <a:gd name="T98" fmla="*/ 263 w 533"/>
              <a:gd name="T99" fmla="*/ 328 h 1546"/>
              <a:gd name="T100" fmla="*/ 293 w 533"/>
              <a:gd name="T101" fmla="*/ 317 h 1546"/>
              <a:gd name="T102" fmla="*/ 288 w 533"/>
              <a:gd name="T103" fmla="*/ 327 h 1546"/>
              <a:gd name="T104" fmla="*/ 282 w 533"/>
              <a:gd name="T105" fmla="*/ 342 h 1546"/>
              <a:gd name="T106" fmla="*/ 276 w 533"/>
              <a:gd name="T107" fmla="*/ 354 h 1546"/>
              <a:gd name="T108" fmla="*/ 269 w 533"/>
              <a:gd name="T109" fmla="*/ 367 h 1546"/>
              <a:gd name="T110" fmla="*/ 263 w 533"/>
              <a:gd name="T111" fmla="*/ 376 h 1546"/>
              <a:gd name="T112" fmla="*/ 126 w 533"/>
              <a:gd name="T113" fmla="*/ 43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1546">
                <a:moveTo>
                  <a:pt x="533" y="1546"/>
                </a:moveTo>
                <a:cubicBezTo>
                  <a:pt x="533" y="1452"/>
                  <a:pt x="533" y="715"/>
                  <a:pt x="533" y="715"/>
                </a:cubicBezTo>
                <a:cubicBezTo>
                  <a:pt x="533" y="715"/>
                  <a:pt x="532" y="679"/>
                  <a:pt x="491" y="639"/>
                </a:cubicBezTo>
                <a:cubicBezTo>
                  <a:pt x="502" y="637"/>
                  <a:pt x="505" y="635"/>
                  <a:pt x="489" y="634"/>
                </a:cubicBezTo>
                <a:cubicBezTo>
                  <a:pt x="488" y="634"/>
                  <a:pt x="487" y="634"/>
                  <a:pt x="486" y="634"/>
                </a:cubicBezTo>
                <a:cubicBezTo>
                  <a:pt x="468" y="617"/>
                  <a:pt x="443" y="600"/>
                  <a:pt x="408" y="585"/>
                </a:cubicBezTo>
                <a:cubicBezTo>
                  <a:pt x="408" y="584"/>
                  <a:pt x="408" y="584"/>
                  <a:pt x="408" y="584"/>
                </a:cubicBezTo>
                <a:cubicBezTo>
                  <a:pt x="410" y="581"/>
                  <a:pt x="414" y="578"/>
                  <a:pt x="418" y="576"/>
                </a:cubicBezTo>
                <a:cubicBezTo>
                  <a:pt x="419" y="576"/>
                  <a:pt x="421" y="575"/>
                  <a:pt x="423" y="573"/>
                </a:cubicBezTo>
                <a:cubicBezTo>
                  <a:pt x="422" y="575"/>
                  <a:pt x="422" y="575"/>
                  <a:pt x="423" y="573"/>
                </a:cubicBezTo>
                <a:cubicBezTo>
                  <a:pt x="428" y="569"/>
                  <a:pt x="435" y="563"/>
                  <a:pt x="440" y="557"/>
                </a:cubicBezTo>
                <a:cubicBezTo>
                  <a:pt x="443" y="557"/>
                  <a:pt x="446" y="556"/>
                  <a:pt x="448" y="555"/>
                </a:cubicBezTo>
                <a:cubicBezTo>
                  <a:pt x="449" y="556"/>
                  <a:pt x="451" y="556"/>
                  <a:pt x="452" y="556"/>
                </a:cubicBezTo>
                <a:cubicBezTo>
                  <a:pt x="456" y="556"/>
                  <a:pt x="459" y="554"/>
                  <a:pt x="460" y="551"/>
                </a:cubicBezTo>
                <a:cubicBezTo>
                  <a:pt x="461" y="551"/>
                  <a:pt x="463" y="551"/>
                  <a:pt x="464" y="551"/>
                </a:cubicBezTo>
                <a:cubicBezTo>
                  <a:pt x="470" y="551"/>
                  <a:pt x="474" y="547"/>
                  <a:pt x="474" y="541"/>
                </a:cubicBezTo>
                <a:cubicBezTo>
                  <a:pt x="474" y="536"/>
                  <a:pt x="470" y="532"/>
                  <a:pt x="465" y="531"/>
                </a:cubicBezTo>
                <a:cubicBezTo>
                  <a:pt x="464" y="528"/>
                  <a:pt x="461" y="526"/>
                  <a:pt x="458" y="526"/>
                </a:cubicBezTo>
                <a:cubicBezTo>
                  <a:pt x="457" y="526"/>
                  <a:pt x="457" y="526"/>
                  <a:pt x="457" y="526"/>
                </a:cubicBezTo>
                <a:cubicBezTo>
                  <a:pt x="456" y="526"/>
                  <a:pt x="456" y="526"/>
                  <a:pt x="455" y="526"/>
                </a:cubicBezTo>
                <a:cubicBezTo>
                  <a:pt x="455" y="526"/>
                  <a:pt x="455" y="526"/>
                  <a:pt x="455" y="526"/>
                </a:cubicBezTo>
                <a:cubicBezTo>
                  <a:pt x="455" y="523"/>
                  <a:pt x="453" y="521"/>
                  <a:pt x="450" y="521"/>
                </a:cubicBezTo>
                <a:cubicBezTo>
                  <a:pt x="450" y="521"/>
                  <a:pt x="450" y="521"/>
                  <a:pt x="450" y="521"/>
                </a:cubicBezTo>
                <a:cubicBezTo>
                  <a:pt x="450" y="516"/>
                  <a:pt x="445" y="512"/>
                  <a:pt x="440" y="512"/>
                </a:cubicBezTo>
                <a:cubicBezTo>
                  <a:pt x="436" y="512"/>
                  <a:pt x="432" y="514"/>
                  <a:pt x="431" y="518"/>
                </a:cubicBezTo>
                <a:cubicBezTo>
                  <a:pt x="431" y="518"/>
                  <a:pt x="430" y="518"/>
                  <a:pt x="430" y="518"/>
                </a:cubicBezTo>
                <a:cubicBezTo>
                  <a:pt x="427" y="518"/>
                  <a:pt x="424" y="520"/>
                  <a:pt x="424" y="524"/>
                </a:cubicBezTo>
                <a:cubicBezTo>
                  <a:pt x="424" y="524"/>
                  <a:pt x="424" y="525"/>
                  <a:pt x="424" y="525"/>
                </a:cubicBezTo>
                <a:cubicBezTo>
                  <a:pt x="422" y="526"/>
                  <a:pt x="420" y="528"/>
                  <a:pt x="418" y="530"/>
                </a:cubicBezTo>
                <a:cubicBezTo>
                  <a:pt x="418" y="530"/>
                  <a:pt x="418" y="530"/>
                  <a:pt x="417" y="530"/>
                </a:cubicBezTo>
                <a:cubicBezTo>
                  <a:pt x="417" y="530"/>
                  <a:pt x="417" y="530"/>
                  <a:pt x="417" y="530"/>
                </a:cubicBezTo>
                <a:cubicBezTo>
                  <a:pt x="414" y="530"/>
                  <a:pt x="411" y="532"/>
                  <a:pt x="411" y="535"/>
                </a:cubicBezTo>
                <a:cubicBezTo>
                  <a:pt x="411" y="536"/>
                  <a:pt x="412" y="536"/>
                  <a:pt x="412" y="537"/>
                </a:cubicBezTo>
                <a:cubicBezTo>
                  <a:pt x="411" y="538"/>
                  <a:pt x="410" y="540"/>
                  <a:pt x="410" y="542"/>
                </a:cubicBezTo>
                <a:cubicBezTo>
                  <a:pt x="410" y="548"/>
                  <a:pt x="414" y="552"/>
                  <a:pt x="420" y="552"/>
                </a:cubicBezTo>
                <a:cubicBezTo>
                  <a:pt x="422" y="552"/>
                  <a:pt x="424" y="552"/>
                  <a:pt x="425" y="551"/>
                </a:cubicBezTo>
                <a:cubicBezTo>
                  <a:pt x="427" y="552"/>
                  <a:pt x="428" y="553"/>
                  <a:pt x="430" y="554"/>
                </a:cubicBezTo>
                <a:cubicBezTo>
                  <a:pt x="429" y="558"/>
                  <a:pt x="428" y="563"/>
                  <a:pt x="426" y="567"/>
                </a:cubicBezTo>
                <a:cubicBezTo>
                  <a:pt x="421" y="570"/>
                  <a:pt x="415" y="574"/>
                  <a:pt x="407" y="577"/>
                </a:cubicBezTo>
                <a:cubicBezTo>
                  <a:pt x="406" y="570"/>
                  <a:pt x="405" y="563"/>
                  <a:pt x="403" y="555"/>
                </a:cubicBezTo>
                <a:cubicBezTo>
                  <a:pt x="398" y="531"/>
                  <a:pt x="398" y="520"/>
                  <a:pt x="398" y="516"/>
                </a:cubicBezTo>
                <a:cubicBezTo>
                  <a:pt x="401" y="515"/>
                  <a:pt x="405" y="514"/>
                  <a:pt x="408" y="512"/>
                </a:cubicBezTo>
                <a:cubicBezTo>
                  <a:pt x="411" y="514"/>
                  <a:pt x="414" y="515"/>
                  <a:pt x="418" y="515"/>
                </a:cubicBezTo>
                <a:cubicBezTo>
                  <a:pt x="427" y="515"/>
                  <a:pt x="435" y="509"/>
                  <a:pt x="438" y="501"/>
                </a:cubicBezTo>
                <a:cubicBezTo>
                  <a:pt x="441" y="502"/>
                  <a:pt x="444" y="503"/>
                  <a:pt x="448" y="503"/>
                </a:cubicBezTo>
                <a:cubicBezTo>
                  <a:pt x="462" y="503"/>
                  <a:pt x="473" y="491"/>
                  <a:pt x="473" y="478"/>
                </a:cubicBezTo>
                <a:cubicBezTo>
                  <a:pt x="473" y="465"/>
                  <a:pt x="463" y="454"/>
                  <a:pt x="450" y="453"/>
                </a:cubicBezTo>
                <a:cubicBezTo>
                  <a:pt x="448" y="445"/>
                  <a:pt x="441" y="438"/>
                  <a:pt x="432" y="438"/>
                </a:cubicBezTo>
                <a:cubicBezTo>
                  <a:pt x="431" y="438"/>
                  <a:pt x="430" y="439"/>
                  <a:pt x="429" y="439"/>
                </a:cubicBezTo>
                <a:cubicBezTo>
                  <a:pt x="428" y="438"/>
                  <a:pt x="427" y="438"/>
                  <a:pt x="426" y="438"/>
                </a:cubicBezTo>
                <a:cubicBezTo>
                  <a:pt x="426" y="438"/>
                  <a:pt x="426" y="438"/>
                  <a:pt x="426" y="438"/>
                </a:cubicBezTo>
                <a:cubicBezTo>
                  <a:pt x="425" y="432"/>
                  <a:pt x="420" y="427"/>
                  <a:pt x="413" y="427"/>
                </a:cubicBezTo>
                <a:cubicBezTo>
                  <a:pt x="413" y="427"/>
                  <a:pt x="413" y="427"/>
                  <a:pt x="412" y="427"/>
                </a:cubicBezTo>
                <a:cubicBezTo>
                  <a:pt x="412" y="414"/>
                  <a:pt x="401" y="403"/>
                  <a:pt x="387" y="403"/>
                </a:cubicBezTo>
                <a:cubicBezTo>
                  <a:pt x="377" y="403"/>
                  <a:pt x="368" y="410"/>
                  <a:pt x="364" y="418"/>
                </a:cubicBezTo>
                <a:cubicBezTo>
                  <a:pt x="364" y="418"/>
                  <a:pt x="364" y="418"/>
                  <a:pt x="363" y="418"/>
                </a:cubicBezTo>
                <a:cubicBezTo>
                  <a:pt x="355" y="418"/>
                  <a:pt x="348" y="425"/>
                  <a:pt x="348" y="434"/>
                </a:cubicBezTo>
                <a:cubicBezTo>
                  <a:pt x="348" y="435"/>
                  <a:pt x="348" y="436"/>
                  <a:pt x="348" y="438"/>
                </a:cubicBezTo>
                <a:cubicBezTo>
                  <a:pt x="342" y="439"/>
                  <a:pt x="337" y="443"/>
                  <a:pt x="333" y="448"/>
                </a:cubicBezTo>
                <a:cubicBezTo>
                  <a:pt x="332" y="448"/>
                  <a:pt x="331" y="449"/>
                  <a:pt x="330" y="449"/>
                </a:cubicBezTo>
                <a:cubicBezTo>
                  <a:pt x="330" y="449"/>
                  <a:pt x="329" y="449"/>
                  <a:pt x="329" y="449"/>
                </a:cubicBezTo>
                <a:cubicBezTo>
                  <a:pt x="322" y="449"/>
                  <a:pt x="316" y="455"/>
                  <a:pt x="316" y="462"/>
                </a:cubicBezTo>
                <a:cubicBezTo>
                  <a:pt x="316" y="464"/>
                  <a:pt x="316" y="465"/>
                  <a:pt x="317" y="466"/>
                </a:cubicBezTo>
                <a:cubicBezTo>
                  <a:pt x="314" y="470"/>
                  <a:pt x="312" y="475"/>
                  <a:pt x="312" y="480"/>
                </a:cubicBezTo>
                <a:cubicBezTo>
                  <a:pt x="312" y="494"/>
                  <a:pt x="323" y="505"/>
                  <a:pt x="337" y="505"/>
                </a:cubicBezTo>
                <a:cubicBezTo>
                  <a:pt x="342" y="505"/>
                  <a:pt x="347" y="504"/>
                  <a:pt x="351" y="502"/>
                </a:cubicBezTo>
                <a:cubicBezTo>
                  <a:pt x="356" y="507"/>
                  <a:pt x="362" y="511"/>
                  <a:pt x="369" y="514"/>
                </a:cubicBezTo>
                <a:cubicBezTo>
                  <a:pt x="373" y="524"/>
                  <a:pt x="381" y="536"/>
                  <a:pt x="386" y="549"/>
                </a:cubicBezTo>
                <a:cubicBezTo>
                  <a:pt x="378" y="548"/>
                  <a:pt x="371" y="545"/>
                  <a:pt x="367" y="542"/>
                </a:cubicBezTo>
                <a:cubicBezTo>
                  <a:pt x="368" y="542"/>
                  <a:pt x="368" y="541"/>
                  <a:pt x="368" y="541"/>
                </a:cubicBezTo>
                <a:cubicBezTo>
                  <a:pt x="369" y="541"/>
                  <a:pt x="370" y="541"/>
                  <a:pt x="371" y="541"/>
                </a:cubicBezTo>
                <a:cubicBezTo>
                  <a:pt x="374" y="541"/>
                  <a:pt x="377" y="538"/>
                  <a:pt x="377" y="535"/>
                </a:cubicBezTo>
                <a:cubicBezTo>
                  <a:pt x="377" y="532"/>
                  <a:pt x="374" y="529"/>
                  <a:pt x="371" y="529"/>
                </a:cubicBezTo>
                <a:cubicBezTo>
                  <a:pt x="371" y="527"/>
                  <a:pt x="369" y="526"/>
                  <a:pt x="367" y="526"/>
                </a:cubicBezTo>
                <a:cubicBezTo>
                  <a:pt x="367" y="526"/>
                  <a:pt x="366" y="526"/>
                  <a:pt x="366" y="526"/>
                </a:cubicBezTo>
                <a:cubicBezTo>
                  <a:pt x="366" y="526"/>
                  <a:pt x="366" y="526"/>
                  <a:pt x="365" y="526"/>
                </a:cubicBezTo>
                <a:cubicBezTo>
                  <a:pt x="365" y="526"/>
                  <a:pt x="365" y="526"/>
                  <a:pt x="365" y="526"/>
                </a:cubicBezTo>
                <a:cubicBezTo>
                  <a:pt x="365" y="524"/>
                  <a:pt x="364" y="523"/>
                  <a:pt x="362" y="523"/>
                </a:cubicBezTo>
                <a:cubicBezTo>
                  <a:pt x="362" y="523"/>
                  <a:pt x="362" y="523"/>
                  <a:pt x="362" y="523"/>
                </a:cubicBezTo>
                <a:cubicBezTo>
                  <a:pt x="362" y="520"/>
                  <a:pt x="359" y="517"/>
                  <a:pt x="356" y="517"/>
                </a:cubicBezTo>
                <a:cubicBezTo>
                  <a:pt x="353" y="517"/>
                  <a:pt x="351" y="519"/>
                  <a:pt x="350" y="521"/>
                </a:cubicBezTo>
                <a:cubicBezTo>
                  <a:pt x="350" y="521"/>
                  <a:pt x="350" y="521"/>
                  <a:pt x="350" y="521"/>
                </a:cubicBezTo>
                <a:cubicBezTo>
                  <a:pt x="348" y="521"/>
                  <a:pt x="346" y="522"/>
                  <a:pt x="346" y="525"/>
                </a:cubicBezTo>
                <a:cubicBezTo>
                  <a:pt x="346" y="525"/>
                  <a:pt x="346" y="525"/>
                  <a:pt x="346" y="525"/>
                </a:cubicBezTo>
                <a:cubicBezTo>
                  <a:pt x="345" y="526"/>
                  <a:pt x="344" y="527"/>
                  <a:pt x="343" y="528"/>
                </a:cubicBezTo>
                <a:cubicBezTo>
                  <a:pt x="343" y="528"/>
                  <a:pt x="342" y="528"/>
                  <a:pt x="342" y="528"/>
                </a:cubicBezTo>
                <a:cubicBezTo>
                  <a:pt x="342" y="528"/>
                  <a:pt x="342" y="528"/>
                  <a:pt x="342" y="528"/>
                </a:cubicBezTo>
                <a:cubicBezTo>
                  <a:pt x="340" y="528"/>
                  <a:pt x="339" y="530"/>
                  <a:pt x="339" y="531"/>
                </a:cubicBezTo>
                <a:cubicBezTo>
                  <a:pt x="339" y="532"/>
                  <a:pt x="339" y="532"/>
                  <a:pt x="339" y="532"/>
                </a:cubicBezTo>
                <a:cubicBezTo>
                  <a:pt x="338" y="533"/>
                  <a:pt x="338" y="535"/>
                  <a:pt x="338" y="536"/>
                </a:cubicBezTo>
                <a:cubicBezTo>
                  <a:pt x="338" y="539"/>
                  <a:pt x="340" y="542"/>
                  <a:pt x="344" y="542"/>
                </a:cubicBezTo>
                <a:cubicBezTo>
                  <a:pt x="345" y="542"/>
                  <a:pt x="346" y="542"/>
                  <a:pt x="347" y="541"/>
                </a:cubicBezTo>
                <a:cubicBezTo>
                  <a:pt x="349" y="543"/>
                  <a:pt x="352" y="545"/>
                  <a:pt x="356" y="545"/>
                </a:cubicBezTo>
                <a:cubicBezTo>
                  <a:pt x="357" y="545"/>
                  <a:pt x="359" y="544"/>
                  <a:pt x="361" y="543"/>
                </a:cubicBezTo>
                <a:cubicBezTo>
                  <a:pt x="362" y="544"/>
                  <a:pt x="362" y="544"/>
                  <a:pt x="363" y="544"/>
                </a:cubicBezTo>
                <a:cubicBezTo>
                  <a:pt x="364" y="544"/>
                  <a:pt x="365" y="544"/>
                  <a:pt x="366" y="544"/>
                </a:cubicBezTo>
                <a:cubicBezTo>
                  <a:pt x="373" y="548"/>
                  <a:pt x="382" y="552"/>
                  <a:pt x="386" y="552"/>
                </a:cubicBezTo>
                <a:cubicBezTo>
                  <a:pt x="387" y="552"/>
                  <a:pt x="387" y="553"/>
                  <a:pt x="388" y="553"/>
                </a:cubicBezTo>
                <a:cubicBezTo>
                  <a:pt x="391" y="560"/>
                  <a:pt x="393" y="567"/>
                  <a:pt x="393" y="575"/>
                </a:cubicBezTo>
                <a:cubicBezTo>
                  <a:pt x="393" y="576"/>
                  <a:pt x="393" y="577"/>
                  <a:pt x="393" y="578"/>
                </a:cubicBezTo>
                <a:cubicBezTo>
                  <a:pt x="296" y="534"/>
                  <a:pt x="272" y="509"/>
                  <a:pt x="267" y="503"/>
                </a:cubicBezTo>
                <a:cubicBezTo>
                  <a:pt x="267" y="502"/>
                  <a:pt x="267" y="502"/>
                  <a:pt x="267" y="502"/>
                </a:cubicBezTo>
                <a:cubicBezTo>
                  <a:pt x="267" y="502"/>
                  <a:pt x="267" y="502"/>
                  <a:pt x="267" y="503"/>
                </a:cubicBezTo>
                <a:cubicBezTo>
                  <a:pt x="266" y="502"/>
                  <a:pt x="266" y="502"/>
                  <a:pt x="266" y="502"/>
                </a:cubicBezTo>
                <a:cubicBezTo>
                  <a:pt x="266" y="503"/>
                  <a:pt x="266" y="503"/>
                  <a:pt x="266" y="503"/>
                </a:cubicBezTo>
                <a:cubicBezTo>
                  <a:pt x="265" y="505"/>
                  <a:pt x="261" y="510"/>
                  <a:pt x="252" y="516"/>
                </a:cubicBezTo>
                <a:cubicBezTo>
                  <a:pt x="251" y="504"/>
                  <a:pt x="250" y="492"/>
                  <a:pt x="251" y="480"/>
                </a:cubicBezTo>
                <a:cubicBezTo>
                  <a:pt x="252" y="459"/>
                  <a:pt x="258" y="438"/>
                  <a:pt x="266" y="418"/>
                </a:cubicBezTo>
                <a:cubicBezTo>
                  <a:pt x="268" y="418"/>
                  <a:pt x="270" y="417"/>
                  <a:pt x="271" y="417"/>
                </a:cubicBezTo>
                <a:cubicBezTo>
                  <a:pt x="283" y="415"/>
                  <a:pt x="309" y="405"/>
                  <a:pt x="328" y="393"/>
                </a:cubicBezTo>
                <a:cubicBezTo>
                  <a:pt x="330" y="394"/>
                  <a:pt x="332" y="394"/>
                  <a:pt x="335" y="394"/>
                </a:cubicBezTo>
                <a:cubicBezTo>
                  <a:pt x="338" y="394"/>
                  <a:pt x="340" y="394"/>
                  <a:pt x="342" y="392"/>
                </a:cubicBezTo>
                <a:cubicBezTo>
                  <a:pt x="346" y="395"/>
                  <a:pt x="351" y="396"/>
                  <a:pt x="357" y="396"/>
                </a:cubicBezTo>
                <a:cubicBezTo>
                  <a:pt x="366" y="396"/>
                  <a:pt x="375" y="392"/>
                  <a:pt x="381" y="385"/>
                </a:cubicBezTo>
                <a:cubicBezTo>
                  <a:pt x="383" y="387"/>
                  <a:pt x="387" y="388"/>
                  <a:pt x="390" y="388"/>
                </a:cubicBezTo>
                <a:cubicBezTo>
                  <a:pt x="399" y="388"/>
                  <a:pt x="407" y="380"/>
                  <a:pt x="407" y="371"/>
                </a:cubicBezTo>
                <a:cubicBezTo>
                  <a:pt x="407" y="367"/>
                  <a:pt x="406" y="364"/>
                  <a:pt x="404" y="361"/>
                </a:cubicBezTo>
                <a:cubicBezTo>
                  <a:pt x="404" y="360"/>
                  <a:pt x="404" y="360"/>
                  <a:pt x="404" y="359"/>
                </a:cubicBezTo>
                <a:cubicBezTo>
                  <a:pt x="404" y="354"/>
                  <a:pt x="400" y="350"/>
                  <a:pt x="396" y="350"/>
                </a:cubicBezTo>
                <a:cubicBezTo>
                  <a:pt x="395" y="350"/>
                  <a:pt x="395" y="350"/>
                  <a:pt x="395" y="350"/>
                </a:cubicBezTo>
                <a:cubicBezTo>
                  <a:pt x="394" y="349"/>
                  <a:pt x="393" y="349"/>
                  <a:pt x="392" y="349"/>
                </a:cubicBezTo>
                <a:cubicBezTo>
                  <a:pt x="390" y="345"/>
                  <a:pt x="387" y="343"/>
                  <a:pt x="383" y="342"/>
                </a:cubicBezTo>
                <a:cubicBezTo>
                  <a:pt x="383" y="341"/>
                  <a:pt x="383" y="340"/>
                  <a:pt x="383" y="339"/>
                </a:cubicBezTo>
                <a:cubicBezTo>
                  <a:pt x="383" y="333"/>
                  <a:pt x="378" y="329"/>
                  <a:pt x="372" y="329"/>
                </a:cubicBezTo>
                <a:cubicBezTo>
                  <a:pt x="372" y="329"/>
                  <a:pt x="372" y="329"/>
                  <a:pt x="371" y="329"/>
                </a:cubicBezTo>
                <a:cubicBezTo>
                  <a:pt x="369" y="323"/>
                  <a:pt x="363" y="319"/>
                  <a:pt x="356" y="319"/>
                </a:cubicBezTo>
                <a:cubicBezTo>
                  <a:pt x="347" y="319"/>
                  <a:pt x="339" y="326"/>
                  <a:pt x="339" y="335"/>
                </a:cubicBezTo>
                <a:cubicBezTo>
                  <a:pt x="339" y="335"/>
                  <a:pt x="339" y="335"/>
                  <a:pt x="338" y="335"/>
                </a:cubicBezTo>
                <a:cubicBezTo>
                  <a:pt x="334" y="335"/>
                  <a:pt x="330" y="338"/>
                  <a:pt x="330" y="342"/>
                </a:cubicBezTo>
                <a:cubicBezTo>
                  <a:pt x="330" y="342"/>
                  <a:pt x="329" y="342"/>
                  <a:pt x="329" y="342"/>
                </a:cubicBezTo>
                <a:cubicBezTo>
                  <a:pt x="329" y="342"/>
                  <a:pt x="328" y="342"/>
                  <a:pt x="327" y="343"/>
                </a:cubicBezTo>
                <a:cubicBezTo>
                  <a:pt x="327" y="342"/>
                  <a:pt x="326" y="342"/>
                  <a:pt x="325" y="342"/>
                </a:cubicBezTo>
                <a:cubicBezTo>
                  <a:pt x="319" y="342"/>
                  <a:pt x="314" y="347"/>
                  <a:pt x="313" y="352"/>
                </a:cubicBezTo>
                <a:cubicBezTo>
                  <a:pt x="304" y="353"/>
                  <a:pt x="298" y="360"/>
                  <a:pt x="298" y="369"/>
                </a:cubicBezTo>
                <a:cubicBezTo>
                  <a:pt x="298" y="378"/>
                  <a:pt x="305" y="386"/>
                  <a:pt x="315" y="386"/>
                </a:cubicBezTo>
                <a:cubicBezTo>
                  <a:pt x="317" y="386"/>
                  <a:pt x="319" y="386"/>
                  <a:pt x="321" y="385"/>
                </a:cubicBezTo>
                <a:cubicBezTo>
                  <a:pt x="322" y="387"/>
                  <a:pt x="323" y="388"/>
                  <a:pt x="324" y="390"/>
                </a:cubicBezTo>
                <a:cubicBezTo>
                  <a:pt x="312" y="397"/>
                  <a:pt x="295" y="405"/>
                  <a:pt x="270" y="409"/>
                </a:cubicBezTo>
                <a:cubicBezTo>
                  <a:pt x="286" y="373"/>
                  <a:pt x="307" y="339"/>
                  <a:pt x="318" y="310"/>
                </a:cubicBezTo>
                <a:cubicBezTo>
                  <a:pt x="339" y="303"/>
                  <a:pt x="357" y="290"/>
                  <a:pt x="371" y="275"/>
                </a:cubicBezTo>
                <a:cubicBezTo>
                  <a:pt x="382" y="282"/>
                  <a:pt x="395" y="286"/>
                  <a:pt x="408" y="286"/>
                </a:cubicBezTo>
                <a:cubicBezTo>
                  <a:pt x="447" y="286"/>
                  <a:pt x="479" y="254"/>
                  <a:pt x="479" y="215"/>
                </a:cubicBezTo>
                <a:cubicBezTo>
                  <a:pt x="479" y="201"/>
                  <a:pt x="474" y="187"/>
                  <a:pt x="466" y="176"/>
                </a:cubicBezTo>
                <a:cubicBezTo>
                  <a:pt x="468" y="172"/>
                  <a:pt x="468" y="169"/>
                  <a:pt x="468" y="165"/>
                </a:cubicBezTo>
                <a:cubicBezTo>
                  <a:pt x="468" y="145"/>
                  <a:pt x="452" y="128"/>
                  <a:pt x="432" y="128"/>
                </a:cubicBezTo>
                <a:cubicBezTo>
                  <a:pt x="431" y="128"/>
                  <a:pt x="430" y="128"/>
                  <a:pt x="429" y="128"/>
                </a:cubicBezTo>
                <a:cubicBezTo>
                  <a:pt x="426" y="127"/>
                  <a:pt x="423" y="125"/>
                  <a:pt x="419" y="125"/>
                </a:cubicBezTo>
                <a:cubicBezTo>
                  <a:pt x="410" y="111"/>
                  <a:pt x="395" y="100"/>
                  <a:pt x="378" y="96"/>
                </a:cubicBezTo>
                <a:cubicBezTo>
                  <a:pt x="379" y="92"/>
                  <a:pt x="380" y="89"/>
                  <a:pt x="380" y="85"/>
                </a:cubicBezTo>
                <a:cubicBezTo>
                  <a:pt x="380" y="61"/>
                  <a:pt x="360" y="41"/>
                  <a:pt x="335" y="41"/>
                </a:cubicBezTo>
                <a:cubicBezTo>
                  <a:pt x="334" y="41"/>
                  <a:pt x="333" y="41"/>
                  <a:pt x="332" y="41"/>
                </a:cubicBezTo>
                <a:cubicBezTo>
                  <a:pt x="321" y="17"/>
                  <a:pt x="296" y="0"/>
                  <a:pt x="268" y="0"/>
                </a:cubicBezTo>
                <a:cubicBezTo>
                  <a:pt x="230" y="0"/>
                  <a:pt x="199" y="29"/>
                  <a:pt x="198" y="67"/>
                </a:cubicBezTo>
                <a:cubicBezTo>
                  <a:pt x="197" y="67"/>
                  <a:pt x="197" y="66"/>
                  <a:pt x="196" y="66"/>
                </a:cubicBezTo>
                <a:cubicBezTo>
                  <a:pt x="178" y="66"/>
                  <a:pt x="162" y="80"/>
                  <a:pt x="160" y="98"/>
                </a:cubicBezTo>
                <a:cubicBezTo>
                  <a:pt x="159" y="98"/>
                  <a:pt x="159" y="98"/>
                  <a:pt x="158" y="98"/>
                </a:cubicBezTo>
                <a:cubicBezTo>
                  <a:pt x="155" y="98"/>
                  <a:pt x="152" y="98"/>
                  <a:pt x="150" y="98"/>
                </a:cubicBezTo>
                <a:cubicBezTo>
                  <a:pt x="147" y="98"/>
                  <a:pt x="144" y="98"/>
                  <a:pt x="142" y="98"/>
                </a:cubicBezTo>
                <a:cubicBezTo>
                  <a:pt x="117" y="98"/>
                  <a:pt x="97" y="115"/>
                  <a:pt x="91" y="138"/>
                </a:cubicBezTo>
                <a:cubicBezTo>
                  <a:pt x="56" y="141"/>
                  <a:pt x="27" y="171"/>
                  <a:pt x="27" y="208"/>
                </a:cubicBezTo>
                <a:cubicBezTo>
                  <a:pt x="27" y="247"/>
                  <a:pt x="59" y="278"/>
                  <a:pt x="98" y="278"/>
                </a:cubicBezTo>
                <a:cubicBezTo>
                  <a:pt x="108" y="278"/>
                  <a:pt x="117" y="276"/>
                  <a:pt x="126" y="272"/>
                </a:cubicBezTo>
                <a:cubicBezTo>
                  <a:pt x="133" y="296"/>
                  <a:pt x="155" y="313"/>
                  <a:pt x="181" y="313"/>
                </a:cubicBezTo>
                <a:cubicBezTo>
                  <a:pt x="192" y="313"/>
                  <a:pt x="202" y="310"/>
                  <a:pt x="211" y="305"/>
                </a:cubicBezTo>
                <a:cubicBezTo>
                  <a:pt x="219" y="309"/>
                  <a:pt x="228" y="312"/>
                  <a:pt x="238" y="314"/>
                </a:cubicBezTo>
                <a:cubicBezTo>
                  <a:pt x="239" y="327"/>
                  <a:pt x="238" y="357"/>
                  <a:pt x="223" y="425"/>
                </a:cubicBezTo>
                <a:cubicBezTo>
                  <a:pt x="218" y="446"/>
                  <a:pt x="214" y="466"/>
                  <a:pt x="211" y="485"/>
                </a:cubicBezTo>
                <a:cubicBezTo>
                  <a:pt x="190" y="477"/>
                  <a:pt x="173" y="468"/>
                  <a:pt x="159" y="458"/>
                </a:cubicBezTo>
                <a:cubicBezTo>
                  <a:pt x="153" y="447"/>
                  <a:pt x="150" y="435"/>
                  <a:pt x="148" y="423"/>
                </a:cubicBezTo>
                <a:cubicBezTo>
                  <a:pt x="153" y="421"/>
                  <a:pt x="158" y="417"/>
                  <a:pt x="161" y="413"/>
                </a:cubicBezTo>
                <a:cubicBezTo>
                  <a:pt x="166" y="416"/>
                  <a:pt x="171" y="417"/>
                  <a:pt x="176" y="417"/>
                </a:cubicBezTo>
                <a:cubicBezTo>
                  <a:pt x="192" y="417"/>
                  <a:pt x="204" y="405"/>
                  <a:pt x="204" y="389"/>
                </a:cubicBezTo>
                <a:cubicBezTo>
                  <a:pt x="204" y="384"/>
                  <a:pt x="202" y="378"/>
                  <a:pt x="199" y="374"/>
                </a:cubicBezTo>
                <a:cubicBezTo>
                  <a:pt x="200" y="372"/>
                  <a:pt x="200" y="371"/>
                  <a:pt x="200" y="369"/>
                </a:cubicBezTo>
                <a:cubicBezTo>
                  <a:pt x="200" y="361"/>
                  <a:pt x="194" y="355"/>
                  <a:pt x="186" y="355"/>
                </a:cubicBezTo>
                <a:cubicBezTo>
                  <a:pt x="185" y="355"/>
                  <a:pt x="185" y="355"/>
                  <a:pt x="184" y="355"/>
                </a:cubicBezTo>
                <a:cubicBezTo>
                  <a:pt x="183" y="354"/>
                  <a:pt x="182" y="354"/>
                  <a:pt x="181" y="353"/>
                </a:cubicBezTo>
                <a:cubicBezTo>
                  <a:pt x="177" y="348"/>
                  <a:pt x="171" y="344"/>
                  <a:pt x="164" y="342"/>
                </a:cubicBezTo>
                <a:cubicBezTo>
                  <a:pt x="164" y="340"/>
                  <a:pt x="165" y="339"/>
                  <a:pt x="165" y="338"/>
                </a:cubicBezTo>
                <a:cubicBezTo>
                  <a:pt x="165" y="328"/>
                  <a:pt x="157" y="320"/>
                  <a:pt x="147" y="320"/>
                </a:cubicBezTo>
                <a:cubicBezTo>
                  <a:pt x="147" y="320"/>
                  <a:pt x="146" y="320"/>
                  <a:pt x="146" y="320"/>
                </a:cubicBezTo>
                <a:cubicBezTo>
                  <a:pt x="141" y="310"/>
                  <a:pt x="132" y="304"/>
                  <a:pt x="120" y="304"/>
                </a:cubicBezTo>
                <a:cubicBezTo>
                  <a:pt x="105" y="304"/>
                  <a:pt x="93" y="315"/>
                  <a:pt x="92" y="330"/>
                </a:cubicBezTo>
                <a:cubicBezTo>
                  <a:pt x="92" y="330"/>
                  <a:pt x="92" y="330"/>
                  <a:pt x="92" y="330"/>
                </a:cubicBezTo>
                <a:cubicBezTo>
                  <a:pt x="84" y="330"/>
                  <a:pt x="78" y="336"/>
                  <a:pt x="77" y="343"/>
                </a:cubicBezTo>
                <a:cubicBezTo>
                  <a:pt x="77" y="343"/>
                  <a:pt x="77" y="343"/>
                  <a:pt x="77" y="343"/>
                </a:cubicBezTo>
                <a:cubicBezTo>
                  <a:pt x="75" y="343"/>
                  <a:pt x="74" y="343"/>
                  <a:pt x="73" y="343"/>
                </a:cubicBezTo>
                <a:cubicBezTo>
                  <a:pt x="72" y="343"/>
                  <a:pt x="71" y="343"/>
                  <a:pt x="70" y="343"/>
                </a:cubicBezTo>
                <a:cubicBezTo>
                  <a:pt x="60" y="343"/>
                  <a:pt x="52" y="349"/>
                  <a:pt x="50" y="359"/>
                </a:cubicBezTo>
                <a:cubicBezTo>
                  <a:pt x="36" y="360"/>
                  <a:pt x="25" y="372"/>
                  <a:pt x="25" y="386"/>
                </a:cubicBezTo>
                <a:cubicBezTo>
                  <a:pt x="25" y="402"/>
                  <a:pt x="37" y="414"/>
                  <a:pt x="52" y="414"/>
                </a:cubicBezTo>
                <a:cubicBezTo>
                  <a:pt x="56" y="414"/>
                  <a:pt x="60" y="414"/>
                  <a:pt x="64" y="412"/>
                </a:cubicBezTo>
                <a:cubicBezTo>
                  <a:pt x="67" y="421"/>
                  <a:pt x="75" y="428"/>
                  <a:pt x="86" y="428"/>
                </a:cubicBezTo>
                <a:cubicBezTo>
                  <a:pt x="90" y="428"/>
                  <a:pt x="94" y="427"/>
                  <a:pt x="98" y="425"/>
                </a:cubicBezTo>
                <a:cubicBezTo>
                  <a:pt x="104" y="428"/>
                  <a:pt x="111" y="430"/>
                  <a:pt x="119" y="430"/>
                </a:cubicBezTo>
                <a:cubicBezTo>
                  <a:pt x="133" y="448"/>
                  <a:pt x="153" y="465"/>
                  <a:pt x="168" y="476"/>
                </a:cubicBezTo>
                <a:cubicBezTo>
                  <a:pt x="171" y="481"/>
                  <a:pt x="171" y="480"/>
                  <a:pt x="169" y="476"/>
                </a:cubicBezTo>
                <a:cubicBezTo>
                  <a:pt x="174" y="480"/>
                  <a:pt x="179" y="483"/>
                  <a:pt x="183" y="485"/>
                </a:cubicBezTo>
                <a:cubicBezTo>
                  <a:pt x="194" y="490"/>
                  <a:pt x="203" y="499"/>
                  <a:pt x="209" y="505"/>
                </a:cubicBezTo>
                <a:cubicBezTo>
                  <a:pt x="207" y="520"/>
                  <a:pt x="206" y="533"/>
                  <a:pt x="205" y="546"/>
                </a:cubicBezTo>
                <a:cubicBezTo>
                  <a:pt x="186" y="556"/>
                  <a:pt x="161" y="569"/>
                  <a:pt x="128" y="584"/>
                </a:cubicBezTo>
                <a:cubicBezTo>
                  <a:pt x="3" y="638"/>
                  <a:pt x="0" y="715"/>
                  <a:pt x="0" y="715"/>
                </a:cubicBezTo>
                <a:cubicBezTo>
                  <a:pt x="0" y="715"/>
                  <a:pt x="0" y="1452"/>
                  <a:pt x="0" y="1546"/>
                </a:cubicBezTo>
                <a:moveTo>
                  <a:pt x="432" y="556"/>
                </a:moveTo>
                <a:cubicBezTo>
                  <a:pt x="434" y="556"/>
                  <a:pt x="436" y="557"/>
                  <a:pt x="438" y="557"/>
                </a:cubicBezTo>
                <a:cubicBezTo>
                  <a:pt x="436" y="559"/>
                  <a:pt x="434" y="561"/>
                  <a:pt x="432" y="563"/>
                </a:cubicBezTo>
                <a:cubicBezTo>
                  <a:pt x="432" y="562"/>
                  <a:pt x="432" y="559"/>
                  <a:pt x="432" y="556"/>
                </a:cubicBezTo>
                <a:close/>
                <a:moveTo>
                  <a:pt x="389" y="538"/>
                </a:moveTo>
                <a:cubicBezTo>
                  <a:pt x="389" y="537"/>
                  <a:pt x="389" y="537"/>
                  <a:pt x="389" y="537"/>
                </a:cubicBezTo>
                <a:cubicBezTo>
                  <a:pt x="388" y="536"/>
                  <a:pt x="388" y="536"/>
                  <a:pt x="387" y="535"/>
                </a:cubicBezTo>
                <a:cubicBezTo>
                  <a:pt x="387" y="535"/>
                  <a:pt x="387" y="535"/>
                  <a:pt x="387" y="534"/>
                </a:cubicBezTo>
                <a:cubicBezTo>
                  <a:pt x="384" y="529"/>
                  <a:pt x="381" y="522"/>
                  <a:pt x="378" y="517"/>
                </a:cubicBezTo>
                <a:cubicBezTo>
                  <a:pt x="381" y="517"/>
                  <a:pt x="383" y="517"/>
                  <a:pt x="386" y="517"/>
                </a:cubicBezTo>
                <a:cubicBezTo>
                  <a:pt x="387" y="517"/>
                  <a:pt x="388" y="517"/>
                  <a:pt x="389" y="517"/>
                </a:cubicBezTo>
                <a:cubicBezTo>
                  <a:pt x="389" y="522"/>
                  <a:pt x="389" y="526"/>
                  <a:pt x="390" y="530"/>
                </a:cubicBezTo>
                <a:cubicBezTo>
                  <a:pt x="390" y="530"/>
                  <a:pt x="390" y="530"/>
                  <a:pt x="390" y="531"/>
                </a:cubicBezTo>
                <a:cubicBezTo>
                  <a:pt x="390" y="531"/>
                  <a:pt x="390" y="532"/>
                  <a:pt x="390" y="532"/>
                </a:cubicBezTo>
                <a:cubicBezTo>
                  <a:pt x="390" y="532"/>
                  <a:pt x="390" y="532"/>
                  <a:pt x="390" y="533"/>
                </a:cubicBezTo>
                <a:cubicBezTo>
                  <a:pt x="390" y="533"/>
                  <a:pt x="390" y="534"/>
                  <a:pt x="390" y="534"/>
                </a:cubicBezTo>
                <a:cubicBezTo>
                  <a:pt x="390" y="535"/>
                  <a:pt x="390" y="535"/>
                  <a:pt x="390" y="536"/>
                </a:cubicBezTo>
                <a:cubicBezTo>
                  <a:pt x="390" y="536"/>
                  <a:pt x="390" y="536"/>
                  <a:pt x="390" y="536"/>
                </a:cubicBezTo>
                <a:cubicBezTo>
                  <a:pt x="390" y="536"/>
                  <a:pt x="390" y="537"/>
                  <a:pt x="390" y="537"/>
                </a:cubicBezTo>
                <a:cubicBezTo>
                  <a:pt x="390" y="537"/>
                  <a:pt x="390" y="537"/>
                  <a:pt x="390" y="538"/>
                </a:cubicBezTo>
                <a:cubicBezTo>
                  <a:pt x="391" y="538"/>
                  <a:pt x="391" y="538"/>
                  <a:pt x="391" y="538"/>
                </a:cubicBezTo>
                <a:cubicBezTo>
                  <a:pt x="391" y="538"/>
                  <a:pt x="391" y="538"/>
                  <a:pt x="391" y="539"/>
                </a:cubicBezTo>
                <a:cubicBezTo>
                  <a:pt x="391" y="539"/>
                  <a:pt x="391" y="539"/>
                  <a:pt x="391" y="539"/>
                </a:cubicBezTo>
                <a:cubicBezTo>
                  <a:pt x="391" y="539"/>
                  <a:pt x="391" y="539"/>
                  <a:pt x="391" y="539"/>
                </a:cubicBezTo>
                <a:cubicBezTo>
                  <a:pt x="391" y="539"/>
                  <a:pt x="391" y="539"/>
                  <a:pt x="391" y="539"/>
                </a:cubicBezTo>
                <a:cubicBezTo>
                  <a:pt x="390" y="539"/>
                  <a:pt x="390" y="538"/>
                  <a:pt x="389" y="538"/>
                </a:cubicBezTo>
                <a:close/>
                <a:moveTo>
                  <a:pt x="258" y="381"/>
                </a:moveTo>
                <a:cubicBezTo>
                  <a:pt x="258" y="381"/>
                  <a:pt x="258" y="381"/>
                  <a:pt x="258" y="380"/>
                </a:cubicBezTo>
                <a:cubicBezTo>
                  <a:pt x="258" y="380"/>
                  <a:pt x="258" y="380"/>
                  <a:pt x="259" y="379"/>
                </a:cubicBezTo>
                <a:cubicBezTo>
                  <a:pt x="259" y="379"/>
                  <a:pt x="259" y="379"/>
                  <a:pt x="259" y="379"/>
                </a:cubicBezTo>
                <a:cubicBezTo>
                  <a:pt x="259" y="378"/>
                  <a:pt x="259" y="378"/>
                  <a:pt x="259" y="378"/>
                </a:cubicBezTo>
                <a:cubicBezTo>
                  <a:pt x="259" y="377"/>
                  <a:pt x="259" y="376"/>
                  <a:pt x="259" y="375"/>
                </a:cubicBezTo>
                <a:cubicBezTo>
                  <a:pt x="259" y="375"/>
                  <a:pt x="259" y="375"/>
                  <a:pt x="259" y="375"/>
                </a:cubicBezTo>
                <a:cubicBezTo>
                  <a:pt x="259" y="374"/>
                  <a:pt x="259" y="374"/>
                  <a:pt x="259" y="373"/>
                </a:cubicBezTo>
                <a:cubicBezTo>
                  <a:pt x="259" y="373"/>
                  <a:pt x="259" y="372"/>
                  <a:pt x="259" y="372"/>
                </a:cubicBezTo>
                <a:cubicBezTo>
                  <a:pt x="260" y="371"/>
                  <a:pt x="260" y="370"/>
                  <a:pt x="260" y="368"/>
                </a:cubicBezTo>
                <a:cubicBezTo>
                  <a:pt x="260" y="368"/>
                  <a:pt x="260" y="368"/>
                  <a:pt x="260" y="368"/>
                </a:cubicBezTo>
                <a:cubicBezTo>
                  <a:pt x="260" y="365"/>
                  <a:pt x="261" y="362"/>
                  <a:pt x="261" y="359"/>
                </a:cubicBezTo>
                <a:cubicBezTo>
                  <a:pt x="261" y="359"/>
                  <a:pt x="261" y="359"/>
                  <a:pt x="261" y="358"/>
                </a:cubicBezTo>
                <a:cubicBezTo>
                  <a:pt x="261" y="357"/>
                  <a:pt x="261" y="354"/>
                  <a:pt x="262" y="352"/>
                </a:cubicBezTo>
                <a:cubicBezTo>
                  <a:pt x="262" y="352"/>
                  <a:pt x="262" y="352"/>
                  <a:pt x="262" y="352"/>
                </a:cubicBezTo>
                <a:cubicBezTo>
                  <a:pt x="262" y="349"/>
                  <a:pt x="262" y="345"/>
                  <a:pt x="262" y="341"/>
                </a:cubicBezTo>
                <a:cubicBezTo>
                  <a:pt x="263" y="341"/>
                  <a:pt x="263" y="341"/>
                  <a:pt x="263" y="340"/>
                </a:cubicBezTo>
                <a:cubicBezTo>
                  <a:pt x="263" y="338"/>
                  <a:pt x="263" y="336"/>
                  <a:pt x="263" y="334"/>
                </a:cubicBezTo>
                <a:cubicBezTo>
                  <a:pt x="263" y="334"/>
                  <a:pt x="263" y="333"/>
                  <a:pt x="263" y="333"/>
                </a:cubicBezTo>
                <a:cubicBezTo>
                  <a:pt x="263" y="332"/>
                  <a:pt x="263" y="331"/>
                  <a:pt x="263" y="329"/>
                </a:cubicBezTo>
                <a:cubicBezTo>
                  <a:pt x="263" y="329"/>
                  <a:pt x="263" y="328"/>
                  <a:pt x="263" y="328"/>
                </a:cubicBezTo>
                <a:cubicBezTo>
                  <a:pt x="263" y="326"/>
                  <a:pt x="263" y="324"/>
                  <a:pt x="263" y="322"/>
                </a:cubicBezTo>
                <a:cubicBezTo>
                  <a:pt x="263" y="322"/>
                  <a:pt x="263" y="321"/>
                  <a:pt x="263" y="320"/>
                </a:cubicBezTo>
                <a:cubicBezTo>
                  <a:pt x="263" y="320"/>
                  <a:pt x="263" y="319"/>
                  <a:pt x="263" y="318"/>
                </a:cubicBezTo>
                <a:cubicBezTo>
                  <a:pt x="266" y="319"/>
                  <a:pt x="269" y="319"/>
                  <a:pt x="271" y="319"/>
                </a:cubicBezTo>
                <a:cubicBezTo>
                  <a:pt x="279" y="319"/>
                  <a:pt x="286" y="318"/>
                  <a:pt x="293" y="317"/>
                </a:cubicBezTo>
                <a:cubicBezTo>
                  <a:pt x="293" y="317"/>
                  <a:pt x="292" y="318"/>
                  <a:pt x="292" y="318"/>
                </a:cubicBezTo>
                <a:cubicBezTo>
                  <a:pt x="292" y="318"/>
                  <a:pt x="292" y="319"/>
                  <a:pt x="292" y="319"/>
                </a:cubicBezTo>
                <a:cubicBezTo>
                  <a:pt x="292" y="320"/>
                  <a:pt x="291" y="321"/>
                  <a:pt x="291" y="322"/>
                </a:cubicBezTo>
                <a:cubicBezTo>
                  <a:pt x="290" y="323"/>
                  <a:pt x="290" y="323"/>
                  <a:pt x="290" y="324"/>
                </a:cubicBezTo>
                <a:cubicBezTo>
                  <a:pt x="289" y="325"/>
                  <a:pt x="289" y="326"/>
                  <a:pt x="288" y="327"/>
                </a:cubicBezTo>
                <a:cubicBezTo>
                  <a:pt x="288" y="328"/>
                  <a:pt x="287" y="330"/>
                  <a:pt x="287" y="331"/>
                </a:cubicBezTo>
                <a:cubicBezTo>
                  <a:pt x="286" y="332"/>
                  <a:pt x="286" y="332"/>
                  <a:pt x="286" y="333"/>
                </a:cubicBezTo>
                <a:cubicBezTo>
                  <a:pt x="285" y="334"/>
                  <a:pt x="285" y="335"/>
                  <a:pt x="284" y="336"/>
                </a:cubicBezTo>
                <a:cubicBezTo>
                  <a:pt x="284" y="337"/>
                  <a:pt x="284" y="337"/>
                  <a:pt x="284" y="338"/>
                </a:cubicBezTo>
                <a:cubicBezTo>
                  <a:pt x="283" y="339"/>
                  <a:pt x="282" y="340"/>
                  <a:pt x="282" y="342"/>
                </a:cubicBezTo>
                <a:cubicBezTo>
                  <a:pt x="282" y="342"/>
                  <a:pt x="281" y="342"/>
                  <a:pt x="281" y="343"/>
                </a:cubicBezTo>
                <a:cubicBezTo>
                  <a:pt x="281" y="344"/>
                  <a:pt x="280" y="346"/>
                  <a:pt x="279" y="347"/>
                </a:cubicBezTo>
                <a:cubicBezTo>
                  <a:pt x="279" y="348"/>
                  <a:pt x="279" y="348"/>
                  <a:pt x="278" y="349"/>
                </a:cubicBezTo>
                <a:cubicBezTo>
                  <a:pt x="278" y="350"/>
                  <a:pt x="277" y="351"/>
                  <a:pt x="277" y="352"/>
                </a:cubicBezTo>
                <a:cubicBezTo>
                  <a:pt x="276" y="353"/>
                  <a:pt x="276" y="353"/>
                  <a:pt x="276" y="354"/>
                </a:cubicBezTo>
                <a:cubicBezTo>
                  <a:pt x="275" y="355"/>
                  <a:pt x="275" y="356"/>
                  <a:pt x="274" y="357"/>
                </a:cubicBezTo>
                <a:cubicBezTo>
                  <a:pt x="274" y="358"/>
                  <a:pt x="274" y="358"/>
                  <a:pt x="273" y="359"/>
                </a:cubicBezTo>
                <a:cubicBezTo>
                  <a:pt x="273" y="360"/>
                  <a:pt x="272" y="361"/>
                  <a:pt x="271" y="362"/>
                </a:cubicBezTo>
                <a:cubicBezTo>
                  <a:pt x="271" y="363"/>
                  <a:pt x="271" y="363"/>
                  <a:pt x="270" y="364"/>
                </a:cubicBezTo>
                <a:cubicBezTo>
                  <a:pt x="270" y="365"/>
                  <a:pt x="269" y="366"/>
                  <a:pt x="269" y="367"/>
                </a:cubicBezTo>
                <a:cubicBezTo>
                  <a:pt x="269" y="367"/>
                  <a:pt x="268" y="368"/>
                  <a:pt x="268" y="368"/>
                </a:cubicBezTo>
                <a:cubicBezTo>
                  <a:pt x="267" y="369"/>
                  <a:pt x="267" y="370"/>
                  <a:pt x="266" y="371"/>
                </a:cubicBezTo>
                <a:cubicBezTo>
                  <a:pt x="266" y="371"/>
                  <a:pt x="266" y="372"/>
                  <a:pt x="265" y="372"/>
                </a:cubicBezTo>
                <a:cubicBezTo>
                  <a:pt x="265" y="373"/>
                  <a:pt x="264" y="374"/>
                  <a:pt x="263" y="375"/>
                </a:cubicBezTo>
                <a:cubicBezTo>
                  <a:pt x="263" y="375"/>
                  <a:pt x="263" y="376"/>
                  <a:pt x="263" y="376"/>
                </a:cubicBezTo>
                <a:cubicBezTo>
                  <a:pt x="262" y="377"/>
                  <a:pt x="262" y="377"/>
                  <a:pt x="261" y="378"/>
                </a:cubicBezTo>
                <a:cubicBezTo>
                  <a:pt x="261" y="378"/>
                  <a:pt x="261" y="378"/>
                  <a:pt x="260" y="379"/>
                </a:cubicBezTo>
                <a:cubicBezTo>
                  <a:pt x="260" y="380"/>
                  <a:pt x="259" y="380"/>
                  <a:pt x="258" y="381"/>
                </a:cubicBezTo>
                <a:cubicBezTo>
                  <a:pt x="258" y="381"/>
                  <a:pt x="258" y="381"/>
                  <a:pt x="258" y="381"/>
                </a:cubicBezTo>
                <a:close/>
                <a:moveTo>
                  <a:pt x="126" y="430"/>
                </a:moveTo>
                <a:cubicBezTo>
                  <a:pt x="132" y="430"/>
                  <a:pt x="137" y="429"/>
                  <a:pt x="142" y="427"/>
                </a:cubicBezTo>
                <a:cubicBezTo>
                  <a:pt x="142" y="436"/>
                  <a:pt x="143" y="443"/>
                  <a:pt x="143" y="447"/>
                </a:cubicBezTo>
                <a:cubicBezTo>
                  <a:pt x="137" y="441"/>
                  <a:pt x="131" y="435"/>
                  <a:pt x="126" y="4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pPr>
              <a:defRPr/>
            </a:pPr>
            <a:endParaRPr lang="en-US" sz="1335">
              <a:solidFill>
                <a:srgbClr val="00152A"/>
              </a:solidFill>
              <a:latin typeface="黑体" panose="02010609060101010101" charset="-122"/>
              <a:ea typeface="黑体" panose="02010609060101010101" charset="-122"/>
            </a:endParaRPr>
          </a:p>
        </p:txBody>
      </p:sp>
      <p:sp>
        <p:nvSpPr>
          <p:cNvPr id="37" name="Freeform 8"/>
          <p:cNvSpPr>
            <a:spLocks noEditPoints="1"/>
          </p:cNvSpPr>
          <p:nvPr/>
        </p:nvSpPr>
        <p:spPr bwMode="auto">
          <a:xfrm>
            <a:off x="5917258" y="3337132"/>
            <a:ext cx="714198" cy="2567146"/>
          </a:xfrm>
          <a:custGeom>
            <a:avLst/>
            <a:gdLst>
              <a:gd name="T0" fmla="*/ 485 w 533"/>
              <a:gd name="T1" fmla="*/ 634 h 1745"/>
              <a:gd name="T2" fmla="*/ 422 w 533"/>
              <a:gd name="T3" fmla="*/ 574 h 1745"/>
              <a:gd name="T4" fmla="*/ 463 w 533"/>
              <a:gd name="T5" fmla="*/ 552 h 1745"/>
              <a:gd name="T6" fmla="*/ 455 w 533"/>
              <a:gd name="T7" fmla="*/ 526 h 1745"/>
              <a:gd name="T8" fmla="*/ 430 w 533"/>
              <a:gd name="T9" fmla="*/ 518 h 1745"/>
              <a:gd name="T10" fmla="*/ 417 w 533"/>
              <a:gd name="T11" fmla="*/ 531 h 1745"/>
              <a:gd name="T12" fmla="*/ 419 w 533"/>
              <a:gd name="T13" fmla="*/ 553 h 1745"/>
              <a:gd name="T14" fmla="*/ 403 w 533"/>
              <a:gd name="T15" fmla="*/ 555 h 1745"/>
              <a:gd name="T16" fmla="*/ 447 w 533"/>
              <a:gd name="T17" fmla="*/ 503 h 1745"/>
              <a:gd name="T18" fmla="*/ 426 w 533"/>
              <a:gd name="T19" fmla="*/ 439 h 1745"/>
              <a:gd name="T20" fmla="*/ 364 w 533"/>
              <a:gd name="T21" fmla="*/ 419 h 1745"/>
              <a:gd name="T22" fmla="*/ 329 w 533"/>
              <a:gd name="T23" fmla="*/ 450 h 1745"/>
              <a:gd name="T24" fmla="*/ 337 w 533"/>
              <a:gd name="T25" fmla="*/ 506 h 1745"/>
              <a:gd name="T26" fmla="*/ 368 w 533"/>
              <a:gd name="T27" fmla="*/ 541 h 1745"/>
              <a:gd name="T28" fmla="*/ 366 w 533"/>
              <a:gd name="T29" fmla="*/ 526 h 1745"/>
              <a:gd name="T30" fmla="*/ 355 w 533"/>
              <a:gd name="T31" fmla="*/ 518 h 1745"/>
              <a:gd name="T32" fmla="*/ 342 w 533"/>
              <a:gd name="T33" fmla="*/ 529 h 1745"/>
              <a:gd name="T34" fmla="*/ 337 w 533"/>
              <a:gd name="T35" fmla="*/ 536 h 1745"/>
              <a:gd name="T36" fmla="*/ 363 w 533"/>
              <a:gd name="T37" fmla="*/ 545 h 1745"/>
              <a:gd name="T38" fmla="*/ 393 w 533"/>
              <a:gd name="T39" fmla="*/ 578 h 1745"/>
              <a:gd name="T40" fmla="*/ 266 w 533"/>
              <a:gd name="T41" fmla="*/ 504 h 1745"/>
              <a:gd name="T42" fmla="*/ 328 w 533"/>
              <a:gd name="T43" fmla="*/ 393 h 1745"/>
              <a:gd name="T44" fmla="*/ 389 w 533"/>
              <a:gd name="T45" fmla="*/ 388 h 1745"/>
              <a:gd name="T46" fmla="*/ 394 w 533"/>
              <a:gd name="T47" fmla="*/ 350 h 1745"/>
              <a:gd name="T48" fmla="*/ 371 w 533"/>
              <a:gd name="T49" fmla="*/ 329 h 1745"/>
              <a:gd name="T50" fmla="*/ 329 w 533"/>
              <a:gd name="T51" fmla="*/ 343 h 1745"/>
              <a:gd name="T52" fmla="*/ 314 w 533"/>
              <a:gd name="T53" fmla="*/ 387 h 1745"/>
              <a:gd name="T54" fmla="*/ 370 w 533"/>
              <a:gd name="T55" fmla="*/ 275 h 1745"/>
              <a:gd name="T56" fmla="*/ 431 w 533"/>
              <a:gd name="T57" fmla="*/ 129 h 1745"/>
              <a:gd name="T58" fmla="*/ 335 w 533"/>
              <a:gd name="T59" fmla="*/ 42 h 1745"/>
              <a:gd name="T60" fmla="*/ 159 w 533"/>
              <a:gd name="T61" fmla="*/ 98 h 1745"/>
              <a:gd name="T62" fmla="*/ 27 w 533"/>
              <a:gd name="T63" fmla="*/ 208 h 1745"/>
              <a:gd name="T64" fmla="*/ 237 w 533"/>
              <a:gd name="T65" fmla="*/ 315 h 1745"/>
              <a:gd name="T66" fmla="*/ 161 w 533"/>
              <a:gd name="T67" fmla="*/ 414 h 1745"/>
              <a:gd name="T68" fmla="*/ 185 w 533"/>
              <a:gd name="T69" fmla="*/ 355 h 1745"/>
              <a:gd name="T70" fmla="*/ 147 w 533"/>
              <a:gd name="T71" fmla="*/ 321 h 1745"/>
              <a:gd name="T72" fmla="*/ 77 w 533"/>
              <a:gd name="T73" fmla="*/ 343 h 1745"/>
              <a:gd name="T74" fmla="*/ 24 w 533"/>
              <a:gd name="T75" fmla="*/ 387 h 1745"/>
              <a:gd name="T76" fmla="*/ 118 w 533"/>
              <a:gd name="T77" fmla="*/ 431 h 1745"/>
              <a:gd name="T78" fmla="*/ 205 w 533"/>
              <a:gd name="T79" fmla="*/ 546 h 1745"/>
              <a:gd name="T80" fmla="*/ 437 w 533"/>
              <a:gd name="T81" fmla="*/ 557 h 1745"/>
              <a:gd name="T82" fmla="*/ 387 w 533"/>
              <a:gd name="T83" fmla="*/ 535 h 1745"/>
              <a:gd name="T84" fmla="*/ 389 w 533"/>
              <a:gd name="T85" fmla="*/ 531 h 1745"/>
              <a:gd name="T86" fmla="*/ 390 w 533"/>
              <a:gd name="T87" fmla="*/ 536 h 1745"/>
              <a:gd name="T88" fmla="*/ 390 w 533"/>
              <a:gd name="T89" fmla="*/ 539 h 1745"/>
              <a:gd name="T90" fmla="*/ 258 w 533"/>
              <a:gd name="T91" fmla="*/ 381 h 1745"/>
              <a:gd name="T92" fmla="*/ 259 w 533"/>
              <a:gd name="T93" fmla="*/ 376 h 1745"/>
              <a:gd name="T94" fmla="*/ 259 w 533"/>
              <a:gd name="T95" fmla="*/ 368 h 1745"/>
              <a:gd name="T96" fmla="*/ 262 w 533"/>
              <a:gd name="T97" fmla="*/ 342 h 1745"/>
              <a:gd name="T98" fmla="*/ 263 w 533"/>
              <a:gd name="T99" fmla="*/ 328 h 1745"/>
              <a:gd name="T100" fmla="*/ 292 w 533"/>
              <a:gd name="T101" fmla="*/ 317 h 1745"/>
              <a:gd name="T102" fmla="*/ 288 w 533"/>
              <a:gd name="T103" fmla="*/ 327 h 1745"/>
              <a:gd name="T104" fmla="*/ 281 w 533"/>
              <a:gd name="T105" fmla="*/ 342 h 1745"/>
              <a:gd name="T106" fmla="*/ 275 w 533"/>
              <a:gd name="T107" fmla="*/ 354 h 1745"/>
              <a:gd name="T108" fmla="*/ 268 w 533"/>
              <a:gd name="T109" fmla="*/ 367 h 1745"/>
              <a:gd name="T110" fmla="*/ 262 w 533"/>
              <a:gd name="T111" fmla="*/ 376 h 1745"/>
              <a:gd name="T112" fmla="*/ 126 w 533"/>
              <a:gd name="T113" fmla="*/ 431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1745">
                <a:moveTo>
                  <a:pt x="533" y="1745"/>
                </a:moveTo>
                <a:cubicBezTo>
                  <a:pt x="533" y="1651"/>
                  <a:pt x="533" y="716"/>
                  <a:pt x="533" y="716"/>
                </a:cubicBezTo>
                <a:cubicBezTo>
                  <a:pt x="533" y="716"/>
                  <a:pt x="531" y="680"/>
                  <a:pt x="490" y="639"/>
                </a:cubicBezTo>
                <a:cubicBezTo>
                  <a:pt x="502" y="638"/>
                  <a:pt x="504" y="636"/>
                  <a:pt x="489" y="635"/>
                </a:cubicBezTo>
                <a:cubicBezTo>
                  <a:pt x="487" y="635"/>
                  <a:pt x="486" y="635"/>
                  <a:pt x="485" y="634"/>
                </a:cubicBezTo>
                <a:cubicBezTo>
                  <a:pt x="467" y="618"/>
                  <a:pt x="442" y="601"/>
                  <a:pt x="408" y="585"/>
                </a:cubicBezTo>
                <a:cubicBezTo>
                  <a:pt x="408" y="585"/>
                  <a:pt x="408" y="585"/>
                  <a:pt x="408" y="584"/>
                </a:cubicBezTo>
                <a:cubicBezTo>
                  <a:pt x="410" y="582"/>
                  <a:pt x="413" y="579"/>
                  <a:pt x="417" y="577"/>
                </a:cubicBezTo>
                <a:cubicBezTo>
                  <a:pt x="418" y="576"/>
                  <a:pt x="420" y="575"/>
                  <a:pt x="422" y="574"/>
                </a:cubicBezTo>
                <a:cubicBezTo>
                  <a:pt x="421" y="575"/>
                  <a:pt x="421" y="576"/>
                  <a:pt x="422" y="574"/>
                </a:cubicBezTo>
                <a:cubicBezTo>
                  <a:pt x="428" y="570"/>
                  <a:pt x="435" y="564"/>
                  <a:pt x="440" y="558"/>
                </a:cubicBezTo>
                <a:cubicBezTo>
                  <a:pt x="442" y="557"/>
                  <a:pt x="445" y="557"/>
                  <a:pt x="447" y="556"/>
                </a:cubicBezTo>
                <a:cubicBezTo>
                  <a:pt x="449" y="556"/>
                  <a:pt x="450" y="557"/>
                  <a:pt x="452" y="557"/>
                </a:cubicBezTo>
                <a:cubicBezTo>
                  <a:pt x="455" y="557"/>
                  <a:pt x="458" y="554"/>
                  <a:pt x="460" y="551"/>
                </a:cubicBezTo>
                <a:cubicBezTo>
                  <a:pt x="461" y="551"/>
                  <a:pt x="462" y="552"/>
                  <a:pt x="463" y="552"/>
                </a:cubicBezTo>
                <a:cubicBezTo>
                  <a:pt x="469" y="552"/>
                  <a:pt x="473" y="547"/>
                  <a:pt x="473" y="542"/>
                </a:cubicBezTo>
                <a:cubicBezTo>
                  <a:pt x="473" y="537"/>
                  <a:pt x="469" y="532"/>
                  <a:pt x="464" y="532"/>
                </a:cubicBezTo>
                <a:cubicBezTo>
                  <a:pt x="464" y="529"/>
                  <a:pt x="461" y="526"/>
                  <a:pt x="457" y="526"/>
                </a:cubicBezTo>
                <a:cubicBezTo>
                  <a:pt x="457" y="526"/>
                  <a:pt x="456" y="526"/>
                  <a:pt x="456" y="526"/>
                </a:cubicBezTo>
                <a:cubicBezTo>
                  <a:pt x="456" y="526"/>
                  <a:pt x="455" y="526"/>
                  <a:pt x="455" y="526"/>
                </a:cubicBezTo>
                <a:cubicBezTo>
                  <a:pt x="455" y="526"/>
                  <a:pt x="455" y="526"/>
                  <a:pt x="455" y="526"/>
                </a:cubicBezTo>
                <a:cubicBezTo>
                  <a:pt x="454" y="524"/>
                  <a:pt x="452" y="522"/>
                  <a:pt x="450" y="522"/>
                </a:cubicBezTo>
                <a:cubicBezTo>
                  <a:pt x="449" y="522"/>
                  <a:pt x="449" y="522"/>
                  <a:pt x="449" y="522"/>
                </a:cubicBezTo>
                <a:cubicBezTo>
                  <a:pt x="449" y="517"/>
                  <a:pt x="445" y="512"/>
                  <a:pt x="439" y="512"/>
                </a:cubicBezTo>
                <a:cubicBezTo>
                  <a:pt x="435" y="512"/>
                  <a:pt x="432" y="515"/>
                  <a:pt x="430" y="518"/>
                </a:cubicBezTo>
                <a:cubicBezTo>
                  <a:pt x="430" y="518"/>
                  <a:pt x="430" y="518"/>
                  <a:pt x="430" y="518"/>
                </a:cubicBezTo>
                <a:cubicBezTo>
                  <a:pt x="426" y="518"/>
                  <a:pt x="423" y="521"/>
                  <a:pt x="423" y="524"/>
                </a:cubicBezTo>
                <a:cubicBezTo>
                  <a:pt x="423" y="525"/>
                  <a:pt x="424" y="525"/>
                  <a:pt x="424" y="526"/>
                </a:cubicBezTo>
                <a:cubicBezTo>
                  <a:pt x="421" y="527"/>
                  <a:pt x="419" y="528"/>
                  <a:pt x="418" y="530"/>
                </a:cubicBezTo>
                <a:cubicBezTo>
                  <a:pt x="417" y="530"/>
                  <a:pt x="417" y="530"/>
                  <a:pt x="417" y="531"/>
                </a:cubicBezTo>
                <a:cubicBezTo>
                  <a:pt x="416" y="531"/>
                  <a:pt x="416" y="531"/>
                  <a:pt x="416" y="531"/>
                </a:cubicBezTo>
                <a:cubicBezTo>
                  <a:pt x="413" y="531"/>
                  <a:pt x="411" y="533"/>
                  <a:pt x="411" y="536"/>
                </a:cubicBezTo>
                <a:cubicBezTo>
                  <a:pt x="411" y="536"/>
                  <a:pt x="411" y="537"/>
                  <a:pt x="411" y="537"/>
                </a:cubicBezTo>
                <a:cubicBezTo>
                  <a:pt x="410" y="539"/>
                  <a:pt x="409" y="541"/>
                  <a:pt x="409" y="543"/>
                </a:cubicBezTo>
                <a:cubicBezTo>
                  <a:pt x="409" y="548"/>
                  <a:pt x="414" y="553"/>
                  <a:pt x="419" y="553"/>
                </a:cubicBezTo>
                <a:cubicBezTo>
                  <a:pt x="421" y="553"/>
                  <a:pt x="423" y="552"/>
                  <a:pt x="425" y="551"/>
                </a:cubicBezTo>
                <a:cubicBezTo>
                  <a:pt x="426" y="553"/>
                  <a:pt x="428" y="554"/>
                  <a:pt x="429" y="555"/>
                </a:cubicBezTo>
                <a:cubicBezTo>
                  <a:pt x="429" y="559"/>
                  <a:pt x="428" y="563"/>
                  <a:pt x="426" y="567"/>
                </a:cubicBezTo>
                <a:cubicBezTo>
                  <a:pt x="421" y="571"/>
                  <a:pt x="415" y="574"/>
                  <a:pt x="407" y="577"/>
                </a:cubicBezTo>
                <a:cubicBezTo>
                  <a:pt x="406" y="570"/>
                  <a:pt x="405" y="563"/>
                  <a:pt x="403" y="555"/>
                </a:cubicBezTo>
                <a:cubicBezTo>
                  <a:pt x="397" y="531"/>
                  <a:pt x="397" y="521"/>
                  <a:pt x="398" y="516"/>
                </a:cubicBezTo>
                <a:cubicBezTo>
                  <a:pt x="401" y="515"/>
                  <a:pt x="404" y="514"/>
                  <a:pt x="407" y="513"/>
                </a:cubicBezTo>
                <a:cubicBezTo>
                  <a:pt x="410" y="514"/>
                  <a:pt x="414" y="516"/>
                  <a:pt x="418" y="516"/>
                </a:cubicBezTo>
                <a:cubicBezTo>
                  <a:pt x="427" y="516"/>
                  <a:pt x="435" y="509"/>
                  <a:pt x="437" y="501"/>
                </a:cubicBezTo>
                <a:cubicBezTo>
                  <a:pt x="440" y="502"/>
                  <a:pt x="444" y="503"/>
                  <a:pt x="447" y="503"/>
                </a:cubicBezTo>
                <a:cubicBezTo>
                  <a:pt x="461" y="503"/>
                  <a:pt x="472" y="492"/>
                  <a:pt x="472" y="478"/>
                </a:cubicBezTo>
                <a:cubicBezTo>
                  <a:pt x="472" y="465"/>
                  <a:pt x="462" y="454"/>
                  <a:pt x="450" y="453"/>
                </a:cubicBezTo>
                <a:cubicBezTo>
                  <a:pt x="448" y="445"/>
                  <a:pt x="440" y="439"/>
                  <a:pt x="432" y="439"/>
                </a:cubicBezTo>
                <a:cubicBezTo>
                  <a:pt x="431" y="439"/>
                  <a:pt x="430" y="439"/>
                  <a:pt x="429" y="439"/>
                </a:cubicBezTo>
                <a:cubicBezTo>
                  <a:pt x="428" y="439"/>
                  <a:pt x="427" y="439"/>
                  <a:pt x="426" y="439"/>
                </a:cubicBezTo>
                <a:cubicBezTo>
                  <a:pt x="426" y="439"/>
                  <a:pt x="425" y="439"/>
                  <a:pt x="425" y="439"/>
                </a:cubicBezTo>
                <a:cubicBezTo>
                  <a:pt x="424" y="433"/>
                  <a:pt x="419" y="428"/>
                  <a:pt x="412" y="428"/>
                </a:cubicBezTo>
                <a:cubicBezTo>
                  <a:pt x="412" y="428"/>
                  <a:pt x="412" y="428"/>
                  <a:pt x="412" y="428"/>
                </a:cubicBezTo>
                <a:cubicBezTo>
                  <a:pt x="411" y="414"/>
                  <a:pt x="400" y="404"/>
                  <a:pt x="387" y="404"/>
                </a:cubicBezTo>
                <a:cubicBezTo>
                  <a:pt x="377" y="404"/>
                  <a:pt x="368" y="410"/>
                  <a:pt x="364" y="419"/>
                </a:cubicBezTo>
                <a:cubicBezTo>
                  <a:pt x="363" y="419"/>
                  <a:pt x="363" y="419"/>
                  <a:pt x="363" y="419"/>
                </a:cubicBezTo>
                <a:cubicBezTo>
                  <a:pt x="354" y="419"/>
                  <a:pt x="347" y="426"/>
                  <a:pt x="347" y="434"/>
                </a:cubicBezTo>
                <a:cubicBezTo>
                  <a:pt x="347" y="436"/>
                  <a:pt x="347" y="437"/>
                  <a:pt x="347" y="438"/>
                </a:cubicBezTo>
                <a:cubicBezTo>
                  <a:pt x="341" y="440"/>
                  <a:pt x="336" y="444"/>
                  <a:pt x="333" y="449"/>
                </a:cubicBezTo>
                <a:cubicBezTo>
                  <a:pt x="332" y="449"/>
                  <a:pt x="330" y="449"/>
                  <a:pt x="329" y="450"/>
                </a:cubicBezTo>
                <a:cubicBezTo>
                  <a:pt x="329" y="450"/>
                  <a:pt x="329" y="450"/>
                  <a:pt x="328" y="450"/>
                </a:cubicBezTo>
                <a:cubicBezTo>
                  <a:pt x="321" y="450"/>
                  <a:pt x="315" y="456"/>
                  <a:pt x="315" y="463"/>
                </a:cubicBezTo>
                <a:cubicBezTo>
                  <a:pt x="315" y="464"/>
                  <a:pt x="316" y="466"/>
                  <a:pt x="316" y="467"/>
                </a:cubicBezTo>
                <a:cubicBezTo>
                  <a:pt x="313" y="471"/>
                  <a:pt x="312" y="476"/>
                  <a:pt x="312" y="481"/>
                </a:cubicBezTo>
                <a:cubicBezTo>
                  <a:pt x="312" y="495"/>
                  <a:pt x="323" y="506"/>
                  <a:pt x="337" y="506"/>
                </a:cubicBezTo>
                <a:cubicBezTo>
                  <a:pt x="342" y="506"/>
                  <a:pt x="346" y="504"/>
                  <a:pt x="350" y="502"/>
                </a:cubicBezTo>
                <a:cubicBezTo>
                  <a:pt x="355" y="508"/>
                  <a:pt x="361" y="512"/>
                  <a:pt x="369" y="515"/>
                </a:cubicBezTo>
                <a:cubicBezTo>
                  <a:pt x="373" y="525"/>
                  <a:pt x="380" y="537"/>
                  <a:pt x="386" y="550"/>
                </a:cubicBezTo>
                <a:cubicBezTo>
                  <a:pt x="377" y="548"/>
                  <a:pt x="371" y="546"/>
                  <a:pt x="367" y="543"/>
                </a:cubicBezTo>
                <a:cubicBezTo>
                  <a:pt x="367" y="542"/>
                  <a:pt x="367" y="542"/>
                  <a:pt x="368" y="541"/>
                </a:cubicBezTo>
                <a:cubicBezTo>
                  <a:pt x="368" y="541"/>
                  <a:pt x="369" y="542"/>
                  <a:pt x="370" y="542"/>
                </a:cubicBezTo>
                <a:cubicBezTo>
                  <a:pt x="373" y="542"/>
                  <a:pt x="376" y="539"/>
                  <a:pt x="376" y="536"/>
                </a:cubicBezTo>
                <a:cubicBezTo>
                  <a:pt x="376" y="532"/>
                  <a:pt x="374" y="530"/>
                  <a:pt x="371" y="530"/>
                </a:cubicBezTo>
                <a:cubicBezTo>
                  <a:pt x="370" y="528"/>
                  <a:pt x="368" y="526"/>
                  <a:pt x="366" y="526"/>
                </a:cubicBezTo>
                <a:cubicBezTo>
                  <a:pt x="366" y="526"/>
                  <a:pt x="366" y="526"/>
                  <a:pt x="366" y="526"/>
                </a:cubicBezTo>
                <a:cubicBezTo>
                  <a:pt x="365" y="526"/>
                  <a:pt x="365" y="526"/>
                  <a:pt x="365" y="526"/>
                </a:cubicBezTo>
                <a:cubicBezTo>
                  <a:pt x="365" y="526"/>
                  <a:pt x="365" y="526"/>
                  <a:pt x="365" y="526"/>
                </a:cubicBezTo>
                <a:cubicBezTo>
                  <a:pt x="364" y="525"/>
                  <a:pt x="363" y="523"/>
                  <a:pt x="362" y="523"/>
                </a:cubicBezTo>
                <a:cubicBezTo>
                  <a:pt x="362" y="523"/>
                  <a:pt x="361" y="523"/>
                  <a:pt x="361" y="523"/>
                </a:cubicBezTo>
                <a:cubicBezTo>
                  <a:pt x="361" y="520"/>
                  <a:pt x="359" y="518"/>
                  <a:pt x="355" y="518"/>
                </a:cubicBezTo>
                <a:cubicBezTo>
                  <a:pt x="353" y="518"/>
                  <a:pt x="351" y="519"/>
                  <a:pt x="350" y="521"/>
                </a:cubicBezTo>
                <a:cubicBezTo>
                  <a:pt x="350" y="521"/>
                  <a:pt x="350" y="521"/>
                  <a:pt x="350" y="521"/>
                </a:cubicBezTo>
                <a:cubicBezTo>
                  <a:pt x="347" y="521"/>
                  <a:pt x="346" y="523"/>
                  <a:pt x="346" y="525"/>
                </a:cubicBezTo>
                <a:cubicBezTo>
                  <a:pt x="346" y="525"/>
                  <a:pt x="346" y="526"/>
                  <a:pt x="346" y="526"/>
                </a:cubicBezTo>
                <a:cubicBezTo>
                  <a:pt x="344" y="526"/>
                  <a:pt x="343" y="527"/>
                  <a:pt x="342" y="529"/>
                </a:cubicBezTo>
                <a:cubicBezTo>
                  <a:pt x="342" y="529"/>
                  <a:pt x="342" y="529"/>
                  <a:pt x="341" y="529"/>
                </a:cubicBezTo>
                <a:cubicBezTo>
                  <a:pt x="341" y="529"/>
                  <a:pt x="341" y="529"/>
                  <a:pt x="341" y="529"/>
                </a:cubicBezTo>
                <a:cubicBezTo>
                  <a:pt x="339" y="529"/>
                  <a:pt x="338" y="530"/>
                  <a:pt x="338" y="532"/>
                </a:cubicBezTo>
                <a:cubicBezTo>
                  <a:pt x="338" y="532"/>
                  <a:pt x="338" y="533"/>
                  <a:pt x="338" y="533"/>
                </a:cubicBezTo>
                <a:cubicBezTo>
                  <a:pt x="338" y="534"/>
                  <a:pt x="337" y="535"/>
                  <a:pt x="337" y="536"/>
                </a:cubicBezTo>
                <a:cubicBezTo>
                  <a:pt x="337" y="540"/>
                  <a:pt x="340" y="542"/>
                  <a:pt x="343" y="542"/>
                </a:cubicBezTo>
                <a:cubicBezTo>
                  <a:pt x="344" y="542"/>
                  <a:pt x="346" y="542"/>
                  <a:pt x="346" y="541"/>
                </a:cubicBezTo>
                <a:cubicBezTo>
                  <a:pt x="349" y="544"/>
                  <a:pt x="352" y="545"/>
                  <a:pt x="355" y="545"/>
                </a:cubicBezTo>
                <a:cubicBezTo>
                  <a:pt x="357" y="545"/>
                  <a:pt x="359" y="545"/>
                  <a:pt x="360" y="544"/>
                </a:cubicBezTo>
                <a:cubicBezTo>
                  <a:pt x="361" y="544"/>
                  <a:pt x="362" y="545"/>
                  <a:pt x="363" y="545"/>
                </a:cubicBezTo>
                <a:cubicBezTo>
                  <a:pt x="364" y="545"/>
                  <a:pt x="364" y="544"/>
                  <a:pt x="365" y="544"/>
                </a:cubicBezTo>
                <a:cubicBezTo>
                  <a:pt x="372" y="548"/>
                  <a:pt x="381" y="552"/>
                  <a:pt x="385" y="553"/>
                </a:cubicBezTo>
                <a:cubicBezTo>
                  <a:pt x="386" y="553"/>
                  <a:pt x="387" y="553"/>
                  <a:pt x="387" y="553"/>
                </a:cubicBezTo>
                <a:cubicBezTo>
                  <a:pt x="390" y="560"/>
                  <a:pt x="392" y="568"/>
                  <a:pt x="393" y="575"/>
                </a:cubicBezTo>
                <a:cubicBezTo>
                  <a:pt x="393" y="576"/>
                  <a:pt x="393" y="577"/>
                  <a:pt x="393" y="578"/>
                </a:cubicBezTo>
                <a:cubicBezTo>
                  <a:pt x="296" y="534"/>
                  <a:pt x="271" y="510"/>
                  <a:pt x="267" y="504"/>
                </a:cubicBezTo>
                <a:cubicBezTo>
                  <a:pt x="267" y="502"/>
                  <a:pt x="267" y="502"/>
                  <a:pt x="267" y="502"/>
                </a:cubicBezTo>
                <a:cubicBezTo>
                  <a:pt x="267" y="502"/>
                  <a:pt x="266" y="503"/>
                  <a:pt x="266" y="503"/>
                </a:cubicBezTo>
                <a:cubicBezTo>
                  <a:pt x="266" y="503"/>
                  <a:pt x="266" y="502"/>
                  <a:pt x="266" y="502"/>
                </a:cubicBezTo>
                <a:cubicBezTo>
                  <a:pt x="266" y="504"/>
                  <a:pt x="266" y="504"/>
                  <a:pt x="266" y="504"/>
                </a:cubicBezTo>
                <a:cubicBezTo>
                  <a:pt x="264" y="506"/>
                  <a:pt x="260" y="510"/>
                  <a:pt x="252" y="517"/>
                </a:cubicBezTo>
                <a:cubicBezTo>
                  <a:pt x="250" y="505"/>
                  <a:pt x="250" y="493"/>
                  <a:pt x="251" y="481"/>
                </a:cubicBezTo>
                <a:cubicBezTo>
                  <a:pt x="252" y="460"/>
                  <a:pt x="258" y="439"/>
                  <a:pt x="266" y="419"/>
                </a:cubicBezTo>
                <a:cubicBezTo>
                  <a:pt x="267" y="418"/>
                  <a:pt x="269" y="418"/>
                  <a:pt x="271" y="418"/>
                </a:cubicBezTo>
                <a:cubicBezTo>
                  <a:pt x="282" y="416"/>
                  <a:pt x="308" y="406"/>
                  <a:pt x="328" y="393"/>
                </a:cubicBezTo>
                <a:cubicBezTo>
                  <a:pt x="330" y="394"/>
                  <a:pt x="332" y="395"/>
                  <a:pt x="334" y="395"/>
                </a:cubicBezTo>
                <a:cubicBezTo>
                  <a:pt x="337" y="395"/>
                  <a:pt x="339" y="394"/>
                  <a:pt x="342" y="393"/>
                </a:cubicBezTo>
                <a:cubicBezTo>
                  <a:pt x="346" y="395"/>
                  <a:pt x="351" y="396"/>
                  <a:pt x="356" y="396"/>
                </a:cubicBezTo>
                <a:cubicBezTo>
                  <a:pt x="366" y="396"/>
                  <a:pt x="374" y="392"/>
                  <a:pt x="380" y="386"/>
                </a:cubicBezTo>
                <a:cubicBezTo>
                  <a:pt x="383" y="387"/>
                  <a:pt x="386" y="388"/>
                  <a:pt x="389" y="388"/>
                </a:cubicBezTo>
                <a:cubicBezTo>
                  <a:pt x="399" y="388"/>
                  <a:pt x="406" y="381"/>
                  <a:pt x="406" y="371"/>
                </a:cubicBezTo>
                <a:cubicBezTo>
                  <a:pt x="406" y="368"/>
                  <a:pt x="405" y="365"/>
                  <a:pt x="403" y="362"/>
                </a:cubicBezTo>
                <a:cubicBezTo>
                  <a:pt x="404" y="361"/>
                  <a:pt x="404" y="360"/>
                  <a:pt x="404" y="359"/>
                </a:cubicBezTo>
                <a:cubicBezTo>
                  <a:pt x="404" y="354"/>
                  <a:pt x="400" y="350"/>
                  <a:pt x="395" y="350"/>
                </a:cubicBezTo>
                <a:cubicBezTo>
                  <a:pt x="395" y="350"/>
                  <a:pt x="395" y="350"/>
                  <a:pt x="394" y="350"/>
                </a:cubicBezTo>
                <a:cubicBezTo>
                  <a:pt x="394" y="350"/>
                  <a:pt x="393" y="350"/>
                  <a:pt x="392" y="349"/>
                </a:cubicBezTo>
                <a:cubicBezTo>
                  <a:pt x="390" y="346"/>
                  <a:pt x="386" y="343"/>
                  <a:pt x="382" y="342"/>
                </a:cubicBezTo>
                <a:cubicBezTo>
                  <a:pt x="382" y="342"/>
                  <a:pt x="382" y="341"/>
                  <a:pt x="382" y="340"/>
                </a:cubicBezTo>
                <a:cubicBezTo>
                  <a:pt x="382" y="334"/>
                  <a:pt x="378" y="329"/>
                  <a:pt x="372" y="329"/>
                </a:cubicBezTo>
                <a:cubicBezTo>
                  <a:pt x="371" y="329"/>
                  <a:pt x="371" y="329"/>
                  <a:pt x="371" y="329"/>
                </a:cubicBezTo>
                <a:cubicBezTo>
                  <a:pt x="368" y="323"/>
                  <a:pt x="362" y="319"/>
                  <a:pt x="355" y="319"/>
                </a:cubicBezTo>
                <a:cubicBezTo>
                  <a:pt x="346" y="319"/>
                  <a:pt x="339" y="326"/>
                  <a:pt x="338" y="335"/>
                </a:cubicBezTo>
                <a:cubicBezTo>
                  <a:pt x="338" y="335"/>
                  <a:pt x="338" y="335"/>
                  <a:pt x="338" y="335"/>
                </a:cubicBezTo>
                <a:cubicBezTo>
                  <a:pt x="333" y="335"/>
                  <a:pt x="330" y="339"/>
                  <a:pt x="329" y="343"/>
                </a:cubicBezTo>
                <a:cubicBezTo>
                  <a:pt x="329" y="343"/>
                  <a:pt x="329" y="343"/>
                  <a:pt x="329" y="343"/>
                </a:cubicBezTo>
                <a:cubicBezTo>
                  <a:pt x="328" y="343"/>
                  <a:pt x="327" y="343"/>
                  <a:pt x="327" y="343"/>
                </a:cubicBezTo>
                <a:cubicBezTo>
                  <a:pt x="326" y="343"/>
                  <a:pt x="325" y="343"/>
                  <a:pt x="325" y="343"/>
                </a:cubicBezTo>
                <a:cubicBezTo>
                  <a:pt x="319" y="343"/>
                  <a:pt x="314" y="347"/>
                  <a:pt x="313" y="353"/>
                </a:cubicBezTo>
                <a:cubicBezTo>
                  <a:pt x="304" y="353"/>
                  <a:pt x="297" y="361"/>
                  <a:pt x="297" y="370"/>
                </a:cubicBezTo>
                <a:cubicBezTo>
                  <a:pt x="297" y="379"/>
                  <a:pt x="305" y="387"/>
                  <a:pt x="314" y="387"/>
                </a:cubicBezTo>
                <a:cubicBezTo>
                  <a:pt x="316" y="387"/>
                  <a:pt x="319" y="386"/>
                  <a:pt x="321" y="385"/>
                </a:cubicBezTo>
                <a:cubicBezTo>
                  <a:pt x="321" y="387"/>
                  <a:pt x="323" y="389"/>
                  <a:pt x="324" y="390"/>
                </a:cubicBezTo>
                <a:cubicBezTo>
                  <a:pt x="312" y="397"/>
                  <a:pt x="294" y="405"/>
                  <a:pt x="270" y="409"/>
                </a:cubicBezTo>
                <a:cubicBezTo>
                  <a:pt x="285" y="373"/>
                  <a:pt x="306" y="340"/>
                  <a:pt x="318" y="311"/>
                </a:cubicBezTo>
                <a:cubicBezTo>
                  <a:pt x="338" y="303"/>
                  <a:pt x="356" y="291"/>
                  <a:pt x="370" y="275"/>
                </a:cubicBezTo>
                <a:cubicBezTo>
                  <a:pt x="381" y="282"/>
                  <a:pt x="394" y="286"/>
                  <a:pt x="408" y="286"/>
                </a:cubicBezTo>
                <a:cubicBezTo>
                  <a:pt x="446" y="286"/>
                  <a:pt x="478" y="255"/>
                  <a:pt x="478" y="216"/>
                </a:cubicBezTo>
                <a:cubicBezTo>
                  <a:pt x="478" y="201"/>
                  <a:pt x="473" y="188"/>
                  <a:pt x="466" y="177"/>
                </a:cubicBezTo>
                <a:cubicBezTo>
                  <a:pt x="467" y="173"/>
                  <a:pt x="468" y="169"/>
                  <a:pt x="468" y="165"/>
                </a:cubicBezTo>
                <a:cubicBezTo>
                  <a:pt x="468" y="145"/>
                  <a:pt x="451" y="129"/>
                  <a:pt x="431" y="129"/>
                </a:cubicBezTo>
                <a:cubicBezTo>
                  <a:pt x="430" y="129"/>
                  <a:pt x="430" y="129"/>
                  <a:pt x="429" y="129"/>
                </a:cubicBezTo>
                <a:cubicBezTo>
                  <a:pt x="426" y="127"/>
                  <a:pt x="422" y="126"/>
                  <a:pt x="419" y="125"/>
                </a:cubicBezTo>
                <a:cubicBezTo>
                  <a:pt x="409" y="111"/>
                  <a:pt x="395" y="101"/>
                  <a:pt x="378" y="96"/>
                </a:cubicBezTo>
                <a:cubicBezTo>
                  <a:pt x="378" y="93"/>
                  <a:pt x="379" y="89"/>
                  <a:pt x="379" y="86"/>
                </a:cubicBezTo>
                <a:cubicBezTo>
                  <a:pt x="379" y="61"/>
                  <a:pt x="359" y="42"/>
                  <a:pt x="335" y="42"/>
                </a:cubicBezTo>
                <a:cubicBezTo>
                  <a:pt x="334" y="42"/>
                  <a:pt x="333" y="42"/>
                  <a:pt x="331" y="42"/>
                </a:cubicBezTo>
                <a:cubicBezTo>
                  <a:pt x="320" y="17"/>
                  <a:pt x="296" y="0"/>
                  <a:pt x="267" y="0"/>
                </a:cubicBezTo>
                <a:cubicBezTo>
                  <a:pt x="229" y="0"/>
                  <a:pt x="199" y="30"/>
                  <a:pt x="197" y="67"/>
                </a:cubicBezTo>
                <a:cubicBezTo>
                  <a:pt x="197" y="67"/>
                  <a:pt x="196" y="67"/>
                  <a:pt x="195" y="67"/>
                </a:cubicBezTo>
                <a:cubicBezTo>
                  <a:pt x="177" y="67"/>
                  <a:pt x="162" y="80"/>
                  <a:pt x="159" y="98"/>
                </a:cubicBezTo>
                <a:cubicBezTo>
                  <a:pt x="159" y="98"/>
                  <a:pt x="158" y="98"/>
                  <a:pt x="158" y="98"/>
                </a:cubicBezTo>
                <a:cubicBezTo>
                  <a:pt x="155" y="98"/>
                  <a:pt x="152" y="98"/>
                  <a:pt x="149" y="99"/>
                </a:cubicBezTo>
                <a:cubicBezTo>
                  <a:pt x="146" y="99"/>
                  <a:pt x="144" y="98"/>
                  <a:pt x="141" y="98"/>
                </a:cubicBezTo>
                <a:cubicBezTo>
                  <a:pt x="117" y="98"/>
                  <a:pt x="96" y="115"/>
                  <a:pt x="91" y="138"/>
                </a:cubicBezTo>
                <a:cubicBezTo>
                  <a:pt x="55" y="142"/>
                  <a:pt x="27" y="172"/>
                  <a:pt x="27" y="208"/>
                </a:cubicBezTo>
                <a:cubicBezTo>
                  <a:pt x="27" y="247"/>
                  <a:pt x="58" y="279"/>
                  <a:pt x="97" y="279"/>
                </a:cubicBezTo>
                <a:cubicBezTo>
                  <a:pt x="107" y="279"/>
                  <a:pt x="117" y="276"/>
                  <a:pt x="125" y="273"/>
                </a:cubicBezTo>
                <a:cubicBezTo>
                  <a:pt x="133" y="296"/>
                  <a:pt x="155" y="313"/>
                  <a:pt x="181" y="313"/>
                </a:cubicBezTo>
                <a:cubicBezTo>
                  <a:pt x="192" y="313"/>
                  <a:pt x="202" y="310"/>
                  <a:pt x="210" y="305"/>
                </a:cubicBezTo>
                <a:cubicBezTo>
                  <a:pt x="219" y="309"/>
                  <a:pt x="228" y="312"/>
                  <a:pt x="237" y="315"/>
                </a:cubicBezTo>
                <a:cubicBezTo>
                  <a:pt x="239" y="328"/>
                  <a:pt x="237" y="357"/>
                  <a:pt x="222" y="425"/>
                </a:cubicBezTo>
                <a:cubicBezTo>
                  <a:pt x="217" y="446"/>
                  <a:pt x="214" y="467"/>
                  <a:pt x="211" y="486"/>
                </a:cubicBezTo>
                <a:cubicBezTo>
                  <a:pt x="189" y="478"/>
                  <a:pt x="172" y="468"/>
                  <a:pt x="158" y="459"/>
                </a:cubicBezTo>
                <a:cubicBezTo>
                  <a:pt x="152" y="447"/>
                  <a:pt x="149" y="435"/>
                  <a:pt x="148" y="424"/>
                </a:cubicBezTo>
                <a:cubicBezTo>
                  <a:pt x="153" y="421"/>
                  <a:pt x="157" y="418"/>
                  <a:pt x="161" y="414"/>
                </a:cubicBezTo>
                <a:cubicBezTo>
                  <a:pt x="165" y="416"/>
                  <a:pt x="170" y="418"/>
                  <a:pt x="176" y="418"/>
                </a:cubicBezTo>
                <a:cubicBezTo>
                  <a:pt x="191" y="418"/>
                  <a:pt x="204" y="405"/>
                  <a:pt x="204" y="390"/>
                </a:cubicBezTo>
                <a:cubicBezTo>
                  <a:pt x="204" y="384"/>
                  <a:pt x="202" y="379"/>
                  <a:pt x="199" y="374"/>
                </a:cubicBezTo>
                <a:cubicBezTo>
                  <a:pt x="199" y="373"/>
                  <a:pt x="199" y="371"/>
                  <a:pt x="199" y="370"/>
                </a:cubicBezTo>
                <a:cubicBezTo>
                  <a:pt x="199" y="362"/>
                  <a:pt x="193" y="355"/>
                  <a:pt x="185" y="355"/>
                </a:cubicBezTo>
                <a:cubicBezTo>
                  <a:pt x="185" y="355"/>
                  <a:pt x="184" y="355"/>
                  <a:pt x="184" y="355"/>
                </a:cubicBezTo>
                <a:cubicBezTo>
                  <a:pt x="183" y="355"/>
                  <a:pt x="181" y="354"/>
                  <a:pt x="180" y="354"/>
                </a:cubicBezTo>
                <a:cubicBezTo>
                  <a:pt x="176" y="348"/>
                  <a:pt x="170" y="344"/>
                  <a:pt x="164" y="342"/>
                </a:cubicBezTo>
                <a:cubicBezTo>
                  <a:pt x="164" y="341"/>
                  <a:pt x="164" y="340"/>
                  <a:pt x="164" y="338"/>
                </a:cubicBezTo>
                <a:cubicBezTo>
                  <a:pt x="164" y="328"/>
                  <a:pt x="156" y="321"/>
                  <a:pt x="147" y="321"/>
                </a:cubicBezTo>
                <a:cubicBezTo>
                  <a:pt x="146" y="321"/>
                  <a:pt x="146" y="321"/>
                  <a:pt x="145" y="321"/>
                </a:cubicBezTo>
                <a:cubicBezTo>
                  <a:pt x="141" y="311"/>
                  <a:pt x="131" y="304"/>
                  <a:pt x="120" y="304"/>
                </a:cubicBezTo>
                <a:cubicBezTo>
                  <a:pt x="105" y="304"/>
                  <a:pt x="92" y="316"/>
                  <a:pt x="92" y="331"/>
                </a:cubicBezTo>
                <a:cubicBezTo>
                  <a:pt x="92" y="331"/>
                  <a:pt x="91" y="331"/>
                  <a:pt x="91" y="331"/>
                </a:cubicBezTo>
                <a:cubicBezTo>
                  <a:pt x="84" y="331"/>
                  <a:pt x="78" y="336"/>
                  <a:pt x="77" y="343"/>
                </a:cubicBezTo>
                <a:cubicBezTo>
                  <a:pt x="77" y="343"/>
                  <a:pt x="76" y="343"/>
                  <a:pt x="76" y="343"/>
                </a:cubicBezTo>
                <a:cubicBezTo>
                  <a:pt x="75" y="343"/>
                  <a:pt x="74" y="343"/>
                  <a:pt x="73" y="343"/>
                </a:cubicBezTo>
                <a:cubicBezTo>
                  <a:pt x="72" y="343"/>
                  <a:pt x="71" y="343"/>
                  <a:pt x="69" y="343"/>
                </a:cubicBezTo>
                <a:cubicBezTo>
                  <a:pt x="60" y="343"/>
                  <a:pt x="52" y="350"/>
                  <a:pt x="49" y="359"/>
                </a:cubicBezTo>
                <a:cubicBezTo>
                  <a:pt x="35" y="360"/>
                  <a:pt x="24" y="372"/>
                  <a:pt x="24" y="387"/>
                </a:cubicBezTo>
                <a:cubicBezTo>
                  <a:pt x="24" y="402"/>
                  <a:pt x="36" y="415"/>
                  <a:pt x="52" y="415"/>
                </a:cubicBezTo>
                <a:cubicBezTo>
                  <a:pt x="56" y="415"/>
                  <a:pt x="60" y="414"/>
                  <a:pt x="63" y="413"/>
                </a:cubicBezTo>
                <a:cubicBezTo>
                  <a:pt x="66" y="422"/>
                  <a:pt x="75" y="429"/>
                  <a:pt x="85" y="429"/>
                </a:cubicBezTo>
                <a:cubicBezTo>
                  <a:pt x="90" y="429"/>
                  <a:pt x="94" y="427"/>
                  <a:pt x="97" y="425"/>
                </a:cubicBezTo>
                <a:cubicBezTo>
                  <a:pt x="104" y="429"/>
                  <a:pt x="111" y="431"/>
                  <a:pt x="118" y="431"/>
                </a:cubicBezTo>
                <a:cubicBezTo>
                  <a:pt x="133" y="448"/>
                  <a:pt x="153" y="465"/>
                  <a:pt x="168" y="476"/>
                </a:cubicBezTo>
                <a:cubicBezTo>
                  <a:pt x="171" y="482"/>
                  <a:pt x="170" y="480"/>
                  <a:pt x="168" y="477"/>
                </a:cubicBezTo>
                <a:cubicBezTo>
                  <a:pt x="174" y="480"/>
                  <a:pt x="178" y="483"/>
                  <a:pt x="182" y="485"/>
                </a:cubicBezTo>
                <a:cubicBezTo>
                  <a:pt x="193" y="491"/>
                  <a:pt x="202" y="499"/>
                  <a:pt x="208" y="506"/>
                </a:cubicBezTo>
                <a:cubicBezTo>
                  <a:pt x="207" y="520"/>
                  <a:pt x="205" y="534"/>
                  <a:pt x="205" y="546"/>
                </a:cubicBezTo>
                <a:cubicBezTo>
                  <a:pt x="185" y="557"/>
                  <a:pt x="160" y="569"/>
                  <a:pt x="127" y="584"/>
                </a:cubicBezTo>
                <a:cubicBezTo>
                  <a:pt x="3" y="639"/>
                  <a:pt x="0" y="716"/>
                  <a:pt x="0" y="716"/>
                </a:cubicBezTo>
                <a:cubicBezTo>
                  <a:pt x="0" y="716"/>
                  <a:pt x="0" y="1651"/>
                  <a:pt x="0" y="1745"/>
                </a:cubicBezTo>
                <a:moveTo>
                  <a:pt x="432" y="556"/>
                </a:moveTo>
                <a:cubicBezTo>
                  <a:pt x="433" y="557"/>
                  <a:pt x="435" y="557"/>
                  <a:pt x="437" y="557"/>
                </a:cubicBezTo>
                <a:cubicBezTo>
                  <a:pt x="436" y="559"/>
                  <a:pt x="434" y="561"/>
                  <a:pt x="431" y="563"/>
                </a:cubicBezTo>
                <a:cubicBezTo>
                  <a:pt x="431" y="562"/>
                  <a:pt x="431" y="559"/>
                  <a:pt x="432" y="556"/>
                </a:cubicBezTo>
                <a:close/>
                <a:moveTo>
                  <a:pt x="389" y="538"/>
                </a:moveTo>
                <a:cubicBezTo>
                  <a:pt x="388" y="538"/>
                  <a:pt x="388" y="538"/>
                  <a:pt x="388" y="537"/>
                </a:cubicBezTo>
                <a:cubicBezTo>
                  <a:pt x="388" y="537"/>
                  <a:pt x="387" y="536"/>
                  <a:pt x="387" y="535"/>
                </a:cubicBezTo>
                <a:cubicBezTo>
                  <a:pt x="387" y="535"/>
                  <a:pt x="387" y="535"/>
                  <a:pt x="386" y="535"/>
                </a:cubicBezTo>
                <a:cubicBezTo>
                  <a:pt x="383" y="530"/>
                  <a:pt x="380" y="523"/>
                  <a:pt x="378" y="517"/>
                </a:cubicBezTo>
                <a:cubicBezTo>
                  <a:pt x="380" y="517"/>
                  <a:pt x="383" y="518"/>
                  <a:pt x="385" y="518"/>
                </a:cubicBezTo>
                <a:cubicBezTo>
                  <a:pt x="386" y="518"/>
                  <a:pt x="387" y="518"/>
                  <a:pt x="388" y="518"/>
                </a:cubicBezTo>
                <a:cubicBezTo>
                  <a:pt x="388" y="522"/>
                  <a:pt x="389" y="527"/>
                  <a:pt x="389" y="531"/>
                </a:cubicBezTo>
                <a:cubicBezTo>
                  <a:pt x="389" y="531"/>
                  <a:pt x="389" y="531"/>
                  <a:pt x="389" y="531"/>
                </a:cubicBezTo>
                <a:cubicBezTo>
                  <a:pt x="389" y="532"/>
                  <a:pt x="389" y="532"/>
                  <a:pt x="389" y="533"/>
                </a:cubicBezTo>
                <a:cubicBezTo>
                  <a:pt x="389" y="533"/>
                  <a:pt x="389" y="533"/>
                  <a:pt x="389" y="533"/>
                </a:cubicBezTo>
                <a:cubicBezTo>
                  <a:pt x="389" y="534"/>
                  <a:pt x="389" y="534"/>
                  <a:pt x="389" y="535"/>
                </a:cubicBezTo>
                <a:cubicBezTo>
                  <a:pt x="390" y="535"/>
                  <a:pt x="390" y="536"/>
                  <a:pt x="390" y="536"/>
                </a:cubicBezTo>
                <a:cubicBezTo>
                  <a:pt x="390" y="536"/>
                  <a:pt x="390" y="536"/>
                  <a:pt x="390" y="537"/>
                </a:cubicBezTo>
                <a:cubicBezTo>
                  <a:pt x="390" y="537"/>
                  <a:pt x="390" y="537"/>
                  <a:pt x="390" y="538"/>
                </a:cubicBezTo>
                <a:cubicBezTo>
                  <a:pt x="390" y="538"/>
                  <a:pt x="390" y="538"/>
                  <a:pt x="390" y="538"/>
                </a:cubicBezTo>
                <a:cubicBezTo>
                  <a:pt x="390" y="538"/>
                  <a:pt x="390" y="539"/>
                  <a:pt x="390" y="539"/>
                </a:cubicBezTo>
                <a:cubicBezTo>
                  <a:pt x="390" y="539"/>
                  <a:pt x="390" y="539"/>
                  <a:pt x="390" y="539"/>
                </a:cubicBezTo>
                <a:cubicBezTo>
                  <a:pt x="390" y="539"/>
                  <a:pt x="390" y="539"/>
                  <a:pt x="390" y="540"/>
                </a:cubicBezTo>
                <a:cubicBezTo>
                  <a:pt x="390" y="540"/>
                  <a:pt x="390" y="540"/>
                  <a:pt x="390" y="540"/>
                </a:cubicBezTo>
                <a:cubicBezTo>
                  <a:pt x="390" y="540"/>
                  <a:pt x="390" y="540"/>
                  <a:pt x="390" y="540"/>
                </a:cubicBezTo>
                <a:cubicBezTo>
                  <a:pt x="390" y="539"/>
                  <a:pt x="389" y="539"/>
                  <a:pt x="389" y="538"/>
                </a:cubicBezTo>
                <a:close/>
                <a:moveTo>
                  <a:pt x="258" y="381"/>
                </a:moveTo>
                <a:cubicBezTo>
                  <a:pt x="258" y="381"/>
                  <a:pt x="258" y="381"/>
                  <a:pt x="258" y="381"/>
                </a:cubicBezTo>
                <a:cubicBezTo>
                  <a:pt x="258" y="381"/>
                  <a:pt x="258" y="380"/>
                  <a:pt x="258" y="380"/>
                </a:cubicBezTo>
                <a:cubicBezTo>
                  <a:pt x="258" y="380"/>
                  <a:pt x="258" y="379"/>
                  <a:pt x="258" y="379"/>
                </a:cubicBezTo>
                <a:cubicBezTo>
                  <a:pt x="258" y="379"/>
                  <a:pt x="258" y="379"/>
                  <a:pt x="258" y="378"/>
                </a:cubicBezTo>
                <a:cubicBezTo>
                  <a:pt x="258" y="378"/>
                  <a:pt x="258" y="377"/>
                  <a:pt x="259" y="376"/>
                </a:cubicBezTo>
                <a:cubicBezTo>
                  <a:pt x="259" y="376"/>
                  <a:pt x="259" y="375"/>
                  <a:pt x="259" y="375"/>
                </a:cubicBezTo>
                <a:cubicBezTo>
                  <a:pt x="259" y="375"/>
                  <a:pt x="259" y="374"/>
                  <a:pt x="259" y="373"/>
                </a:cubicBezTo>
                <a:cubicBezTo>
                  <a:pt x="259" y="373"/>
                  <a:pt x="259" y="373"/>
                  <a:pt x="259" y="373"/>
                </a:cubicBezTo>
                <a:cubicBezTo>
                  <a:pt x="259" y="371"/>
                  <a:pt x="259" y="370"/>
                  <a:pt x="259" y="369"/>
                </a:cubicBezTo>
                <a:cubicBezTo>
                  <a:pt x="259" y="368"/>
                  <a:pt x="259" y="368"/>
                  <a:pt x="259" y="368"/>
                </a:cubicBezTo>
                <a:cubicBezTo>
                  <a:pt x="260" y="365"/>
                  <a:pt x="260" y="363"/>
                  <a:pt x="260" y="360"/>
                </a:cubicBezTo>
                <a:cubicBezTo>
                  <a:pt x="260" y="359"/>
                  <a:pt x="260" y="359"/>
                  <a:pt x="260" y="359"/>
                </a:cubicBezTo>
                <a:cubicBezTo>
                  <a:pt x="261" y="357"/>
                  <a:pt x="261" y="355"/>
                  <a:pt x="261" y="353"/>
                </a:cubicBezTo>
                <a:cubicBezTo>
                  <a:pt x="261" y="353"/>
                  <a:pt x="261" y="353"/>
                  <a:pt x="261" y="352"/>
                </a:cubicBezTo>
                <a:cubicBezTo>
                  <a:pt x="261" y="349"/>
                  <a:pt x="262" y="345"/>
                  <a:pt x="262" y="342"/>
                </a:cubicBezTo>
                <a:cubicBezTo>
                  <a:pt x="262" y="342"/>
                  <a:pt x="262" y="341"/>
                  <a:pt x="262" y="341"/>
                </a:cubicBezTo>
                <a:cubicBezTo>
                  <a:pt x="262" y="339"/>
                  <a:pt x="262" y="337"/>
                  <a:pt x="262" y="335"/>
                </a:cubicBezTo>
                <a:cubicBezTo>
                  <a:pt x="262" y="334"/>
                  <a:pt x="262" y="334"/>
                  <a:pt x="262" y="333"/>
                </a:cubicBezTo>
                <a:cubicBezTo>
                  <a:pt x="262" y="332"/>
                  <a:pt x="263" y="331"/>
                  <a:pt x="263" y="330"/>
                </a:cubicBezTo>
                <a:cubicBezTo>
                  <a:pt x="263" y="329"/>
                  <a:pt x="263" y="329"/>
                  <a:pt x="263" y="328"/>
                </a:cubicBezTo>
                <a:cubicBezTo>
                  <a:pt x="263" y="327"/>
                  <a:pt x="263" y="325"/>
                  <a:pt x="263" y="323"/>
                </a:cubicBezTo>
                <a:cubicBezTo>
                  <a:pt x="263" y="322"/>
                  <a:pt x="263" y="322"/>
                  <a:pt x="263" y="321"/>
                </a:cubicBezTo>
                <a:cubicBezTo>
                  <a:pt x="263" y="320"/>
                  <a:pt x="263" y="320"/>
                  <a:pt x="263" y="319"/>
                </a:cubicBezTo>
                <a:cubicBezTo>
                  <a:pt x="265" y="319"/>
                  <a:pt x="268" y="319"/>
                  <a:pt x="271" y="319"/>
                </a:cubicBezTo>
                <a:cubicBezTo>
                  <a:pt x="278" y="319"/>
                  <a:pt x="285" y="319"/>
                  <a:pt x="292" y="317"/>
                </a:cubicBezTo>
                <a:cubicBezTo>
                  <a:pt x="292" y="318"/>
                  <a:pt x="292" y="318"/>
                  <a:pt x="292" y="319"/>
                </a:cubicBezTo>
                <a:cubicBezTo>
                  <a:pt x="292" y="319"/>
                  <a:pt x="291" y="319"/>
                  <a:pt x="291" y="319"/>
                </a:cubicBezTo>
                <a:cubicBezTo>
                  <a:pt x="291" y="320"/>
                  <a:pt x="290" y="321"/>
                  <a:pt x="290" y="323"/>
                </a:cubicBezTo>
                <a:cubicBezTo>
                  <a:pt x="290" y="323"/>
                  <a:pt x="289" y="324"/>
                  <a:pt x="289" y="324"/>
                </a:cubicBezTo>
                <a:cubicBezTo>
                  <a:pt x="289" y="325"/>
                  <a:pt x="288" y="326"/>
                  <a:pt x="288" y="327"/>
                </a:cubicBezTo>
                <a:cubicBezTo>
                  <a:pt x="287" y="329"/>
                  <a:pt x="287" y="330"/>
                  <a:pt x="286" y="331"/>
                </a:cubicBezTo>
                <a:cubicBezTo>
                  <a:pt x="286" y="332"/>
                  <a:pt x="286" y="333"/>
                  <a:pt x="285" y="333"/>
                </a:cubicBezTo>
                <a:cubicBezTo>
                  <a:pt x="285" y="334"/>
                  <a:pt x="284" y="335"/>
                  <a:pt x="284" y="337"/>
                </a:cubicBezTo>
                <a:cubicBezTo>
                  <a:pt x="284" y="337"/>
                  <a:pt x="283" y="338"/>
                  <a:pt x="283" y="338"/>
                </a:cubicBezTo>
                <a:cubicBezTo>
                  <a:pt x="282" y="340"/>
                  <a:pt x="282" y="341"/>
                  <a:pt x="281" y="342"/>
                </a:cubicBezTo>
                <a:cubicBezTo>
                  <a:pt x="281" y="343"/>
                  <a:pt x="281" y="343"/>
                  <a:pt x="281" y="343"/>
                </a:cubicBezTo>
                <a:cubicBezTo>
                  <a:pt x="280" y="345"/>
                  <a:pt x="279" y="346"/>
                  <a:pt x="278" y="348"/>
                </a:cubicBezTo>
                <a:cubicBezTo>
                  <a:pt x="278" y="348"/>
                  <a:pt x="278" y="349"/>
                  <a:pt x="278" y="349"/>
                </a:cubicBezTo>
                <a:cubicBezTo>
                  <a:pt x="277" y="350"/>
                  <a:pt x="277" y="352"/>
                  <a:pt x="276" y="353"/>
                </a:cubicBezTo>
                <a:cubicBezTo>
                  <a:pt x="276" y="353"/>
                  <a:pt x="276" y="354"/>
                  <a:pt x="275" y="354"/>
                </a:cubicBezTo>
                <a:cubicBezTo>
                  <a:pt x="275" y="355"/>
                  <a:pt x="274" y="357"/>
                  <a:pt x="273" y="358"/>
                </a:cubicBezTo>
                <a:cubicBezTo>
                  <a:pt x="273" y="358"/>
                  <a:pt x="273" y="359"/>
                  <a:pt x="273" y="359"/>
                </a:cubicBezTo>
                <a:cubicBezTo>
                  <a:pt x="272" y="360"/>
                  <a:pt x="271" y="362"/>
                  <a:pt x="271" y="363"/>
                </a:cubicBezTo>
                <a:cubicBezTo>
                  <a:pt x="270" y="363"/>
                  <a:pt x="270" y="364"/>
                  <a:pt x="270" y="364"/>
                </a:cubicBezTo>
                <a:cubicBezTo>
                  <a:pt x="269" y="365"/>
                  <a:pt x="269" y="366"/>
                  <a:pt x="268" y="367"/>
                </a:cubicBezTo>
                <a:cubicBezTo>
                  <a:pt x="268" y="368"/>
                  <a:pt x="268" y="368"/>
                  <a:pt x="267" y="369"/>
                </a:cubicBezTo>
                <a:cubicBezTo>
                  <a:pt x="267" y="370"/>
                  <a:pt x="266" y="370"/>
                  <a:pt x="266" y="371"/>
                </a:cubicBezTo>
                <a:cubicBezTo>
                  <a:pt x="265" y="372"/>
                  <a:pt x="265" y="372"/>
                  <a:pt x="265" y="372"/>
                </a:cubicBezTo>
                <a:cubicBezTo>
                  <a:pt x="264" y="373"/>
                  <a:pt x="264" y="374"/>
                  <a:pt x="263" y="375"/>
                </a:cubicBezTo>
                <a:cubicBezTo>
                  <a:pt x="263" y="376"/>
                  <a:pt x="262" y="376"/>
                  <a:pt x="262" y="376"/>
                </a:cubicBezTo>
                <a:cubicBezTo>
                  <a:pt x="262" y="377"/>
                  <a:pt x="261" y="378"/>
                  <a:pt x="261" y="378"/>
                </a:cubicBezTo>
                <a:cubicBezTo>
                  <a:pt x="260" y="379"/>
                  <a:pt x="260" y="379"/>
                  <a:pt x="260" y="379"/>
                </a:cubicBezTo>
                <a:cubicBezTo>
                  <a:pt x="259" y="380"/>
                  <a:pt x="258" y="381"/>
                  <a:pt x="258" y="382"/>
                </a:cubicBezTo>
                <a:cubicBezTo>
                  <a:pt x="258" y="382"/>
                  <a:pt x="258" y="381"/>
                  <a:pt x="258" y="381"/>
                </a:cubicBezTo>
                <a:close/>
                <a:moveTo>
                  <a:pt x="126" y="431"/>
                </a:moveTo>
                <a:cubicBezTo>
                  <a:pt x="131" y="430"/>
                  <a:pt x="136" y="429"/>
                  <a:pt x="141" y="427"/>
                </a:cubicBezTo>
                <a:cubicBezTo>
                  <a:pt x="142" y="436"/>
                  <a:pt x="142" y="444"/>
                  <a:pt x="143" y="447"/>
                </a:cubicBezTo>
                <a:cubicBezTo>
                  <a:pt x="136" y="441"/>
                  <a:pt x="130" y="436"/>
                  <a:pt x="126" y="43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pPr>
              <a:defRPr/>
            </a:pPr>
            <a:endParaRPr lang="en-US" sz="1335">
              <a:solidFill>
                <a:srgbClr val="00152A"/>
              </a:solidFill>
              <a:latin typeface="黑体" panose="02010609060101010101" charset="-122"/>
              <a:ea typeface="黑体" panose="02010609060101010101" charset="-122"/>
            </a:endParaRPr>
          </a:p>
        </p:txBody>
      </p:sp>
      <p:sp>
        <p:nvSpPr>
          <p:cNvPr id="38" name="Freeform 7"/>
          <p:cNvSpPr>
            <a:spLocks noEditPoints="1"/>
          </p:cNvSpPr>
          <p:nvPr/>
        </p:nvSpPr>
        <p:spPr bwMode="auto">
          <a:xfrm>
            <a:off x="7012362" y="2676691"/>
            <a:ext cx="818948" cy="3227587"/>
          </a:xfrm>
          <a:custGeom>
            <a:avLst/>
            <a:gdLst>
              <a:gd name="T0" fmla="*/ 485 w 533"/>
              <a:gd name="T1" fmla="*/ 635 h 1998"/>
              <a:gd name="T2" fmla="*/ 423 w 533"/>
              <a:gd name="T3" fmla="*/ 574 h 1998"/>
              <a:gd name="T4" fmla="*/ 464 w 533"/>
              <a:gd name="T5" fmla="*/ 552 h 1998"/>
              <a:gd name="T6" fmla="*/ 455 w 533"/>
              <a:gd name="T7" fmla="*/ 526 h 1998"/>
              <a:gd name="T8" fmla="*/ 431 w 533"/>
              <a:gd name="T9" fmla="*/ 519 h 1998"/>
              <a:gd name="T10" fmla="*/ 417 w 533"/>
              <a:gd name="T11" fmla="*/ 531 h 1998"/>
              <a:gd name="T12" fmla="*/ 420 w 533"/>
              <a:gd name="T13" fmla="*/ 553 h 1998"/>
              <a:gd name="T14" fmla="*/ 403 w 533"/>
              <a:gd name="T15" fmla="*/ 556 h 1998"/>
              <a:gd name="T16" fmla="*/ 448 w 533"/>
              <a:gd name="T17" fmla="*/ 504 h 1998"/>
              <a:gd name="T18" fmla="*/ 426 w 533"/>
              <a:gd name="T19" fmla="*/ 439 h 1998"/>
              <a:gd name="T20" fmla="*/ 364 w 533"/>
              <a:gd name="T21" fmla="*/ 419 h 1998"/>
              <a:gd name="T22" fmla="*/ 330 w 533"/>
              <a:gd name="T23" fmla="*/ 450 h 1998"/>
              <a:gd name="T24" fmla="*/ 337 w 533"/>
              <a:gd name="T25" fmla="*/ 506 h 1998"/>
              <a:gd name="T26" fmla="*/ 368 w 533"/>
              <a:gd name="T27" fmla="*/ 542 h 1998"/>
              <a:gd name="T28" fmla="*/ 366 w 533"/>
              <a:gd name="T29" fmla="*/ 527 h 1998"/>
              <a:gd name="T30" fmla="*/ 356 w 533"/>
              <a:gd name="T31" fmla="*/ 518 h 1998"/>
              <a:gd name="T32" fmla="*/ 343 w 533"/>
              <a:gd name="T33" fmla="*/ 529 h 1998"/>
              <a:gd name="T34" fmla="*/ 338 w 533"/>
              <a:gd name="T35" fmla="*/ 537 h 1998"/>
              <a:gd name="T36" fmla="*/ 363 w 533"/>
              <a:gd name="T37" fmla="*/ 545 h 1998"/>
              <a:gd name="T38" fmla="*/ 393 w 533"/>
              <a:gd name="T39" fmla="*/ 579 h 1998"/>
              <a:gd name="T40" fmla="*/ 266 w 533"/>
              <a:gd name="T41" fmla="*/ 504 h 1998"/>
              <a:gd name="T42" fmla="*/ 328 w 533"/>
              <a:gd name="T43" fmla="*/ 394 h 1998"/>
              <a:gd name="T44" fmla="*/ 390 w 533"/>
              <a:gd name="T45" fmla="*/ 389 h 1998"/>
              <a:gd name="T46" fmla="*/ 395 w 533"/>
              <a:gd name="T47" fmla="*/ 351 h 1998"/>
              <a:gd name="T48" fmla="*/ 371 w 533"/>
              <a:gd name="T49" fmla="*/ 329 h 1998"/>
              <a:gd name="T50" fmla="*/ 329 w 533"/>
              <a:gd name="T51" fmla="*/ 343 h 1998"/>
              <a:gd name="T52" fmla="*/ 314 w 533"/>
              <a:gd name="T53" fmla="*/ 387 h 1998"/>
              <a:gd name="T54" fmla="*/ 371 w 533"/>
              <a:gd name="T55" fmla="*/ 276 h 1998"/>
              <a:gd name="T56" fmla="*/ 432 w 533"/>
              <a:gd name="T57" fmla="*/ 129 h 1998"/>
              <a:gd name="T58" fmla="*/ 335 w 533"/>
              <a:gd name="T59" fmla="*/ 42 h 1998"/>
              <a:gd name="T60" fmla="*/ 160 w 533"/>
              <a:gd name="T61" fmla="*/ 98 h 1998"/>
              <a:gd name="T62" fmla="*/ 27 w 533"/>
              <a:gd name="T63" fmla="*/ 209 h 1998"/>
              <a:gd name="T64" fmla="*/ 237 w 533"/>
              <a:gd name="T65" fmla="*/ 315 h 1998"/>
              <a:gd name="T66" fmla="*/ 161 w 533"/>
              <a:gd name="T67" fmla="*/ 414 h 1998"/>
              <a:gd name="T68" fmla="*/ 185 w 533"/>
              <a:gd name="T69" fmla="*/ 356 h 1998"/>
              <a:gd name="T70" fmla="*/ 147 w 533"/>
              <a:gd name="T71" fmla="*/ 321 h 1998"/>
              <a:gd name="T72" fmla="*/ 77 w 533"/>
              <a:gd name="T73" fmla="*/ 343 h 1998"/>
              <a:gd name="T74" fmla="*/ 24 w 533"/>
              <a:gd name="T75" fmla="*/ 387 h 1998"/>
              <a:gd name="T76" fmla="*/ 119 w 533"/>
              <a:gd name="T77" fmla="*/ 431 h 1998"/>
              <a:gd name="T78" fmla="*/ 205 w 533"/>
              <a:gd name="T79" fmla="*/ 547 h 1998"/>
              <a:gd name="T80" fmla="*/ 438 w 533"/>
              <a:gd name="T81" fmla="*/ 558 h 1998"/>
              <a:gd name="T82" fmla="*/ 387 w 533"/>
              <a:gd name="T83" fmla="*/ 536 h 1998"/>
              <a:gd name="T84" fmla="*/ 389 w 533"/>
              <a:gd name="T85" fmla="*/ 531 h 1998"/>
              <a:gd name="T86" fmla="*/ 390 w 533"/>
              <a:gd name="T87" fmla="*/ 536 h 1998"/>
              <a:gd name="T88" fmla="*/ 390 w 533"/>
              <a:gd name="T89" fmla="*/ 539 h 1998"/>
              <a:gd name="T90" fmla="*/ 258 w 533"/>
              <a:gd name="T91" fmla="*/ 382 h 1998"/>
              <a:gd name="T92" fmla="*/ 259 w 533"/>
              <a:gd name="T93" fmla="*/ 376 h 1998"/>
              <a:gd name="T94" fmla="*/ 260 w 533"/>
              <a:gd name="T95" fmla="*/ 368 h 1998"/>
              <a:gd name="T96" fmla="*/ 262 w 533"/>
              <a:gd name="T97" fmla="*/ 342 h 1998"/>
              <a:gd name="T98" fmla="*/ 263 w 533"/>
              <a:gd name="T99" fmla="*/ 329 h 1998"/>
              <a:gd name="T100" fmla="*/ 293 w 533"/>
              <a:gd name="T101" fmla="*/ 318 h 1998"/>
              <a:gd name="T102" fmla="*/ 288 w 533"/>
              <a:gd name="T103" fmla="*/ 328 h 1998"/>
              <a:gd name="T104" fmla="*/ 282 w 533"/>
              <a:gd name="T105" fmla="*/ 343 h 1998"/>
              <a:gd name="T106" fmla="*/ 276 w 533"/>
              <a:gd name="T107" fmla="*/ 355 h 1998"/>
              <a:gd name="T108" fmla="*/ 269 w 533"/>
              <a:gd name="T109" fmla="*/ 367 h 1998"/>
              <a:gd name="T110" fmla="*/ 263 w 533"/>
              <a:gd name="T111" fmla="*/ 377 h 1998"/>
              <a:gd name="T112" fmla="*/ 126 w 533"/>
              <a:gd name="T113" fmla="*/ 431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1998">
                <a:moveTo>
                  <a:pt x="533" y="1998"/>
                </a:moveTo>
                <a:cubicBezTo>
                  <a:pt x="533" y="1904"/>
                  <a:pt x="533" y="716"/>
                  <a:pt x="533" y="716"/>
                </a:cubicBezTo>
                <a:cubicBezTo>
                  <a:pt x="533" y="716"/>
                  <a:pt x="531" y="680"/>
                  <a:pt x="491" y="640"/>
                </a:cubicBezTo>
                <a:cubicBezTo>
                  <a:pt x="502" y="638"/>
                  <a:pt x="504" y="636"/>
                  <a:pt x="489" y="635"/>
                </a:cubicBezTo>
                <a:cubicBezTo>
                  <a:pt x="488" y="635"/>
                  <a:pt x="487" y="635"/>
                  <a:pt x="485" y="635"/>
                </a:cubicBezTo>
                <a:cubicBezTo>
                  <a:pt x="467" y="618"/>
                  <a:pt x="443" y="601"/>
                  <a:pt x="408" y="586"/>
                </a:cubicBezTo>
                <a:cubicBezTo>
                  <a:pt x="408" y="585"/>
                  <a:pt x="408" y="585"/>
                  <a:pt x="408" y="584"/>
                </a:cubicBezTo>
                <a:cubicBezTo>
                  <a:pt x="410" y="582"/>
                  <a:pt x="414" y="579"/>
                  <a:pt x="418" y="577"/>
                </a:cubicBezTo>
                <a:cubicBezTo>
                  <a:pt x="419" y="577"/>
                  <a:pt x="421" y="575"/>
                  <a:pt x="422" y="574"/>
                </a:cubicBezTo>
                <a:cubicBezTo>
                  <a:pt x="422" y="575"/>
                  <a:pt x="422" y="576"/>
                  <a:pt x="423" y="574"/>
                </a:cubicBezTo>
                <a:cubicBezTo>
                  <a:pt x="428" y="570"/>
                  <a:pt x="435" y="564"/>
                  <a:pt x="440" y="558"/>
                </a:cubicBezTo>
                <a:cubicBezTo>
                  <a:pt x="443" y="558"/>
                  <a:pt x="446" y="557"/>
                  <a:pt x="448" y="556"/>
                </a:cubicBezTo>
                <a:cubicBezTo>
                  <a:pt x="449" y="557"/>
                  <a:pt x="450" y="557"/>
                  <a:pt x="452" y="557"/>
                </a:cubicBezTo>
                <a:cubicBezTo>
                  <a:pt x="456" y="557"/>
                  <a:pt x="459" y="555"/>
                  <a:pt x="460" y="551"/>
                </a:cubicBezTo>
                <a:cubicBezTo>
                  <a:pt x="461" y="552"/>
                  <a:pt x="462" y="552"/>
                  <a:pt x="464" y="552"/>
                </a:cubicBezTo>
                <a:cubicBezTo>
                  <a:pt x="469" y="552"/>
                  <a:pt x="474" y="548"/>
                  <a:pt x="474" y="542"/>
                </a:cubicBezTo>
                <a:cubicBezTo>
                  <a:pt x="474" y="537"/>
                  <a:pt x="470" y="533"/>
                  <a:pt x="465" y="532"/>
                </a:cubicBezTo>
                <a:cubicBezTo>
                  <a:pt x="464" y="529"/>
                  <a:pt x="461" y="527"/>
                  <a:pt x="458" y="527"/>
                </a:cubicBezTo>
                <a:cubicBezTo>
                  <a:pt x="457" y="527"/>
                  <a:pt x="457" y="527"/>
                  <a:pt x="456" y="527"/>
                </a:cubicBezTo>
                <a:cubicBezTo>
                  <a:pt x="456" y="527"/>
                  <a:pt x="456" y="526"/>
                  <a:pt x="455" y="526"/>
                </a:cubicBezTo>
                <a:cubicBezTo>
                  <a:pt x="455" y="526"/>
                  <a:pt x="455" y="527"/>
                  <a:pt x="455" y="527"/>
                </a:cubicBezTo>
                <a:cubicBezTo>
                  <a:pt x="455" y="524"/>
                  <a:pt x="453" y="522"/>
                  <a:pt x="450" y="522"/>
                </a:cubicBezTo>
                <a:cubicBezTo>
                  <a:pt x="450" y="522"/>
                  <a:pt x="450" y="522"/>
                  <a:pt x="450" y="522"/>
                </a:cubicBezTo>
                <a:cubicBezTo>
                  <a:pt x="449" y="517"/>
                  <a:pt x="445" y="513"/>
                  <a:pt x="440" y="513"/>
                </a:cubicBezTo>
                <a:cubicBezTo>
                  <a:pt x="436" y="513"/>
                  <a:pt x="432" y="515"/>
                  <a:pt x="431" y="519"/>
                </a:cubicBezTo>
                <a:cubicBezTo>
                  <a:pt x="431" y="518"/>
                  <a:pt x="430" y="518"/>
                  <a:pt x="430" y="518"/>
                </a:cubicBezTo>
                <a:cubicBezTo>
                  <a:pt x="427" y="518"/>
                  <a:pt x="424" y="521"/>
                  <a:pt x="424" y="525"/>
                </a:cubicBezTo>
                <a:cubicBezTo>
                  <a:pt x="424" y="525"/>
                  <a:pt x="424" y="526"/>
                  <a:pt x="424" y="526"/>
                </a:cubicBezTo>
                <a:cubicBezTo>
                  <a:pt x="422" y="527"/>
                  <a:pt x="420" y="528"/>
                  <a:pt x="418" y="530"/>
                </a:cubicBezTo>
                <a:cubicBezTo>
                  <a:pt x="418" y="531"/>
                  <a:pt x="417" y="531"/>
                  <a:pt x="417" y="531"/>
                </a:cubicBezTo>
                <a:cubicBezTo>
                  <a:pt x="417" y="531"/>
                  <a:pt x="417" y="531"/>
                  <a:pt x="416" y="531"/>
                </a:cubicBezTo>
                <a:cubicBezTo>
                  <a:pt x="414" y="531"/>
                  <a:pt x="411" y="533"/>
                  <a:pt x="411" y="536"/>
                </a:cubicBezTo>
                <a:cubicBezTo>
                  <a:pt x="411" y="537"/>
                  <a:pt x="411" y="537"/>
                  <a:pt x="412" y="538"/>
                </a:cubicBezTo>
                <a:cubicBezTo>
                  <a:pt x="410" y="539"/>
                  <a:pt x="410" y="541"/>
                  <a:pt x="410" y="543"/>
                </a:cubicBezTo>
                <a:cubicBezTo>
                  <a:pt x="410" y="549"/>
                  <a:pt x="414" y="553"/>
                  <a:pt x="420" y="553"/>
                </a:cubicBezTo>
                <a:cubicBezTo>
                  <a:pt x="422" y="553"/>
                  <a:pt x="424" y="553"/>
                  <a:pt x="425" y="552"/>
                </a:cubicBezTo>
                <a:cubicBezTo>
                  <a:pt x="426" y="553"/>
                  <a:pt x="428" y="554"/>
                  <a:pt x="430" y="555"/>
                </a:cubicBezTo>
                <a:cubicBezTo>
                  <a:pt x="429" y="559"/>
                  <a:pt x="428" y="564"/>
                  <a:pt x="426" y="568"/>
                </a:cubicBezTo>
                <a:cubicBezTo>
                  <a:pt x="421" y="571"/>
                  <a:pt x="415" y="574"/>
                  <a:pt x="407" y="577"/>
                </a:cubicBezTo>
                <a:cubicBezTo>
                  <a:pt x="406" y="571"/>
                  <a:pt x="405" y="563"/>
                  <a:pt x="403" y="556"/>
                </a:cubicBezTo>
                <a:cubicBezTo>
                  <a:pt x="398" y="532"/>
                  <a:pt x="397" y="521"/>
                  <a:pt x="398" y="516"/>
                </a:cubicBezTo>
                <a:cubicBezTo>
                  <a:pt x="401" y="516"/>
                  <a:pt x="404" y="514"/>
                  <a:pt x="407" y="513"/>
                </a:cubicBezTo>
                <a:cubicBezTo>
                  <a:pt x="410" y="515"/>
                  <a:pt x="414" y="516"/>
                  <a:pt x="418" y="516"/>
                </a:cubicBezTo>
                <a:cubicBezTo>
                  <a:pt x="427" y="516"/>
                  <a:pt x="435" y="510"/>
                  <a:pt x="438" y="501"/>
                </a:cubicBezTo>
                <a:cubicBezTo>
                  <a:pt x="441" y="503"/>
                  <a:pt x="444" y="504"/>
                  <a:pt x="448" y="504"/>
                </a:cubicBezTo>
                <a:cubicBezTo>
                  <a:pt x="462" y="504"/>
                  <a:pt x="473" y="492"/>
                  <a:pt x="473" y="478"/>
                </a:cubicBezTo>
                <a:cubicBezTo>
                  <a:pt x="473" y="465"/>
                  <a:pt x="463" y="455"/>
                  <a:pt x="450" y="454"/>
                </a:cubicBezTo>
                <a:cubicBezTo>
                  <a:pt x="448" y="445"/>
                  <a:pt x="441" y="439"/>
                  <a:pt x="432" y="439"/>
                </a:cubicBezTo>
                <a:cubicBezTo>
                  <a:pt x="431" y="439"/>
                  <a:pt x="430" y="439"/>
                  <a:pt x="429" y="440"/>
                </a:cubicBezTo>
                <a:cubicBezTo>
                  <a:pt x="428" y="439"/>
                  <a:pt x="427" y="439"/>
                  <a:pt x="426" y="439"/>
                </a:cubicBezTo>
                <a:cubicBezTo>
                  <a:pt x="426" y="439"/>
                  <a:pt x="426" y="439"/>
                  <a:pt x="426" y="439"/>
                </a:cubicBezTo>
                <a:cubicBezTo>
                  <a:pt x="425" y="433"/>
                  <a:pt x="419" y="428"/>
                  <a:pt x="413" y="428"/>
                </a:cubicBezTo>
                <a:cubicBezTo>
                  <a:pt x="413" y="428"/>
                  <a:pt x="412" y="428"/>
                  <a:pt x="412" y="428"/>
                </a:cubicBezTo>
                <a:cubicBezTo>
                  <a:pt x="412" y="415"/>
                  <a:pt x="401" y="404"/>
                  <a:pt x="387" y="404"/>
                </a:cubicBezTo>
                <a:cubicBezTo>
                  <a:pt x="377" y="404"/>
                  <a:pt x="368" y="410"/>
                  <a:pt x="364" y="419"/>
                </a:cubicBezTo>
                <a:cubicBezTo>
                  <a:pt x="364" y="419"/>
                  <a:pt x="363" y="419"/>
                  <a:pt x="363" y="419"/>
                </a:cubicBezTo>
                <a:cubicBezTo>
                  <a:pt x="354" y="419"/>
                  <a:pt x="347" y="426"/>
                  <a:pt x="347" y="435"/>
                </a:cubicBezTo>
                <a:cubicBezTo>
                  <a:pt x="347" y="436"/>
                  <a:pt x="348" y="437"/>
                  <a:pt x="348" y="439"/>
                </a:cubicBezTo>
                <a:cubicBezTo>
                  <a:pt x="342" y="440"/>
                  <a:pt x="337" y="444"/>
                  <a:pt x="333" y="449"/>
                </a:cubicBezTo>
                <a:cubicBezTo>
                  <a:pt x="332" y="449"/>
                  <a:pt x="331" y="450"/>
                  <a:pt x="330" y="450"/>
                </a:cubicBezTo>
                <a:cubicBezTo>
                  <a:pt x="329" y="450"/>
                  <a:pt x="329" y="450"/>
                  <a:pt x="329" y="450"/>
                </a:cubicBezTo>
                <a:cubicBezTo>
                  <a:pt x="321" y="450"/>
                  <a:pt x="316" y="456"/>
                  <a:pt x="316" y="463"/>
                </a:cubicBezTo>
                <a:cubicBezTo>
                  <a:pt x="316" y="465"/>
                  <a:pt x="316" y="466"/>
                  <a:pt x="316" y="467"/>
                </a:cubicBezTo>
                <a:cubicBezTo>
                  <a:pt x="314" y="471"/>
                  <a:pt x="312" y="476"/>
                  <a:pt x="312" y="481"/>
                </a:cubicBezTo>
                <a:cubicBezTo>
                  <a:pt x="312" y="495"/>
                  <a:pt x="323" y="506"/>
                  <a:pt x="337" y="506"/>
                </a:cubicBezTo>
                <a:cubicBezTo>
                  <a:pt x="342" y="506"/>
                  <a:pt x="347" y="505"/>
                  <a:pt x="350" y="502"/>
                </a:cubicBezTo>
                <a:cubicBezTo>
                  <a:pt x="356" y="508"/>
                  <a:pt x="362" y="512"/>
                  <a:pt x="369" y="515"/>
                </a:cubicBezTo>
                <a:cubicBezTo>
                  <a:pt x="373" y="525"/>
                  <a:pt x="381" y="537"/>
                  <a:pt x="386" y="550"/>
                </a:cubicBezTo>
                <a:cubicBezTo>
                  <a:pt x="378" y="549"/>
                  <a:pt x="371" y="546"/>
                  <a:pt x="367" y="543"/>
                </a:cubicBezTo>
                <a:cubicBezTo>
                  <a:pt x="367" y="543"/>
                  <a:pt x="368" y="542"/>
                  <a:pt x="368" y="542"/>
                </a:cubicBezTo>
                <a:cubicBezTo>
                  <a:pt x="369" y="542"/>
                  <a:pt x="370" y="542"/>
                  <a:pt x="370" y="542"/>
                </a:cubicBezTo>
                <a:cubicBezTo>
                  <a:pt x="374" y="542"/>
                  <a:pt x="377" y="539"/>
                  <a:pt x="377" y="536"/>
                </a:cubicBezTo>
                <a:cubicBezTo>
                  <a:pt x="377" y="533"/>
                  <a:pt x="374" y="530"/>
                  <a:pt x="371" y="530"/>
                </a:cubicBezTo>
                <a:cubicBezTo>
                  <a:pt x="371" y="528"/>
                  <a:pt x="369" y="526"/>
                  <a:pt x="367" y="526"/>
                </a:cubicBezTo>
                <a:cubicBezTo>
                  <a:pt x="366" y="526"/>
                  <a:pt x="366" y="527"/>
                  <a:pt x="366" y="527"/>
                </a:cubicBezTo>
                <a:cubicBezTo>
                  <a:pt x="366" y="527"/>
                  <a:pt x="365" y="526"/>
                  <a:pt x="365" y="526"/>
                </a:cubicBezTo>
                <a:cubicBezTo>
                  <a:pt x="365" y="526"/>
                  <a:pt x="365" y="526"/>
                  <a:pt x="365" y="526"/>
                </a:cubicBezTo>
                <a:cubicBezTo>
                  <a:pt x="365" y="525"/>
                  <a:pt x="364" y="524"/>
                  <a:pt x="362" y="524"/>
                </a:cubicBezTo>
                <a:cubicBezTo>
                  <a:pt x="362" y="524"/>
                  <a:pt x="362" y="524"/>
                  <a:pt x="362" y="524"/>
                </a:cubicBezTo>
                <a:cubicBezTo>
                  <a:pt x="362" y="521"/>
                  <a:pt x="359" y="518"/>
                  <a:pt x="356" y="518"/>
                </a:cubicBezTo>
                <a:cubicBezTo>
                  <a:pt x="353" y="518"/>
                  <a:pt x="351" y="519"/>
                  <a:pt x="350" y="522"/>
                </a:cubicBezTo>
                <a:cubicBezTo>
                  <a:pt x="350" y="522"/>
                  <a:pt x="350" y="522"/>
                  <a:pt x="350" y="522"/>
                </a:cubicBezTo>
                <a:cubicBezTo>
                  <a:pt x="348" y="522"/>
                  <a:pt x="346" y="523"/>
                  <a:pt x="346" y="525"/>
                </a:cubicBezTo>
                <a:cubicBezTo>
                  <a:pt x="346" y="526"/>
                  <a:pt x="346" y="526"/>
                  <a:pt x="346" y="526"/>
                </a:cubicBezTo>
                <a:cubicBezTo>
                  <a:pt x="345" y="527"/>
                  <a:pt x="344" y="528"/>
                  <a:pt x="343" y="529"/>
                </a:cubicBezTo>
                <a:cubicBezTo>
                  <a:pt x="342" y="529"/>
                  <a:pt x="342" y="529"/>
                  <a:pt x="342" y="529"/>
                </a:cubicBezTo>
                <a:cubicBezTo>
                  <a:pt x="342" y="529"/>
                  <a:pt x="342" y="529"/>
                  <a:pt x="342" y="529"/>
                </a:cubicBezTo>
                <a:cubicBezTo>
                  <a:pt x="340" y="529"/>
                  <a:pt x="338" y="531"/>
                  <a:pt x="338" y="532"/>
                </a:cubicBezTo>
                <a:cubicBezTo>
                  <a:pt x="338" y="533"/>
                  <a:pt x="339" y="533"/>
                  <a:pt x="339" y="533"/>
                </a:cubicBezTo>
                <a:cubicBezTo>
                  <a:pt x="338" y="534"/>
                  <a:pt x="338" y="535"/>
                  <a:pt x="338" y="537"/>
                </a:cubicBezTo>
                <a:cubicBezTo>
                  <a:pt x="338" y="540"/>
                  <a:pt x="340" y="543"/>
                  <a:pt x="344" y="543"/>
                </a:cubicBezTo>
                <a:cubicBezTo>
                  <a:pt x="345" y="543"/>
                  <a:pt x="346" y="542"/>
                  <a:pt x="347" y="542"/>
                </a:cubicBezTo>
                <a:cubicBezTo>
                  <a:pt x="349" y="544"/>
                  <a:pt x="352" y="546"/>
                  <a:pt x="355" y="546"/>
                </a:cubicBezTo>
                <a:cubicBezTo>
                  <a:pt x="357" y="546"/>
                  <a:pt x="359" y="545"/>
                  <a:pt x="361" y="544"/>
                </a:cubicBezTo>
                <a:cubicBezTo>
                  <a:pt x="361" y="545"/>
                  <a:pt x="362" y="545"/>
                  <a:pt x="363" y="545"/>
                </a:cubicBezTo>
                <a:cubicBezTo>
                  <a:pt x="364" y="545"/>
                  <a:pt x="365" y="545"/>
                  <a:pt x="366" y="544"/>
                </a:cubicBezTo>
                <a:cubicBezTo>
                  <a:pt x="373" y="549"/>
                  <a:pt x="382" y="552"/>
                  <a:pt x="386" y="553"/>
                </a:cubicBezTo>
                <a:cubicBezTo>
                  <a:pt x="386" y="553"/>
                  <a:pt x="387" y="553"/>
                  <a:pt x="388" y="553"/>
                </a:cubicBezTo>
                <a:cubicBezTo>
                  <a:pt x="391" y="561"/>
                  <a:pt x="393" y="568"/>
                  <a:pt x="393" y="576"/>
                </a:cubicBezTo>
                <a:cubicBezTo>
                  <a:pt x="393" y="577"/>
                  <a:pt x="393" y="578"/>
                  <a:pt x="393" y="579"/>
                </a:cubicBezTo>
                <a:cubicBezTo>
                  <a:pt x="296" y="535"/>
                  <a:pt x="272" y="510"/>
                  <a:pt x="267" y="504"/>
                </a:cubicBezTo>
                <a:cubicBezTo>
                  <a:pt x="267" y="503"/>
                  <a:pt x="267" y="503"/>
                  <a:pt x="267" y="503"/>
                </a:cubicBezTo>
                <a:cubicBezTo>
                  <a:pt x="267" y="503"/>
                  <a:pt x="267" y="503"/>
                  <a:pt x="267" y="503"/>
                </a:cubicBezTo>
                <a:cubicBezTo>
                  <a:pt x="266" y="503"/>
                  <a:pt x="266" y="503"/>
                  <a:pt x="266" y="503"/>
                </a:cubicBezTo>
                <a:cubicBezTo>
                  <a:pt x="266" y="504"/>
                  <a:pt x="266" y="504"/>
                  <a:pt x="266" y="504"/>
                </a:cubicBezTo>
                <a:cubicBezTo>
                  <a:pt x="264" y="506"/>
                  <a:pt x="260" y="510"/>
                  <a:pt x="252" y="517"/>
                </a:cubicBezTo>
                <a:cubicBezTo>
                  <a:pt x="251" y="505"/>
                  <a:pt x="250" y="493"/>
                  <a:pt x="251" y="481"/>
                </a:cubicBezTo>
                <a:cubicBezTo>
                  <a:pt x="252" y="460"/>
                  <a:pt x="258" y="439"/>
                  <a:pt x="266" y="419"/>
                </a:cubicBezTo>
                <a:cubicBezTo>
                  <a:pt x="268" y="419"/>
                  <a:pt x="269" y="418"/>
                  <a:pt x="271" y="418"/>
                </a:cubicBezTo>
                <a:cubicBezTo>
                  <a:pt x="282" y="416"/>
                  <a:pt x="309" y="406"/>
                  <a:pt x="328" y="394"/>
                </a:cubicBezTo>
                <a:cubicBezTo>
                  <a:pt x="330" y="395"/>
                  <a:pt x="332" y="395"/>
                  <a:pt x="335" y="395"/>
                </a:cubicBezTo>
                <a:cubicBezTo>
                  <a:pt x="337" y="395"/>
                  <a:pt x="340" y="395"/>
                  <a:pt x="342" y="393"/>
                </a:cubicBezTo>
                <a:cubicBezTo>
                  <a:pt x="346" y="396"/>
                  <a:pt x="351" y="397"/>
                  <a:pt x="356" y="397"/>
                </a:cubicBezTo>
                <a:cubicBezTo>
                  <a:pt x="366" y="397"/>
                  <a:pt x="375" y="393"/>
                  <a:pt x="381" y="386"/>
                </a:cubicBezTo>
                <a:cubicBezTo>
                  <a:pt x="383" y="388"/>
                  <a:pt x="386" y="389"/>
                  <a:pt x="390" y="389"/>
                </a:cubicBezTo>
                <a:cubicBezTo>
                  <a:pt x="399" y="389"/>
                  <a:pt x="407" y="381"/>
                  <a:pt x="407" y="372"/>
                </a:cubicBezTo>
                <a:cubicBezTo>
                  <a:pt x="407" y="368"/>
                  <a:pt x="406" y="365"/>
                  <a:pt x="404" y="362"/>
                </a:cubicBezTo>
                <a:cubicBezTo>
                  <a:pt x="404" y="361"/>
                  <a:pt x="404" y="360"/>
                  <a:pt x="404" y="359"/>
                </a:cubicBezTo>
                <a:cubicBezTo>
                  <a:pt x="404" y="355"/>
                  <a:pt x="400" y="351"/>
                  <a:pt x="395" y="351"/>
                </a:cubicBezTo>
                <a:cubicBezTo>
                  <a:pt x="395" y="351"/>
                  <a:pt x="395" y="351"/>
                  <a:pt x="395" y="351"/>
                </a:cubicBezTo>
                <a:cubicBezTo>
                  <a:pt x="394" y="350"/>
                  <a:pt x="393" y="350"/>
                  <a:pt x="392" y="350"/>
                </a:cubicBezTo>
                <a:cubicBezTo>
                  <a:pt x="390" y="346"/>
                  <a:pt x="387" y="344"/>
                  <a:pt x="382" y="343"/>
                </a:cubicBezTo>
                <a:cubicBezTo>
                  <a:pt x="383" y="342"/>
                  <a:pt x="383" y="341"/>
                  <a:pt x="383" y="340"/>
                </a:cubicBezTo>
                <a:cubicBezTo>
                  <a:pt x="383" y="334"/>
                  <a:pt x="378" y="329"/>
                  <a:pt x="372" y="329"/>
                </a:cubicBezTo>
                <a:cubicBezTo>
                  <a:pt x="372" y="329"/>
                  <a:pt x="371" y="329"/>
                  <a:pt x="371" y="329"/>
                </a:cubicBezTo>
                <a:cubicBezTo>
                  <a:pt x="369" y="324"/>
                  <a:pt x="363" y="319"/>
                  <a:pt x="356" y="319"/>
                </a:cubicBezTo>
                <a:cubicBezTo>
                  <a:pt x="347" y="319"/>
                  <a:pt x="339" y="327"/>
                  <a:pt x="339" y="336"/>
                </a:cubicBezTo>
                <a:cubicBezTo>
                  <a:pt x="339" y="336"/>
                  <a:pt x="338" y="336"/>
                  <a:pt x="338" y="336"/>
                </a:cubicBezTo>
                <a:cubicBezTo>
                  <a:pt x="334" y="336"/>
                  <a:pt x="330" y="339"/>
                  <a:pt x="330" y="343"/>
                </a:cubicBezTo>
                <a:cubicBezTo>
                  <a:pt x="329" y="343"/>
                  <a:pt x="329" y="343"/>
                  <a:pt x="329" y="343"/>
                </a:cubicBezTo>
                <a:cubicBezTo>
                  <a:pt x="328" y="343"/>
                  <a:pt x="328" y="343"/>
                  <a:pt x="327" y="343"/>
                </a:cubicBezTo>
                <a:cubicBezTo>
                  <a:pt x="326" y="343"/>
                  <a:pt x="326" y="343"/>
                  <a:pt x="325" y="343"/>
                </a:cubicBezTo>
                <a:cubicBezTo>
                  <a:pt x="319" y="343"/>
                  <a:pt x="314" y="347"/>
                  <a:pt x="313" y="353"/>
                </a:cubicBezTo>
                <a:cubicBezTo>
                  <a:pt x="304" y="354"/>
                  <a:pt x="297" y="361"/>
                  <a:pt x="297" y="370"/>
                </a:cubicBezTo>
                <a:cubicBezTo>
                  <a:pt x="297" y="379"/>
                  <a:pt x="305" y="387"/>
                  <a:pt x="314" y="387"/>
                </a:cubicBezTo>
                <a:cubicBezTo>
                  <a:pt x="317" y="387"/>
                  <a:pt x="319" y="386"/>
                  <a:pt x="321" y="385"/>
                </a:cubicBezTo>
                <a:cubicBezTo>
                  <a:pt x="322" y="387"/>
                  <a:pt x="323" y="389"/>
                  <a:pt x="324" y="391"/>
                </a:cubicBezTo>
                <a:cubicBezTo>
                  <a:pt x="312" y="398"/>
                  <a:pt x="295" y="405"/>
                  <a:pt x="270" y="409"/>
                </a:cubicBezTo>
                <a:cubicBezTo>
                  <a:pt x="286" y="374"/>
                  <a:pt x="306" y="340"/>
                  <a:pt x="318" y="311"/>
                </a:cubicBezTo>
                <a:cubicBezTo>
                  <a:pt x="338" y="303"/>
                  <a:pt x="356" y="291"/>
                  <a:pt x="371" y="276"/>
                </a:cubicBezTo>
                <a:cubicBezTo>
                  <a:pt x="382" y="282"/>
                  <a:pt x="394" y="286"/>
                  <a:pt x="408" y="286"/>
                </a:cubicBezTo>
                <a:cubicBezTo>
                  <a:pt x="447" y="286"/>
                  <a:pt x="478" y="255"/>
                  <a:pt x="478" y="216"/>
                </a:cubicBezTo>
                <a:cubicBezTo>
                  <a:pt x="478" y="202"/>
                  <a:pt x="474" y="188"/>
                  <a:pt x="466" y="177"/>
                </a:cubicBezTo>
                <a:cubicBezTo>
                  <a:pt x="468" y="173"/>
                  <a:pt x="468" y="169"/>
                  <a:pt x="468" y="165"/>
                </a:cubicBezTo>
                <a:cubicBezTo>
                  <a:pt x="468" y="145"/>
                  <a:pt x="452" y="129"/>
                  <a:pt x="432" y="129"/>
                </a:cubicBezTo>
                <a:cubicBezTo>
                  <a:pt x="431" y="129"/>
                  <a:pt x="430" y="129"/>
                  <a:pt x="429" y="129"/>
                </a:cubicBezTo>
                <a:cubicBezTo>
                  <a:pt x="426" y="128"/>
                  <a:pt x="423" y="126"/>
                  <a:pt x="419" y="126"/>
                </a:cubicBezTo>
                <a:cubicBezTo>
                  <a:pt x="410" y="111"/>
                  <a:pt x="395" y="101"/>
                  <a:pt x="378" y="97"/>
                </a:cubicBezTo>
                <a:cubicBezTo>
                  <a:pt x="379" y="93"/>
                  <a:pt x="379" y="90"/>
                  <a:pt x="379" y="86"/>
                </a:cubicBezTo>
                <a:cubicBezTo>
                  <a:pt x="379" y="62"/>
                  <a:pt x="360" y="42"/>
                  <a:pt x="335" y="42"/>
                </a:cubicBezTo>
                <a:cubicBezTo>
                  <a:pt x="334" y="42"/>
                  <a:pt x="333" y="42"/>
                  <a:pt x="332" y="42"/>
                </a:cubicBezTo>
                <a:cubicBezTo>
                  <a:pt x="321" y="18"/>
                  <a:pt x="296" y="0"/>
                  <a:pt x="268" y="0"/>
                </a:cubicBezTo>
                <a:cubicBezTo>
                  <a:pt x="230" y="0"/>
                  <a:pt x="199" y="30"/>
                  <a:pt x="198" y="67"/>
                </a:cubicBezTo>
                <a:cubicBezTo>
                  <a:pt x="197" y="67"/>
                  <a:pt x="196" y="67"/>
                  <a:pt x="196" y="67"/>
                </a:cubicBezTo>
                <a:cubicBezTo>
                  <a:pt x="177" y="67"/>
                  <a:pt x="162" y="81"/>
                  <a:pt x="160" y="98"/>
                </a:cubicBezTo>
                <a:cubicBezTo>
                  <a:pt x="159" y="98"/>
                  <a:pt x="159" y="98"/>
                  <a:pt x="158" y="98"/>
                </a:cubicBezTo>
                <a:cubicBezTo>
                  <a:pt x="155" y="98"/>
                  <a:pt x="152" y="99"/>
                  <a:pt x="149" y="99"/>
                </a:cubicBezTo>
                <a:cubicBezTo>
                  <a:pt x="147" y="99"/>
                  <a:pt x="144" y="99"/>
                  <a:pt x="142" y="99"/>
                </a:cubicBezTo>
                <a:cubicBezTo>
                  <a:pt x="117" y="99"/>
                  <a:pt x="97" y="116"/>
                  <a:pt x="91" y="139"/>
                </a:cubicBezTo>
                <a:cubicBezTo>
                  <a:pt x="55" y="142"/>
                  <a:pt x="27" y="172"/>
                  <a:pt x="27" y="209"/>
                </a:cubicBezTo>
                <a:cubicBezTo>
                  <a:pt x="27" y="247"/>
                  <a:pt x="59" y="279"/>
                  <a:pt x="98" y="279"/>
                </a:cubicBezTo>
                <a:cubicBezTo>
                  <a:pt x="108" y="279"/>
                  <a:pt x="117" y="277"/>
                  <a:pt x="126" y="273"/>
                </a:cubicBezTo>
                <a:cubicBezTo>
                  <a:pt x="133" y="296"/>
                  <a:pt x="155" y="314"/>
                  <a:pt x="181" y="314"/>
                </a:cubicBezTo>
                <a:cubicBezTo>
                  <a:pt x="192" y="314"/>
                  <a:pt x="202" y="311"/>
                  <a:pt x="211" y="305"/>
                </a:cubicBezTo>
                <a:cubicBezTo>
                  <a:pt x="219" y="310"/>
                  <a:pt x="228" y="313"/>
                  <a:pt x="237" y="315"/>
                </a:cubicBezTo>
                <a:cubicBezTo>
                  <a:pt x="239" y="328"/>
                  <a:pt x="238" y="358"/>
                  <a:pt x="222" y="425"/>
                </a:cubicBezTo>
                <a:cubicBezTo>
                  <a:pt x="218" y="447"/>
                  <a:pt x="214" y="467"/>
                  <a:pt x="211" y="486"/>
                </a:cubicBezTo>
                <a:cubicBezTo>
                  <a:pt x="190" y="478"/>
                  <a:pt x="172" y="469"/>
                  <a:pt x="159" y="459"/>
                </a:cubicBezTo>
                <a:cubicBezTo>
                  <a:pt x="153" y="447"/>
                  <a:pt x="150" y="435"/>
                  <a:pt x="148" y="424"/>
                </a:cubicBezTo>
                <a:cubicBezTo>
                  <a:pt x="153" y="421"/>
                  <a:pt x="157" y="418"/>
                  <a:pt x="161" y="414"/>
                </a:cubicBezTo>
                <a:cubicBezTo>
                  <a:pt x="165" y="417"/>
                  <a:pt x="171" y="418"/>
                  <a:pt x="176" y="418"/>
                </a:cubicBezTo>
                <a:cubicBezTo>
                  <a:pt x="191" y="418"/>
                  <a:pt x="204" y="406"/>
                  <a:pt x="204" y="390"/>
                </a:cubicBezTo>
                <a:cubicBezTo>
                  <a:pt x="204" y="384"/>
                  <a:pt x="202" y="379"/>
                  <a:pt x="199" y="375"/>
                </a:cubicBezTo>
                <a:cubicBezTo>
                  <a:pt x="200" y="373"/>
                  <a:pt x="200" y="372"/>
                  <a:pt x="200" y="370"/>
                </a:cubicBezTo>
                <a:cubicBezTo>
                  <a:pt x="200" y="362"/>
                  <a:pt x="193" y="356"/>
                  <a:pt x="185" y="356"/>
                </a:cubicBezTo>
                <a:cubicBezTo>
                  <a:pt x="185" y="356"/>
                  <a:pt x="185" y="356"/>
                  <a:pt x="184" y="356"/>
                </a:cubicBezTo>
                <a:cubicBezTo>
                  <a:pt x="183" y="355"/>
                  <a:pt x="182" y="355"/>
                  <a:pt x="180" y="354"/>
                </a:cubicBezTo>
                <a:cubicBezTo>
                  <a:pt x="177" y="349"/>
                  <a:pt x="171" y="344"/>
                  <a:pt x="164" y="343"/>
                </a:cubicBezTo>
                <a:cubicBezTo>
                  <a:pt x="164" y="341"/>
                  <a:pt x="165" y="340"/>
                  <a:pt x="165" y="338"/>
                </a:cubicBezTo>
                <a:cubicBezTo>
                  <a:pt x="165" y="329"/>
                  <a:pt x="157" y="321"/>
                  <a:pt x="147" y="321"/>
                </a:cubicBezTo>
                <a:cubicBezTo>
                  <a:pt x="147" y="321"/>
                  <a:pt x="146" y="321"/>
                  <a:pt x="146" y="321"/>
                </a:cubicBezTo>
                <a:cubicBezTo>
                  <a:pt x="141" y="311"/>
                  <a:pt x="131" y="304"/>
                  <a:pt x="120" y="304"/>
                </a:cubicBezTo>
                <a:cubicBezTo>
                  <a:pt x="105" y="304"/>
                  <a:pt x="93" y="316"/>
                  <a:pt x="92" y="331"/>
                </a:cubicBezTo>
                <a:cubicBezTo>
                  <a:pt x="92" y="331"/>
                  <a:pt x="92" y="331"/>
                  <a:pt x="91" y="331"/>
                </a:cubicBezTo>
                <a:cubicBezTo>
                  <a:pt x="84" y="331"/>
                  <a:pt x="78" y="336"/>
                  <a:pt x="77" y="343"/>
                </a:cubicBezTo>
                <a:cubicBezTo>
                  <a:pt x="77" y="343"/>
                  <a:pt x="77" y="343"/>
                  <a:pt x="76" y="343"/>
                </a:cubicBezTo>
                <a:cubicBezTo>
                  <a:pt x="75" y="343"/>
                  <a:pt x="74" y="344"/>
                  <a:pt x="73" y="344"/>
                </a:cubicBezTo>
                <a:cubicBezTo>
                  <a:pt x="72" y="344"/>
                  <a:pt x="71" y="343"/>
                  <a:pt x="70" y="343"/>
                </a:cubicBezTo>
                <a:cubicBezTo>
                  <a:pt x="60" y="343"/>
                  <a:pt x="52" y="350"/>
                  <a:pt x="50" y="359"/>
                </a:cubicBezTo>
                <a:cubicBezTo>
                  <a:pt x="36" y="361"/>
                  <a:pt x="24" y="373"/>
                  <a:pt x="24" y="387"/>
                </a:cubicBezTo>
                <a:cubicBezTo>
                  <a:pt x="24" y="403"/>
                  <a:pt x="37" y="415"/>
                  <a:pt x="52" y="415"/>
                </a:cubicBezTo>
                <a:cubicBezTo>
                  <a:pt x="56" y="415"/>
                  <a:pt x="60" y="414"/>
                  <a:pt x="64" y="413"/>
                </a:cubicBezTo>
                <a:cubicBezTo>
                  <a:pt x="67" y="422"/>
                  <a:pt x="75" y="429"/>
                  <a:pt x="86" y="429"/>
                </a:cubicBezTo>
                <a:cubicBezTo>
                  <a:pt x="90" y="429"/>
                  <a:pt x="94" y="428"/>
                  <a:pt x="97" y="426"/>
                </a:cubicBezTo>
                <a:cubicBezTo>
                  <a:pt x="104" y="429"/>
                  <a:pt x="111" y="431"/>
                  <a:pt x="119" y="431"/>
                </a:cubicBezTo>
                <a:cubicBezTo>
                  <a:pt x="133" y="448"/>
                  <a:pt x="153" y="466"/>
                  <a:pt x="168" y="477"/>
                </a:cubicBezTo>
                <a:cubicBezTo>
                  <a:pt x="171" y="482"/>
                  <a:pt x="171" y="481"/>
                  <a:pt x="169" y="477"/>
                </a:cubicBezTo>
                <a:cubicBezTo>
                  <a:pt x="174" y="481"/>
                  <a:pt x="179" y="484"/>
                  <a:pt x="182" y="485"/>
                </a:cubicBezTo>
                <a:cubicBezTo>
                  <a:pt x="193" y="491"/>
                  <a:pt x="203" y="500"/>
                  <a:pt x="209" y="506"/>
                </a:cubicBezTo>
                <a:cubicBezTo>
                  <a:pt x="207" y="521"/>
                  <a:pt x="206" y="534"/>
                  <a:pt x="205" y="547"/>
                </a:cubicBezTo>
                <a:cubicBezTo>
                  <a:pt x="186" y="557"/>
                  <a:pt x="160" y="570"/>
                  <a:pt x="127" y="584"/>
                </a:cubicBezTo>
                <a:cubicBezTo>
                  <a:pt x="3" y="639"/>
                  <a:pt x="0" y="716"/>
                  <a:pt x="0" y="716"/>
                </a:cubicBezTo>
                <a:cubicBezTo>
                  <a:pt x="0" y="716"/>
                  <a:pt x="0" y="1904"/>
                  <a:pt x="0" y="1998"/>
                </a:cubicBezTo>
                <a:moveTo>
                  <a:pt x="432" y="556"/>
                </a:moveTo>
                <a:cubicBezTo>
                  <a:pt x="434" y="557"/>
                  <a:pt x="436" y="558"/>
                  <a:pt x="438" y="558"/>
                </a:cubicBezTo>
                <a:cubicBezTo>
                  <a:pt x="436" y="560"/>
                  <a:pt x="434" y="562"/>
                  <a:pt x="431" y="564"/>
                </a:cubicBezTo>
                <a:cubicBezTo>
                  <a:pt x="432" y="562"/>
                  <a:pt x="432" y="560"/>
                  <a:pt x="432" y="556"/>
                </a:cubicBezTo>
                <a:close/>
                <a:moveTo>
                  <a:pt x="389" y="538"/>
                </a:moveTo>
                <a:cubicBezTo>
                  <a:pt x="389" y="538"/>
                  <a:pt x="389" y="538"/>
                  <a:pt x="389" y="538"/>
                </a:cubicBezTo>
                <a:cubicBezTo>
                  <a:pt x="388" y="537"/>
                  <a:pt x="388" y="536"/>
                  <a:pt x="387" y="536"/>
                </a:cubicBezTo>
                <a:cubicBezTo>
                  <a:pt x="387" y="536"/>
                  <a:pt x="387" y="535"/>
                  <a:pt x="387" y="535"/>
                </a:cubicBezTo>
                <a:cubicBezTo>
                  <a:pt x="384" y="530"/>
                  <a:pt x="381" y="523"/>
                  <a:pt x="378" y="517"/>
                </a:cubicBezTo>
                <a:cubicBezTo>
                  <a:pt x="381" y="518"/>
                  <a:pt x="383" y="518"/>
                  <a:pt x="386" y="518"/>
                </a:cubicBezTo>
                <a:cubicBezTo>
                  <a:pt x="387" y="518"/>
                  <a:pt x="388" y="518"/>
                  <a:pt x="389" y="518"/>
                </a:cubicBezTo>
                <a:cubicBezTo>
                  <a:pt x="389" y="522"/>
                  <a:pt x="389" y="527"/>
                  <a:pt x="389" y="531"/>
                </a:cubicBezTo>
                <a:cubicBezTo>
                  <a:pt x="389" y="531"/>
                  <a:pt x="389" y="531"/>
                  <a:pt x="389" y="531"/>
                </a:cubicBezTo>
                <a:cubicBezTo>
                  <a:pt x="390" y="532"/>
                  <a:pt x="390" y="532"/>
                  <a:pt x="390" y="533"/>
                </a:cubicBezTo>
                <a:cubicBezTo>
                  <a:pt x="390" y="533"/>
                  <a:pt x="390" y="533"/>
                  <a:pt x="390" y="534"/>
                </a:cubicBezTo>
                <a:cubicBezTo>
                  <a:pt x="390" y="534"/>
                  <a:pt x="390" y="534"/>
                  <a:pt x="390" y="535"/>
                </a:cubicBezTo>
                <a:cubicBezTo>
                  <a:pt x="390" y="535"/>
                  <a:pt x="390" y="536"/>
                  <a:pt x="390" y="536"/>
                </a:cubicBezTo>
                <a:cubicBezTo>
                  <a:pt x="390" y="537"/>
                  <a:pt x="390" y="537"/>
                  <a:pt x="390" y="537"/>
                </a:cubicBezTo>
                <a:cubicBezTo>
                  <a:pt x="390" y="537"/>
                  <a:pt x="390" y="538"/>
                  <a:pt x="390" y="538"/>
                </a:cubicBezTo>
                <a:cubicBezTo>
                  <a:pt x="390" y="538"/>
                  <a:pt x="390" y="538"/>
                  <a:pt x="390" y="538"/>
                </a:cubicBezTo>
                <a:cubicBezTo>
                  <a:pt x="390" y="539"/>
                  <a:pt x="390" y="539"/>
                  <a:pt x="390" y="539"/>
                </a:cubicBezTo>
                <a:cubicBezTo>
                  <a:pt x="390" y="539"/>
                  <a:pt x="390" y="539"/>
                  <a:pt x="390" y="539"/>
                </a:cubicBezTo>
                <a:cubicBezTo>
                  <a:pt x="390" y="540"/>
                  <a:pt x="390" y="540"/>
                  <a:pt x="391" y="540"/>
                </a:cubicBezTo>
                <a:cubicBezTo>
                  <a:pt x="391" y="540"/>
                  <a:pt x="391" y="540"/>
                  <a:pt x="391" y="540"/>
                </a:cubicBezTo>
                <a:cubicBezTo>
                  <a:pt x="391" y="540"/>
                  <a:pt x="391" y="540"/>
                  <a:pt x="391" y="540"/>
                </a:cubicBezTo>
                <a:cubicBezTo>
                  <a:pt x="390" y="540"/>
                  <a:pt x="390" y="539"/>
                  <a:pt x="389" y="538"/>
                </a:cubicBezTo>
                <a:close/>
                <a:moveTo>
                  <a:pt x="258" y="382"/>
                </a:moveTo>
                <a:cubicBezTo>
                  <a:pt x="258" y="381"/>
                  <a:pt x="258" y="381"/>
                  <a:pt x="258" y="381"/>
                </a:cubicBezTo>
                <a:cubicBezTo>
                  <a:pt x="258" y="381"/>
                  <a:pt x="258" y="381"/>
                  <a:pt x="258" y="380"/>
                </a:cubicBezTo>
                <a:cubicBezTo>
                  <a:pt x="258" y="380"/>
                  <a:pt x="258" y="380"/>
                  <a:pt x="259" y="379"/>
                </a:cubicBezTo>
                <a:cubicBezTo>
                  <a:pt x="259" y="379"/>
                  <a:pt x="259" y="379"/>
                  <a:pt x="259" y="379"/>
                </a:cubicBezTo>
                <a:cubicBezTo>
                  <a:pt x="259" y="378"/>
                  <a:pt x="259" y="377"/>
                  <a:pt x="259" y="376"/>
                </a:cubicBezTo>
                <a:cubicBezTo>
                  <a:pt x="259" y="376"/>
                  <a:pt x="259" y="376"/>
                  <a:pt x="259" y="376"/>
                </a:cubicBezTo>
                <a:cubicBezTo>
                  <a:pt x="259" y="375"/>
                  <a:pt x="259" y="374"/>
                  <a:pt x="259" y="374"/>
                </a:cubicBezTo>
                <a:cubicBezTo>
                  <a:pt x="259" y="373"/>
                  <a:pt x="259" y="373"/>
                  <a:pt x="259" y="373"/>
                </a:cubicBezTo>
                <a:cubicBezTo>
                  <a:pt x="259" y="372"/>
                  <a:pt x="260" y="370"/>
                  <a:pt x="260" y="369"/>
                </a:cubicBezTo>
                <a:cubicBezTo>
                  <a:pt x="260" y="369"/>
                  <a:pt x="260" y="369"/>
                  <a:pt x="260" y="368"/>
                </a:cubicBezTo>
                <a:cubicBezTo>
                  <a:pt x="260" y="366"/>
                  <a:pt x="260" y="363"/>
                  <a:pt x="261" y="360"/>
                </a:cubicBezTo>
                <a:cubicBezTo>
                  <a:pt x="261" y="360"/>
                  <a:pt x="261" y="359"/>
                  <a:pt x="261" y="359"/>
                </a:cubicBezTo>
                <a:cubicBezTo>
                  <a:pt x="261" y="357"/>
                  <a:pt x="261" y="355"/>
                  <a:pt x="261" y="353"/>
                </a:cubicBezTo>
                <a:cubicBezTo>
                  <a:pt x="261" y="353"/>
                  <a:pt x="261" y="353"/>
                  <a:pt x="261" y="353"/>
                </a:cubicBezTo>
                <a:cubicBezTo>
                  <a:pt x="262" y="349"/>
                  <a:pt x="262" y="346"/>
                  <a:pt x="262" y="342"/>
                </a:cubicBezTo>
                <a:cubicBezTo>
                  <a:pt x="262" y="342"/>
                  <a:pt x="262" y="341"/>
                  <a:pt x="262" y="341"/>
                </a:cubicBezTo>
                <a:cubicBezTo>
                  <a:pt x="263" y="339"/>
                  <a:pt x="263" y="337"/>
                  <a:pt x="263" y="335"/>
                </a:cubicBezTo>
                <a:cubicBezTo>
                  <a:pt x="263" y="334"/>
                  <a:pt x="263" y="334"/>
                  <a:pt x="263" y="334"/>
                </a:cubicBezTo>
                <a:cubicBezTo>
                  <a:pt x="263" y="333"/>
                  <a:pt x="263" y="331"/>
                  <a:pt x="263" y="330"/>
                </a:cubicBezTo>
                <a:cubicBezTo>
                  <a:pt x="263" y="330"/>
                  <a:pt x="263" y="329"/>
                  <a:pt x="263" y="329"/>
                </a:cubicBezTo>
                <a:cubicBezTo>
                  <a:pt x="263" y="327"/>
                  <a:pt x="263" y="325"/>
                  <a:pt x="263" y="323"/>
                </a:cubicBezTo>
                <a:cubicBezTo>
                  <a:pt x="263" y="323"/>
                  <a:pt x="263" y="322"/>
                  <a:pt x="263" y="321"/>
                </a:cubicBezTo>
                <a:cubicBezTo>
                  <a:pt x="263" y="321"/>
                  <a:pt x="263" y="320"/>
                  <a:pt x="263" y="319"/>
                </a:cubicBezTo>
                <a:cubicBezTo>
                  <a:pt x="266" y="319"/>
                  <a:pt x="268" y="319"/>
                  <a:pt x="271" y="319"/>
                </a:cubicBezTo>
                <a:cubicBezTo>
                  <a:pt x="278" y="319"/>
                  <a:pt x="286" y="319"/>
                  <a:pt x="293" y="318"/>
                </a:cubicBezTo>
                <a:cubicBezTo>
                  <a:pt x="292" y="318"/>
                  <a:pt x="292" y="319"/>
                  <a:pt x="292" y="319"/>
                </a:cubicBezTo>
                <a:cubicBezTo>
                  <a:pt x="292" y="319"/>
                  <a:pt x="292" y="319"/>
                  <a:pt x="292" y="319"/>
                </a:cubicBezTo>
                <a:cubicBezTo>
                  <a:pt x="291" y="321"/>
                  <a:pt x="291" y="322"/>
                  <a:pt x="290" y="323"/>
                </a:cubicBezTo>
                <a:cubicBezTo>
                  <a:pt x="290" y="323"/>
                  <a:pt x="290" y="324"/>
                  <a:pt x="290" y="325"/>
                </a:cubicBezTo>
                <a:cubicBezTo>
                  <a:pt x="289" y="326"/>
                  <a:pt x="289" y="327"/>
                  <a:pt x="288" y="328"/>
                </a:cubicBezTo>
                <a:cubicBezTo>
                  <a:pt x="288" y="329"/>
                  <a:pt x="287" y="330"/>
                  <a:pt x="287" y="332"/>
                </a:cubicBezTo>
                <a:cubicBezTo>
                  <a:pt x="286" y="332"/>
                  <a:pt x="286" y="333"/>
                  <a:pt x="286" y="333"/>
                </a:cubicBezTo>
                <a:cubicBezTo>
                  <a:pt x="285" y="335"/>
                  <a:pt x="285" y="336"/>
                  <a:pt x="284" y="337"/>
                </a:cubicBezTo>
                <a:cubicBezTo>
                  <a:pt x="284" y="337"/>
                  <a:pt x="284" y="338"/>
                  <a:pt x="283" y="339"/>
                </a:cubicBezTo>
                <a:cubicBezTo>
                  <a:pt x="283" y="340"/>
                  <a:pt x="282" y="341"/>
                  <a:pt x="282" y="343"/>
                </a:cubicBezTo>
                <a:cubicBezTo>
                  <a:pt x="281" y="343"/>
                  <a:pt x="281" y="343"/>
                  <a:pt x="281" y="343"/>
                </a:cubicBezTo>
                <a:cubicBezTo>
                  <a:pt x="280" y="345"/>
                  <a:pt x="280" y="347"/>
                  <a:pt x="279" y="348"/>
                </a:cubicBezTo>
                <a:cubicBezTo>
                  <a:pt x="279" y="349"/>
                  <a:pt x="278" y="349"/>
                  <a:pt x="278" y="350"/>
                </a:cubicBezTo>
                <a:cubicBezTo>
                  <a:pt x="278" y="351"/>
                  <a:pt x="277" y="352"/>
                  <a:pt x="277" y="353"/>
                </a:cubicBezTo>
                <a:cubicBezTo>
                  <a:pt x="276" y="354"/>
                  <a:pt x="276" y="354"/>
                  <a:pt x="276" y="355"/>
                </a:cubicBezTo>
                <a:cubicBezTo>
                  <a:pt x="275" y="356"/>
                  <a:pt x="274" y="357"/>
                  <a:pt x="274" y="358"/>
                </a:cubicBezTo>
                <a:cubicBezTo>
                  <a:pt x="274" y="359"/>
                  <a:pt x="273" y="359"/>
                  <a:pt x="273" y="359"/>
                </a:cubicBezTo>
                <a:cubicBezTo>
                  <a:pt x="272" y="361"/>
                  <a:pt x="272" y="362"/>
                  <a:pt x="271" y="363"/>
                </a:cubicBezTo>
                <a:cubicBezTo>
                  <a:pt x="271" y="364"/>
                  <a:pt x="270" y="364"/>
                  <a:pt x="270" y="365"/>
                </a:cubicBezTo>
                <a:cubicBezTo>
                  <a:pt x="270" y="366"/>
                  <a:pt x="269" y="367"/>
                  <a:pt x="269" y="367"/>
                </a:cubicBezTo>
                <a:cubicBezTo>
                  <a:pt x="268" y="368"/>
                  <a:pt x="268" y="368"/>
                  <a:pt x="268" y="369"/>
                </a:cubicBezTo>
                <a:cubicBezTo>
                  <a:pt x="267" y="370"/>
                  <a:pt x="267" y="371"/>
                  <a:pt x="266" y="372"/>
                </a:cubicBezTo>
                <a:cubicBezTo>
                  <a:pt x="266" y="372"/>
                  <a:pt x="266" y="372"/>
                  <a:pt x="265" y="373"/>
                </a:cubicBezTo>
                <a:cubicBezTo>
                  <a:pt x="265" y="374"/>
                  <a:pt x="264" y="375"/>
                  <a:pt x="263" y="376"/>
                </a:cubicBezTo>
                <a:cubicBezTo>
                  <a:pt x="263" y="376"/>
                  <a:pt x="263" y="376"/>
                  <a:pt x="263" y="377"/>
                </a:cubicBezTo>
                <a:cubicBezTo>
                  <a:pt x="262" y="377"/>
                  <a:pt x="261" y="378"/>
                  <a:pt x="261" y="379"/>
                </a:cubicBezTo>
                <a:cubicBezTo>
                  <a:pt x="261" y="379"/>
                  <a:pt x="260" y="379"/>
                  <a:pt x="260" y="380"/>
                </a:cubicBezTo>
                <a:cubicBezTo>
                  <a:pt x="260" y="380"/>
                  <a:pt x="259" y="381"/>
                  <a:pt x="258" y="382"/>
                </a:cubicBezTo>
                <a:cubicBezTo>
                  <a:pt x="258" y="382"/>
                  <a:pt x="258" y="382"/>
                  <a:pt x="258" y="382"/>
                </a:cubicBezTo>
                <a:close/>
                <a:moveTo>
                  <a:pt x="126" y="431"/>
                </a:moveTo>
                <a:cubicBezTo>
                  <a:pt x="132" y="431"/>
                  <a:pt x="137" y="429"/>
                  <a:pt x="142" y="427"/>
                </a:cubicBezTo>
                <a:cubicBezTo>
                  <a:pt x="142" y="436"/>
                  <a:pt x="143" y="444"/>
                  <a:pt x="143" y="448"/>
                </a:cubicBezTo>
                <a:cubicBezTo>
                  <a:pt x="137" y="442"/>
                  <a:pt x="131" y="436"/>
                  <a:pt x="126" y="43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pPr>
              <a:defRPr/>
            </a:pPr>
            <a:endParaRPr lang="en-US" sz="1335">
              <a:solidFill>
                <a:srgbClr val="00152A"/>
              </a:solidFill>
              <a:latin typeface="黑体" panose="02010609060101010101" charset="-122"/>
              <a:ea typeface="黑体" panose="02010609060101010101" charset="-122"/>
            </a:endParaRPr>
          </a:p>
        </p:txBody>
      </p:sp>
      <p:sp>
        <p:nvSpPr>
          <p:cNvPr id="39" name="Freeform 6"/>
          <p:cNvSpPr>
            <a:spLocks noEditPoints="1"/>
          </p:cNvSpPr>
          <p:nvPr/>
        </p:nvSpPr>
        <p:spPr bwMode="auto">
          <a:xfrm>
            <a:off x="8266178" y="2554445"/>
            <a:ext cx="769747" cy="3364120"/>
          </a:xfrm>
          <a:custGeom>
            <a:avLst/>
            <a:gdLst>
              <a:gd name="T0" fmla="*/ 485 w 532"/>
              <a:gd name="T1" fmla="*/ 635 h 2366"/>
              <a:gd name="T2" fmla="*/ 422 w 532"/>
              <a:gd name="T3" fmla="*/ 574 h 2366"/>
              <a:gd name="T4" fmla="*/ 463 w 532"/>
              <a:gd name="T5" fmla="*/ 552 h 2366"/>
              <a:gd name="T6" fmla="*/ 455 w 532"/>
              <a:gd name="T7" fmla="*/ 526 h 2366"/>
              <a:gd name="T8" fmla="*/ 430 w 532"/>
              <a:gd name="T9" fmla="*/ 518 h 2366"/>
              <a:gd name="T10" fmla="*/ 416 w 532"/>
              <a:gd name="T11" fmla="*/ 531 h 2366"/>
              <a:gd name="T12" fmla="*/ 419 w 532"/>
              <a:gd name="T13" fmla="*/ 553 h 2366"/>
              <a:gd name="T14" fmla="*/ 403 w 532"/>
              <a:gd name="T15" fmla="*/ 556 h 2366"/>
              <a:gd name="T16" fmla="*/ 447 w 532"/>
              <a:gd name="T17" fmla="*/ 503 h 2366"/>
              <a:gd name="T18" fmla="*/ 426 w 532"/>
              <a:gd name="T19" fmla="*/ 439 h 2366"/>
              <a:gd name="T20" fmla="*/ 364 w 532"/>
              <a:gd name="T21" fmla="*/ 419 h 2366"/>
              <a:gd name="T22" fmla="*/ 329 w 532"/>
              <a:gd name="T23" fmla="*/ 450 h 2366"/>
              <a:gd name="T24" fmla="*/ 337 w 532"/>
              <a:gd name="T25" fmla="*/ 506 h 2366"/>
              <a:gd name="T26" fmla="*/ 367 w 532"/>
              <a:gd name="T27" fmla="*/ 541 h 2366"/>
              <a:gd name="T28" fmla="*/ 365 w 532"/>
              <a:gd name="T29" fmla="*/ 526 h 2366"/>
              <a:gd name="T30" fmla="*/ 355 w 532"/>
              <a:gd name="T31" fmla="*/ 518 h 2366"/>
              <a:gd name="T32" fmla="*/ 342 w 532"/>
              <a:gd name="T33" fmla="*/ 529 h 2366"/>
              <a:gd name="T34" fmla="*/ 337 w 532"/>
              <a:gd name="T35" fmla="*/ 536 h 2366"/>
              <a:gd name="T36" fmla="*/ 363 w 532"/>
              <a:gd name="T37" fmla="*/ 545 h 2366"/>
              <a:gd name="T38" fmla="*/ 393 w 532"/>
              <a:gd name="T39" fmla="*/ 579 h 2366"/>
              <a:gd name="T40" fmla="*/ 265 w 532"/>
              <a:gd name="T41" fmla="*/ 504 h 2366"/>
              <a:gd name="T42" fmla="*/ 327 w 532"/>
              <a:gd name="T43" fmla="*/ 393 h 2366"/>
              <a:gd name="T44" fmla="*/ 389 w 532"/>
              <a:gd name="T45" fmla="*/ 389 h 2366"/>
              <a:gd name="T46" fmla="*/ 394 w 532"/>
              <a:gd name="T47" fmla="*/ 350 h 2366"/>
              <a:gd name="T48" fmla="*/ 371 w 532"/>
              <a:gd name="T49" fmla="*/ 329 h 2366"/>
              <a:gd name="T50" fmla="*/ 329 w 532"/>
              <a:gd name="T51" fmla="*/ 343 h 2366"/>
              <a:gd name="T52" fmla="*/ 314 w 532"/>
              <a:gd name="T53" fmla="*/ 387 h 2366"/>
              <a:gd name="T54" fmla="*/ 370 w 532"/>
              <a:gd name="T55" fmla="*/ 275 h 2366"/>
              <a:gd name="T56" fmla="*/ 431 w 532"/>
              <a:gd name="T57" fmla="*/ 129 h 2366"/>
              <a:gd name="T58" fmla="*/ 335 w 532"/>
              <a:gd name="T59" fmla="*/ 42 h 2366"/>
              <a:gd name="T60" fmla="*/ 159 w 532"/>
              <a:gd name="T61" fmla="*/ 98 h 2366"/>
              <a:gd name="T62" fmla="*/ 27 w 532"/>
              <a:gd name="T63" fmla="*/ 208 h 2366"/>
              <a:gd name="T64" fmla="*/ 237 w 532"/>
              <a:gd name="T65" fmla="*/ 315 h 2366"/>
              <a:gd name="T66" fmla="*/ 161 w 532"/>
              <a:gd name="T67" fmla="*/ 414 h 2366"/>
              <a:gd name="T68" fmla="*/ 185 w 532"/>
              <a:gd name="T69" fmla="*/ 355 h 2366"/>
              <a:gd name="T70" fmla="*/ 146 w 532"/>
              <a:gd name="T71" fmla="*/ 321 h 2366"/>
              <a:gd name="T72" fmla="*/ 77 w 532"/>
              <a:gd name="T73" fmla="*/ 343 h 2366"/>
              <a:gd name="T74" fmla="*/ 24 w 532"/>
              <a:gd name="T75" fmla="*/ 387 h 2366"/>
              <a:gd name="T76" fmla="*/ 118 w 532"/>
              <a:gd name="T77" fmla="*/ 431 h 2366"/>
              <a:gd name="T78" fmla="*/ 204 w 532"/>
              <a:gd name="T79" fmla="*/ 546 h 2366"/>
              <a:gd name="T80" fmla="*/ 437 w 532"/>
              <a:gd name="T81" fmla="*/ 558 h 2366"/>
              <a:gd name="T82" fmla="*/ 387 w 532"/>
              <a:gd name="T83" fmla="*/ 536 h 2366"/>
              <a:gd name="T84" fmla="*/ 389 w 532"/>
              <a:gd name="T85" fmla="*/ 531 h 2366"/>
              <a:gd name="T86" fmla="*/ 389 w 532"/>
              <a:gd name="T87" fmla="*/ 536 h 2366"/>
              <a:gd name="T88" fmla="*/ 390 w 532"/>
              <a:gd name="T89" fmla="*/ 539 h 2366"/>
              <a:gd name="T90" fmla="*/ 258 w 532"/>
              <a:gd name="T91" fmla="*/ 381 h 2366"/>
              <a:gd name="T92" fmla="*/ 258 w 532"/>
              <a:gd name="T93" fmla="*/ 376 h 2366"/>
              <a:gd name="T94" fmla="*/ 259 w 532"/>
              <a:gd name="T95" fmla="*/ 368 h 2366"/>
              <a:gd name="T96" fmla="*/ 262 w 532"/>
              <a:gd name="T97" fmla="*/ 342 h 2366"/>
              <a:gd name="T98" fmla="*/ 262 w 532"/>
              <a:gd name="T99" fmla="*/ 329 h 2366"/>
              <a:gd name="T100" fmla="*/ 292 w 532"/>
              <a:gd name="T101" fmla="*/ 318 h 2366"/>
              <a:gd name="T102" fmla="*/ 288 w 532"/>
              <a:gd name="T103" fmla="*/ 328 h 2366"/>
              <a:gd name="T104" fmla="*/ 281 w 532"/>
              <a:gd name="T105" fmla="*/ 342 h 2366"/>
              <a:gd name="T106" fmla="*/ 275 w 532"/>
              <a:gd name="T107" fmla="*/ 354 h 2366"/>
              <a:gd name="T108" fmla="*/ 268 w 532"/>
              <a:gd name="T109" fmla="*/ 367 h 2366"/>
              <a:gd name="T110" fmla="*/ 262 w 532"/>
              <a:gd name="T111" fmla="*/ 377 h 2366"/>
              <a:gd name="T112" fmla="*/ 126 w 532"/>
              <a:gd name="T113" fmla="*/ 431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2366">
                <a:moveTo>
                  <a:pt x="532" y="2366"/>
                </a:moveTo>
                <a:cubicBezTo>
                  <a:pt x="532" y="2272"/>
                  <a:pt x="532" y="716"/>
                  <a:pt x="532" y="716"/>
                </a:cubicBezTo>
                <a:cubicBezTo>
                  <a:pt x="532" y="716"/>
                  <a:pt x="531" y="680"/>
                  <a:pt x="490" y="640"/>
                </a:cubicBezTo>
                <a:cubicBezTo>
                  <a:pt x="502" y="638"/>
                  <a:pt x="504" y="636"/>
                  <a:pt x="488" y="635"/>
                </a:cubicBezTo>
                <a:cubicBezTo>
                  <a:pt x="487" y="635"/>
                  <a:pt x="486" y="635"/>
                  <a:pt x="485" y="635"/>
                </a:cubicBezTo>
                <a:cubicBezTo>
                  <a:pt x="467" y="618"/>
                  <a:pt x="442" y="601"/>
                  <a:pt x="408" y="585"/>
                </a:cubicBezTo>
                <a:cubicBezTo>
                  <a:pt x="408" y="585"/>
                  <a:pt x="408" y="585"/>
                  <a:pt x="408" y="584"/>
                </a:cubicBezTo>
                <a:cubicBezTo>
                  <a:pt x="410" y="582"/>
                  <a:pt x="413" y="579"/>
                  <a:pt x="417" y="577"/>
                </a:cubicBezTo>
                <a:cubicBezTo>
                  <a:pt x="418" y="576"/>
                  <a:pt x="420" y="575"/>
                  <a:pt x="422" y="574"/>
                </a:cubicBezTo>
                <a:cubicBezTo>
                  <a:pt x="421" y="575"/>
                  <a:pt x="421" y="576"/>
                  <a:pt x="422" y="574"/>
                </a:cubicBezTo>
                <a:cubicBezTo>
                  <a:pt x="428" y="570"/>
                  <a:pt x="435" y="564"/>
                  <a:pt x="440" y="558"/>
                </a:cubicBezTo>
                <a:cubicBezTo>
                  <a:pt x="442" y="558"/>
                  <a:pt x="445" y="557"/>
                  <a:pt x="447" y="556"/>
                </a:cubicBezTo>
                <a:cubicBezTo>
                  <a:pt x="448" y="556"/>
                  <a:pt x="450" y="557"/>
                  <a:pt x="451" y="557"/>
                </a:cubicBezTo>
                <a:cubicBezTo>
                  <a:pt x="455" y="557"/>
                  <a:pt x="458" y="554"/>
                  <a:pt x="459" y="551"/>
                </a:cubicBezTo>
                <a:cubicBezTo>
                  <a:pt x="461" y="552"/>
                  <a:pt x="462" y="552"/>
                  <a:pt x="463" y="552"/>
                </a:cubicBezTo>
                <a:cubicBezTo>
                  <a:pt x="469" y="552"/>
                  <a:pt x="473" y="547"/>
                  <a:pt x="473" y="542"/>
                </a:cubicBezTo>
                <a:cubicBezTo>
                  <a:pt x="473" y="537"/>
                  <a:pt x="469" y="533"/>
                  <a:pt x="464" y="532"/>
                </a:cubicBezTo>
                <a:cubicBezTo>
                  <a:pt x="464" y="529"/>
                  <a:pt x="461" y="526"/>
                  <a:pt x="457" y="526"/>
                </a:cubicBezTo>
                <a:cubicBezTo>
                  <a:pt x="457" y="526"/>
                  <a:pt x="456" y="526"/>
                  <a:pt x="456" y="526"/>
                </a:cubicBezTo>
                <a:cubicBezTo>
                  <a:pt x="455" y="526"/>
                  <a:pt x="455" y="526"/>
                  <a:pt x="455" y="526"/>
                </a:cubicBezTo>
                <a:cubicBezTo>
                  <a:pt x="455" y="526"/>
                  <a:pt x="455" y="526"/>
                  <a:pt x="454" y="526"/>
                </a:cubicBezTo>
                <a:cubicBezTo>
                  <a:pt x="454" y="524"/>
                  <a:pt x="452" y="522"/>
                  <a:pt x="449" y="522"/>
                </a:cubicBezTo>
                <a:cubicBezTo>
                  <a:pt x="449" y="522"/>
                  <a:pt x="449" y="522"/>
                  <a:pt x="449" y="522"/>
                </a:cubicBezTo>
                <a:cubicBezTo>
                  <a:pt x="449" y="517"/>
                  <a:pt x="445" y="512"/>
                  <a:pt x="439" y="512"/>
                </a:cubicBezTo>
                <a:cubicBezTo>
                  <a:pt x="435" y="512"/>
                  <a:pt x="432" y="515"/>
                  <a:pt x="430" y="518"/>
                </a:cubicBezTo>
                <a:cubicBezTo>
                  <a:pt x="430" y="518"/>
                  <a:pt x="430" y="518"/>
                  <a:pt x="430" y="518"/>
                </a:cubicBezTo>
                <a:cubicBezTo>
                  <a:pt x="426" y="518"/>
                  <a:pt x="423" y="521"/>
                  <a:pt x="423" y="525"/>
                </a:cubicBezTo>
                <a:cubicBezTo>
                  <a:pt x="423" y="525"/>
                  <a:pt x="423" y="526"/>
                  <a:pt x="424" y="526"/>
                </a:cubicBezTo>
                <a:cubicBezTo>
                  <a:pt x="421" y="527"/>
                  <a:pt x="419" y="528"/>
                  <a:pt x="418" y="530"/>
                </a:cubicBezTo>
                <a:cubicBezTo>
                  <a:pt x="417" y="530"/>
                  <a:pt x="417" y="531"/>
                  <a:pt x="416" y="531"/>
                </a:cubicBezTo>
                <a:cubicBezTo>
                  <a:pt x="416" y="531"/>
                  <a:pt x="416" y="531"/>
                  <a:pt x="416" y="531"/>
                </a:cubicBezTo>
                <a:cubicBezTo>
                  <a:pt x="413" y="531"/>
                  <a:pt x="411" y="533"/>
                  <a:pt x="411" y="536"/>
                </a:cubicBezTo>
                <a:cubicBezTo>
                  <a:pt x="411" y="536"/>
                  <a:pt x="411" y="537"/>
                  <a:pt x="411" y="537"/>
                </a:cubicBezTo>
                <a:cubicBezTo>
                  <a:pt x="410" y="539"/>
                  <a:pt x="409" y="541"/>
                  <a:pt x="409" y="543"/>
                </a:cubicBezTo>
                <a:cubicBezTo>
                  <a:pt x="409" y="549"/>
                  <a:pt x="414" y="553"/>
                  <a:pt x="419" y="553"/>
                </a:cubicBezTo>
                <a:cubicBezTo>
                  <a:pt x="421" y="553"/>
                  <a:pt x="423" y="552"/>
                  <a:pt x="425" y="551"/>
                </a:cubicBezTo>
                <a:cubicBezTo>
                  <a:pt x="426" y="553"/>
                  <a:pt x="427" y="554"/>
                  <a:pt x="429" y="555"/>
                </a:cubicBezTo>
                <a:cubicBezTo>
                  <a:pt x="429" y="559"/>
                  <a:pt x="428" y="563"/>
                  <a:pt x="426" y="567"/>
                </a:cubicBezTo>
                <a:cubicBezTo>
                  <a:pt x="421" y="571"/>
                  <a:pt x="414" y="574"/>
                  <a:pt x="407" y="577"/>
                </a:cubicBezTo>
                <a:cubicBezTo>
                  <a:pt x="406" y="570"/>
                  <a:pt x="404" y="563"/>
                  <a:pt x="403" y="556"/>
                </a:cubicBezTo>
                <a:cubicBezTo>
                  <a:pt x="397" y="531"/>
                  <a:pt x="397" y="521"/>
                  <a:pt x="397" y="516"/>
                </a:cubicBezTo>
                <a:cubicBezTo>
                  <a:pt x="401" y="515"/>
                  <a:pt x="404" y="514"/>
                  <a:pt x="407" y="513"/>
                </a:cubicBezTo>
                <a:cubicBezTo>
                  <a:pt x="410" y="515"/>
                  <a:pt x="414" y="516"/>
                  <a:pt x="417" y="516"/>
                </a:cubicBezTo>
                <a:cubicBezTo>
                  <a:pt x="427" y="516"/>
                  <a:pt x="435" y="510"/>
                  <a:pt x="437" y="501"/>
                </a:cubicBezTo>
                <a:cubicBezTo>
                  <a:pt x="440" y="503"/>
                  <a:pt x="444" y="503"/>
                  <a:pt x="447" y="503"/>
                </a:cubicBezTo>
                <a:cubicBezTo>
                  <a:pt x="461" y="503"/>
                  <a:pt x="472" y="492"/>
                  <a:pt x="472" y="478"/>
                </a:cubicBezTo>
                <a:cubicBezTo>
                  <a:pt x="472" y="465"/>
                  <a:pt x="462" y="454"/>
                  <a:pt x="449" y="453"/>
                </a:cubicBezTo>
                <a:cubicBezTo>
                  <a:pt x="448" y="445"/>
                  <a:pt x="440" y="439"/>
                  <a:pt x="432" y="439"/>
                </a:cubicBezTo>
                <a:cubicBezTo>
                  <a:pt x="431" y="439"/>
                  <a:pt x="430" y="439"/>
                  <a:pt x="429" y="439"/>
                </a:cubicBezTo>
                <a:cubicBezTo>
                  <a:pt x="428" y="439"/>
                  <a:pt x="427" y="439"/>
                  <a:pt x="426" y="439"/>
                </a:cubicBezTo>
                <a:cubicBezTo>
                  <a:pt x="425" y="439"/>
                  <a:pt x="425" y="439"/>
                  <a:pt x="425" y="439"/>
                </a:cubicBezTo>
                <a:cubicBezTo>
                  <a:pt x="424" y="433"/>
                  <a:pt x="419" y="428"/>
                  <a:pt x="412" y="428"/>
                </a:cubicBezTo>
                <a:cubicBezTo>
                  <a:pt x="412" y="428"/>
                  <a:pt x="412" y="428"/>
                  <a:pt x="412" y="428"/>
                </a:cubicBezTo>
                <a:cubicBezTo>
                  <a:pt x="411" y="415"/>
                  <a:pt x="400" y="404"/>
                  <a:pt x="387" y="404"/>
                </a:cubicBezTo>
                <a:cubicBezTo>
                  <a:pt x="376" y="404"/>
                  <a:pt x="368" y="410"/>
                  <a:pt x="364" y="419"/>
                </a:cubicBezTo>
                <a:cubicBezTo>
                  <a:pt x="363" y="419"/>
                  <a:pt x="363" y="419"/>
                  <a:pt x="362" y="419"/>
                </a:cubicBezTo>
                <a:cubicBezTo>
                  <a:pt x="354" y="419"/>
                  <a:pt x="347" y="426"/>
                  <a:pt x="347" y="435"/>
                </a:cubicBezTo>
                <a:cubicBezTo>
                  <a:pt x="347" y="436"/>
                  <a:pt x="347" y="437"/>
                  <a:pt x="347" y="438"/>
                </a:cubicBezTo>
                <a:cubicBezTo>
                  <a:pt x="341" y="440"/>
                  <a:pt x="336" y="444"/>
                  <a:pt x="333" y="449"/>
                </a:cubicBezTo>
                <a:cubicBezTo>
                  <a:pt x="331" y="449"/>
                  <a:pt x="330" y="449"/>
                  <a:pt x="329" y="450"/>
                </a:cubicBezTo>
                <a:cubicBezTo>
                  <a:pt x="329" y="450"/>
                  <a:pt x="328" y="450"/>
                  <a:pt x="328" y="450"/>
                </a:cubicBezTo>
                <a:cubicBezTo>
                  <a:pt x="321" y="450"/>
                  <a:pt x="315" y="456"/>
                  <a:pt x="315" y="463"/>
                </a:cubicBezTo>
                <a:cubicBezTo>
                  <a:pt x="315" y="464"/>
                  <a:pt x="315" y="466"/>
                  <a:pt x="316" y="467"/>
                </a:cubicBezTo>
                <a:cubicBezTo>
                  <a:pt x="313" y="471"/>
                  <a:pt x="311" y="476"/>
                  <a:pt x="311" y="481"/>
                </a:cubicBezTo>
                <a:cubicBezTo>
                  <a:pt x="311" y="495"/>
                  <a:pt x="323" y="506"/>
                  <a:pt x="337" y="506"/>
                </a:cubicBezTo>
                <a:cubicBezTo>
                  <a:pt x="341" y="506"/>
                  <a:pt x="346" y="505"/>
                  <a:pt x="350" y="502"/>
                </a:cubicBezTo>
                <a:cubicBezTo>
                  <a:pt x="355" y="508"/>
                  <a:pt x="361" y="512"/>
                  <a:pt x="368" y="515"/>
                </a:cubicBezTo>
                <a:cubicBezTo>
                  <a:pt x="373" y="525"/>
                  <a:pt x="380" y="537"/>
                  <a:pt x="386" y="550"/>
                </a:cubicBezTo>
                <a:cubicBezTo>
                  <a:pt x="377" y="548"/>
                  <a:pt x="371" y="546"/>
                  <a:pt x="366" y="543"/>
                </a:cubicBezTo>
                <a:cubicBezTo>
                  <a:pt x="367" y="543"/>
                  <a:pt x="367" y="542"/>
                  <a:pt x="367" y="541"/>
                </a:cubicBezTo>
                <a:cubicBezTo>
                  <a:pt x="368" y="542"/>
                  <a:pt x="369" y="542"/>
                  <a:pt x="370" y="542"/>
                </a:cubicBezTo>
                <a:cubicBezTo>
                  <a:pt x="373" y="542"/>
                  <a:pt x="376" y="539"/>
                  <a:pt x="376" y="536"/>
                </a:cubicBezTo>
                <a:cubicBezTo>
                  <a:pt x="376" y="533"/>
                  <a:pt x="374" y="530"/>
                  <a:pt x="370" y="530"/>
                </a:cubicBezTo>
                <a:cubicBezTo>
                  <a:pt x="370" y="528"/>
                  <a:pt x="368" y="526"/>
                  <a:pt x="366" y="526"/>
                </a:cubicBezTo>
                <a:cubicBezTo>
                  <a:pt x="366" y="526"/>
                  <a:pt x="366" y="526"/>
                  <a:pt x="365" y="526"/>
                </a:cubicBezTo>
                <a:cubicBezTo>
                  <a:pt x="365" y="526"/>
                  <a:pt x="365" y="526"/>
                  <a:pt x="365" y="526"/>
                </a:cubicBezTo>
                <a:cubicBezTo>
                  <a:pt x="365" y="526"/>
                  <a:pt x="365" y="526"/>
                  <a:pt x="364" y="526"/>
                </a:cubicBezTo>
                <a:cubicBezTo>
                  <a:pt x="364" y="525"/>
                  <a:pt x="363" y="524"/>
                  <a:pt x="361" y="524"/>
                </a:cubicBezTo>
                <a:cubicBezTo>
                  <a:pt x="361" y="524"/>
                  <a:pt x="361" y="524"/>
                  <a:pt x="361" y="524"/>
                </a:cubicBezTo>
                <a:cubicBezTo>
                  <a:pt x="361" y="520"/>
                  <a:pt x="358" y="518"/>
                  <a:pt x="355" y="518"/>
                </a:cubicBezTo>
                <a:cubicBezTo>
                  <a:pt x="353" y="518"/>
                  <a:pt x="351" y="519"/>
                  <a:pt x="350" y="521"/>
                </a:cubicBezTo>
                <a:cubicBezTo>
                  <a:pt x="350" y="521"/>
                  <a:pt x="349" y="521"/>
                  <a:pt x="349" y="521"/>
                </a:cubicBezTo>
                <a:cubicBezTo>
                  <a:pt x="347" y="521"/>
                  <a:pt x="346" y="523"/>
                  <a:pt x="346" y="525"/>
                </a:cubicBezTo>
                <a:cubicBezTo>
                  <a:pt x="346" y="525"/>
                  <a:pt x="346" y="526"/>
                  <a:pt x="346" y="526"/>
                </a:cubicBezTo>
                <a:cubicBezTo>
                  <a:pt x="344" y="526"/>
                  <a:pt x="343" y="527"/>
                  <a:pt x="342" y="529"/>
                </a:cubicBezTo>
                <a:cubicBezTo>
                  <a:pt x="342" y="529"/>
                  <a:pt x="342" y="529"/>
                  <a:pt x="341" y="529"/>
                </a:cubicBezTo>
                <a:cubicBezTo>
                  <a:pt x="341" y="529"/>
                  <a:pt x="341" y="529"/>
                  <a:pt x="341" y="529"/>
                </a:cubicBezTo>
                <a:cubicBezTo>
                  <a:pt x="339" y="529"/>
                  <a:pt x="338" y="530"/>
                  <a:pt x="338" y="532"/>
                </a:cubicBezTo>
                <a:cubicBezTo>
                  <a:pt x="338" y="532"/>
                  <a:pt x="338" y="533"/>
                  <a:pt x="338" y="533"/>
                </a:cubicBezTo>
                <a:cubicBezTo>
                  <a:pt x="337" y="534"/>
                  <a:pt x="337" y="535"/>
                  <a:pt x="337" y="536"/>
                </a:cubicBezTo>
                <a:cubicBezTo>
                  <a:pt x="337" y="540"/>
                  <a:pt x="340" y="543"/>
                  <a:pt x="343" y="543"/>
                </a:cubicBezTo>
                <a:cubicBezTo>
                  <a:pt x="344" y="543"/>
                  <a:pt x="345" y="542"/>
                  <a:pt x="346" y="542"/>
                </a:cubicBezTo>
                <a:cubicBezTo>
                  <a:pt x="348" y="544"/>
                  <a:pt x="352" y="545"/>
                  <a:pt x="355" y="545"/>
                </a:cubicBezTo>
                <a:cubicBezTo>
                  <a:pt x="357" y="545"/>
                  <a:pt x="359" y="545"/>
                  <a:pt x="360" y="544"/>
                </a:cubicBezTo>
                <a:cubicBezTo>
                  <a:pt x="361" y="545"/>
                  <a:pt x="362" y="545"/>
                  <a:pt x="363" y="545"/>
                </a:cubicBezTo>
                <a:cubicBezTo>
                  <a:pt x="364" y="545"/>
                  <a:pt x="364" y="545"/>
                  <a:pt x="365" y="544"/>
                </a:cubicBezTo>
                <a:cubicBezTo>
                  <a:pt x="372" y="549"/>
                  <a:pt x="381" y="552"/>
                  <a:pt x="385" y="553"/>
                </a:cubicBezTo>
                <a:cubicBezTo>
                  <a:pt x="386" y="553"/>
                  <a:pt x="386" y="553"/>
                  <a:pt x="387" y="553"/>
                </a:cubicBezTo>
                <a:cubicBezTo>
                  <a:pt x="390" y="561"/>
                  <a:pt x="392" y="568"/>
                  <a:pt x="393" y="575"/>
                </a:cubicBezTo>
                <a:cubicBezTo>
                  <a:pt x="393" y="576"/>
                  <a:pt x="393" y="578"/>
                  <a:pt x="393" y="579"/>
                </a:cubicBezTo>
                <a:cubicBezTo>
                  <a:pt x="295" y="534"/>
                  <a:pt x="271" y="510"/>
                  <a:pt x="267" y="504"/>
                </a:cubicBezTo>
                <a:cubicBezTo>
                  <a:pt x="267" y="503"/>
                  <a:pt x="267" y="503"/>
                  <a:pt x="267" y="503"/>
                </a:cubicBezTo>
                <a:cubicBezTo>
                  <a:pt x="267" y="503"/>
                  <a:pt x="266" y="503"/>
                  <a:pt x="266" y="503"/>
                </a:cubicBezTo>
                <a:cubicBezTo>
                  <a:pt x="266" y="503"/>
                  <a:pt x="265" y="503"/>
                  <a:pt x="265" y="503"/>
                </a:cubicBezTo>
                <a:cubicBezTo>
                  <a:pt x="265" y="504"/>
                  <a:pt x="265" y="504"/>
                  <a:pt x="265" y="504"/>
                </a:cubicBezTo>
                <a:cubicBezTo>
                  <a:pt x="264" y="506"/>
                  <a:pt x="260" y="510"/>
                  <a:pt x="251" y="517"/>
                </a:cubicBezTo>
                <a:cubicBezTo>
                  <a:pt x="250" y="505"/>
                  <a:pt x="250" y="493"/>
                  <a:pt x="250" y="481"/>
                </a:cubicBezTo>
                <a:cubicBezTo>
                  <a:pt x="252" y="460"/>
                  <a:pt x="258" y="439"/>
                  <a:pt x="266" y="419"/>
                </a:cubicBezTo>
                <a:cubicBezTo>
                  <a:pt x="267" y="418"/>
                  <a:pt x="269" y="418"/>
                  <a:pt x="271" y="418"/>
                </a:cubicBezTo>
                <a:cubicBezTo>
                  <a:pt x="282" y="416"/>
                  <a:pt x="308" y="406"/>
                  <a:pt x="327" y="393"/>
                </a:cubicBezTo>
                <a:cubicBezTo>
                  <a:pt x="329" y="394"/>
                  <a:pt x="332" y="395"/>
                  <a:pt x="334" y="395"/>
                </a:cubicBezTo>
                <a:cubicBezTo>
                  <a:pt x="337" y="395"/>
                  <a:pt x="339" y="394"/>
                  <a:pt x="341" y="393"/>
                </a:cubicBezTo>
                <a:cubicBezTo>
                  <a:pt x="346" y="395"/>
                  <a:pt x="351" y="397"/>
                  <a:pt x="356" y="397"/>
                </a:cubicBezTo>
                <a:cubicBezTo>
                  <a:pt x="365" y="397"/>
                  <a:pt x="374" y="392"/>
                  <a:pt x="380" y="386"/>
                </a:cubicBezTo>
                <a:cubicBezTo>
                  <a:pt x="383" y="388"/>
                  <a:pt x="386" y="389"/>
                  <a:pt x="389" y="389"/>
                </a:cubicBezTo>
                <a:cubicBezTo>
                  <a:pt x="398" y="389"/>
                  <a:pt x="406" y="381"/>
                  <a:pt x="406" y="371"/>
                </a:cubicBezTo>
                <a:cubicBezTo>
                  <a:pt x="406" y="368"/>
                  <a:pt x="405" y="365"/>
                  <a:pt x="403" y="362"/>
                </a:cubicBezTo>
                <a:cubicBezTo>
                  <a:pt x="403" y="361"/>
                  <a:pt x="404" y="360"/>
                  <a:pt x="404" y="359"/>
                </a:cubicBezTo>
                <a:cubicBezTo>
                  <a:pt x="404" y="354"/>
                  <a:pt x="400" y="350"/>
                  <a:pt x="395" y="350"/>
                </a:cubicBezTo>
                <a:cubicBezTo>
                  <a:pt x="395" y="350"/>
                  <a:pt x="394" y="350"/>
                  <a:pt x="394" y="350"/>
                </a:cubicBezTo>
                <a:cubicBezTo>
                  <a:pt x="393" y="350"/>
                  <a:pt x="393" y="350"/>
                  <a:pt x="392" y="350"/>
                </a:cubicBezTo>
                <a:cubicBezTo>
                  <a:pt x="389" y="346"/>
                  <a:pt x="386" y="344"/>
                  <a:pt x="382" y="343"/>
                </a:cubicBezTo>
                <a:cubicBezTo>
                  <a:pt x="382" y="342"/>
                  <a:pt x="382" y="341"/>
                  <a:pt x="382" y="340"/>
                </a:cubicBezTo>
                <a:cubicBezTo>
                  <a:pt x="382" y="334"/>
                  <a:pt x="377" y="329"/>
                  <a:pt x="371" y="329"/>
                </a:cubicBezTo>
                <a:cubicBezTo>
                  <a:pt x="371" y="329"/>
                  <a:pt x="371" y="329"/>
                  <a:pt x="371" y="329"/>
                </a:cubicBezTo>
                <a:cubicBezTo>
                  <a:pt x="368" y="323"/>
                  <a:pt x="362" y="319"/>
                  <a:pt x="355" y="319"/>
                </a:cubicBezTo>
                <a:cubicBezTo>
                  <a:pt x="346" y="319"/>
                  <a:pt x="339" y="326"/>
                  <a:pt x="338" y="335"/>
                </a:cubicBezTo>
                <a:cubicBezTo>
                  <a:pt x="338" y="335"/>
                  <a:pt x="338" y="335"/>
                  <a:pt x="338" y="335"/>
                </a:cubicBezTo>
                <a:cubicBezTo>
                  <a:pt x="333" y="335"/>
                  <a:pt x="330" y="339"/>
                  <a:pt x="329" y="343"/>
                </a:cubicBezTo>
                <a:cubicBezTo>
                  <a:pt x="329" y="343"/>
                  <a:pt x="329" y="343"/>
                  <a:pt x="329" y="343"/>
                </a:cubicBezTo>
                <a:cubicBezTo>
                  <a:pt x="328" y="343"/>
                  <a:pt x="327" y="343"/>
                  <a:pt x="326" y="343"/>
                </a:cubicBezTo>
                <a:cubicBezTo>
                  <a:pt x="326" y="343"/>
                  <a:pt x="325" y="343"/>
                  <a:pt x="325" y="343"/>
                </a:cubicBezTo>
                <a:cubicBezTo>
                  <a:pt x="319" y="343"/>
                  <a:pt x="314" y="347"/>
                  <a:pt x="312" y="353"/>
                </a:cubicBezTo>
                <a:cubicBezTo>
                  <a:pt x="304" y="354"/>
                  <a:pt x="297" y="361"/>
                  <a:pt x="297" y="370"/>
                </a:cubicBezTo>
                <a:cubicBezTo>
                  <a:pt x="297" y="379"/>
                  <a:pt x="304" y="387"/>
                  <a:pt x="314" y="387"/>
                </a:cubicBezTo>
                <a:cubicBezTo>
                  <a:pt x="316" y="387"/>
                  <a:pt x="319" y="386"/>
                  <a:pt x="321" y="385"/>
                </a:cubicBezTo>
                <a:cubicBezTo>
                  <a:pt x="321" y="387"/>
                  <a:pt x="322" y="389"/>
                  <a:pt x="324" y="390"/>
                </a:cubicBezTo>
                <a:cubicBezTo>
                  <a:pt x="312" y="398"/>
                  <a:pt x="294" y="405"/>
                  <a:pt x="270" y="409"/>
                </a:cubicBezTo>
                <a:cubicBezTo>
                  <a:pt x="285" y="373"/>
                  <a:pt x="306" y="340"/>
                  <a:pt x="318" y="311"/>
                </a:cubicBezTo>
                <a:cubicBezTo>
                  <a:pt x="338" y="303"/>
                  <a:pt x="356" y="291"/>
                  <a:pt x="370" y="275"/>
                </a:cubicBezTo>
                <a:cubicBezTo>
                  <a:pt x="381" y="282"/>
                  <a:pt x="394" y="286"/>
                  <a:pt x="407" y="286"/>
                </a:cubicBezTo>
                <a:cubicBezTo>
                  <a:pt x="446" y="286"/>
                  <a:pt x="478" y="255"/>
                  <a:pt x="478" y="216"/>
                </a:cubicBezTo>
                <a:cubicBezTo>
                  <a:pt x="478" y="201"/>
                  <a:pt x="473" y="188"/>
                  <a:pt x="466" y="177"/>
                </a:cubicBezTo>
                <a:cubicBezTo>
                  <a:pt x="467" y="173"/>
                  <a:pt x="468" y="169"/>
                  <a:pt x="468" y="165"/>
                </a:cubicBezTo>
                <a:cubicBezTo>
                  <a:pt x="468" y="145"/>
                  <a:pt x="451" y="129"/>
                  <a:pt x="431" y="129"/>
                </a:cubicBezTo>
                <a:cubicBezTo>
                  <a:pt x="430" y="129"/>
                  <a:pt x="429" y="129"/>
                  <a:pt x="428" y="129"/>
                </a:cubicBezTo>
                <a:cubicBezTo>
                  <a:pt x="425" y="127"/>
                  <a:pt x="422" y="126"/>
                  <a:pt x="418" y="125"/>
                </a:cubicBezTo>
                <a:cubicBezTo>
                  <a:pt x="409" y="111"/>
                  <a:pt x="394" y="101"/>
                  <a:pt x="377" y="96"/>
                </a:cubicBezTo>
                <a:cubicBezTo>
                  <a:pt x="378" y="93"/>
                  <a:pt x="379" y="89"/>
                  <a:pt x="379" y="86"/>
                </a:cubicBezTo>
                <a:cubicBezTo>
                  <a:pt x="379" y="61"/>
                  <a:pt x="359" y="42"/>
                  <a:pt x="335" y="42"/>
                </a:cubicBezTo>
                <a:cubicBezTo>
                  <a:pt x="334" y="42"/>
                  <a:pt x="332" y="42"/>
                  <a:pt x="331" y="42"/>
                </a:cubicBezTo>
                <a:cubicBezTo>
                  <a:pt x="320" y="17"/>
                  <a:pt x="296" y="0"/>
                  <a:pt x="267" y="0"/>
                </a:cubicBezTo>
                <a:cubicBezTo>
                  <a:pt x="229" y="0"/>
                  <a:pt x="199" y="30"/>
                  <a:pt x="197" y="67"/>
                </a:cubicBezTo>
                <a:cubicBezTo>
                  <a:pt x="196" y="67"/>
                  <a:pt x="196" y="67"/>
                  <a:pt x="195" y="67"/>
                </a:cubicBezTo>
                <a:cubicBezTo>
                  <a:pt x="177" y="67"/>
                  <a:pt x="162" y="81"/>
                  <a:pt x="159" y="98"/>
                </a:cubicBezTo>
                <a:cubicBezTo>
                  <a:pt x="159" y="98"/>
                  <a:pt x="158" y="98"/>
                  <a:pt x="158" y="98"/>
                </a:cubicBezTo>
                <a:cubicBezTo>
                  <a:pt x="155" y="98"/>
                  <a:pt x="152" y="99"/>
                  <a:pt x="149" y="99"/>
                </a:cubicBezTo>
                <a:cubicBezTo>
                  <a:pt x="146" y="99"/>
                  <a:pt x="144" y="98"/>
                  <a:pt x="141" y="98"/>
                </a:cubicBezTo>
                <a:cubicBezTo>
                  <a:pt x="116" y="98"/>
                  <a:pt x="96" y="116"/>
                  <a:pt x="91" y="139"/>
                </a:cubicBezTo>
                <a:cubicBezTo>
                  <a:pt x="55" y="142"/>
                  <a:pt x="27" y="172"/>
                  <a:pt x="27" y="208"/>
                </a:cubicBezTo>
                <a:cubicBezTo>
                  <a:pt x="27" y="247"/>
                  <a:pt x="58" y="279"/>
                  <a:pt x="97" y="279"/>
                </a:cubicBezTo>
                <a:cubicBezTo>
                  <a:pt x="107" y="279"/>
                  <a:pt x="116" y="277"/>
                  <a:pt x="125" y="273"/>
                </a:cubicBezTo>
                <a:cubicBezTo>
                  <a:pt x="133" y="296"/>
                  <a:pt x="155" y="313"/>
                  <a:pt x="181" y="313"/>
                </a:cubicBezTo>
                <a:cubicBezTo>
                  <a:pt x="192" y="313"/>
                  <a:pt x="202" y="310"/>
                  <a:pt x="210" y="305"/>
                </a:cubicBezTo>
                <a:cubicBezTo>
                  <a:pt x="219" y="309"/>
                  <a:pt x="228" y="313"/>
                  <a:pt x="237" y="315"/>
                </a:cubicBezTo>
                <a:cubicBezTo>
                  <a:pt x="238" y="328"/>
                  <a:pt x="237" y="357"/>
                  <a:pt x="222" y="425"/>
                </a:cubicBezTo>
                <a:cubicBezTo>
                  <a:pt x="217" y="447"/>
                  <a:pt x="213" y="467"/>
                  <a:pt x="211" y="486"/>
                </a:cubicBezTo>
                <a:cubicBezTo>
                  <a:pt x="189" y="478"/>
                  <a:pt x="172" y="468"/>
                  <a:pt x="158" y="459"/>
                </a:cubicBezTo>
                <a:cubicBezTo>
                  <a:pt x="152" y="447"/>
                  <a:pt x="149" y="435"/>
                  <a:pt x="148" y="424"/>
                </a:cubicBezTo>
                <a:cubicBezTo>
                  <a:pt x="152" y="421"/>
                  <a:pt x="157" y="418"/>
                  <a:pt x="161" y="414"/>
                </a:cubicBezTo>
                <a:cubicBezTo>
                  <a:pt x="165" y="416"/>
                  <a:pt x="170" y="418"/>
                  <a:pt x="175" y="418"/>
                </a:cubicBezTo>
                <a:cubicBezTo>
                  <a:pt x="191" y="418"/>
                  <a:pt x="203" y="406"/>
                  <a:pt x="203" y="390"/>
                </a:cubicBezTo>
                <a:cubicBezTo>
                  <a:pt x="203" y="384"/>
                  <a:pt x="202" y="379"/>
                  <a:pt x="199" y="375"/>
                </a:cubicBezTo>
                <a:cubicBezTo>
                  <a:pt x="199" y="373"/>
                  <a:pt x="199" y="371"/>
                  <a:pt x="199" y="370"/>
                </a:cubicBezTo>
                <a:cubicBezTo>
                  <a:pt x="199" y="362"/>
                  <a:pt x="193" y="355"/>
                  <a:pt x="185" y="355"/>
                </a:cubicBezTo>
                <a:cubicBezTo>
                  <a:pt x="184" y="355"/>
                  <a:pt x="184" y="355"/>
                  <a:pt x="184" y="355"/>
                </a:cubicBezTo>
                <a:cubicBezTo>
                  <a:pt x="182" y="355"/>
                  <a:pt x="181" y="354"/>
                  <a:pt x="180" y="354"/>
                </a:cubicBezTo>
                <a:cubicBezTo>
                  <a:pt x="176" y="348"/>
                  <a:pt x="170" y="344"/>
                  <a:pt x="163" y="342"/>
                </a:cubicBezTo>
                <a:cubicBezTo>
                  <a:pt x="164" y="341"/>
                  <a:pt x="164" y="340"/>
                  <a:pt x="164" y="338"/>
                </a:cubicBezTo>
                <a:cubicBezTo>
                  <a:pt x="164" y="329"/>
                  <a:pt x="156" y="321"/>
                  <a:pt x="146" y="321"/>
                </a:cubicBezTo>
                <a:cubicBezTo>
                  <a:pt x="146" y="321"/>
                  <a:pt x="146" y="321"/>
                  <a:pt x="145" y="321"/>
                </a:cubicBezTo>
                <a:cubicBezTo>
                  <a:pt x="141" y="311"/>
                  <a:pt x="131" y="304"/>
                  <a:pt x="119" y="304"/>
                </a:cubicBezTo>
                <a:cubicBezTo>
                  <a:pt x="104" y="304"/>
                  <a:pt x="92" y="316"/>
                  <a:pt x="92" y="331"/>
                </a:cubicBezTo>
                <a:cubicBezTo>
                  <a:pt x="91" y="331"/>
                  <a:pt x="91" y="331"/>
                  <a:pt x="91" y="331"/>
                </a:cubicBezTo>
                <a:cubicBezTo>
                  <a:pt x="83" y="331"/>
                  <a:pt x="78" y="336"/>
                  <a:pt x="77" y="343"/>
                </a:cubicBezTo>
                <a:cubicBezTo>
                  <a:pt x="76" y="343"/>
                  <a:pt x="76" y="343"/>
                  <a:pt x="76" y="343"/>
                </a:cubicBezTo>
                <a:cubicBezTo>
                  <a:pt x="75" y="343"/>
                  <a:pt x="74" y="343"/>
                  <a:pt x="73" y="344"/>
                </a:cubicBezTo>
                <a:cubicBezTo>
                  <a:pt x="71" y="343"/>
                  <a:pt x="70" y="343"/>
                  <a:pt x="69" y="343"/>
                </a:cubicBezTo>
                <a:cubicBezTo>
                  <a:pt x="60" y="343"/>
                  <a:pt x="51" y="350"/>
                  <a:pt x="49" y="359"/>
                </a:cubicBezTo>
                <a:cubicBezTo>
                  <a:pt x="35" y="361"/>
                  <a:pt x="24" y="372"/>
                  <a:pt x="24" y="387"/>
                </a:cubicBezTo>
                <a:cubicBezTo>
                  <a:pt x="24" y="403"/>
                  <a:pt x="36" y="415"/>
                  <a:pt x="52" y="415"/>
                </a:cubicBezTo>
                <a:cubicBezTo>
                  <a:pt x="56" y="415"/>
                  <a:pt x="60" y="414"/>
                  <a:pt x="63" y="413"/>
                </a:cubicBezTo>
                <a:cubicBezTo>
                  <a:pt x="66" y="422"/>
                  <a:pt x="75" y="429"/>
                  <a:pt x="85" y="429"/>
                </a:cubicBezTo>
                <a:cubicBezTo>
                  <a:pt x="89" y="429"/>
                  <a:pt x="93" y="428"/>
                  <a:pt x="97" y="426"/>
                </a:cubicBezTo>
                <a:cubicBezTo>
                  <a:pt x="103" y="429"/>
                  <a:pt x="111" y="431"/>
                  <a:pt x="118" y="431"/>
                </a:cubicBezTo>
                <a:cubicBezTo>
                  <a:pt x="132" y="448"/>
                  <a:pt x="152" y="466"/>
                  <a:pt x="168" y="476"/>
                </a:cubicBezTo>
                <a:cubicBezTo>
                  <a:pt x="171" y="482"/>
                  <a:pt x="170" y="480"/>
                  <a:pt x="168" y="477"/>
                </a:cubicBezTo>
                <a:cubicBezTo>
                  <a:pt x="174" y="481"/>
                  <a:pt x="178" y="483"/>
                  <a:pt x="182" y="485"/>
                </a:cubicBezTo>
                <a:cubicBezTo>
                  <a:pt x="193" y="491"/>
                  <a:pt x="202" y="499"/>
                  <a:pt x="208" y="506"/>
                </a:cubicBezTo>
                <a:cubicBezTo>
                  <a:pt x="206" y="520"/>
                  <a:pt x="205" y="534"/>
                  <a:pt x="204" y="546"/>
                </a:cubicBezTo>
                <a:cubicBezTo>
                  <a:pt x="185" y="557"/>
                  <a:pt x="160" y="570"/>
                  <a:pt x="127" y="584"/>
                </a:cubicBezTo>
                <a:cubicBezTo>
                  <a:pt x="3" y="639"/>
                  <a:pt x="0" y="716"/>
                  <a:pt x="0" y="716"/>
                </a:cubicBezTo>
                <a:cubicBezTo>
                  <a:pt x="0" y="716"/>
                  <a:pt x="0" y="2272"/>
                  <a:pt x="0" y="2366"/>
                </a:cubicBezTo>
                <a:moveTo>
                  <a:pt x="431" y="556"/>
                </a:moveTo>
                <a:cubicBezTo>
                  <a:pt x="433" y="557"/>
                  <a:pt x="435" y="557"/>
                  <a:pt x="437" y="558"/>
                </a:cubicBezTo>
                <a:cubicBezTo>
                  <a:pt x="435" y="559"/>
                  <a:pt x="433" y="561"/>
                  <a:pt x="431" y="563"/>
                </a:cubicBezTo>
                <a:cubicBezTo>
                  <a:pt x="431" y="562"/>
                  <a:pt x="431" y="559"/>
                  <a:pt x="431" y="556"/>
                </a:cubicBezTo>
                <a:close/>
                <a:moveTo>
                  <a:pt x="388" y="538"/>
                </a:moveTo>
                <a:cubicBezTo>
                  <a:pt x="388" y="538"/>
                  <a:pt x="388" y="538"/>
                  <a:pt x="388" y="538"/>
                </a:cubicBezTo>
                <a:cubicBezTo>
                  <a:pt x="388" y="537"/>
                  <a:pt x="387" y="536"/>
                  <a:pt x="387" y="536"/>
                </a:cubicBezTo>
                <a:cubicBezTo>
                  <a:pt x="387" y="535"/>
                  <a:pt x="386" y="535"/>
                  <a:pt x="386" y="535"/>
                </a:cubicBezTo>
                <a:cubicBezTo>
                  <a:pt x="383" y="530"/>
                  <a:pt x="380" y="523"/>
                  <a:pt x="378" y="517"/>
                </a:cubicBezTo>
                <a:cubicBezTo>
                  <a:pt x="380" y="518"/>
                  <a:pt x="383" y="518"/>
                  <a:pt x="385" y="518"/>
                </a:cubicBezTo>
                <a:cubicBezTo>
                  <a:pt x="386" y="518"/>
                  <a:pt x="387" y="518"/>
                  <a:pt x="388" y="518"/>
                </a:cubicBezTo>
                <a:cubicBezTo>
                  <a:pt x="388" y="522"/>
                  <a:pt x="389" y="527"/>
                  <a:pt x="389" y="531"/>
                </a:cubicBezTo>
                <a:cubicBezTo>
                  <a:pt x="389" y="531"/>
                  <a:pt x="389" y="531"/>
                  <a:pt x="389" y="531"/>
                </a:cubicBezTo>
                <a:cubicBezTo>
                  <a:pt x="389" y="532"/>
                  <a:pt x="389" y="532"/>
                  <a:pt x="389" y="533"/>
                </a:cubicBezTo>
                <a:cubicBezTo>
                  <a:pt x="389" y="533"/>
                  <a:pt x="389" y="533"/>
                  <a:pt x="389" y="533"/>
                </a:cubicBezTo>
                <a:cubicBezTo>
                  <a:pt x="389" y="534"/>
                  <a:pt x="389" y="534"/>
                  <a:pt x="389" y="535"/>
                </a:cubicBezTo>
                <a:cubicBezTo>
                  <a:pt x="389" y="535"/>
                  <a:pt x="389" y="536"/>
                  <a:pt x="389" y="536"/>
                </a:cubicBezTo>
                <a:cubicBezTo>
                  <a:pt x="389" y="536"/>
                  <a:pt x="389" y="537"/>
                  <a:pt x="390" y="537"/>
                </a:cubicBezTo>
                <a:cubicBezTo>
                  <a:pt x="390" y="537"/>
                  <a:pt x="390" y="537"/>
                  <a:pt x="390" y="538"/>
                </a:cubicBezTo>
                <a:cubicBezTo>
                  <a:pt x="390" y="538"/>
                  <a:pt x="390" y="538"/>
                  <a:pt x="390" y="538"/>
                </a:cubicBezTo>
                <a:cubicBezTo>
                  <a:pt x="390" y="538"/>
                  <a:pt x="390" y="539"/>
                  <a:pt x="390" y="539"/>
                </a:cubicBezTo>
                <a:cubicBezTo>
                  <a:pt x="390" y="539"/>
                  <a:pt x="390" y="539"/>
                  <a:pt x="390" y="539"/>
                </a:cubicBezTo>
                <a:cubicBezTo>
                  <a:pt x="390" y="539"/>
                  <a:pt x="390" y="540"/>
                  <a:pt x="390" y="540"/>
                </a:cubicBezTo>
                <a:cubicBezTo>
                  <a:pt x="390" y="540"/>
                  <a:pt x="390" y="540"/>
                  <a:pt x="390" y="540"/>
                </a:cubicBezTo>
                <a:cubicBezTo>
                  <a:pt x="390" y="540"/>
                  <a:pt x="390" y="540"/>
                  <a:pt x="390" y="540"/>
                </a:cubicBezTo>
                <a:cubicBezTo>
                  <a:pt x="389" y="540"/>
                  <a:pt x="389" y="539"/>
                  <a:pt x="388" y="538"/>
                </a:cubicBezTo>
                <a:close/>
                <a:moveTo>
                  <a:pt x="258" y="381"/>
                </a:moveTo>
                <a:cubicBezTo>
                  <a:pt x="258" y="381"/>
                  <a:pt x="258" y="381"/>
                  <a:pt x="258" y="381"/>
                </a:cubicBezTo>
                <a:cubicBezTo>
                  <a:pt x="258" y="381"/>
                  <a:pt x="258" y="380"/>
                  <a:pt x="258" y="380"/>
                </a:cubicBezTo>
                <a:cubicBezTo>
                  <a:pt x="258" y="380"/>
                  <a:pt x="258" y="380"/>
                  <a:pt x="258" y="379"/>
                </a:cubicBezTo>
                <a:cubicBezTo>
                  <a:pt x="258" y="379"/>
                  <a:pt x="258" y="379"/>
                  <a:pt x="258" y="378"/>
                </a:cubicBezTo>
                <a:cubicBezTo>
                  <a:pt x="258" y="378"/>
                  <a:pt x="258" y="377"/>
                  <a:pt x="258" y="376"/>
                </a:cubicBezTo>
                <a:cubicBezTo>
                  <a:pt x="258" y="376"/>
                  <a:pt x="258" y="376"/>
                  <a:pt x="258" y="375"/>
                </a:cubicBezTo>
                <a:cubicBezTo>
                  <a:pt x="259" y="375"/>
                  <a:pt x="259" y="374"/>
                  <a:pt x="259" y="374"/>
                </a:cubicBezTo>
                <a:cubicBezTo>
                  <a:pt x="259" y="373"/>
                  <a:pt x="259" y="373"/>
                  <a:pt x="259" y="373"/>
                </a:cubicBezTo>
                <a:cubicBezTo>
                  <a:pt x="259" y="372"/>
                  <a:pt x="259" y="370"/>
                  <a:pt x="259" y="369"/>
                </a:cubicBezTo>
                <a:cubicBezTo>
                  <a:pt x="259" y="369"/>
                  <a:pt x="259" y="368"/>
                  <a:pt x="259" y="368"/>
                </a:cubicBezTo>
                <a:cubicBezTo>
                  <a:pt x="260" y="366"/>
                  <a:pt x="260" y="363"/>
                  <a:pt x="260" y="360"/>
                </a:cubicBezTo>
                <a:cubicBezTo>
                  <a:pt x="260" y="359"/>
                  <a:pt x="260" y="359"/>
                  <a:pt x="260" y="359"/>
                </a:cubicBezTo>
                <a:cubicBezTo>
                  <a:pt x="261" y="357"/>
                  <a:pt x="261" y="355"/>
                  <a:pt x="261" y="353"/>
                </a:cubicBezTo>
                <a:cubicBezTo>
                  <a:pt x="261" y="353"/>
                  <a:pt x="261" y="353"/>
                  <a:pt x="261" y="353"/>
                </a:cubicBezTo>
                <a:cubicBezTo>
                  <a:pt x="261" y="349"/>
                  <a:pt x="261" y="346"/>
                  <a:pt x="262" y="342"/>
                </a:cubicBezTo>
                <a:cubicBezTo>
                  <a:pt x="262" y="342"/>
                  <a:pt x="262" y="341"/>
                  <a:pt x="262" y="341"/>
                </a:cubicBezTo>
                <a:cubicBezTo>
                  <a:pt x="262" y="339"/>
                  <a:pt x="262" y="337"/>
                  <a:pt x="262" y="335"/>
                </a:cubicBezTo>
                <a:cubicBezTo>
                  <a:pt x="262" y="334"/>
                  <a:pt x="262" y="334"/>
                  <a:pt x="262" y="334"/>
                </a:cubicBezTo>
                <a:cubicBezTo>
                  <a:pt x="262" y="332"/>
                  <a:pt x="262" y="331"/>
                  <a:pt x="262" y="330"/>
                </a:cubicBezTo>
                <a:cubicBezTo>
                  <a:pt x="262" y="330"/>
                  <a:pt x="262" y="329"/>
                  <a:pt x="262" y="329"/>
                </a:cubicBezTo>
                <a:cubicBezTo>
                  <a:pt x="262" y="327"/>
                  <a:pt x="263" y="325"/>
                  <a:pt x="263" y="323"/>
                </a:cubicBezTo>
                <a:cubicBezTo>
                  <a:pt x="263" y="322"/>
                  <a:pt x="263" y="322"/>
                  <a:pt x="263" y="321"/>
                </a:cubicBezTo>
                <a:cubicBezTo>
                  <a:pt x="263" y="320"/>
                  <a:pt x="263" y="320"/>
                  <a:pt x="263" y="319"/>
                </a:cubicBezTo>
                <a:cubicBezTo>
                  <a:pt x="265" y="319"/>
                  <a:pt x="268" y="319"/>
                  <a:pt x="270" y="319"/>
                </a:cubicBezTo>
                <a:cubicBezTo>
                  <a:pt x="278" y="319"/>
                  <a:pt x="285" y="319"/>
                  <a:pt x="292" y="318"/>
                </a:cubicBezTo>
                <a:cubicBezTo>
                  <a:pt x="292" y="318"/>
                  <a:pt x="292" y="319"/>
                  <a:pt x="291" y="319"/>
                </a:cubicBezTo>
                <a:cubicBezTo>
                  <a:pt x="291" y="319"/>
                  <a:pt x="291" y="319"/>
                  <a:pt x="291" y="319"/>
                </a:cubicBezTo>
                <a:cubicBezTo>
                  <a:pt x="291" y="320"/>
                  <a:pt x="290" y="322"/>
                  <a:pt x="290" y="323"/>
                </a:cubicBezTo>
                <a:cubicBezTo>
                  <a:pt x="290" y="323"/>
                  <a:pt x="289" y="324"/>
                  <a:pt x="289" y="325"/>
                </a:cubicBezTo>
                <a:cubicBezTo>
                  <a:pt x="289" y="326"/>
                  <a:pt x="288" y="327"/>
                  <a:pt x="288" y="328"/>
                </a:cubicBezTo>
                <a:cubicBezTo>
                  <a:pt x="287" y="329"/>
                  <a:pt x="287" y="330"/>
                  <a:pt x="286" y="332"/>
                </a:cubicBezTo>
                <a:cubicBezTo>
                  <a:pt x="286" y="332"/>
                  <a:pt x="285" y="333"/>
                  <a:pt x="285" y="333"/>
                </a:cubicBezTo>
                <a:cubicBezTo>
                  <a:pt x="285" y="334"/>
                  <a:pt x="284" y="336"/>
                  <a:pt x="284" y="337"/>
                </a:cubicBezTo>
                <a:cubicBezTo>
                  <a:pt x="283" y="337"/>
                  <a:pt x="283" y="338"/>
                  <a:pt x="283" y="338"/>
                </a:cubicBezTo>
                <a:cubicBezTo>
                  <a:pt x="282" y="340"/>
                  <a:pt x="282" y="341"/>
                  <a:pt x="281" y="342"/>
                </a:cubicBezTo>
                <a:cubicBezTo>
                  <a:pt x="281" y="343"/>
                  <a:pt x="281" y="343"/>
                  <a:pt x="281" y="343"/>
                </a:cubicBezTo>
                <a:cubicBezTo>
                  <a:pt x="280" y="345"/>
                  <a:pt x="279" y="346"/>
                  <a:pt x="278" y="348"/>
                </a:cubicBezTo>
                <a:cubicBezTo>
                  <a:pt x="278" y="349"/>
                  <a:pt x="278" y="349"/>
                  <a:pt x="278" y="350"/>
                </a:cubicBezTo>
                <a:cubicBezTo>
                  <a:pt x="277" y="351"/>
                  <a:pt x="276" y="352"/>
                  <a:pt x="276" y="353"/>
                </a:cubicBezTo>
                <a:cubicBezTo>
                  <a:pt x="276" y="353"/>
                  <a:pt x="275" y="354"/>
                  <a:pt x="275" y="354"/>
                </a:cubicBezTo>
                <a:cubicBezTo>
                  <a:pt x="274" y="356"/>
                  <a:pt x="274" y="357"/>
                  <a:pt x="273" y="358"/>
                </a:cubicBezTo>
                <a:cubicBezTo>
                  <a:pt x="273" y="358"/>
                  <a:pt x="273" y="359"/>
                  <a:pt x="273" y="359"/>
                </a:cubicBezTo>
                <a:cubicBezTo>
                  <a:pt x="272" y="360"/>
                  <a:pt x="271" y="362"/>
                  <a:pt x="270" y="363"/>
                </a:cubicBezTo>
                <a:cubicBezTo>
                  <a:pt x="270" y="364"/>
                  <a:pt x="270" y="364"/>
                  <a:pt x="270" y="365"/>
                </a:cubicBezTo>
                <a:cubicBezTo>
                  <a:pt x="269" y="365"/>
                  <a:pt x="269" y="366"/>
                  <a:pt x="268" y="367"/>
                </a:cubicBezTo>
                <a:cubicBezTo>
                  <a:pt x="268" y="368"/>
                  <a:pt x="267" y="368"/>
                  <a:pt x="267" y="369"/>
                </a:cubicBezTo>
                <a:cubicBezTo>
                  <a:pt x="267" y="370"/>
                  <a:pt x="266" y="371"/>
                  <a:pt x="265" y="372"/>
                </a:cubicBezTo>
                <a:cubicBezTo>
                  <a:pt x="265" y="372"/>
                  <a:pt x="265" y="372"/>
                  <a:pt x="265" y="373"/>
                </a:cubicBezTo>
                <a:cubicBezTo>
                  <a:pt x="264" y="374"/>
                  <a:pt x="263" y="375"/>
                  <a:pt x="263" y="375"/>
                </a:cubicBezTo>
                <a:cubicBezTo>
                  <a:pt x="262" y="376"/>
                  <a:pt x="262" y="376"/>
                  <a:pt x="262" y="377"/>
                </a:cubicBezTo>
                <a:cubicBezTo>
                  <a:pt x="261" y="377"/>
                  <a:pt x="261" y="378"/>
                  <a:pt x="260" y="378"/>
                </a:cubicBezTo>
                <a:cubicBezTo>
                  <a:pt x="260" y="379"/>
                  <a:pt x="260" y="379"/>
                  <a:pt x="260" y="379"/>
                </a:cubicBezTo>
                <a:cubicBezTo>
                  <a:pt x="259" y="380"/>
                  <a:pt x="258" y="381"/>
                  <a:pt x="258" y="382"/>
                </a:cubicBezTo>
                <a:cubicBezTo>
                  <a:pt x="258" y="382"/>
                  <a:pt x="258" y="382"/>
                  <a:pt x="258" y="381"/>
                </a:cubicBezTo>
                <a:close/>
                <a:moveTo>
                  <a:pt x="126" y="431"/>
                </a:moveTo>
                <a:cubicBezTo>
                  <a:pt x="131" y="430"/>
                  <a:pt x="136" y="429"/>
                  <a:pt x="141" y="427"/>
                </a:cubicBezTo>
                <a:cubicBezTo>
                  <a:pt x="141" y="436"/>
                  <a:pt x="142" y="444"/>
                  <a:pt x="143" y="447"/>
                </a:cubicBezTo>
                <a:cubicBezTo>
                  <a:pt x="136" y="442"/>
                  <a:pt x="130" y="436"/>
                  <a:pt x="126" y="43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pPr>
              <a:defRPr/>
            </a:pPr>
            <a:endParaRPr lang="en-US" sz="1335">
              <a:solidFill>
                <a:srgbClr val="00152A"/>
              </a:solidFill>
              <a:latin typeface="黑体" panose="02010609060101010101" charset="-122"/>
              <a:ea typeface="黑体" panose="02010609060101010101" charset="-122"/>
            </a:endParaRPr>
          </a:p>
        </p:txBody>
      </p:sp>
      <p:sp>
        <p:nvSpPr>
          <p:cNvPr id="40" name="Freeform 5"/>
          <p:cNvSpPr>
            <a:spLocks noEditPoints="1"/>
          </p:cNvSpPr>
          <p:nvPr/>
        </p:nvSpPr>
        <p:spPr bwMode="auto">
          <a:xfrm>
            <a:off x="9485077" y="2390923"/>
            <a:ext cx="774509" cy="3513355"/>
          </a:xfrm>
          <a:custGeom>
            <a:avLst/>
            <a:gdLst>
              <a:gd name="T0" fmla="*/ 485 w 533"/>
              <a:gd name="T1" fmla="*/ 635 h 2656"/>
              <a:gd name="T2" fmla="*/ 423 w 533"/>
              <a:gd name="T3" fmla="*/ 574 h 2656"/>
              <a:gd name="T4" fmla="*/ 464 w 533"/>
              <a:gd name="T5" fmla="*/ 552 h 2656"/>
              <a:gd name="T6" fmla="*/ 455 w 533"/>
              <a:gd name="T7" fmla="*/ 526 h 2656"/>
              <a:gd name="T8" fmla="*/ 431 w 533"/>
              <a:gd name="T9" fmla="*/ 518 h 2656"/>
              <a:gd name="T10" fmla="*/ 417 w 533"/>
              <a:gd name="T11" fmla="*/ 531 h 2656"/>
              <a:gd name="T12" fmla="*/ 420 w 533"/>
              <a:gd name="T13" fmla="*/ 553 h 2656"/>
              <a:gd name="T14" fmla="*/ 403 w 533"/>
              <a:gd name="T15" fmla="*/ 556 h 2656"/>
              <a:gd name="T16" fmla="*/ 448 w 533"/>
              <a:gd name="T17" fmla="*/ 503 h 2656"/>
              <a:gd name="T18" fmla="*/ 426 w 533"/>
              <a:gd name="T19" fmla="*/ 439 h 2656"/>
              <a:gd name="T20" fmla="*/ 364 w 533"/>
              <a:gd name="T21" fmla="*/ 419 h 2656"/>
              <a:gd name="T22" fmla="*/ 330 w 533"/>
              <a:gd name="T23" fmla="*/ 450 h 2656"/>
              <a:gd name="T24" fmla="*/ 337 w 533"/>
              <a:gd name="T25" fmla="*/ 506 h 2656"/>
              <a:gd name="T26" fmla="*/ 368 w 533"/>
              <a:gd name="T27" fmla="*/ 541 h 2656"/>
              <a:gd name="T28" fmla="*/ 366 w 533"/>
              <a:gd name="T29" fmla="*/ 526 h 2656"/>
              <a:gd name="T30" fmla="*/ 356 w 533"/>
              <a:gd name="T31" fmla="*/ 518 h 2656"/>
              <a:gd name="T32" fmla="*/ 343 w 533"/>
              <a:gd name="T33" fmla="*/ 529 h 2656"/>
              <a:gd name="T34" fmla="*/ 337 w 533"/>
              <a:gd name="T35" fmla="*/ 536 h 2656"/>
              <a:gd name="T36" fmla="*/ 363 w 533"/>
              <a:gd name="T37" fmla="*/ 545 h 2656"/>
              <a:gd name="T38" fmla="*/ 393 w 533"/>
              <a:gd name="T39" fmla="*/ 579 h 2656"/>
              <a:gd name="T40" fmla="*/ 266 w 533"/>
              <a:gd name="T41" fmla="*/ 504 h 2656"/>
              <a:gd name="T42" fmla="*/ 328 w 533"/>
              <a:gd name="T43" fmla="*/ 393 h 2656"/>
              <a:gd name="T44" fmla="*/ 390 w 533"/>
              <a:gd name="T45" fmla="*/ 389 h 2656"/>
              <a:gd name="T46" fmla="*/ 395 w 533"/>
              <a:gd name="T47" fmla="*/ 350 h 2656"/>
              <a:gd name="T48" fmla="*/ 371 w 533"/>
              <a:gd name="T49" fmla="*/ 329 h 2656"/>
              <a:gd name="T50" fmla="*/ 329 w 533"/>
              <a:gd name="T51" fmla="*/ 343 h 2656"/>
              <a:gd name="T52" fmla="*/ 314 w 533"/>
              <a:gd name="T53" fmla="*/ 387 h 2656"/>
              <a:gd name="T54" fmla="*/ 371 w 533"/>
              <a:gd name="T55" fmla="*/ 275 h 2656"/>
              <a:gd name="T56" fmla="*/ 432 w 533"/>
              <a:gd name="T57" fmla="*/ 129 h 2656"/>
              <a:gd name="T58" fmla="*/ 335 w 533"/>
              <a:gd name="T59" fmla="*/ 42 h 2656"/>
              <a:gd name="T60" fmla="*/ 160 w 533"/>
              <a:gd name="T61" fmla="*/ 98 h 2656"/>
              <a:gd name="T62" fmla="*/ 27 w 533"/>
              <a:gd name="T63" fmla="*/ 208 h 2656"/>
              <a:gd name="T64" fmla="*/ 237 w 533"/>
              <a:gd name="T65" fmla="*/ 315 h 2656"/>
              <a:gd name="T66" fmla="*/ 161 w 533"/>
              <a:gd name="T67" fmla="*/ 414 h 2656"/>
              <a:gd name="T68" fmla="*/ 185 w 533"/>
              <a:gd name="T69" fmla="*/ 355 h 2656"/>
              <a:gd name="T70" fmla="*/ 147 w 533"/>
              <a:gd name="T71" fmla="*/ 321 h 2656"/>
              <a:gd name="T72" fmla="*/ 77 w 533"/>
              <a:gd name="T73" fmla="*/ 343 h 2656"/>
              <a:gd name="T74" fmla="*/ 24 w 533"/>
              <a:gd name="T75" fmla="*/ 387 h 2656"/>
              <a:gd name="T76" fmla="*/ 119 w 533"/>
              <a:gd name="T77" fmla="*/ 431 h 2656"/>
              <a:gd name="T78" fmla="*/ 205 w 533"/>
              <a:gd name="T79" fmla="*/ 546 h 2656"/>
              <a:gd name="T80" fmla="*/ 437 w 533"/>
              <a:gd name="T81" fmla="*/ 558 h 2656"/>
              <a:gd name="T82" fmla="*/ 387 w 533"/>
              <a:gd name="T83" fmla="*/ 536 h 2656"/>
              <a:gd name="T84" fmla="*/ 389 w 533"/>
              <a:gd name="T85" fmla="*/ 531 h 2656"/>
              <a:gd name="T86" fmla="*/ 390 w 533"/>
              <a:gd name="T87" fmla="*/ 536 h 2656"/>
              <a:gd name="T88" fmla="*/ 390 w 533"/>
              <a:gd name="T89" fmla="*/ 539 h 2656"/>
              <a:gd name="T90" fmla="*/ 258 w 533"/>
              <a:gd name="T91" fmla="*/ 381 h 2656"/>
              <a:gd name="T92" fmla="*/ 259 w 533"/>
              <a:gd name="T93" fmla="*/ 376 h 2656"/>
              <a:gd name="T94" fmla="*/ 260 w 533"/>
              <a:gd name="T95" fmla="*/ 368 h 2656"/>
              <a:gd name="T96" fmla="*/ 262 w 533"/>
              <a:gd name="T97" fmla="*/ 342 h 2656"/>
              <a:gd name="T98" fmla="*/ 263 w 533"/>
              <a:gd name="T99" fmla="*/ 329 h 2656"/>
              <a:gd name="T100" fmla="*/ 292 w 533"/>
              <a:gd name="T101" fmla="*/ 318 h 2656"/>
              <a:gd name="T102" fmla="*/ 288 w 533"/>
              <a:gd name="T103" fmla="*/ 328 h 2656"/>
              <a:gd name="T104" fmla="*/ 281 w 533"/>
              <a:gd name="T105" fmla="*/ 342 h 2656"/>
              <a:gd name="T106" fmla="*/ 275 w 533"/>
              <a:gd name="T107" fmla="*/ 354 h 2656"/>
              <a:gd name="T108" fmla="*/ 268 w 533"/>
              <a:gd name="T109" fmla="*/ 367 h 2656"/>
              <a:gd name="T110" fmla="*/ 262 w 533"/>
              <a:gd name="T111" fmla="*/ 377 h 2656"/>
              <a:gd name="T112" fmla="*/ 126 w 533"/>
              <a:gd name="T113" fmla="*/ 431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2656">
                <a:moveTo>
                  <a:pt x="533" y="2656"/>
                </a:moveTo>
                <a:cubicBezTo>
                  <a:pt x="533" y="2562"/>
                  <a:pt x="533" y="716"/>
                  <a:pt x="533" y="716"/>
                </a:cubicBezTo>
                <a:cubicBezTo>
                  <a:pt x="533" y="716"/>
                  <a:pt x="531" y="680"/>
                  <a:pt x="490" y="640"/>
                </a:cubicBezTo>
                <a:cubicBezTo>
                  <a:pt x="502" y="638"/>
                  <a:pt x="504" y="636"/>
                  <a:pt x="489" y="635"/>
                </a:cubicBezTo>
                <a:cubicBezTo>
                  <a:pt x="488" y="635"/>
                  <a:pt x="486" y="635"/>
                  <a:pt x="485" y="635"/>
                </a:cubicBezTo>
                <a:cubicBezTo>
                  <a:pt x="467" y="618"/>
                  <a:pt x="442" y="601"/>
                  <a:pt x="408" y="585"/>
                </a:cubicBezTo>
                <a:cubicBezTo>
                  <a:pt x="408" y="585"/>
                  <a:pt x="408" y="585"/>
                  <a:pt x="408" y="584"/>
                </a:cubicBezTo>
                <a:cubicBezTo>
                  <a:pt x="410" y="582"/>
                  <a:pt x="413" y="579"/>
                  <a:pt x="417" y="577"/>
                </a:cubicBezTo>
                <a:cubicBezTo>
                  <a:pt x="419" y="576"/>
                  <a:pt x="420" y="575"/>
                  <a:pt x="422" y="574"/>
                </a:cubicBezTo>
                <a:cubicBezTo>
                  <a:pt x="422" y="575"/>
                  <a:pt x="421" y="576"/>
                  <a:pt x="423" y="574"/>
                </a:cubicBezTo>
                <a:cubicBezTo>
                  <a:pt x="428" y="570"/>
                  <a:pt x="435" y="564"/>
                  <a:pt x="440" y="558"/>
                </a:cubicBezTo>
                <a:cubicBezTo>
                  <a:pt x="443" y="558"/>
                  <a:pt x="445" y="557"/>
                  <a:pt x="448" y="556"/>
                </a:cubicBezTo>
                <a:cubicBezTo>
                  <a:pt x="449" y="556"/>
                  <a:pt x="450" y="557"/>
                  <a:pt x="452" y="557"/>
                </a:cubicBezTo>
                <a:cubicBezTo>
                  <a:pt x="456" y="557"/>
                  <a:pt x="459" y="554"/>
                  <a:pt x="460" y="551"/>
                </a:cubicBezTo>
                <a:cubicBezTo>
                  <a:pt x="461" y="552"/>
                  <a:pt x="462" y="552"/>
                  <a:pt x="464" y="552"/>
                </a:cubicBezTo>
                <a:cubicBezTo>
                  <a:pt x="469" y="552"/>
                  <a:pt x="474" y="547"/>
                  <a:pt x="474" y="542"/>
                </a:cubicBezTo>
                <a:cubicBezTo>
                  <a:pt x="474" y="537"/>
                  <a:pt x="470" y="533"/>
                  <a:pt x="465" y="532"/>
                </a:cubicBezTo>
                <a:cubicBezTo>
                  <a:pt x="464" y="529"/>
                  <a:pt x="461" y="526"/>
                  <a:pt x="458" y="526"/>
                </a:cubicBezTo>
                <a:cubicBezTo>
                  <a:pt x="457" y="526"/>
                  <a:pt x="457" y="526"/>
                  <a:pt x="456" y="527"/>
                </a:cubicBezTo>
                <a:cubicBezTo>
                  <a:pt x="456" y="526"/>
                  <a:pt x="456" y="526"/>
                  <a:pt x="455" y="526"/>
                </a:cubicBezTo>
                <a:cubicBezTo>
                  <a:pt x="455" y="526"/>
                  <a:pt x="455" y="526"/>
                  <a:pt x="455" y="526"/>
                </a:cubicBezTo>
                <a:cubicBezTo>
                  <a:pt x="454" y="524"/>
                  <a:pt x="452" y="522"/>
                  <a:pt x="450" y="522"/>
                </a:cubicBezTo>
                <a:cubicBezTo>
                  <a:pt x="450" y="522"/>
                  <a:pt x="450" y="522"/>
                  <a:pt x="450" y="522"/>
                </a:cubicBezTo>
                <a:cubicBezTo>
                  <a:pt x="449" y="517"/>
                  <a:pt x="445" y="512"/>
                  <a:pt x="440" y="512"/>
                </a:cubicBezTo>
                <a:cubicBezTo>
                  <a:pt x="436" y="512"/>
                  <a:pt x="432" y="515"/>
                  <a:pt x="431" y="518"/>
                </a:cubicBezTo>
                <a:cubicBezTo>
                  <a:pt x="430" y="518"/>
                  <a:pt x="430" y="518"/>
                  <a:pt x="430" y="518"/>
                </a:cubicBezTo>
                <a:cubicBezTo>
                  <a:pt x="427" y="518"/>
                  <a:pt x="424" y="521"/>
                  <a:pt x="424" y="525"/>
                </a:cubicBezTo>
                <a:cubicBezTo>
                  <a:pt x="424" y="525"/>
                  <a:pt x="424" y="526"/>
                  <a:pt x="424" y="526"/>
                </a:cubicBezTo>
                <a:cubicBezTo>
                  <a:pt x="422" y="527"/>
                  <a:pt x="420" y="528"/>
                  <a:pt x="418" y="530"/>
                </a:cubicBezTo>
                <a:cubicBezTo>
                  <a:pt x="418" y="530"/>
                  <a:pt x="417" y="531"/>
                  <a:pt x="417" y="531"/>
                </a:cubicBezTo>
                <a:cubicBezTo>
                  <a:pt x="417" y="531"/>
                  <a:pt x="416" y="531"/>
                  <a:pt x="416" y="531"/>
                </a:cubicBezTo>
                <a:cubicBezTo>
                  <a:pt x="413" y="531"/>
                  <a:pt x="411" y="533"/>
                  <a:pt x="411" y="536"/>
                </a:cubicBezTo>
                <a:cubicBezTo>
                  <a:pt x="411" y="536"/>
                  <a:pt x="411" y="537"/>
                  <a:pt x="411" y="537"/>
                </a:cubicBezTo>
                <a:cubicBezTo>
                  <a:pt x="410" y="539"/>
                  <a:pt x="410" y="541"/>
                  <a:pt x="410" y="543"/>
                </a:cubicBezTo>
                <a:cubicBezTo>
                  <a:pt x="410" y="549"/>
                  <a:pt x="414" y="553"/>
                  <a:pt x="420" y="553"/>
                </a:cubicBezTo>
                <a:cubicBezTo>
                  <a:pt x="422" y="553"/>
                  <a:pt x="423" y="552"/>
                  <a:pt x="425" y="551"/>
                </a:cubicBezTo>
                <a:cubicBezTo>
                  <a:pt x="426" y="553"/>
                  <a:pt x="428" y="554"/>
                  <a:pt x="430" y="555"/>
                </a:cubicBezTo>
                <a:cubicBezTo>
                  <a:pt x="429" y="559"/>
                  <a:pt x="428" y="563"/>
                  <a:pt x="426" y="567"/>
                </a:cubicBezTo>
                <a:cubicBezTo>
                  <a:pt x="421" y="571"/>
                  <a:pt x="415" y="574"/>
                  <a:pt x="407" y="577"/>
                </a:cubicBezTo>
                <a:cubicBezTo>
                  <a:pt x="406" y="570"/>
                  <a:pt x="405" y="563"/>
                  <a:pt x="403" y="556"/>
                </a:cubicBezTo>
                <a:cubicBezTo>
                  <a:pt x="398" y="531"/>
                  <a:pt x="397" y="521"/>
                  <a:pt x="398" y="516"/>
                </a:cubicBezTo>
                <a:cubicBezTo>
                  <a:pt x="401" y="515"/>
                  <a:pt x="404" y="514"/>
                  <a:pt x="407" y="513"/>
                </a:cubicBezTo>
                <a:cubicBezTo>
                  <a:pt x="410" y="515"/>
                  <a:pt x="414" y="516"/>
                  <a:pt x="418" y="516"/>
                </a:cubicBezTo>
                <a:cubicBezTo>
                  <a:pt x="427" y="516"/>
                  <a:pt x="435" y="510"/>
                  <a:pt x="438" y="501"/>
                </a:cubicBezTo>
                <a:cubicBezTo>
                  <a:pt x="441" y="503"/>
                  <a:pt x="444" y="503"/>
                  <a:pt x="448" y="503"/>
                </a:cubicBezTo>
                <a:cubicBezTo>
                  <a:pt x="461" y="503"/>
                  <a:pt x="473" y="492"/>
                  <a:pt x="473" y="478"/>
                </a:cubicBezTo>
                <a:cubicBezTo>
                  <a:pt x="473" y="465"/>
                  <a:pt x="463" y="454"/>
                  <a:pt x="450" y="453"/>
                </a:cubicBezTo>
                <a:cubicBezTo>
                  <a:pt x="448" y="445"/>
                  <a:pt x="441" y="439"/>
                  <a:pt x="432" y="439"/>
                </a:cubicBezTo>
                <a:cubicBezTo>
                  <a:pt x="431" y="439"/>
                  <a:pt x="430" y="439"/>
                  <a:pt x="429" y="439"/>
                </a:cubicBezTo>
                <a:cubicBezTo>
                  <a:pt x="428" y="439"/>
                  <a:pt x="427" y="439"/>
                  <a:pt x="426" y="439"/>
                </a:cubicBezTo>
                <a:cubicBezTo>
                  <a:pt x="426" y="439"/>
                  <a:pt x="426" y="439"/>
                  <a:pt x="425" y="439"/>
                </a:cubicBezTo>
                <a:cubicBezTo>
                  <a:pt x="425" y="433"/>
                  <a:pt x="419" y="428"/>
                  <a:pt x="413" y="428"/>
                </a:cubicBezTo>
                <a:cubicBezTo>
                  <a:pt x="412" y="428"/>
                  <a:pt x="412" y="428"/>
                  <a:pt x="412" y="428"/>
                </a:cubicBezTo>
                <a:cubicBezTo>
                  <a:pt x="411" y="415"/>
                  <a:pt x="400" y="404"/>
                  <a:pt x="387" y="404"/>
                </a:cubicBezTo>
                <a:cubicBezTo>
                  <a:pt x="377" y="404"/>
                  <a:pt x="368" y="410"/>
                  <a:pt x="364" y="419"/>
                </a:cubicBezTo>
                <a:cubicBezTo>
                  <a:pt x="364" y="419"/>
                  <a:pt x="363" y="419"/>
                  <a:pt x="363" y="419"/>
                </a:cubicBezTo>
                <a:cubicBezTo>
                  <a:pt x="354" y="419"/>
                  <a:pt x="347" y="426"/>
                  <a:pt x="347" y="435"/>
                </a:cubicBezTo>
                <a:cubicBezTo>
                  <a:pt x="347" y="436"/>
                  <a:pt x="347" y="437"/>
                  <a:pt x="348" y="438"/>
                </a:cubicBezTo>
                <a:cubicBezTo>
                  <a:pt x="342" y="440"/>
                  <a:pt x="337" y="444"/>
                  <a:pt x="333" y="449"/>
                </a:cubicBezTo>
                <a:cubicBezTo>
                  <a:pt x="332" y="449"/>
                  <a:pt x="331" y="449"/>
                  <a:pt x="330" y="450"/>
                </a:cubicBezTo>
                <a:cubicBezTo>
                  <a:pt x="329" y="450"/>
                  <a:pt x="329" y="450"/>
                  <a:pt x="328" y="450"/>
                </a:cubicBezTo>
                <a:cubicBezTo>
                  <a:pt x="321" y="450"/>
                  <a:pt x="315" y="456"/>
                  <a:pt x="315" y="463"/>
                </a:cubicBezTo>
                <a:cubicBezTo>
                  <a:pt x="315" y="464"/>
                  <a:pt x="316" y="466"/>
                  <a:pt x="316" y="467"/>
                </a:cubicBezTo>
                <a:cubicBezTo>
                  <a:pt x="313" y="471"/>
                  <a:pt x="312" y="476"/>
                  <a:pt x="312" y="481"/>
                </a:cubicBezTo>
                <a:cubicBezTo>
                  <a:pt x="312" y="495"/>
                  <a:pt x="323" y="506"/>
                  <a:pt x="337" y="506"/>
                </a:cubicBezTo>
                <a:cubicBezTo>
                  <a:pt x="342" y="506"/>
                  <a:pt x="346" y="505"/>
                  <a:pt x="350" y="502"/>
                </a:cubicBezTo>
                <a:cubicBezTo>
                  <a:pt x="355" y="508"/>
                  <a:pt x="362" y="512"/>
                  <a:pt x="369" y="515"/>
                </a:cubicBezTo>
                <a:cubicBezTo>
                  <a:pt x="373" y="525"/>
                  <a:pt x="381" y="537"/>
                  <a:pt x="386" y="550"/>
                </a:cubicBezTo>
                <a:cubicBezTo>
                  <a:pt x="377" y="548"/>
                  <a:pt x="371" y="546"/>
                  <a:pt x="367" y="543"/>
                </a:cubicBezTo>
                <a:cubicBezTo>
                  <a:pt x="367" y="543"/>
                  <a:pt x="368" y="542"/>
                  <a:pt x="368" y="541"/>
                </a:cubicBezTo>
                <a:cubicBezTo>
                  <a:pt x="369" y="542"/>
                  <a:pt x="369" y="542"/>
                  <a:pt x="370" y="542"/>
                </a:cubicBezTo>
                <a:cubicBezTo>
                  <a:pt x="374" y="542"/>
                  <a:pt x="376" y="539"/>
                  <a:pt x="376" y="536"/>
                </a:cubicBezTo>
                <a:cubicBezTo>
                  <a:pt x="376" y="533"/>
                  <a:pt x="374" y="530"/>
                  <a:pt x="371" y="530"/>
                </a:cubicBezTo>
                <a:cubicBezTo>
                  <a:pt x="370" y="528"/>
                  <a:pt x="369" y="526"/>
                  <a:pt x="367" y="526"/>
                </a:cubicBezTo>
                <a:cubicBezTo>
                  <a:pt x="366" y="526"/>
                  <a:pt x="366" y="526"/>
                  <a:pt x="366" y="526"/>
                </a:cubicBezTo>
                <a:cubicBezTo>
                  <a:pt x="366" y="526"/>
                  <a:pt x="365" y="526"/>
                  <a:pt x="365" y="526"/>
                </a:cubicBezTo>
                <a:cubicBezTo>
                  <a:pt x="365" y="526"/>
                  <a:pt x="365" y="526"/>
                  <a:pt x="365" y="526"/>
                </a:cubicBezTo>
                <a:cubicBezTo>
                  <a:pt x="365" y="525"/>
                  <a:pt x="363" y="524"/>
                  <a:pt x="362" y="524"/>
                </a:cubicBezTo>
                <a:cubicBezTo>
                  <a:pt x="362" y="524"/>
                  <a:pt x="362" y="524"/>
                  <a:pt x="362" y="524"/>
                </a:cubicBezTo>
                <a:cubicBezTo>
                  <a:pt x="362" y="520"/>
                  <a:pt x="359" y="518"/>
                  <a:pt x="356" y="518"/>
                </a:cubicBezTo>
                <a:cubicBezTo>
                  <a:pt x="353" y="518"/>
                  <a:pt x="351" y="519"/>
                  <a:pt x="350" y="521"/>
                </a:cubicBezTo>
                <a:cubicBezTo>
                  <a:pt x="350" y="521"/>
                  <a:pt x="350" y="521"/>
                  <a:pt x="350" y="521"/>
                </a:cubicBezTo>
                <a:cubicBezTo>
                  <a:pt x="348" y="521"/>
                  <a:pt x="346" y="523"/>
                  <a:pt x="346" y="525"/>
                </a:cubicBezTo>
                <a:cubicBezTo>
                  <a:pt x="346" y="525"/>
                  <a:pt x="346" y="526"/>
                  <a:pt x="346" y="526"/>
                </a:cubicBezTo>
                <a:cubicBezTo>
                  <a:pt x="345" y="526"/>
                  <a:pt x="343" y="527"/>
                  <a:pt x="343" y="529"/>
                </a:cubicBezTo>
                <a:cubicBezTo>
                  <a:pt x="342" y="529"/>
                  <a:pt x="342" y="529"/>
                  <a:pt x="342" y="529"/>
                </a:cubicBezTo>
                <a:cubicBezTo>
                  <a:pt x="342" y="529"/>
                  <a:pt x="342" y="529"/>
                  <a:pt x="341" y="529"/>
                </a:cubicBezTo>
                <a:cubicBezTo>
                  <a:pt x="340" y="529"/>
                  <a:pt x="338" y="530"/>
                  <a:pt x="338" y="532"/>
                </a:cubicBezTo>
                <a:cubicBezTo>
                  <a:pt x="338" y="532"/>
                  <a:pt x="338" y="533"/>
                  <a:pt x="338" y="533"/>
                </a:cubicBezTo>
                <a:cubicBezTo>
                  <a:pt x="338" y="534"/>
                  <a:pt x="337" y="535"/>
                  <a:pt x="337" y="536"/>
                </a:cubicBezTo>
                <a:cubicBezTo>
                  <a:pt x="337" y="540"/>
                  <a:pt x="340" y="543"/>
                  <a:pt x="344" y="543"/>
                </a:cubicBezTo>
                <a:cubicBezTo>
                  <a:pt x="345" y="543"/>
                  <a:pt x="346" y="542"/>
                  <a:pt x="347" y="542"/>
                </a:cubicBezTo>
                <a:cubicBezTo>
                  <a:pt x="349" y="544"/>
                  <a:pt x="352" y="545"/>
                  <a:pt x="355" y="545"/>
                </a:cubicBezTo>
                <a:cubicBezTo>
                  <a:pt x="357" y="545"/>
                  <a:pt x="359" y="545"/>
                  <a:pt x="360" y="544"/>
                </a:cubicBezTo>
                <a:cubicBezTo>
                  <a:pt x="361" y="545"/>
                  <a:pt x="362" y="545"/>
                  <a:pt x="363" y="545"/>
                </a:cubicBezTo>
                <a:cubicBezTo>
                  <a:pt x="364" y="545"/>
                  <a:pt x="365" y="545"/>
                  <a:pt x="365" y="544"/>
                </a:cubicBezTo>
                <a:cubicBezTo>
                  <a:pt x="372" y="549"/>
                  <a:pt x="382" y="552"/>
                  <a:pt x="386" y="553"/>
                </a:cubicBezTo>
                <a:cubicBezTo>
                  <a:pt x="386" y="553"/>
                  <a:pt x="387" y="553"/>
                  <a:pt x="387" y="553"/>
                </a:cubicBezTo>
                <a:cubicBezTo>
                  <a:pt x="390" y="561"/>
                  <a:pt x="392" y="568"/>
                  <a:pt x="393" y="575"/>
                </a:cubicBezTo>
                <a:cubicBezTo>
                  <a:pt x="393" y="576"/>
                  <a:pt x="393" y="578"/>
                  <a:pt x="393" y="579"/>
                </a:cubicBezTo>
                <a:cubicBezTo>
                  <a:pt x="296" y="534"/>
                  <a:pt x="272" y="510"/>
                  <a:pt x="267" y="504"/>
                </a:cubicBezTo>
                <a:cubicBezTo>
                  <a:pt x="267" y="503"/>
                  <a:pt x="267" y="503"/>
                  <a:pt x="267" y="503"/>
                </a:cubicBezTo>
                <a:cubicBezTo>
                  <a:pt x="267" y="503"/>
                  <a:pt x="267" y="503"/>
                  <a:pt x="266" y="503"/>
                </a:cubicBezTo>
                <a:cubicBezTo>
                  <a:pt x="266" y="503"/>
                  <a:pt x="266" y="503"/>
                  <a:pt x="266" y="503"/>
                </a:cubicBezTo>
                <a:cubicBezTo>
                  <a:pt x="266" y="504"/>
                  <a:pt x="266" y="504"/>
                  <a:pt x="266" y="504"/>
                </a:cubicBezTo>
                <a:cubicBezTo>
                  <a:pt x="264" y="506"/>
                  <a:pt x="260" y="510"/>
                  <a:pt x="252" y="517"/>
                </a:cubicBezTo>
                <a:cubicBezTo>
                  <a:pt x="251" y="505"/>
                  <a:pt x="250" y="493"/>
                  <a:pt x="251" y="481"/>
                </a:cubicBezTo>
                <a:cubicBezTo>
                  <a:pt x="252" y="460"/>
                  <a:pt x="258" y="439"/>
                  <a:pt x="266" y="419"/>
                </a:cubicBezTo>
                <a:cubicBezTo>
                  <a:pt x="268" y="418"/>
                  <a:pt x="269" y="418"/>
                  <a:pt x="271" y="418"/>
                </a:cubicBezTo>
                <a:cubicBezTo>
                  <a:pt x="282" y="416"/>
                  <a:pt x="308" y="406"/>
                  <a:pt x="328" y="393"/>
                </a:cubicBezTo>
                <a:cubicBezTo>
                  <a:pt x="330" y="394"/>
                  <a:pt x="332" y="395"/>
                  <a:pt x="335" y="395"/>
                </a:cubicBezTo>
                <a:cubicBezTo>
                  <a:pt x="337" y="395"/>
                  <a:pt x="340" y="394"/>
                  <a:pt x="342" y="393"/>
                </a:cubicBezTo>
                <a:cubicBezTo>
                  <a:pt x="346" y="395"/>
                  <a:pt x="351" y="397"/>
                  <a:pt x="356" y="397"/>
                </a:cubicBezTo>
                <a:cubicBezTo>
                  <a:pt x="366" y="397"/>
                  <a:pt x="374" y="392"/>
                  <a:pt x="381" y="386"/>
                </a:cubicBezTo>
                <a:cubicBezTo>
                  <a:pt x="383" y="388"/>
                  <a:pt x="386" y="389"/>
                  <a:pt x="390" y="389"/>
                </a:cubicBezTo>
                <a:cubicBezTo>
                  <a:pt x="399" y="389"/>
                  <a:pt x="407" y="381"/>
                  <a:pt x="407" y="371"/>
                </a:cubicBezTo>
                <a:cubicBezTo>
                  <a:pt x="407" y="368"/>
                  <a:pt x="406" y="365"/>
                  <a:pt x="404" y="362"/>
                </a:cubicBezTo>
                <a:cubicBezTo>
                  <a:pt x="404" y="361"/>
                  <a:pt x="404" y="360"/>
                  <a:pt x="404" y="359"/>
                </a:cubicBezTo>
                <a:cubicBezTo>
                  <a:pt x="404" y="354"/>
                  <a:pt x="400" y="350"/>
                  <a:pt x="395" y="350"/>
                </a:cubicBezTo>
                <a:cubicBezTo>
                  <a:pt x="395" y="350"/>
                  <a:pt x="395" y="350"/>
                  <a:pt x="395" y="350"/>
                </a:cubicBezTo>
                <a:cubicBezTo>
                  <a:pt x="394" y="350"/>
                  <a:pt x="393" y="350"/>
                  <a:pt x="392" y="350"/>
                </a:cubicBezTo>
                <a:cubicBezTo>
                  <a:pt x="390" y="346"/>
                  <a:pt x="386" y="344"/>
                  <a:pt x="382" y="343"/>
                </a:cubicBezTo>
                <a:cubicBezTo>
                  <a:pt x="382" y="342"/>
                  <a:pt x="383" y="341"/>
                  <a:pt x="383" y="340"/>
                </a:cubicBezTo>
                <a:cubicBezTo>
                  <a:pt x="383" y="334"/>
                  <a:pt x="378" y="329"/>
                  <a:pt x="372" y="329"/>
                </a:cubicBezTo>
                <a:cubicBezTo>
                  <a:pt x="372" y="329"/>
                  <a:pt x="371" y="329"/>
                  <a:pt x="371" y="329"/>
                </a:cubicBezTo>
                <a:cubicBezTo>
                  <a:pt x="368" y="323"/>
                  <a:pt x="362" y="319"/>
                  <a:pt x="356" y="319"/>
                </a:cubicBezTo>
                <a:cubicBezTo>
                  <a:pt x="346" y="319"/>
                  <a:pt x="339" y="326"/>
                  <a:pt x="339" y="335"/>
                </a:cubicBezTo>
                <a:cubicBezTo>
                  <a:pt x="338" y="335"/>
                  <a:pt x="338" y="335"/>
                  <a:pt x="338" y="335"/>
                </a:cubicBezTo>
                <a:cubicBezTo>
                  <a:pt x="334" y="335"/>
                  <a:pt x="330" y="339"/>
                  <a:pt x="329" y="343"/>
                </a:cubicBezTo>
                <a:cubicBezTo>
                  <a:pt x="329" y="343"/>
                  <a:pt x="329" y="343"/>
                  <a:pt x="329" y="343"/>
                </a:cubicBezTo>
                <a:cubicBezTo>
                  <a:pt x="328" y="343"/>
                  <a:pt x="328" y="343"/>
                  <a:pt x="327" y="343"/>
                </a:cubicBezTo>
                <a:cubicBezTo>
                  <a:pt x="326" y="343"/>
                  <a:pt x="326" y="343"/>
                  <a:pt x="325" y="343"/>
                </a:cubicBezTo>
                <a:cubicBezTo>
                  <a:pt x="319" y="343"/>
                  <a:pt x="314" y="347"/>
                  <a:pt x="313" y="353"/>
                </a:cubicBezTo>
                <a:cubicBezTo>
                  <a:pt x="304" y="354"/>
                  <a:pt x="297" y="361"/>
                  <a:pt x="297" y="370"/>
                </a:cubicBezTo>
                <a:cubicBezTo>
                  <a:pt x="297" y="379"/>
                  <a:pt x="305" y="387"/>
                  <a:pt x="314" y="387"/>
                </a:cubicBezTo>
                <a:cubicBezTo>
                  <a:pt x="317" y="387"/>
                  <a:pt x="319" y="386"/>
                  <a:pt x="321" y="385"/>
                </a:cubicBezTo>
                <a:cubicBezTo>
                  <a:pt x="322" y="387"/>
                  <a:pt x="323" y="389"/>
                  <a:pt x="324" y="390"/>
                </a:cubicBezTo>
                <a:cubicBezTo>
                  <a:pt x="312" y="398"/>
                  <a:pt x="294" y="405"/>
                  <a:pt x="270" y="409"/>
                </a:cubicBezTo>
                <a:cubicBezTo>
                  <a:pt x="285" y="373"/>
                  <a:pt x="306" y="340"/>
                  <a:pt x="318" y="311"/>
                </a:cubicBezTo>
                <a:cubicBezTo>
                  <a:pt x="338" y="303"/>
                  <a:pt x="356" y="291"/>
                  <a:pt x="371" y="275"/>
                </a:cubicBezTo>
                <a:cubicBezTo>
                  <a:pt x="381" y="282"/>
                  <a:pt x="394" y="286"/>
                  <a:pt x="408" y="286"/>
                </a:cubicBezTo>
                <a:cubicBezTo>
                  <a:pt x="447" y="286"/>
                  <a:pt x="478" y="255"/>
                  <a:pt x="478" y="216"/>
                </a:cubicBezTo>
                <a:cubicBezTo>
                  <a:pt x="478" y="201"/>
                  <a:pt x="474" y="188"/>
                  <a:pt x="466" y="177"/>
                </a:cubicBezTo>
                <a:cubicBezTo>
                  <a:pt x="467" y="173"/>
                  <a:pt x="468" y="169"/>
                  <a:pt x="468" y="165"/>
                </a:cubicBezTo>
                <a:cubicBezTo>
                  <a:pt x="468" y="145"/>
                  <a:pt x="452" y="129"/>
                  <a:pt x="432" y="129"/>
                </a:cubicBezTo>
                <a:cubicBezTo>
                  <a:pt x="431" y="129"/>
                  <a:pt x="430" y="129"/>
                  <a:pt x="429" y="129"/>
                </a:cubicBezTo>
                <a:cubicBezTo>
                  <a:pt x="426" y="127"/>
                  <a:pt x="422" y="126"/>
                  <a:pt x="419" y="125"/>
                </a:cubicBezTo>
                <a:cubicBezTo>
                  <a:pt x="409" y="111"/>
                  <a:pt x="395" y="101"/>
                  <a:pt x="378" y="96"/>
                </a:cubicBezTo>
                <a:cubicBezTo>
                  <a:pt x="379" y="93"/>
                  <a:pt x="379" y="89"/>
                  <a:pt x="379" y="86"/>
                </a:cubicBezTo>
                <a:cubicBezTo>
                  <a:pt x="379" y="61"/>
                  <a:pt x="359" y="42"/>
                  <a:pt x="335" y="42"/>
                </a:cubicBezTo>
                <a:cubicBezTo>
                  <a:pt x="334" y="42"/>
                  <a:pt x="333" y="42"/>
                  <a:pt x="332" y="42"/>
                </a:cubicBezTo>
                <a:cubicBezTo>
                  <a:pt x="321" y="17"/>
                  <a:pt x="296" y="0"/>
                  <a:pt x="267" y="0"/>
                </a:cubicBezTo>
                <a:cubicBezTo>
                  <a:pt x="230" y="0"/>
                  <a:pt x="199" y="30"/>
                  <a:pt x="197" y="67"/>
                </a:cubicBezTo>
                <a:cubicBezTo>
                  <a:pt x="197" y="67"/>
                  <a:pt x="196" y="67"/>
                  <a:pt x="195" y="67"/>
                </a:cubicBezTo>
                <a:cubicBezTo>
                  <a:pt x="177" y="67"/>
                  <a:pt x="162" y="81"/>
                  <a:pt x="160" y="98"/>
                </a:cubicBezTo>
                <a:cubicBezTo>
                  <a:pt x="159" y="98"/>
                  <a:pt x="159" y="98"/>
                  <a:pt x="158" y="98"/>
                </a:cubicBezTo>
                <a:cubicBezTo>
                  <a:pt x="155" y="98"/>
                  <a:pt x="152" y="99"/>
                  <a:pt x="149" y="99"/>
                </a:cubicBezTo>
                <a:cubicBezTo>
                  <a:pt x="147" y="99"/>
                  <a:pt x="144" y="98"/>
                  <a:pt x="141" y="98"/>
                </a:cubicBezTo>
                <a:cubicBezTo>
                  <a:pt x="117" y="98"/>
                  <a:pt x="96" y="116"/>
                  <a:pt x="91" y="139"/>
                </a:cubicBezTo>
                <a:cubicBezTo>
                  <a:pt x="55" y="142"/>
                  <a:pt x="27" y="172"/>
                  <a:pt x="27" y="208"/>
                </a:cubicBezTo>
                <a:cubicBezTo>
                  <a:pt x="27" y="247"/>
                  <a:pt x="59" y="279"/>
                  <a:pt x="97" y="279"/>
                </a:cubicBezTo>
                <a:cubicBezTo>
                  <a:pt x="107" y="279"/>
                  <a:pt x="117" y="277"/>
                  <a:pt x="126" y="273"/>
                </a:cubicBezTo>
                <a:cubicBezTo>
                  <a:pt x="133" y="296"/>
                  <a:pt x="155" y="313"/>
                  <a:pt x="181" y="313"/>
                </a:cubicBezTo>
                <a:cubicBezTo>
                  <a:pt x="192" y="313"/>
                  <a:pt x="202" y="310"/>
                  <a:pt x="211" y="305"/>
                </a:cubicBezTo>
                <a:cubicBezTo>
                  <a:pt x="219" y="309"/>
                  <a:pt x="228" y="313"/>
                  <a:pt x="237" y="315"/>
                </a:cubicBezTo>
                <a:cubicBezTo>
                  <a:pt x="239" y="328"/>
                  <a:pt x="238" y="357"/>
                  <a:pt x="222" y="425"/>
                </a:cubicBezTo>
                <a:cubicBezTo>
                  <a:pt x="217" y="447"/>
                  <a:pt x="214" y="467"/>
                  <a:pt x="211" y="486"/>
                </a:cubicBezTo>
                <a:cubicBezTo>
                  <a:pt x="190" y="478"/>
                  <a:pt x="172" y="468"/>
                  <a:pt x="158" y="459"/>
                </a:cubicBezTo>
                <a:cubicBezTo>
                  <a:pt x="153" y="447"/>
                  <a:pt x="149" y="435"/>
                  <a:pt x="148" y="424"/>
                </a:cubicBezTo>
                <a:cubicBezTo>
                  <a:pt x="153" y="421"/>
                  <a:pt x="157" y="418"/>
                  <a:pt x="161" y="414"/>
                </a:cubicBezTo>
                <a:cubicBezTo>
                  <a:pt x="165" y="416"/>
                  <a:pt x="170" y="418"/>
                  <a:pt x="176" y="418"/>
                </a:cubicBezTo>
                <a:cubicBezTo>
                  <a:pt x="191" y="418"/>
                  <a:pt x="204" y="406"/>
                  <a:pt x="204" y="390"/>
                </a:cubicBezTo>
                <a:cubicBezTo>
                  <a:pt x="204" y="384"/>
                  <a:pt x="202" y="379"/>
                  <a:pt x="199" y="375"/>
                </a:cubicBezTo>
                <a:cubicBezTo>
                  <a:pt x="199" y="373"/>
                  <a:pt x="200" y="371"/>
                  <a:pt x="200" y="370"/>
                </a:cubicBezTo>
                <a:cubicBezTo>
                  <a:pt x="200" y="362"/>
                  <a:pt x="193" y="355"/>
                  <a:pt x="185" y="355"/>
                </a:cubicBezTo>
                <a:cubicBezTo>
                  <a:pt x="185" y="355"/>
                  <a:pt x="184" y="355"/>
                  <a:pt x="184" y="355"/>
                </a:cubicBezTo>
                <a:cubicBezTo>
                  <a:pt x="183" y="355"/>
                  <a:pt x="182" y="354"/>
                  <a:pt x="180" y="354"/>
                </a:cubicBezTo>
                <a:cubicBezTo>
                  <a:pt x="176" y="348"/>
                  <a:pt x="171" y="344"/>
                  <a:pt x="164" y="342"/>
                </a:cubicBezTo>
                <a:cubicBezTo>
                  <a:pt x="164" y="341"/>
                  <a:pt x="164" y="340"/>
                  <a:pt x="164" y="338"/>
                </a:cubicBezTo>
                <a:cubicBezTo>
                  <a:pt x="164" y="329"/>
                  <a:pt x="157" y="321"/>
                  <a:pt x="147" y="321"/>
                </a:cubicBezTo>
                <a:cubicBezTo>
                  <a:pt x="146" y="321"/>
                  <a:pt x="146" y="321"/>
                  <a:pt x="145" y="321"/>
                </a:cubicBezTo>
                <a:cubicBezTo>
                  <a:pt x="141" y="311"/>
                  <a:pt x="131" y="304"/>
                  <a:pt x="120" y="304"/>
                </a:cubicBezTo>
                <a:cubicBezTo>
                  <a:pt x="105" y="304"/>
                  <a:pt x="93" y="316"/>
                  <a:pt x="92" y="331"/>
                </a:cubicBezTo>
                <a:cubicBezTo>
                  <a:pt x="92" y="331"/>
                  <a:pt x="92" y="331"/>
                  <a:pt x="91" y="331"/>
                </a:cubicBezTo>
                <a:cubicBezTo>
                  <a:pt x="84" y="331"/>
                  <a:pt x="78" y="336"/>
                  <a:pt x="77" y="343"/>
                </a:cubicBezTo>
                <a:cubicBezTo>
                  <a:pt x="77" y="343"/>
                  <a:pt x="77" y="343"/>
                  <a:pt x="76" y="343"/>
                </a:cubicBezTo>
                <a:cubicBezTo>
                  <a:pt x="75" y="343"/>
                  <a:pt x="74" y="343"/>
                  <a:pt x="73" y="344"/>
                </a:cubicBezTo>
                <a:cubicBezTo>
                  <a:pt x="72" y="343"/>
                  <a:pt x="71" y="343"/>
                  <a:pt x="70" y="343"/>
                </a:cubicBezTo>
                <a:cubicBezTo>
                  <a:pt x="60" y="343"/>
                  <a:pt x="52" y="350"/>
                  <a:pt x="50" y="359"/>
                </a:cubicBezTo>
                <a:cubicBezTo>
                  <a:pt x="35" y="361"/>
                  <a:pt x="24" y="372"/>
                  <a:pt x="24" y="387"/>
                </a:cubicBezTo>
                <a:cubicBezTo>
                  <a:pt x="24" y="403"/>
                  <a:pt x="37" y="415"/>
                  <a:pt x="52" y="415"/>
                </a:cubicBezTo>
                <a:cubicBezTo>
                  <a:pt x="56" y="415"/>
                  <a:pt x="60" y="414"/>
                  <a:pt x="63" y="413"/>
                </a:cubicBezTo>
                <a:cubicBezTo>
                  <a:pt x="66" y="422"/>
                  <a:pt x="75" y="429"/>
                  <a:pt x="86" y="429"/>
                </a:cubicBezTo>
                <a:cubicBezTo>
                  <a:pt x="90" y="429"/>
                  <a:pt x="94" y="428"/>
                  <a:pt x="97" y="426"/>
                </a:cubicBezTo>
                <a:cubicBezTo>
                  <a:pt x="104" y="429"/>
                  <a:pt x="111" y="431"/>
                  <a:pt x="119" y="431"/>
                </a:cubicBezTo>
                <a:cubicBezTo>
                  <a:pt x="133" y="448"/>
                  <a:pt x="153" y="466"/>
                  <a:pt x="168" y="476"/>
                </a:cubicBezTo>
                <a:cubicBezTo>
                  <a:pt x="171" y="482"/>
                  <a:pt x="170" y="480"/>
                  <a:pt x="169" y="477"/>
                </a:cubicBezTo>
                <a:cubicBezTo>
                  <a:pt x="174" y="481"/>
                  <a:pt x="179" y="483"/>
                  <a:pt x="182" y="485"/>
                </a:cubicBezTo>
                <a:cubicBezTo>
                  <a:pt x="193" y="491"/>
                  <a:pt x="203" y="499"/>
                  <a:pt x="209" y="506"/>
                </a:cubicBezTo>
                <a:cubicBezTo>
                  <a:pt x="207" y="520"/>
                  <a:pt x="206" y="534"/>
                  <a:pt x="205" y="546"/>
                </a:cubicBezTo>
                <a:cubicBezTo>
                  <a:pt x="186" y="557"/>
                  <a:pt x="160" y="570"/>
                  <a:pt x="127" y="584"/>
                </a:cubicBezTo>
                <a:cubicBezTo>
                  <a:pt x="3" y="639"/>
                  <a:pt x="0" y="716"/>
                  <a:pt x="0" y="716"/>
                </a:cubicBezTo>
                <a:cubicBezTo>
                  <a:pt x="0" y="716"/>
                  <a:pt x="0" y="2562"/>
                  <a:pt x="0" y="2656"/>
                </a:cubicBezTo>
                <a:moveTo>
                  <a:pt x="432" y="556"/>
                </a:moveTo>
                <a:cubicBezTo>
                  <a:pt x="434" y="557"/>
                  <a:pt x="435" y="557"/>
                  <a:pt x="437" y="558"/>
                </a:cubicBezTo>
                <a:cubicBezTo>
                  <a:pt x="436" y="559"/>
                  <a:pt x="434" y="561"/>
                  <a:pt x="431" y="563"/>
                </a:cubicBezTo>
                <a:cubicBezTo>
                  <a:pt x="431" y="562"/>
                  <a:pt x="432" y="559"/>
                  <a:pt x="432" y="556"/>
                </a:cubicBezTo>
                <a:close/>
                <a:moveTo>
                  <a:pt x="389" y="538"/>
                </a:moveTo>
                <a:cubicBezTo>
                  <a:pt x="389" y="538"/>
                  <a:pt x="389" y="538"/>
                  <a:pt x="388" y="538"/>
                </a:cubicBezTo>
                <a:cubicBezTo>
                  <a:pt x="388" y="537"/>
                  <a:pt x="387" y="536"/>
                  <a:pt x="387" y="536"/>
                </a:cubicBezTo>
                <a:cubicBezTo>
                  <a:pt x="387" y="535"/>
                  <a:pt x="387" y="535"/>
                  <a:pt x="387" y="535"/>
                </a:cubicBezTo>
                <a:cubicBezTo>
                  <a:pt x="384" y="530"/>
                  <a:pt x="381" y="523"/>
                  <a:pt x="378" y="517"/>
                </a:cubicBezTo>
                <a:cubicBezTo>
                  <a:pt x="381" y="518"/>
                  <a:pt x="383" y="518"/>
                  <a:pt x="386" y="518"/>
                </a:cubicBezTo>
                <a:cubicBezTo>
                  <a:pt x="387" y="518"/>
                  <a:pt x="388" y="518"/>
                  <a:pt x="389" y="518"/>
                </a:cubicBezTo>
                <a:cubicBezTo>
                  <a:pt x="389" y="522"/>
                  <a:pt x="389" y="527"/>
                  <a:pt x="389" y="531"/>
                </a:cubicBezTo>
                <a:cubicBezTo>
                  <a:pt x="389" y="531"/>
                  <a:pt x="389" y="531"/>
                  <a:pt x="389" y="531"/>
                </a:cubicBezTo>
                <a:cubicBezTo>
                  <a:pt x="389" y="532"/>
                  <a:pt x="389" y="532"/>
                  <a:pt x="389" y="533"/>
                </a:cubicBezTo>
                <a:cubicBezTo>
                  <a:pt x="390" y="533"/>
                  <a:pt x="390" y="533"/>
                  <a:pt x="390" y="533"/>
                </a:cubicBezTo>
                <a:cubicBezTo>
                  <a:pt x="390" y="534"/>
                  <a:pt x="390" y="534"/>
                  <a:pt x="390" y="535"/>
                </a:cubicBezTo>
                <a:cubicBezTo>
                  <a:pt x="390" y="535"/>
                  <a:pt x="390" y="536"/>
                  <a:pt x="390" y="536"/>
                </a:cubicBezTo>
                <a:cubicBezTo>
                  <a:pt x="390" y="536"/>
                  <a:pt x="390" y="537"/>
                  <a:pt x="390" y="537"/>
                </a:cubicBezTo>
                <a:cubicBezTo>
                  <a:pt x="390" y="537"/>
                  <a:pt x="390" y="537"/>
                  <a:pt x="390" y="538"/>
                </a:cubicBezTo>
                <a:cubicBezTo>
                  <a:pt x="390" y="538"/>
                  <a:pt x="390" y="538"/>
                  <a:pt x="390" y="538"/>
                </a:cubicBezTo>
                <a:cubicBezTo>
                  <a:pt x="390" y="538"/>
                  <a:pt x="390" y="539"/>
                  <a:pt x="390" y="539"/>
                </a:cubicBezTo>
                <a:cubicBezTo>
                  <a:pt x="390" y="539"/>
                  <a:pt x="390" y="539"/>
                  <a:pt x="390" y="539"/>
                </a:cubicBezTo>
                <a:cubicBezTo>
                  <a:pt x="390" y="539"/>
                  <a:pt x="390" y="540"/>
                  <a:pt x="390" y="540"/>
                </a:cubicBezTo>
                <a:cubicBezTo>
                  <a:pt x="390" y="540"/>
                  <a:pt x="390" y="540"/>
                  <a:pt x="390" y="540"/>
                </a:cubicBezTo>
                <a:cubicBezTo>
                  <a:pt x="390" y="540"/>
                  <a:pt x="390" y="540"/>
                  <a:pt x="390" y="540"/>
                </a:cubicBezTo>
                <a:cubicBezTo>
                  <a:pt x="390" y="540"/>
                  <a:pt x="389" y="539"/>
                  <a:pt x="389" y="538"/>
                </a:cubicBezTo>
                <a:close/>
                <a:moveTo>
                  <a:pt x="258" y="381"/>
                </a:moveTo>
                <a:cubicBezTo>
                  <a:pt x="258" y="381"/>
                  <a:pt x="258" y="381"/>
                  <a:pt x="258" y="381"/>
                </a:cubicBezTo>
                <a:cubicBezTo>
                  <a:pt x="258" y="381"/>
                  <a:pt x="258" y="380"/>
                  <a:pt x="258" y="380"/>
                </a:cubicBezTo>
                <a:cubicBezTo>
                  <a:pt x="258" y="380"/>
                  <a:pt x="258" y="380"/>
                  <a:pt x="258" y="379"/>
                </a:cubicBezTo>
                <a:cubicBezTo>
                  <a:pt x="258" y="379"/>
                  <a:pt x="258" y="379"/>
                  <a:pt x="258" y="378"/>
                </a:cubicBezTo>
                <a:cubicBezTo>
                  <a:pt x="259" y="378"/>
                  <a:pt x="259" y="377"/>
                  <a:pt x="259" y="376"/>
                </a:cubicBezTo>
                <a:cubicBezTo>
                  <a:pt x="259" y="376"/>
                  <a:pt x="259" y="376"/>
                  <a:pt x="259" y="375"/>
                </a:cubicBezTo>
                <a:cubicBezTo>
                  <a:pt x="259" y="375"/>
                  <a:pt x="259" y="374"/>
                  <a:pt x="259" y="374"/>
                </a:cubicBezTo>
                <a:cubicBezTo>
                  <a:pt x="259" y="373"/>
                  <a:pt x="259" y="373"/>
                  <a:pt x="259" y="373"/>
                </a:cubicBezTo>
                <a:cubicBezTo>
                  <a:pt x="259" y="372"/>
                  <a:pt x="259" y="370"/>
                  <a:pt x="260" y="369"/>
                </a:cubicBezTo>
                <a:cubicBezTo>
                  <a:pt x="260" y="369"/>
                  <a:pt x="260" y="368"/>
                  <a:pt x="260" y="368"/>
                </a:cubicBezTo>
                <a:cubicBezTo>
                  <a:pt x="260" y="366"/>
                  <a:pt x="260" y="363"/>
                  <a:pt x="261" y="360"/>
                </a:cubicBezTo>
                <a:cubicBezTo>
                  <a:pt x="261" y="359"/>
                  <a:pt x="261" y="359"/>
                  <a:pt x="261" y="359"/>
                </a:cubicBezTo>
                <a:cubicBezTo>
                  <a:pt x="261" y="357"/>
                  <a:pt x="261" y="355"/>
                  <a:pt x="261" y="353"/>
                </a:cubicBezTo>
                <a:cubicBezTo>
                  <a:pt x="261" y="353"/>
                  <a:pt x="261" y="353"/>
                  <a:pt x="261" y="353"/>
                </a:cubicBezTo>
                <a:cubicBezTo>
                  <a:pt x="262" y="349"/>
                  <a:pt x="262" y="346"/>
                  <a:pt x="262" y="342"/>
                </a:cubicBezTo>
                <a:cubicBezTo>
                  <a:pt x="262" y="342"/>
                  <a:pt x="262" y="341"/>
                  <a:pt x="262" y="341"/>
                </a:cubicBezTo>
                <a:cubicBezTo>
                  <a:pt x="262" y="339"/>
                  <a:pt x="262" y="337"/>
                  <a:pt x="263" y="335"/>
                </a:cubicBezTo>
                <a:cubicBezTo>
                  <a:pt x="263" y="334"/>
                  <a:pt x="263" y="334"/>
                  <a:pt x="263" y="334"/>
                </a:cubicBezTo>
                <a:cubicBezTo>
                  <a:pt x="263" y="332"/>
                  <a:pt x="263" y="331"/>
                  <a:pt x="263" y="330"/>
                </a:cubicBezTo>
                <a:cubicBezTo>
                  <a:pt x="263" y="330"/>
                  <a:pt x="263" y="329"/>
                  <a:pt x="263" y="329"/>
                </a:cubicBezTo>
                <a:cubicBezTo>
                  <a:pt x="263" y="327"/>
                  <a:pt x="263" y="325"/>
                  <a:pt x="263" y="323"/>
                </a:cubicBezTo>
                <a:cubicBezTo>
                  <a:pt x="263" y="322"/>
                  <a:pt x="263" y="322"/>
                  <a:pt x="263" y="321"/>
                </a:cubicBezTo>
                <a:cubicBezTo>
                  <a:pt x="263" y="320"/>
                  <a:pt x="263" y="320"/>
                  <a:pt x="263" y="319"/>
                </a:cubicBezTo>
                <a:cubicBezTo>
                  <a:pt x="266" y="319"/>
                  <a:pt x="268" y="319"/>
                  <a:pt x="271" y="319"/>
                </a:cubicBezTo>
                <a:cubicBezTo>
                  <a:pt x="278" y="319"/>
                  <a:pt x="285" y="319"/>
                  <a:pt x="292" y="318"/>
                </a:cubicBezTo>
                <a:cubicBezTo>
                  <a:pt x="292" y="318"/>
                  <a:pt x="292" y="319"/>
                  <a:pt x="292" y="319"/>
                </a:cubicBezTo>
                <a:cubicBezTo>
                  <a:pt x="292" y="319"/>
                  <a:pt x="292" y="319"/>
                  <a:pt x="292" y="319"/>
                </a:cubicBezTo>
                <a:cubicBezTo>
                  <a:pt x="291" y="320"/>
                  <a:pt x="291" y="322"/>
                  <a:pt x="290" y="323"/>
                </a:cubicBezTo>
                <a:cubicBezTo>
                  <a:pt x="290" y="323"/>
                  <a:pt x="290" y="324"/>
                  <a:pt x="289" y="325"/>
                </a:cubicBezTo>
                <a:cubicBezTo>
                  <a:pt x="289" y="326"/>
                  <a:pt x="289" y="327"/>
                  <a:pt x="288" y="328"/>
                </a:cubicBezTo>
                <a:cubicBezTo>
                  <a:pt x="288" y="329"/>
                  <a:pt x="287" y="330"/>
                  <a:pt x="286" y="332"/>
                </a:cubicBezTo>
                <a:cubicBezTo>
                  <a:pt x="286" y="332"/>
                  <a:pt x="286" y="333"/>
                  <a:pt x="286" y="333"/>
                </a:cubicBezTo>
                <a:cubicBezTo>
                  <a:pt x="285" y="334"/>
                  <a:pt x="285" y="336"/>
                  <a:pt x="284" y="337"/>
                </a:cubicBezTo>
                <a:cubicBezTo>
                  <a:pt x="284" y="337"/>
                  <a:pt x="284" y="338"/>
                  <a:pt x="283" y="338"/>
                </a:cubicBezTo>
                <a:cubicBezTo>
                  <a:pt x="283" y="340"/>
                  <a:pt x="282" y="341"/>
                  <a:pt x="281" y="342"/>
                </a:cubicBezTo>
                <a:cubicBezTo>
                  <a:pt x="281" y="343"/>
                  <a:pt x="281" y="343"/>
                  <a:pt x="281" y="343"/>
                </a:cubicBezTo>
                <a:cubicBezTo>
                  <a:pt x="280" y="345"/>
                  <a:pt x="279" y="346"/>
                  <a:pt x="279" y="348"/>
                </a:cubicBezTo>
                <a:cubicBezTo>
                  <a:pt x="278" y="349"/>
                  <a:pt x="278" y="349"/>
                  <a:pt x="278" y="350"/>
                </a:cubicBezTo>
                <a:cubicBezTo>
                  <a:pt x="277" y="351"/>
                  <a:pt x="277" y="352"/>
                  <a:pt x="276" y="353"/>
                </a:cubicBezTo>
                <a:cubicBezTo>
                  <a:pt x="276" y="353"/>
                  <a:pt x="276" y="354"/>
                  <a:pt x="275" y="354"/>
                </a:cubicBezTo>
                <a:cubicBezTo>
                  <a:pt x="275" y="356"/>
                  <a:pt x="274" y="357"/>
                  <a:pt x="274" y="358"/>
                </a:cubicBezTo>
                <a:cubicBezTo>
                  <a:pt x="273" y="358"/>
                  <a:pt x="273" y="359"/>
                  <a:pt x="273" y="359"/>
                </a:cubicBezTo>
                <a:cubicBezTo>
                  <a:pt x="272" y="360"/>
                  <a:pt x="272" y="362"/>
                  <a:pt x="271" y="363"/>
                </a:cubicBezTo>
                <a:cubicBezTo>
                  <a:pt x="271" y="364"/>
                  <a:pt x="270" y="364"/>
                  <a:pt x="270" y="365"/>
                </a:cubicBezTo>
                <a:cubicBezTo>
                  <a:pt x="269" y="365"/>
                  <a:pt x="269" y="366"/>
                  <a:pt x="268" y="367"/>
                </a:cubicBezTo>
                <a:cubicBezTo>
                  <a:pt x="268" y="368"/>
                  <a:pt x="268" y="368"/>
                  <a:pt x="268" y="369"/>
                </a:cubicBezTo>
                <a:cubicBezTo>
                  <a:pt x="267" y="370"/>
                  <a:pt x="266" y="371"/>
                  <a:pt x="266" y="372"/>
                </a:cubicBezTo>
                <a:cubicBezTo>
                  <a:pt x="266" y="372"/>
                  <a:pt x="265" y="372"/>
                  <a:pt x="265" y="373"/>
                </a:cubicBezTo>
                <a:cubicBezTo>
                  <a:pt x="264" y="374"/>
                  <a:pt x="264" y="375"/>
                  <a:pt x="263" y="375"/>
                </a:cubicBezTo>
                <a:cubicBezTo>
                  <a:pt x="263" y="376"/>
                  <a:pt x="263" y="376"/>
                  <a:pt x="262" y="377"/>
                </a:cubicBezTo>
                <a:cubicBezTo>
                  <a:pt x="262" y="377"/>
                  <a:pt x="261" y="378"/>
                  <a:pt x="261" y="378"/>
                </a:cubicBezTo>
                <a:cubicBezTo>
                  <a:pt x="261" y="379"/>
                  <a:pt x="260" y="379"/>
                  <a:pt x="260" y="379"/>
                </a:cubicBezTo>
                <a:cubicBezTo>
                  <a:pt x="259" y="380"/>
                  <a:pt x="259" y="381"/>
                  <a:pt x="258" y="382"/>
                </a:cubicBezTo>
                <a:cubicBezTo>
                  <a:pt x="258" y="382"/>
                  <a:pt x="258" y="382"/>
                  <a:pt x="258" y="381"/>
                </a:cubicBezTo>
                <a:close/>
                <a:moveTo>
                  <a:pt x="126" y="431"/>
                </a:moveTo>
                <a:cubicBezTo>
                  <a:pt x="132" y="430"/>
                  <a:pt x="137" y="429"/>
                  <a:pt x="142" y="427"/>
                </a:cubicBezTo>
                <a:cubicBezTo>
                  <a:pt x="142" y="436"/>
                  <a:pt x="143" y="444"/>
                  <a:pt x="143" y="447"/>
                </a:cubicBezTo>
                <a:cubicBezTo>
                  <a:pt x="136" y="442"/>
                  <a:pt x="131" y="436"/>
                  <a:pt x="126" y="431"/>
                </a:cubicBezTo>
                <a:close/>
              </a:path>
            </a:pathLst>
          </a:custGeom>
          <a:solidFill>
            <a:schemeClr val="accent1"/>
          </a:solidFill>
          <a:ln>
            <a:noFill/>
          </a:ln>
        </p:spPr>
        <p:txBody>
          <a:bodyPr lIns="91417" tIns="45708" rIns="91417" bIns="45708"/>
          <a:lstStyle/>
          <a:p>
            <a:pPr>
              <a:defRPr/>
            </a:pPr>
            <a:endParaRPr lang="en-US" sz="1335">
              <a:solidFill>
                <a:srgbClr val="00152A"/>
              </a:solidFill>
              <a:latin typeface="黑体" panose="02010609060101010101" charset="-122"/>
              <a:ea typeface="黑体" panose="02010609060101010101" charset="-122"/>
            </a:endParaRPr>
          </a:p>
        </p:txBody>
      </p:sp>
      <p:sp>
        <p:nvSpPr>
          <p:cNvPr id="72724" name="Rectangle 40"/>
          <p:cNvSpPr>
            <a:spLocks noChangeArrowheads="1"/>
          </p:cNvSpPr>
          <p:nvPr/>
        </p:nvSpPr>
        <p:spPr bwMode="auto">
          <a:xfrm>
            <a:off x="4996736" y="5993184"/>
            <a:ext cx="640715"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p>
            <a:pPr eaLnBrk="1" hangingPunct="1"/>
            <a:r>
              <a:rPr lang="id-ID" sz="2400" b="1" dirty="0">
                <a:solidFill>
                  <a:srgbClr val="00152A"/>
                </a:solidFill>
                <a:latin typeface="黑体" panose="02010609060101010101" charset="-122"/>
                <a:ea typeface="黑体" panose="02010609060101010101" charset="-122"/>
              </a:rPr>
              <a:t>45%</a:t>
            </a:r>
            <a:endParaRPr lang="id-ID" altLang="zh-CN" sz="2400" b="1" dirty="0">
              <a:solidFill>
                <a:srgbClr val="00152A"/>
              </a:solidFill>
              <a:latin typeface="黑体" panose="02010609060101010101" charset="-122"/>
              <a:ea typeface="黑体" panose="02010609060101010101" charset="-122"/>
            </a:endParaRPr>
          </a:p>
        </p:txBody>
      </p:sp>
      <p:sp>
        <p:nvSpPr>
          <p:cNvPr id="72725" name="Rectangle 41"/>
          <p:cNvSpPr>
            <a:spLocks noChangeArrowheads="1"/>
          </p:cNvSpPr>
          <p:nvPr/>
        </p:nvSpPr>
        <p:spPr bwMode="auto">
          <a:xfrm>
            <a:off x="5922018" y="5993184"/>
            <a:ext cx="640715"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p>
            <a:pPr eaLnBrk="1" hangingPunct="1"/>
            <a:r>
              <a:rPr lang="id-ID" sz="2400" b="1" dirty="0">
                <a:solidFill>
                  <a:srgbClr val="00152A"/>
                </a:solidFill>
                <a:latin typeface="黑体" panose="02010609060101010101" charset="-122"/>
                <a:ea typeface="黑体" panose="02010609060101010101" charset="-122"/>
              </a:rPr>
              <a:t>50%</a:t>
            </a:r>
            <a:endParaRPr lang="id-ID" altLang="zh-CN" sz="2400" b="1" dirty="0">
              <a:solidFill>
                <a:srgbClr val="00152A"/>
              </a:solidFill>
              <a:latin typeface="黑体" panose="02010609060101010101" charset="-122"/>
              <a:ea typeface="黑体" panose="02010609060101010101" charset="-122"/>
            </a:endParaRPr>
          </a:p>
        </p:txBody>
      </p:sp>
      <p:sp>
        <p:nvSpPr>
          <p:cNvPr id="72726" name="Rectangle 42"/>
          <p:cNvSpPr>
            <a:spLocks noChangeArrowheads="1"/>
          </p:cNvSpPr>
          <p:nvPr/>
        </p:nvSpPr>
        <p:spPr bwMode="auto">
          <a:xfrm>
            <a:off x="7106002" y="6007471"/>
            <a:ext cx="640715"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p>
            <a:pPr eaLnBrk="1" hangingPunct="1"/>
            <a:r>
              <a:rPr lang="id-ID" sz="2400" b="1" dirty="0">
                <a:solidFill>
                  <a:srgbClr val="00152A"/>
                </a:solidFill>
                <a:latin typeface="黑体" panose="02010609060101010101" charset="-122"/>
                <a:ea typeface="黑体" panose="02010609060101010101" charset="-122"/>
              </a:rPr>
              <a:t>65%</a:t>
            </a:r>
            <a:endParaRPr lang="id-ID" altLang="zh-CN" sz="2400" b="1" dirty="0">
              <a:solidFill>
                <a:srgbClr val="00152A"/>
              </a:solidFill>
              <a:latin typeface="黑体" panose="02010609060101010101" charset="-122"/>
              <a:ea typeface="黑体" panose="02010609060101010101" charset="-122"/>
            </a:endParaRPr>
          </a:p>
        </p:txBody>
      </p:sp>
      <p:sp>
        <p:nvSpPr>
          <p:cNvPr id="72727" name="Rectangle 43"/>
          <p:cNvSpPr>
            <a:spLocks noChangeArrowheads="1"/>
          </p:cNvSpPr>
          <p:nvPr/>
        </p:nvSpPr>
        <p:spPr bwMode="auto">
          <a:xfrm>
            <a:off x="8351882" y="6004296"/>
            <a:ext cx="640715"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p>
            <a:pPr eaLnBrk="1" hangingPunct="1"/>
            <a:r>
              <a:rPr lang="id-ID" sz="2400" b="1" dirty="0">
                <a:solidFill>
                  <a:srgbClr val="00152A"/>
                </a:solidFill>
                <a:latin typeface="黑体" panose="02010609060101010101" charset="-122"/>
                <a:ea typeface="黑体" panose="02010609060101010101" charset="-122"/>
              </a:rPr>
              <a:t>90%</a:t>
            </a:r>
            <a:endParaRPr lang="id-ID" altLang="zh-CN" sz="2400" b="1" dirty="0">
              <a:solidFill>
                <a:srgbClr val="00152A"/>
              </a:solidFill>
              <a:latin typeface="黑体" panose="02010609060101010101" charset="-122"/>
              <a:ea typeface="黑体" panose="02010609060101010101" charset="-122"/>
            </a:endParaRPr>
          </a:p>
        </p:txBody>
      </p:sp>
      <p:sp>
        <p:nvSpPr>
          <p:cNvPr id="72728" name="Rectangle 44"/>
          <p:cNvSpPr>
            <a:spLocks noChangeArrowheads="1"/>
          </p:cNvSpPr>
          <p:nvPr/>
        </p:nvSpPr>
        <p:spPr bwMode="auto">
          <a:xfrm>
            <a:off x="9534277" y="5999535"/>
            <a:ext cx="793750"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p>
            <a:pPr eaLnBrk="1" hangingPunct="1"/>
            <a:r>
              <a:rPr lang="id-ID" sz="2400" b="1" dirty="0">
                <a:solidFill>
                  <a:srgbClr val="00152A"/>
                </a:solidFill>
                <a:latin typeface="黑体" panose="02010609060101010101" charset="-122"/>
                <a:ea typeface="黑体" panose="02010609060101010101" charset="-122"/>
              </a:rPr>
              <a:t>100%</a:t>
            </a:r>
            <a:endParaRPr lang="id-ID" altLang="zh-CN" sz="2400" b="1" dirty="0">
              <a:solidFill>
                <a:srgbClr val="00152A"/>
              </a:solidFill>
              <a:latin typeface="黑体" panose="02010609060101010101" charset="-122"/>
              <a:ea typeface="黑体" panose="02010609060101010101" charset="-122"/>
            </a:endParaRPr>
          </a:p>
        </p:txBody>
      </p:sp>
      <p:grpSp>
        <p:nvGrpSpPr>
          <p:cNvPr id="46" name="Group 45"/>
          <p:cNvGrpSpPr>
            <a:grpSpLocks noChangeAspect="1"/>
          </p:cNvGrpSpPr>
          <p:nvPr/>
        </p:nvGrpSpPr>
        <p:grpSpPr>
          <a:xfrm>
            <a:off x="7273450" y="5394720"/>
            <a:ext cx="288535" cy="289578"/>
            <a:chOff x="4198938" y="2905126"/>
            <a:chExt cx="481012" cy="482600"/>
          </a:xfrm>
          <a:solidFill>
            <a:schemeClr val="bg1"/>
          </a:solidFill>
        </p:grpSpPr>
        <p:sp>
          <p:nvSpPr>
            <p:cNvPr id="47"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48"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49"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rgbClr val="00152A"/>
                </a:solidFill>
                <a:latin typeface="黑体" panose="02010609060101010101" charset="-122"/>
                <a:ea typeface="黑体" panose="02010609060101010101" charset="-122"/>
              </a:endParaRPr>
            </a:p>
          </p:txBody>
        </p:sp>
      </p:grpSp>
      <p:sp>
        <p:nvSpPr>
          <p:cNvPr id="50" name="Freeform 29"/>
          <p:cNvSpPr>
            <a:spLocks noChangeAspect="1" noEditPoints="1"/>
          </p:cNvSpPr>
          <p:nvPr/>
        </p:nvSpPr>
        <p:spPr bwMode="auto">
          <a:xfrm>
            <a:off x="5082439" y="5404184"/>
            <a:ext cx="288854" cy="288943"/>
          </a:xfrm>
          <a:custGeom>
            <a:avLst/>
            <a:gdLst>
              <a:gd name="T0" fmla="*/ 257041 w 128"/>
              <a:gd name="T1" fmla="*/ 65388 h 128"/>
              <a:gd name="T2" fmla="*/ 252531 w 128"/>
              <a:gd name="T3" fmla="*/ 18038 h 128"/>
              <a:gd name="T4" fmla="*/ 54114 w 128"/>
              <a:gd name="T5" fmla="*/ 0 h 128"/>
              <a:gd name="T6" fmla="*/ 36076 w 128"/>
              <a:gd name="T7" fmla="*/ 60878 h 128"/>
              <a:gd name="T8" fmla="*/ 4509 w 128"/>
              <a:gd name="T9" fmla="*/ 101464 h 128"/>
              <a:gd name="T10" fmla="*/ 0 w 128"/>
              <a:gd name="T11" fmla="*/ 126266 h 128"/>
              <a:gd name="T12" fmla="*/ 27057 w 128"/>
              <a:gd name="T13" fmla="*/ 153323 h 128"/>
              <a:gd name="T14" fmla="*/ 45095 w 128"/>
              <a:gd name="T15" fmla="*/ 288608 h 128"/>
              <a:gd name="T16" fmla="*/ 261550 w 128"/>
              <a:gd name="T17" fmla="*/ 270570 h 128"/>
              <a:gd name="T18" fmla="*/ 261550 w 128"/>
              <a:gd name="T19" fmla="*/ 153323 h 128"/>
              <a:gd name="T20" fmla="*/ 288607 w 128"/>
              <a:gd name="T21" fmla="*/ 117247 h 128"/>
              <a:gd name="T22" fmla="*/ 234493 w 128"/>
              <a:gd name="T23" fmla="*/ 18038 h 128"/>
              <a:gd name="T24" fmla="*/ 54114 w 128"/>
              <a:gd name="T25" fmla="*/ 54114 h 128"/>
              <a:gd name="T26" fmla="*/ 54114 w 128"/>
              <a:gd name="T27" fmla="*/ 18038 h 128"/>
              <a:gd name="T28" fmla="*/ 92444 w 128"/>
              <a:gd name="T29" fmla="*/ 135285 h 128"/>
              <a:gd name="T30" fmla="*/ 90190 w 128"/>
              <a:gd name="T31" fmla="*/ 72152 h 128"/>
              <a:gd name="T32" fmla="*/ 92444 w 128"/>
              <a:gd name="T33" fmla="*/ 135285 h 128"/>
              <a:gd name="T34" fmla="*/ 139794 w 128"/>
              <a:gd name="T35" fmla="*/ 72152 h 128"/>
              <a:gd name="T36" fmla="*/ 101463 w 128"/>
              <a:gd name="T37" fmla="*/ 135285 h 128"/>
              <a:gd name="T38" fmla="*/ 148813 w 128"/>
              <a:gd name="T39" fmla="*/ 72152 h 128"/>
              <a:gd name="T40" fmla="*/ 187144 w 128"/>
              <a:gd name="T41" fmla="*/ 135285 h 128"/>
              <a:gd name="T42" fmla="*/ 148813 w 128"/>
              <a:gd name="T43" fmla="*/ 72152 h 128"/>
              <a:gd name="T44" fmla="*/ 198417 w 128"/>
              <a:gd name="T45" fmla="*/ 72152 h 128"/>
              <a:gd name="T46" fmla="*/ 196163 w 128"/>
              <a:gd name="T47" fmla="*/ 135285 h 128"/>
              <a:gd name="T48" fmla="*/ 18038 w 128"/>
              <a:gd name="T49" fmla="*/ 126266 h 128"/>
              <a:gd name="T50" fmla="*/ 20293 w 128"/>
              <a:gd name="T51" fmla="*/ 112738 h 128"/>
              <a:gd name="T52" fmla="*/ 54114 w 128"/>
              <a:gd name="T53" fmla="*/ 72152 h 128"/>
              <a:gd name="T54" fmla="*/ 42840 w 128"/>
              <a:gd name="T55" fmla="*/ 135285 h 128"/>
              <a:gd name="T56" fmla="*/ 18038 w 128"/>
              <a:gd name="T57" fmla="*/ 126266 h 128"/>
              <a:gd name="T58" fmla="*/ 112737 w 128"/>
              <a:gd name="T59" fmla="*/ 270570 h 128"/>
              <a:gd name="T60" fmla="*/ 180379 w 128"/>
              <a:gd name="T61" fmla="*/ 180380 h 128"/>
              <a:gd name="T62" fmla="*/ 243512 w 128"/>
              <a:gd name="T63" fmla="*/ 270570 h 128"/>
              <a:gd name="T64" fmla="*/ 189398 w 128"/>
              <a:gd name="T65" fmla="*/ 180380 h 128"/>
              <a:gd name="T66" fmla="*/ 112737 w 128"/>
              <a:gd name="T67" fmla="*/ 171361 h 128"/>
              <a:gd name="T68" fmla="*/ 103718 w 128"/>
              <a:gd name="T69" fmla="*/ 270570 h 128"/>
              <a:gd name="T70" fmla="*/ 45095 w 128"/>
              <a:gd name="T71" fmla="*/ 153323 h 128"/>
              <a:gd name="T72" fmla="*/ 243512 w 128"/>
              <a:gd name="T73" fmla="*/ 270570 h 128"/>
              <a:gd name="T74" fmla="*/ 261550 w 128"/>
              <a:gd name="T75" fmla="*/ 135285 h 128"/>
              <a:gd name="T76" fmla="*/ 209691 w 128"/>
              <a:gd name="T77" fmla="*/ 72152 h 128"/>
              <a:gd name="T78" fmla="*/ 234493 w 128"/>
              <a:gd name="T79" fmla="*/ 72152 h 128"/>
              <a:gd name="T80" fmla="*/ 268314 w 128"/>
              <a:gd name="T81" fmla="*/ 112738 h 128"/>
              <a:gd name="T82" fmla="*/ 270569 w 128"/>
              <a:gd name="T83" fmla="*/ 126266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17" tIns="45708" rIns="91417" bIns="45708"/>
          <a:lstStyle/>
          <a:p>
            <a:endParaRPr lang="zh-CN" altLang="en-US" sz="2400">
              <a:solidFill>
                <a:srgbClr val="00152A"/>
              </a:solidFill>
              <a:latin typeface="黑体" panose="02010609060101010101" charset="-122"/>
              <a:ea typeface="黑体" panose="02010609060101010101" charset="-122"/>
            </a:endParaRPr>
          </a:p>
        </p:txBody>
      </p:sp>
      <p:grpSp>
        <p:nvGrpSpPr>
          <p:cNvPr id="51" name="Group 50"/>
          <p:cNvGrpSpPr>
            <a:grpSpLocks noChangeAspect="1"/>
          </p:cNvGrpSpPr>
          <p:nvPr/>
        </p:nvGrpSpPr>
        <p:grpSpPr>
          <a:xfrm>
            <a:off x="6168321" y="5399953"/>
            <a:ext cx="298058" cy="280052"/>
            <a:chOff x="5160963" y="4846638"/>
            <a:chExt cx="496887" cy="466725"/>
          </a:xfrm>
          <a:solidFill>
            <a:schemeClr val="bg1"/>
          </a:solidFill>
        </p:grpSpPr>
        <p:sp>
          <p:nvSpPr>
            <p:cNvPr id="52"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53"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rgbClr val="00152A"/>
                </a:solidFill>
                <a:latin typeface="黑体" panose="02010609060101010101" charset="-122"/>
                <a:ea typeface="黑体" panose="02010609060101010101" charset="-122"/>
              </a:endParaRPr>
            </a:p>
          </p:txBody>
        </p:sp>
      </p:grpSp>
      <p:grpSp>
        <p:nvGrpSpPr>
          <p:cNvPr id="54" name="Group 53"/>
          <p:cNvGrpSpPr>
            <a:grpSpLocks noChangeAspect="1"/>
          </p:cNvGrpSpPr>
          <p:nvPr/>
        </p:nvGrpSpPr>
        <p:grpSpPr>
          <a:xfrm>
            <a:off x="9762354" y="5371735"/>
            <a:ext cx="198071" cy="335548"/>
            <a:chOff x="6258454" y="3849160"/>
            <a:chExt cx="330200" cy="482600"/>
          </a:xfrm>
          <a:solidFill>
            <a:schemeClr val="bg1"/>
          </a:solidFill>
        </p:grpSpPr>
        <p:sp>
          <p:nvSpPr>
            <p:cNvPr id="55" name="Freeform 35"/>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56"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solidFill>
                  <a:srgbClr val="00152A"/>
                </a:solidFill>
                <a:latin typeface="黑体" panose="02010609060101010101" charset="-122"/>
                <a:ea typeface="黑体" panose="02010609060101010101" charset="-122"/>
              </a:endParaRPr>
            </a:p>
          </p:txBody>
        </p:sp>
      </p:grpSp>
      <p:grpSp>
        <p:nvGrpSpPr>
          <p:cNvPr id="57" name="Group 56"/>
          <p:cNvGrpSpPr>
            <a:grpSpLocks noChangeAspect="1"/>
          </p:cNvGrpSpPr>
          <p:nvPr/>
        </p:nvGrpSpPr>
        <p:grpSpPr>
          <a:xfrm>
            <a:off x="8526859" y="5361111"/>
            <a:ext cx="293298" cy="288626"/>
            <a:chOff x="7141104" y="1923522"/>
            <a:chExt cx="488950" cy="481013"/>
          </a:xfrm>
          <a:solidFill>
            <a:schemeClr val="bg1"/>
          </a:solidFill>
        </p:grpSpPr>
        <p:sp>
          <p:nvSpPr>
            <p:cNvPr id="58" name="Freeform 58"/>
            <p:cNvSpPr/>
            <p:nvPr/>
          </p:nvSpPr>
          <p:spPr bwMode="auto">
            <a:xfrm>
              <a:off x="7407804" y="1983847"/>
              <a:ext cx="157162" cy="1571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59" name="Freeform 59"/>
            <p:cNvSpPr>
              <a:spLocks noEditPoints="1"/>
            </p:cNvSpPr>
            <p:nvPr/>
          </p:nvSpPr>
          <p:spPr bwMode="auto">
            <a:xfrm>
              <a:off x="7141104" y="1923522"/>
              <a:ext cx="488950" cy="481013"/>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sp>
          <p:nvSpPr>
            <p:cNvPr id="60" name="Freeform 60"/>
            <p:cNvSpPr/>
            <p:nvPr/>
          </p:nvSpPr>
          <p:spPr bwMode="auto">
            <a:xfrm>
              <a:off x="7399866" y="1923522"/>
              <a:ext cx="225425" cy="225425"/>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p:spPr>
          <p:txBody>
            <a:bodyPr/>
            <a:lstStyle/>
            <a:p>
              <a:pPr>
                <a:defRPr/>
              </a:pPr>
              <a:endParaRPr lang="id-ID" sz="2400">
                <a:solidFill>
                  <a:srgbClr val="00152A"/>
                </a:solidFill>
                <a:latin typeface="黑体" panose="02010609060101010101" charset="-122"/>
                <a:ea typeface="黑体" panose="02010609060101010101" charset="-122"/>
              </a:endParaRPr>
            </a:p>
          </p:txBody>
        </p:sp>
      </p:grpSp>
      <p:grpSp>
        <p:nvGrpSpPr>
          <p:cNvPr id="72734" name="Group 60"/>
          <p:cNvGrpSpPr/>
          <p:nvPr/>
        </p:nvGrpSpPr>
        <p:grpSpPr bwMode="auto">
          <a:xfrm>
            <a:off x="1132126" y="2305193"/>
            <a:ext cx="2658406" cy="3781658"/>
            <a:chOff x="8375770" y="2401463"/>
            <a:chExt cx="2659477" cy="3780430"/>
          </a:xfrm>
        </p:grpSpPr>
        <p:sp>
          <p:nvSpPr>
            <p:cNvPr id="62" name="Freeform 61"/>
            <p:cNvSpPr>
              <a:spLocks noEditPoints="1"/>
            </p:cNvSpPr>
            <p:nvPr/>
          </p:nvSpPr>
          <p:spPr bwMode="auto">
            <a:xfrm>
              <a:off x="8375770" y="2476056"/>
              <a:ext cx="558887" cy="536434"/>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chemeClr val="accent3"/>
            </a:solidFill>
            <a:ln>
              <a:noFill/>
            </a:ln>
          </p:spPr>
          <p:txBody>
            <a:bodyPr/>
            <a:lstStyle/>
            <a:p>
              <a:pPr>
                <a:defRPr/>
              </a:pPr>
              <a:endParaRPr lang="en-US" sz="2400">
                <a:solidFill>
                  <a:srgbClr val="00152A"/>
                </a:solidFill>
                <a:latin typeface="黑体" panose="02010609060101010101" charset="-122"/>
                <a:ea typeface="黑体" panose="02010609060101010101" charset="-122"/>
              </a:endParaRPr>
            </a:p>
          </p:txBody>
        </p:sp>
        <p:grpSp>
          <p:nvGrpSpPr>
            <p:cNvPr id="63" name="Group 62"/>
            <p:cNvGrpSpPr/>
            <p:nvPr/>
          </p:nvGrpSpPr>
          <p:grpSpPr>
            <a:xfrm>
              <a:off x="8383125" y="3429478"/>
              <a:ext cx="568325" cy="530225"/>
              <a:chOff x="4775200" y="5180013"/>
              <a:chExt cx="568325" cy="530225"/>
            </a:xfrm>
            <a:solidFill>
              <a:schemeClr val="accent2"/>
            </a:solidFill>
          </p:grpSpPr>
          <p:sp>
            <p:nvSpPr>
              <p:cNvPr id="72" name="Freeform 61"/>
              <p:cNvSpPr>
                <a:spLocks noEditPoints="1"/>
              </p:cNvSpPr>
              <p:nvPr/>
            </p:nvSpPr>
            <p:spPr bwMode="auto">
              <a:xfrm>
                <a:off x="4775200" y="5180013"/>
                <a:ext cx="568325" cy="530225"/>
              </a:xfrm>
              <a:custGeom>
                <a:avLst/>
                <a:gdLst>
                  <a:gd name="T0" fmla="*/ 215 w 301"/>
                  <a:gd name="T1" fmla="*/ 0 h 281"/>
                  <a:gd name="T2" fmla="*/ 129 w 301"/>
                  <a:gd name="T3" fmla="*/ 86 h 281"/>
                  <a:gd name="T4" fmla="*/ 134 w 301"/>
                  <a:gd name="T5" fmla="*/ 115 h 281"/>
                  <a:gd name="T6" fmla="*/ 1 w 301"/>
                  <a:gd name="T7" fmla="*/ 248 h 281"/>
                  <a:gd name="T8" fmla="*/ 0 w 301"/>
                  <a:gd name="T9" fmla="*/ 252 h 281"/>
                  <a:gd name="T10" fmla="*/ 1 w 301"/>
                  <a:gd name="T11" fmla="*/ 275 h 281"/>
                  <a:gd name="T12" fmla="*/ 7 w 301"/>
                  <a:gd name="T13" fmla="*/ 281 h 281"/>
                  <a:gd name="T14" fmla="*/ 7 w 301"/>
                  <a:gd name="T15" fmla="*/ 281 h 281"/>
                  <a:gd name="T16" fmla="*/ 55 w 301"/>
                  <a:gd name="T17" fmla="*/ 279 h 281"/>
                  <a:gd name="T18" fmla="*/ 60 w 301"/>
                  <a:gd name="T19" fmla="*/ 275 h 281"/>
                  <a:gd name="T20" fmla="*/ 66 w 301"/>
                  <a:gd name="T21" fmla="*/ 255 h 281"/>
                  <a:gd name="T22" fmla="*/ 87 w 301"/>
                  <a:gd name="T23" fmla="*/ 250 h 281"/>
                  <a:gd name="T24" fmla="*/ 92 w 301"/>
                  <a:gd name="T25" fmla="*/ 246 h 281"/>
                  <a:gd name="T26" fmla="*/ 95 w 301"/>
                  <a:gd name="T27" fmla="*/ 227 h 281"/>
                  <a:gd name="T28" fmla="*/ 115 w 301"/>
                  <a:gd name="T29" fmla="*/ 222 h 281"/>
                  <a:gd name="T30" fmla="*/ 120 w 301"/>
                  <a:gd name="T31" fmla="*/ 217 h 281"/>
                  <a:gd name="T32" fmla="*/ 121 w 301"/>
                  <a:gd name="T33" fmla="*/ 196 h 281"/>
                  <a:gd name="T34" fmla="*/ 137 w 301"/>
                  <a:gd name="T35" fmla="*/ 195 h 281"/>
                  <a:gd name="T36" fmla="*/ 142 w 301"/>
                  <a:gd name="T37" fmla="*/ 190 h 281"/>
                  <a:gd name="T38" fmla="*/ 147 w 301"/>
                  <a:gd name="T39" fmla="*/ 170 h 281"/>
                  <a:gd name="T40" fmla="*/ 149 w 301"/>
                  <a:gd name="T41" fmla="*/ 170 h 281"/>
                  <a:gd name="T42" fmla="*/ 174 w 301"/>
                  <a:gd name="T43" fmla="*/ 162 h 281"/>
                  <a:gd name="T44" fmla="*/ 215 w 301"/>
                  <a:gd name="T45" fmla="*/ 172 h 281"/>
                  <a:gd name="T46" fmla="*/ 301 w 301"/>
                  <a:gd name="T47" fmla="*/ 86 h 281"/>
                  <a:gd name="T48" fmla="*/ 215 w 301"/>
                  <a:gd name="T49" fmla="*/ 0 h 281"/>
                  <a:gd name="T50" fmla="*/ 215 w 301"/>
                  <a:gd name="T51" fmla="*/ 160 h 281"/>
                  <a:gd name="T52" fmla="*/ 177 w 301"/>
                  <a:gd name="T53" fmla="*/ 150 h 281"/>
                  <a:gd name="T54" fmla="*/ 171 w 301"/>
                  <a:gd name="T55" fmla="*/ 150 h 281"/>
                  <a:gd name="T56" fmla="*/ 149 w 301"/>
                  <a:gd name="T57" fmla="*/ 158 h 281"/>
                  <a:gd name="T58" fmla="*/ 144 w 301"/>
                  <a:gd name="T59" fmla="*/ 158 h 281"/>
                  <a:gd name="T60" fmla="*/ 144 w 301"/>
                  <a:gd name="T61" fmla="*/ 158 h 281"/>
                  <a:gd name="T62" fmla="*/ 140 w 301"/>
                  <a:gd name="T63" fmla="*/ 158 h 281"/>
                  <a:gd name="T64" fmla="*/ 137 w 301"/>
                  <a:gd name="T65" fmla="*/ 162 h 281"/>
                  <a:gd name="T66" fmla="*/ 132 w 301"/>
                  <a:gd name="T67" fmla="*/ 184 h 281"/>
                  <a:gd name="T68" fmla="*/ 115 w 301"/>
                  <a:gd name="T69" fmla="*/ 186 h 281"/>
                  <a:gd name="T70" fmla="*/ 110 w 301"/>
                  <a:gd name="T71" fmla="*/ 191 h 281"/>
                  <a:gd name="T72" fmla="*/ 108 w 301"/>
                  <a:gd name="T73" fmla="*/ 212 h 281"/>
                  <a:gd name="T74" fmla="*/ 89 w 301"/>
                  <a:gd name="T75" fmla="*/ 217 h 281"/>
                  <a:gd name="T76" fmla="*/ 85 w 301"/>
                  <a:gd name="T77" fmla="*/ 221 h 281"/>
                  <a:gd name="T78" fmla="*/ 81 w 301"/>
                  <a:gd name="T79" fmla="*/ 240 h 281"/>
                  <a:gd name="T80" fmla="*/ 60 w 301"/>
                  <a:gd name="T81" fmla="*/ 244 h 281"/>
                  <a:gd name="T82" fmla="*/ 55 w 301"/>
                  <a:gd name="T83" fmla="*/ 248 h 281"/>
                  <a:gd name="T84" fmla="*/ 50 w 301"/>
                  <a:gd name="T85" fmla="*/ 268 h 281"/>
                  <a:gd name="T86" fmla="*/ 12 w 301"/>
                  <a:gd name="T87" fmla="*/ 269 h 281"/>
                  <a:gd name="T88" fmla="*/ 11 w 301"/>
                  <a:gd name="T89" fmla="*/ 254 h 281"/>
                  <a:gd name="T90" fmla="*/ 145 w 301"/>
                  <a:gd name="T91" fmla="*/ 120 h 281"/>
                  <a:gd name="T92" fmla="*/ 146 w 301"/>
                  <a:gd name="T93" fmla="*/ 114 h 281"/>
                  <a:gd name="T94" fmla="*/ 141 w 301"/>
                  <a:gd name="T95" fmla="*/ 86 h 281"/>
                  <a:gd name="T96" fmla="*/ 215 w 301"/>
                  <a:gd name="T97" fmla="*/ 12 h 281"/>
                  <a:gd name="T98" fmla="*/ 289 w 301"/>
                  <a:gd name="T99" fmla="*/ 86 h 281"/>
                  <a:gd name="T100" fmla="*/ 215 w 301"/>
                  <a:gd name="T101" fmla="*/ 16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rgbClr val="00152A"/>
                  </a:solidFill>
                  <a:latin typeface="黑体" panose="02010609060101010101" charset="-122"/>
                  <a:ea typeface="黑体" panose="02010609060101010101" charset="-122"/>
                </a:endParaRPr>
              </a:p>
            </p:txBody>
          </p:sp>
          <p:sp>
            <p:nvSpPr>
              <p:cNvPr id="73" name="Freeform 62"/>
              <p:cNvSpPr>
                <a:spLocks noEditPoints="1"/>
              </p:cNvSpPr>
              <p:nvPr/>
            </p:nvSpPr>
            <p:spPr bwMode="auto">
              <a:xfrm>
                <a:off x="5119688" y="5253038"/>
                <a:ext cx="96838" cy="98425"/>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2 h 52"/>
                  <a:gd name="T12" fmla="*/ 10 w 52"/>
                  <a:gd name="T13" fmla="*/ 26 h 52"/>
                  <a:gd name="T14" fmla="*/ 26 w 52"/>
                  <a:gd name="T15" fmla="*/ 10 h 52"/>
                  <a:gd name="T16" fmla="*/ 42 w 52"/>
                  <a:gd name="T17" fmla="*/ 26 h 52"/>
                  <a:gd name="T18" fmla="*/ 26 w 52"/>
                  <a:gd name="T1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rgbClr val="00152A"/>
                  </a:solidFill>
                  <a:latin typeface="黑体" panose="02010609060101010101" charset="-122"/>
                  <a:ea typeface="黑体" panose="02010609060101010101" charset="-122"/>
                </a:endParaRPr>
              </a:p>
            </p:txBody>
          </p:sp>
        </p:grpSp>
        <p:sp>
          <p:nvSpPr>
            <p:cNvPr id="64" name="Freeform 159"/>
            <p:cNvSpPr>
              <a:spLocks noEditPoints="1"/>
            </p:cNvSpPr>
            <p:nvPr/>
          </p:nvSpPr>
          <p:spPr bwMode="auto">
            <a:xfrm>
              <a:off x="8410700" y="4417058"/>
              <a:ext cx="535071" cy="571350"/>
            </a:xfrm>
            <a:custGeom>
              <a:avLst/>
              <a:gdLst>
                <a:gd name="T0" fmla="*/ 196 w 283"/>
                <a:gd name="T1" fmla="*/ 190 h 303"/>
                <a:gd name="T2" fmla="*/ 240 w 283"/>
                <a:gd name="T3" fmla="*/ 123 h 303"/>
                <a:gd name="T4" fmla="*/ 184 w 283"/>
                <a:gd name="T5" fmla="*/ 16 h 303"/>
                <a:gd name="T6" fmla="*/ 69 w 283"/>
                <a:gd name="T7" fmla="*/ 63 h 303"/>
                <a:gd name="T8" fmla="*/ 83 w 283"/>
                <a:gd name="T9" fmla="*/ 109 h 303"/>
                <a:gd name="T10" fmla="*/ 87 w 283"/>
                <a:gd name="T11" fmla="*/ 190 h 303"/>
                <a:gd name="T12" fmla="*/ 0 w 283"/>
                <a:gd name="T13" fmla="*/ 192 h 303"/>
                <a:gd name="T14" fmla="*/ 98 w 283"/>
                <a:gd name="T15" fmla="*/ 303 h 303"/>
                <a:gd name="T16" fmla="*/ 283 w 283"/>
                <a:gd name="T17" fmla="*/ 198 h 303"/>
                <a:gd name="T18" fmla="*/ 196 w 283"/>
                <a:gd name="T19" fmla="*/ 192 h 303"/>
                <a:gd name="T20" fmla="*/ 234 w 283"/>
                <a:gd name="T21" fmla="*/ 99 h 303"/>
                <a:gd name="T22" fmla="*/ 96 w 283"/>
                <a:gd name="T23" fmla="*/ 45 h 303"/>
                <a:gd name="T24" fmla="*/ 91 w 283"/>
                <a:gd name="T25" fmla="*/ 100 h 303"/>
                <a:gd name="T26" fmla="*/ 119 w 283"/>
                <a:gd name="T27" fmla="*/ 54 h 303"/>
                <a:gd name="T28" fmla="*/ 216 w 283"/>
                <a:gd name="T29" fmla="*/ 91 h 303"/>
                <a:gd name="T30" fmla="*/ 188 w 283"/>
                <a:gd name="T31" fmla="*/ 137 h 303"/>
                <a:gd name="T32" fmla="*/ 149 w 283"/>
                <a:gd name="T33" fmla="*/ 88 h 303"/>
                <a:gd name="T34" fmla="*/ 142 w 283"/>
                <a:gd name="T35" fmla="*/ 87 h 303"/>
                <a:gd name="T36" fmla="*/ 141 w 283"/>
                <a:gd name="T37" fmla="*/ 87 h 303"/>
                <a:gd name="T38" fmla="*/ 91 w 283"/>
                <a:gd name="T39" fmla="*/ 100 h 303"/>
                <a:gd name="T40" fmla="*/ 184 w 283"/>
                <a:gd name="T41" fmla="*/ 192 h 303"/>
                <a:gd name="T42" fmla="*/ 164 w 283"/>
                <a:gd name="T43" fmla="*/ 115 h 303"/>
                <a:gd name="T44" fmla="*/ 163 w 283"/>
                <a:gd name="T45" fmla="*/ 192 h 303"/>
                <a:gd name="T46" fmla="*/ 126 w 283"/>
                <a:gd name="T47" fmla="*/ 166 h 303"/>
                <a:gd name="T48" fmla="*/ 144 w 283"/>
                <a:gd name="T49" fmla="*/ 99 h 303"/>
                <a:gd name="T50" fmla="*/ 162 w 283"/>
                <a:gd name="T51" fmla="*/ 166 h 303"/>
                <a:gd name="T52" fmla="*/ 128 w 283"/>
                <a:gd name="T53" fmla="*/ 104 h 303"/>
                <a:gd name="T54" fmla="*/ 99 w 283"/>
                <a:gd name="T55" fmla="*/ 192 h 303"/>
                <a:gd name="T56" fmla="*/ 128 w 283"/>
                <a:gd name="T57" fmla="*/ 104 h 303"/>
                <a:gd name="T58" fmla="*/ 98 w 283"/>
                <a:gd name="T59" fmla="*/ 292 h 303"/>
                <a:gd name="T60" fmla="*/ 168 w 283"/>
                <a:gd name="T61" fmla="*/ 204 h 303"/>
                <a:gd name="T62" fmla="*/ 169 w 283"/>
                <a:gd name="T63" fmla="*/ 204 h 303"/>
                <a:gd name="T64" fmla="*/ 271 w 283"/>
                <a:gd name="T65" fmla="*/ 20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303">
                  <a:moveTo>
                    <a:pt x="196" y="192"/>
                  </a:moveTo>
                  <a:cubicBezTo>
                    <a:pt x="196" y="192"/>
                    <a:pt x="196" y="191"/>
                    <a:pt x="196" y="190"/>
                  </a:cubicBezTo>
                  <a:cubicBezTo>
                    <a:pt x="196" y="176"/>
                    <a:pt x="194" y="162"/>
                    <a:pt x="190" y="148"/>
                  </a:cubicBezTo>
                  <a:cubicBezTo>
                    <a:pt x="217" y="148"/>
                    <a:pt x="235" y="138"/>
                    <a:pt x="240" y="123"/>
                  </a:cubicBezTo>
                  <a:cubicBezTo>
                    <a:pt x="241" y="120"/>
                    <a:pt x="241" y="116"/>
                    <a:pt x="241" y="112"/>
                  </a:cubicBezTo>
                  <a:cubicBezTo>
                    <a:pt x="250" y="42"/>
                    <a:pt x="184" y="16"/>
                    <a:pt x="184" y="16"/>
                  </a:cubicBezTo>
                  <a:cubicBezTo>
                    <a:pt x="100" y="0"/>
                    <a:pt x="69" y="63"/>
                    <a:pt x="69" y="63"/>
                  </a:cubicBezTo>
                  <a:cubicBezTo>
                    <a:pt x="69" y="63"/>
                    <a:pt x="69" y="63"/>
                    <a:pt x="69" y="63"/>
                  </a:cubicBezTo>
                  <a:cubicBezTo>
                    <a:pt x="69" y="64"/>
                    <a:pt x="68" y="66"/>
                    <a:pt x="67" y="67"/>
                  </a:cubicBezTo>
                  <a:cubicBezTo>
                    <a:pt x="63" y="80"/>
                    <a:pt x="69" y="95"/>
                    <a:pt x="83" y="109"/>
                  </a:cubicBezTo>
                  <a:cubicBezTo>
                    <a:pt x="89" y="113"/>
                    <a:pt x="95" y="118"/>
                    <a:pt x="101" y="122"/>
                  </a:cubicBezTo>
                  <a:cubicBezTo>
                    <a:pt x="92" y="142"/>
                    <a:pt x="87" y="167"/>
                    <a:pt x="87" y="190"/>
                  </a:cubicBezTo>
                  <a:cubicBezTo>
                    <a:pt x="87" y="191"/>
                    <a:pt x="87" y="192"/>
                    <a:pt x="87" y="192"/>
                  </a:cubicBezTo>
                  <a:cubicBezTo>
                    <a:pt x="0" y="192"/>
                    <a:pt x="0" y="192"/>
                    <a:pt x="0" y="192"/>
                  </a:cubicBezTo>
                  <a:cubicBezTo>
                    <a:pt x="0" y="198"/>
                    <a:pt x="0" y="198"/>
                    <a:pt x="0" y="198"/>
                  </a:cubicBezTo>
                  <a:cubicBezTo>
                    <a:pt x="4" y="257"/>
                    <a:pt x="47" y="303"/>
                    <a:pt x="98" y="303"/>
                  </a:cubicBezTo>
                  <a:cubicBezTo>
                    <a:pt x="185" y="303"/>
                    <a:pt x="185" y="303"/>
                    <a:pt x="185" y="303"/>
                  </a:cubicBezTo>
                  <a:cubicBezTo>
                    <a:pt x="236" y="303"/>
                    <a:pt x="279" y="257"/>
                    <a:pt x="283" y="198"/>
                  </a:cubicBezTo>
                  <a:cubicBezTo>
                    <a:pt x="283" y="192"/>
                    <a:pt x="283" y="192"/>
                    <a:pt x="283" y="192"/>
                  </a:cubicBezTo>
                  <a:lnTo>
                    <a:pt x="196" y="192"/>
                  </a:lnTo>
                  <a:close/>
                  <a:moveTo>
                    <a:pt x="182" y="27"/>
                  </a:moveTo>
                  <a:cubicBezTo>
                    <a:pt x="207" y="38"/>
                    <a:pt x="231" y="64"/>
                    <a:pt x="234" y="99"/>
                  </a:cubicBezTo>
                  <a:cubicBezTo>
                    <a:pt x="224" y="77"/>
                    <a:pt x="195" y="60"/>
                    <a:pt x="173" y="53"/>
                  </a:cubicBezTo>
                  <a:cubicBezTo>
                    <a:pt x="157" y="48"/>
                    <a:pt x="118" y="40"/>
                    <a:pt x="96" y="45"/>
                  </a:cubicBezTo>
                  <a:cubicBezTo>
                    <a:pt x="93" y="46"/>
                    <a:pt x="130" y="13"/>
                    <a:pt x="182" y="27"/>
                  </a:cubicBezTo>
                  <a:close/>
                  <a:moveTo>
                    <a:pt x="91" y="100"/>
                  </a:moveTo>
                  <a:cubicBezTo>
                    <a:pt x="80" y="90"/>
                    <a:pt x="76" y="79"/>
                    <a:pt x="78" y="71"/>
                  </a:cubicBezTo>
                  <a:cubicBezTo>
                    <a:pt x="82" y="61"/>
                    <a:pt x="97" y="54"/>
                    <a:pt x="119" y="54"/>
                  </a:cubicBezTo>
                  <a:cubicBezTo>
                    <a:pt x="133" y="54"/>
                    <a:pt x="149" y="57"/>
                    <a:pt x="164" y="62"/>
                  </a:cubicBezTo>
                  <a:cubicBezTo>
                    <a:pt x="185" y="69"/>
                    <a:pt x="203" y="79"/>
                    <a:pt x="216" y="91"/>
                  </a:cubicBezTo>
                  <a:cubicBezTo>
                    <a:pt x="227" y="101"/>
                    <a:pt x="231" y="112"/>
                    <a:pt x="229" y="120"/>
                  </a:cubicBezTo>
                  <a:cubicBezTo>
                    <a:pt x="225" y="130"/>
                    <a:pt x="210" y="137"/>
                    <a:pt x="188" y="137"/>
                  </a:cubicBezTo>
                  <a:cubicBezTo>
                    <a:pt x="188" y="137"/>
                    <a:pt x="187" y="137"/>
                    <a:pt x="187" y="137"/>
                  </a:cubicBezTo>
                  <a:cubicBezTo>
                    <a:pt x="179" y="112"/>
                    <a:pt x="165" y="92"/>
                    <a:pt x="149" y="88"/>
                  </a:cubicBezTo>
                  <a:cubicBezTo>
                    <a:pt x="148" y="88"/>
                    <a:pt x="148" y="87"/>
                    <a:pt x="148" y="87"/>
                  </a:cubicBezTo>
                  <a:cubicBezTo>
                    <a:pt x="146" y="87"/>
                    <a:pt x="144" y="87"/>
                    <a:pt x="142" y="87"/>
                  </a:cubicBezTo>
                  <a:cubicBezTo>
                    <a:pt x="142" y="87"/>
                    <a:pt x="142" y="87"/>
                    <a:pt x="142" y="87"/>
                  </a:cubicBezTo>
                  <a:cubicBezTo>
                    <a:pt x="142" y="87"/>
                    <a:pt x="141" y="87"/>
                    <a:pt x="141" y="87"/>
                  </a:cubicBezTo>
                  <a:cubicBezTo>
                    <a:pt x="128" y="87"/>
                    <a:pt x="116" y="97"/>
                    <a:pt x="107" y="112"/>
                  </a:cubicBezTo>
                  <a:cubicBezTo>
                    <a:pt x="101" y="108"/>
                    <a:pt x="96" y="104"/>
                    <a:pt x="91" y="100"/>
                  </a:cubicBezTo>
                  <a:close/>
                  <a:moveTo>
                    <a:pt x="184" y="190"/>
                  </a:moveTo>
                  <a:cubicBezTo>
                    <a:pt x="184" y="191"/>
                    <a:pt x="184" y="192"/>
                    <a:pt x="184" y="192"/>
                  </a:cubicBezTo>
                  <a:cubicBezTo>
                    <a:pt x="175" y="192"/>
                    <a:pt x="175" y="192"/>
                    <a:pt x="175" y="192"/>
                  </a:cubicBezTo>
                  <a:cubicBezTo>
                    <a:pt x="175" y="155"/>
                    <a:pt x="170" y="131"/>
                    <a:pt x="164" y="115"/>
                  </a:cubicBezTo>
                  <a:cubicBezTo>
                    <a:pt x="176" y="132"/>
                    <a:pt x="184" y="161"/>
                    <a:pt x="184" y="190"/>
                  </a:cubicBezTo>
                  <a:close/>
                  <a:moveTo>
                    <a:pt x="163" y="192"/>
                  </a:moveTo>
                  <a:cubicBezTo>
                    <a:pt x="125" y="192"/>
                    <a:pt x="125" y="192"/>
                    <a:pt x="125" y="192"/>
                  </a:cubicBezTo>
                  <a:cubicBezTo>
                    <a:pt x="125" y="182"/>
                    <a:pt x="125" y="174"/>
                    <a:pt x="126" y="166"/>
                  </a:cubicBezTo>
                  <a:cubicBezTo>
                    <a:pt x="138" y="111"/>
                    <a:pt x="138" y="111"/>
                    <a:pt x="138" y="111"/>
                  </a:cubicBezTo>
                  <a:cubicBezTo>
                    <a:pt x="140" y="105"/>
                    <a:pt x="142" y="101"/>
                    <a:pt x="144" y="99"/>
                  </a:cubicBezTo>
                  <a:cubicBezTo>
                    <a:pt x="145" y="101"/>
                    <a:pt x="148" y="105"/>
                    <a:pt x="150" y="111"/>
                  </a:cubicBezTo>
                  <a:cubicBezTo>
                    <a:pt x="162" y="166"/>
                    <a:pt x="162" y="166"/>
                    <a:pt x="162" y="166"/>
                  </a:cubicBezTo>
                  <a:cubicBezTo>
                    <a:pt x="163" y="174"/>
                    <a:pt x="163" y="183"/>
                    <a:pt x="163" y="192"/>
                  </a:cubicBezTo>
                  <a:close/>
                  <a:moveTo>
                    <a:pt x="128" y="104"/>
                  </a:moveTo>
                  <a:cubicBezTo>
                    <a:pt x="121" y="119"/>
                    <a:pt x="113" y="146"/>
                    <a:pt x="113" y="192"/>
                  </a:cubicBezTo>
                  <a:cubicBezTo>
                    <a:pt x="99" y="192"/>
                    <a:pt x="99" y="192"/>
                    <a:pt x="99" y="192"/>
                  </a:cubicBezTo>
                  <a:cubicBezTo>
                    <a:pt x="99" y="192"/>
                    <a:pt x="99" y="191"/>
                    <a:pt x="99" y="190"/>
                  </a:cubicBezTo>
                  <a:cubicBezTo>
                    <a:pt x="99" y="154"/>
                    <a:pt x="112" y="118"/>
                    <a:pt x="128" y="104"/>
                  </a:cubicBezTo>
                  <a:close/>
                  <a:moveTo>
                    <a:pt x="185" y="292"/>
                  </a:moveTo>
                  <a:cubicBezTo>
                    <a:pt x="98" y="292"/>
                    <a:pt x="98" y="292"/>
                    <a:pt x="98" y="292"/>
                  </a:cubicBezTo>
                  <a:cubicBezTo>
                    <a:pt x="54" y="292"/>
                    <a:pt x="18" y="254"/>
                    <a:pt x="12" y="204"/>
                  </a:cubicBezTo>
                  <a:cubicBezTo>
                    <a:pt x="168" y="204"/>
                    <a:pt x="168" y="204"/>
                    <a:pt x="168" y="204"/>
                  </a:cubicBezTo>
                  <a:cubicBezTo>
                    <a:pt x="169" y="204"/>
                    <a:pt x="169" y="204"/>
                    <a:pt x="169" y="204"/>
                  </a:cubicBezTo>
                  <a:cubicBezTo>
                    <a:pt x="169" y="204"/>
                    <a:pt x="169" y="204"/>
                    <a:pt x="169" y="204"/>
                  </a:cubicBezTo>
                  <a:cubicBezTo>
                    <a:pt x="169" y="204"/>
                    <a:pt x="170" y="204"/>
                    <a:pt x="170" y="204"/>
                  </a:cubicBezTo>
                  <a:cubicBezTo>
                    <a:pt x="271" y="204"/>
                    <a:pt x="271" y="204"/>
                    <a:pt x="271" y="204"/>
                  </a:cubicBezTo>
                  <a:cubicBezTo>
                    <a:pt x="265" y="254"/>
                    <a:pt x="229" y="292"/>
                    <a:pt x="185" y="292"/>
                  </a:cubicBezTo>
                  <a:close/>
                </a:path>
              </a:pathLst>
            </a:custGeom>
            <a:solidFill>
              <a:schemeClr val="accent4"/>
            </a:solidFill>
            <a:ln>
              <a:noFill/>
            </a:ln>
          </p:spPr>
          <p:txBody>
            <a:bodyPr/>
            <a:lstStyle/>
            <a:p>
              <a:pPr>
                <a:defRPr/>
              </a:pPr>
              <a:endParaRPr lang="en-US" sz="2400">
                <a:solidFill>
                  <a:srgbClr val="00152A"/>
                </a:solidFill>
                <a:latin typeface="黑体" panose="02010609060101010101" charset="-122"/>
                <a:ea typeface="黑体" panose="02010609060101010101" charset="-122"/>
              </a:endParaRPr>
            </a:p>
          </p:txBody>
        </p:sp>
        <p:grpSp>
          <p:nvGrpSpPr>
            <p:cNvPr id="72738" name="Group 64"/>
            <p:cNvGrpSpPr/>
            <p:nvPr/>
          </p:nvGrpSpPr>
          <p:grpSpPr bwMode="auto">
            <a:xfrm>
              <a:off x="8469909" y="5308748"/>
              <a:ext cx="415925" cy="666750"/>
              <a:chOff x="8031163" y="1177925"/>
              <a:chExt cx="415925" cy="666750"/>
            </a:xfrm>
          </p:grpSpPr>
          <p:sp>
            <p:nvSpPr>
              <p:cNvPr id="70" name="Freeform 193"/>
              <p:cNvSpPr/>
              <p:nvPr/>
            </p:nvSpPr>
            <p:spPr bwMode="auto">
              <a:xfrm>
                <a:off x="8030702" y="1708261"/>
                <a:ext cx="115905" cy="136489"/>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rgbClr val="00152A"/>
                  </a:solidFill>
                  <a:latin typeface="黑体" panose="02010609060101010101" charset="-122"/>
                  <a:ea typeface="黑体" panose="02010609060101010101" charset="-122"/>
                </a:endParaRPr>
              </a:p>
            </p:txBody>
          </p:sp>
          <p:sp>
            <p:nvSpPr>
              <p:cNvPr id="71" name="Freeform 194"/>
              <p:cNvSpPr>
                <a:spLocks noEditPoints="1"/>
              </p:cNvSpPr>
              <p:nvPr/>
            </p:nvSpPr>
            <p:spPr bwMode="auto">
              <a:xfrm>
                <a:off x="8030702" y="1178175"/>
                <a:ext cx="415990" cy="503106"/>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rgbClr val="00152A"/>
                  </a:solidFill>
                  <a:latin typeface="黑体" panose="02010609060101010101" charset="-122"/>
                  <a:ea typeface="黑体" panose="02010609060101010101" charset="-122"/>
                </a:endParaRPr>
              </a:p>
            </p:txBody>
          </p:sp>
        </p:grpSp>
        <p:sp>
          <p:nvSpPr>
            <p:cNvPr id="72739" name="Content Placeholder 2"/>
            <p:cNvSpPr txBox="1"/>
            <p:nvPr/>
          </p:nvSpPr>
          <p:spPr bwMode="auto">
            <a:xfrm>
              <a:off x="9084294" y="2401463"/>
              <a:ext cx="1931813" cy="84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r>
                <a:rPr lang="zh-CN" altLang="en-US" sz="1465" dirty="0">
                  <a:solidFill>
                    <a:srgbClr val="00152A"/>
                  </a:solidFill>
                  <a:latin typeface="黑体" panose="02010609060101010101" charset="-122"/>
                  <a:ea typeface="黑体" panose="02010609060101010101" charset="-122"/>
                </a:rPr>
                <a:t>请在这里输入内容     </a:t>
              </a:r>
            </a:p>
            <a:p>
              <a:r>
                <a:rPr lang="zh-CN" altLang="en-US" sz="1465" dirty="0">
                  <a:solidFill>
                    <a:srgbClr val="00152A"/>
                  </a:solidFill>
                  <a:latin typeface="黑体" panose="02010609060101010101" charset="-122"/>
                  <a:ea typeface="黑体" panose="02010609060101010101" charset="-122"/>
                </a:rPr>
                <a:t>请在这里输入内容   </a:t>
              </a:r>
            </a:p>
          </p:txBody>
        </p:sp>
        <p:sp>
          <p:nvSpPr>
            <p:cNvPr id="72740" name="Content Placeholder 2"/>
            <p:cNvSpPr txBox="1"/>
            <p:nvPr/>
          </p:nvSpPr>
          <p:spPr bwMode="auto">
            <a:xfrm>
              <a:off x="9084294" y="3393719"/>
              <a:ext cx="1931813" cy="84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r>
                <a:rPr lang="zh-CN" altLang="en-US" sz="1465" dirty="0">
                  <a:solidFill>
                    <a:srgbClr val="00152A"/>
                  </a:solidFill>
                  <a:latin typeface="黑体" panose="02010609060101010101" charset="-122"/>
                  <a:ea typeface="黑体" panose="02010609060101010101" charset="-122"/>
                </a:rPr>
                <a:t>请在这里输入内容     </a:t>
              </a:r>
            </a:p>
            <a:p>
              <a:r>
                <a:rPr lang="zh-CN" altLang="en-US" sz="1465" dirty="0">
                  <a:solidFill>
                    <a:srgbClr val="00152A"/>
                  </a:solidFill>
                  <a:latin typeface="黑体" panose="02010609060101010101" charset="-122"/>
                  <a:ea typeface="黑体" panose="02010609060101010101" charset="-122"/>
                </a:rPr>
                <a:t>请在这里输入内容   </a:t>
              </a:r>
            </a:p>
          </p:txBody>
        </p:sp>
        <p:sp>
          <p:nvSpPr>
            <p:cNvPr id="72741" name="Content Placeholder 2"/>
            <p:cNvSpPr txBox="1"/>
            <p:nvPr/>
          </p:nvSpPr>
          <p:spPr bwMode="auto">
            <a:xfrm>
              <a:off x="9082348" y="4383802"/>
              <a:ext cx="1931813" cy="84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r>
                <a:rPr lang="zh-CN" altLang="en-US" sz="1465" dirty="0">
                  <a:solidFill>
                    <a:srgbClr val="00152A"/>
                  </a:solidFill>
                  <a:latin typeface="黑体" panose="02010609060101010101" charset="-122"/>
                  <a:ea typeface="黑体" panose="02010609060101010101" charset="-122"/>
                </a:rPr>
                <a:t>请在这里输入内容     </a:t>
              </a:r>
            </a:p>
            <a:p>
              <a:r>
                <a:rPr lang="zh-CN" altLang="en-US" sz="1465" dirty="0">
                  <a:solidFill>
                    <a:srgbClr val="00152A"/>
                  </a:solidFill>
                  <a:latin typeface="黑体" panose="02010609060101010101" charset="-122"/>
                  <a:ea typeface="黑体" panose="02010609060101010101" charset="-122"/>
                </a:rPr>
                <a:t>请在这里输入内容   </a:t>
              </a:r>
            </a:p>
          </p:txBody>
        </p:sp>
        <p:sp>
          <p:nvSpPr>
            <p:cNvPr id="72742" name="Content Placeholder 2"/>
            <p:cNvSpPr txBox="1"/>
            <p:nvPr/>
          </p:nvSpPr>
          <p:spPr bwMode="auto">
            <a:xfrm>
              <a:off x="9103434" y="5332673"/>
              <a:ext cx="1931813" cy="84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a:defRPr sz="2000">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Aft>
                  <a:spcPct val="0"/>
                </a:spcAft>
                <a:defRPr>
                  <a:solidFill>
                    <a:schemeClr val="tx1"/>
                  </a:solidFill>
                  <a:latin typeface="Calibri" panose="020F0502020204030204" pitchFamily="34" charset="0"/>
                </a:defRPr>
              </a:lvl6pPr>
              <a:lvl7pPr fontAlgn="base">
                <a:spcAft>
                  <a:spcPct val="0"/>
                </a:spcAft>
                <a:defRPr>
                  <a:solidFill>
                    <a:schemeClr val="tx1"/>
                  </a:solidFill>
                  <a:latin typeface="Calibri" panose="020F0502020204030204" pitchFamily="34" charset="0"/>
                </a:defRPr>
              </a:lvl7pPr>
              <a:lvl8pPr fontAlgn="base">
                <a:spcAft>
                  <a:spcPct val="0"/>
                </a:spcAft>
                <a:defRPr>
                  <a:solidFill>
                    <a:schemeClr val="tx1"/>
                  </a:solidFill>
                  <a:latin typeface="Calibri" panose="020F0502020204030204" pitchFamily="34" charset="0"/>
                </a:defRPr>
              </a:lvl8pPr>
              <a:lvl9pPr fontAlgn="base">
                <a:spcAft>
                  <a:spcPct val="0"/>
                </a:spcAft>
                <a:defRPr>
                  <a:solidFill>
                    <a:schemeClr val="tx1"/>
                  </a:solidFill>
                  <a:latin typeface="Calibri" panose="020F0502020204030204" pitchFamily="34" charset="0"/>
                </a:defRPr>
              </a:lvl9pPr>
            </a:lstStyle>
            <a:p>
              <a:r>
                <a:rPr lang="zh-CN" altLang="en-US" sz="1465" dirty="0">
                  <a:solidFill>
                    <a:srgbClr val="00152A"/>
                  </a:solidFill>
                  <a:latin typeface="黑体" panose="02010609060101010101" charset="-122"/>
                  <a:ea typeface="黑体" panose="02010609060101010101" charset="-122"/>
                </a:rPr>
                <a:t>请在这里输入内容     </a:t>
              </a:r>
            </a:p>
            <a:p>
              <a:r>
                <a:rPr lang="zh-CN" altLang="en-US" sz="1465" dirty="0">
                  <a:solidFill>
                    <a:srgbClr val="00152A"/>
                  </a:solidFill>
                  <a:latin typeface="黑体" panose="02010609060101010101" charset="-122"/>
                  <a:ea typeface="黑体" panose="02010609060101010101" charset="-122"/>
                </a:rPr>
                <a:t>请在这里输入内容   </a:t>
              </a:r>
            </a:p>
          </p:txBody>
        </p:sp>
      </p:grpSp>
      <p:sp>
        <p:nvSpPr>
          <p:cNvPr id="69" name="任意多边形 68"/>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latin typeface="黑体" panose="02010609060101010101" charset="-122"/>
              <a:ea typeface="黑体" panose="02010609060101010101" charset="-122"/>
            </a:endParaRPr>
          </a:p>
        </p:txBody>
      </p:sp>
      <p:sp>
        <p:nvSpPr>
          <p:cNvPr id="74"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黑体" panose="02010609060101010101" charset="-122"/>
                <a:ea typeface="黑体" panose="02010609060101010101" charset="-122"/>
              </a:rPr>
              <a:t>标题</a:t>
            </a:r>
          </a:p>
        </p:txBody>
      </p:sp>
      <p:sp>
        <p:nvSpPr>
          <p:cNvPr id="75"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黑体" panose="02010609060101010101" charset="-122"/>
                <a:ea typeface="黑体" panose="02010609060101010101" charset="-122"/>
              </a:rPr>
              <a:t>所有文字都可以修改  点击修改</a:t>
            </a:r>
          </a:p>
        </p:txBody>
      </p:sp>
      <p:grpSp>
        <p:nvGrpSpPr>
          <p:cNvPr id="76" name="组合 75"/>
          <p:cNvGrpSpPr/>
          <p:nvPr/>
        </p:nvGrpSpPr>
        <p:grpSpPr>
          <a:xfrm>
            <a:off x="-162176" y="454784"/>
            <a:ext cx="989813" cy="106307"/>
            <a:chOff x="-123241" y="341172"/>
            <a:chExt cx="742543" cy="79750"/>
          </a:xfrm>
        </p:grpSpPr>
        <p:cxnSp>
          <p:nvCxnSpPr>
            <p:cNvPr id="77" name="直接连接符 76"/>
            <p:cNvCxnSpPr>
              <a:endCxn id="74"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right)">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left)">
                                      <p:cBhvr>
                                        <p:cTn id="11" dur="500"/>
                                        <p:tgtEl>
                                          <p:spTgt spid="74"/>
                                        </p:tgtEl>
                                      </p:cBhvr>
                                    </p:animEffect>
                                  </p:childTnLst>
                                </p:cTn>
                              </p:par>
                              <p:par>
                                <p:cTn id="12" presetID="22" presetClass="entr" presetSubtype="8"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wipe(left)">
                                      <p:cBhvr>
                                        <p:cTn id="14" dur="500"/>
                                        <p:tgtEl>
                                          <p:spTgt spid="7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5">
                                            <p:txEl>
                                              <p:pRg st="0" end="0"/>
                                            </p:txEl>
                                          </p:spTgt>
                                        </p:tgtEl>
                                        <p:attrNameLst>
                                          <p:attrName>style.visibility</p:attrName>
                                        </p:attrNameLst>
                                      </p:cBhvr>
                                      <p:to>
                                        <p:strVal val="visible"/>
                                      </p:to>
                                    </p:set>
                                    <p:animEffect transition="in" filter="wipe(left)">
                                      <p:cBhvr>
                                        <p:cTn id="18" dur="500"/>
                                        <p:tgtEl>
                                          <p:spTgt spid="75">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5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250"/>
                                        <p:tgtEl>
                                          <p:spTgt spid="12"/>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250"/>
                                        <p:tgtEl>
                                          <p:spTgt spid="13"/>
                                        </p:tgtEl>
                                      </p:cBhvr>
                                    </p:animEffect>
                                  </p:childTnLst>
                                </p:cTn>
                              </p:par>
                              <p:par>
                                <p:cTn id="30" presetID="2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250"/>
                                        <p:tgtEl>
                                          <p:spTgt spid="18"/>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25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250"/>
                                        <p:tgtEl>
                                          <p:spTgt spid="24"/>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250"/>
                                        <p:tgtEl>
                                          <p:spTgt spid="25"/>
                                        </p:tgtEl>
                                      </p:cBhvr>
                                    </p:animEffect>
                                  </p:childTnLst>
                                </p:cTn>
                              </p:par>
                              <p:par>
                                <p:cTn id="44" presetID="22" presetClass="entr" presetSubtype="4"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250"/>
                                        <p:tgtEl>
                                          <p:spTgt spid="30"/>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anim calcmode="lin" valueType="num">
                                      <p:cBhvr>
                                        <p:cTn id="65" dur="1000" fill="hold"/>
                                        <p:tgtEl>
                                          <p:spTgt spid="39"/>
                                        </p:tgtEl>
                                        <p:attrNameLst>
                                          <p:attrName>ppt_x</p:attrName>
                                        </p:attrNameLst>
                                      </p:cBhvr>
                                      <p:tavLst>
                                        <p:tav tm="0">
                                          <p:val>
                                            <p:strVal val="#ppt_x"/>
                                          </p:val>
                                        </p:tav>
                                        <p:tav tm="100000">
                                          <p:val>
                                            <p:strVal val="#ppt_x"/>
                                          </p:val>
                                        </p:tav>
                                      </p:tavLst>
                                    </p:anim>
                                    <p:anim calcmode="lin" valueType="num">
                                      <p:cBhvr>
                                        <p:cTn id="66" dur="1000" fill="hold"/>
                                        <p:tgtEl>
                                          <p:spTgt spid="3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22" presetClass="entr" presetSubtype="8"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250"/>
                                        <p:tgtEl>
                                          <p:spTgt spid="31"/>
                                        </p:tgtEl>
                                      </p:cBhvr>
                                    </p:animEffect>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250" fill="hold"/>
                                        <p:tgtEl>
                                          <p:spTgt spid="46"/>
                                        </p:tgtEl>
                                        <p:attrNameLst>
                                          <p:attrName>ppt_w</p:attrName>
                                        </p:attrNameLst>
                                      </p:cBhvr>
                                      <p:tavLst>
                                        <p:tav tm="0">
                                          <p:val>
                                            <p:fltVal val="0"/>
                                          </p:val>
                                        </p:tav>
                                        <p:tav tm="100000">
                                          <p:val>
                                            <p:strVal val="#ppt_w"/>
                                          </p:val>
                                        </p:tav>
                                      </p:tavLst>
                                    </p:anim>
                                    <p:anim calcmode="lin" valueType="num">
                                      <p:cBhvr>
                                        <p:cTn id="80" dur="250" fill="hold"/>
                                        <p:tgtEl>
                                          <p:spTgt spid="46"/>
                                        </p:tgtEl>
                                        <p:attrNameLst>
                                          <p:attrName>ppt_h</p:attrName>
                                        </p:attrNameLst>
                                      </p:cBhvr>
                                      <p:tavLst>
                                        <p:tav tm="0">
                                          <p:val>
                                            <p:fltVal val="0"/>
                                          </p:val>
                                        </p:tav>
                                        <p:tav tm="100000">
                                          <p:val>
                                            <p:strVal val="#ppt_h"/>
                                          </p:val>
                                        </p:tav>
                                      </p:tavLst>
                                    </p:anim>
                                    <p:animEffect transition="in" filter="fade">
                                      <p:cBhvr>
                                        <p:cTn id="81" dur="250"/>
                                        <p:tgtEl>
                                          <p:spTgt spid="46"/>
                                        </p:tgtEl>
                                      </p:cBhvr>
                                    </p:animEffect>
                                  </p:childTnLst>
                                </p:cTn>
                              </p:par>
                            </p:childTnLst>
                          </p:cTn>
                        </p:par>
                        <p:par>
                          <p:cTn id="82" fill="hold">
                            <p:stCondLst>
                              <p:cond delay="4500"/>
                            </p:stCondLst>
                            <p:childTnLst>
                              <p:par>
                                <p:cTn id="83" presetID="53" presetClass="entr" presetSubtype="16"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250" fill="hold"/>
                                        <p:tgtEl>
                                          <p:spTgt spid="50"/>
                                        </p:tgtEl>
                                        <p:attrNameLst>
                                          <p:attrName>ppt_w</p:attrName>
                                        </p:attrNameLst>
                                      </p:cBhvr>
                                      <p:tavLst>
                                        <p:tav tm="0">
                                          <p:val>
                                            <p:fltVal val="0"/>
                                          </p:val>
                                        </p:tav>
                                        <p:tav tm="100000">
                                          <p:val>
                                            <p:strVal val="#ppt_w"/>
                                          </p:val>
                                        </p:tav>
                                      </p:tavLst>
                                    </p:anim>
                                    <p:anim calcmode="lin" valueType="num">
                                      <p:cBhvr>
                                        <p:cTn id="86" dur="250" fill="hold"/>
                                        <p:tgtEl>
                                          <p:spTgt spid="50"/>
                                        </p:tgtEl>
                                        <p:attrNameLst>
                                          <p:attrName>ppt_h</p:attrName>
                                        </p:attrNameLst>
                                      </p:cBhvr>
                                      <p:tavLst>
                                        <p:tav tm="0">
                                          <p:val>
                                            <p:fltVal val="0"/>
                                          </p:val>
                                        </p:tav>
                                        <p:tav tm="100000">
                                          <p:val>
                                            <p:strVal val="#ppt_h"/>
                                          </p:val>
                                        </p:tav>
                                      </p:tavLst>
                                    </p:anim>
                                    <p:animEffect transition="in" filter="fade">
                                      <p:cBhvr>
                                        <p:cTn id="87" dur="250"/>
                                        <p:tgtEl>
                                          <p:spTgt spid="50"/>
                                        </p:tgtEl>
                                      </p:cBhvr>
                                    </p:animEffect>
                                  </p:childTnLst>
                                </p:cTn>
                              </p:par>
                            </p:childTnLst>
                          </p:cTn>
                        </p:par>
                        <p:par>
                          <p:cTn id="88" fill="hold">
                            <p:stCondLst>
                              <p:cond delay="5000"/>
                            </p:stCondLst>
                            <p:childTnLst>
                              <p:par>
                                <p:cTn id="89" presetID="53" presetClass="entr" presetSubtype="16" fill="hold" nodeType="after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p:cTn id="91" dur="250" fill="hold"/>
                                        <p:tgtEl>
                                          <p:spTgt spid="51"/>
                                        </p:tgtEl>
                                        <p:attrNameLst>
                                          <p:attrName>ppt_w</p:attrName>
                                        </p:attrNameLst>
                                      </p:cBhvr>
                                      <p:tavLst>
                                        <p:tav tm="0">
                                          <p:val>
                                            <p:fltVal val="0"/>
                                          </p:val>
                                        </p:tav>
                                        <p:tav tm="100000">
                                          <p:val>
                                            <p:strVal val="#ppt_w"/>
                                          </p:val>
                                        </p:tav>
                                      </p:tavLst>
                                    </p:anim>
                                    <p:anim calcmode="lin" valueType="num">
                                      <p:cBhvr>
                                        <p:cTn id="92" dur="250" fill="hold"/>
                                        <p:tgtEl>
                                          <p:spTgt spid="51"/>
                                        </p:tgtEl>
                                        <p:attrNameLst>
                                          <p:attrName>ppt_h</p:attrName>
                                        </p:attrNameLst>
                                      </p:cBhvr>
                                      <p:tavLst>
                                        <p:tav tm="0">
                                          <p:val>
                                            <p:fltVal val="0"/>
                                          </p:val>
                                        </p:tav>
                                        <p:tav tm="100000">
                                          <p:val>
                                            <p:strVal val="#ppt_h"/>
                                          </p:val>
                                        </p:tav>
                                      </p:tavLst>
                                    </p:anim>
                                    <p:animEffect transition="in" filter="fade">
                                      <p:cBhvr>
                                        <p:cTn id="93" dur="250"/>
                                        <p:tgtEl>
                                          <p:spTgt spid="51"/>
                                        </p:tgtEl>
                                      </p:cBhvr>
                                    </p:animEffect>
                                  </p:childTnLst>
                                </p:cTn>
                              </p:par>
                            </p:childTnLst>
                          </p:cTn>
                        </p:par>
                        <p:par>
                          <p:cTn id="94" fill="hold">
                            <p:stCondLst>
                              <p:cond delay="5500"/>
                            </p:stCondLst>
                            <p:childTnLst>
                              <p:par>
                                <p:cTn id="95" presetID="53" presetClass="entr" presetSubtype="16" fill="hold" nodeType="after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p:cTn id="97" dur="250" fill="hold"/>
                                        <p:tgtEl>
                                          <p:spTgt spid="54"/>
                                        </p:tgtEl>
                                        <p:attrNameLst>
                                          <p:attrName>ppt_w</p:attrName>
                                        </p:attrNameLst>
                                      </p:cBhvr>
                                      <p:tavLst>
                                        <p:tav tm="0">
                                          <p:val>
                                            <p:fltVal val="0"/>
                                          </p:val>
                                        </p:tav>
                                        <p:tav tm="100000">
                                          <p:val>
                                            <p:strVal val="#ppt_w"/>
                                          </p:val>
                                        </p:tav>
                                      </p:tavLst>
                                    </p:anim>
                                    <p:anim calcmode="lin" valueType="num">
                                      <p:cBhvr>
                                        <p:cTn id="98" dur="250" fill="hold"/>
                                        <p:tgtEl>
                                          <p:spTgt spid="54"/>
                                        </p:tgtEl>
                                        <p:attrNameLst>
                                          <p:attrName>ppt_h</p:attrName>
                                        </p:attrNameLst>
                                      </p:cBhvr>
                                      <p:tavLst>
                                        <p:tav tm="0">
                                          <p:val>
                                            <p:fltVal val="0"/>
                                          </p:val>
                                        </p:tav>
                                        <p:tav tm="100000">
                                          <p:val>
                                            <p:strVal val="#ppt_h"/>
                                          </p:val>
                                        </p:tav>
                                      </p:tavLst>
                                    </p:anim>
                                    <p:animEffect transition="in" filter="fade">
                                      <p:cBhvr>
                                        <p:cTn id="99" dur="250"/>
                                        <p:tgtEl>
                                          <p:spTgt spid="54"/>
                                        </p:tgtEl>
                                      </p:cBhvr>
                                    </p:animEffect>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250" fill="hold"/>
                                        <p:tgtEl>
                                          <p:spTgt spid="57"/>
                                        </p:tgtEl>
                                        <p:attrNameLst>
                                          <p:attrName>ppt_w</p:attrName>
                                        </p:attrNameLst>
                                      </p:cBhvr>
                                      <p:tavLst>
                                        <p:tav tm="0">
                                          <p:val>
                                            <p:fltVal val="0"/>
                                          </p:val>
                                        </p:tav>
                                        <p:tav tm="100000">
                                          <p:val>
                                            <p:strVal val="#ppt_w"/>
                                          </p:val>
                                        </p:tav>
                                      </p:tavLst>
                                    </p:anim>
                                    <p:anim calcmode="lin" valueType="num">
                                      <p:cBhvr>
                                        <p:cTn id="104" dur="250" fill="hold"/>
                                        <p:tgtEl>
                                          <p:spTgt spid="57"/>
                                        </p:tgtEl>
                                        <p:attrNameLst>
                                          <p:attrName>ppt_h</p:attrName>
                                        </p:attrNameLst>
                                      </p:cBhvr>
                                      <p:tavLst>
                                        <p:tav tm="0">
                                          <p:val>
                                            <p:fltVal val="0"/>
                                          </p:val>
                                        </p:tav>
                                        <p:tav tm="100000">
                                          <p:val>
                                            <p:strVal val="#ppt_h"/>
                                          </p:val>
                                        </p:tav>
                                      </p:tavLst>
                                    </p:anim>
                                    <p:animEffect transition="in" filter="fade">
                                      <p:cBhvr>
                                        <p:cTn id="105" dur="250"/>
                                        <p:tgtEl>
                                          <p:spTgt spid="5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2724"/>
                                        </p:tgtEl>
                                        <p:attrNameLst>
                                          <p:attrName>style.visibility</p:attrName>
                                        </p:attrNameLst>
                                      </p:cBhvr>
                                      <p:to>
                                        <p:strVal val="visible"/>
                                      </p:to>
                                    </p:set>
                                    <p:animEffect transition="in" filter="fade">
                                      <p:cBhvr>
                                        <p:cTn id="108" dur="500"/>
                                        <p:tgtEl>
                                          <p:spTgt spid="7272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2725"/>
                                        </p:tgtEl>
                                        <p:attrNameLst>
                                          <p:attrName>style.visibility</p:attrName>
                                        </p:attrNameLst>
                                      </p:cBhvr>
                                      <p:to>
                                        <p:strVal val="visible"/>
                                      </p:to>
                                    </p:set>
                                    <p:animEffect transition="in" filter="fade">
                                      <p:cBhvr>
                                        <p:cTn id="111" dur="500"/>
                                        <p:tgtEl>
                                          <p:spTgt spid="7272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2726"/>
                                        </p:tgtEl>
                                        <p:attrNameLst>
                                          <p:attrName>style.visibility</p:attrName>
                                        </p:attrNameLst>
                                      </p:cBhvr>
                                      <p:to>
                                        <p:strVal val="visible"/>
                                      </p:to>
                                    </p:set>
                                    <p:animEffect transition="in" filter="fade">
                                      <p:cBhvr>
                                        <p:cTn id="114" dur="500"/>
                                        <p:tgtEl>
                                          <p:spTgt spid="7272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2727"/>
                                        </p:tgtEl>
                                        <p:attrNameLst>
                                          <p:attrName>style.visibility</p:attrName>
                                        </p:attrNameLst>
                                      </p:cBhvr>
                                      <p:to>
                                        <p:strVal val="visible"/>
                                      </p:to>
                                    </p:set>
                                    <p:animEffect transition="in" filter="fade">
                                      <p:cBhvr>
                                        <p:cTn id="117" dur="500"/>
                                        <p:tgtEl>
                                          <p:spTgt spid="7272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2728"/>
                                        </p:tgtEl>
                                        <p:attrNameLst>
                                          <p:attrName>style.visibility</p:attrName>
                                        </p:attrNameLst>
                                      </p:cBhvr>
                                      <p:to>
                                        <p:strVal val="visible"/>
                                      </p:to>
                                    </p:set>
                                    <p:animEffect transition="in" filter="fade">
                                      <p:cBhvr>
                                        <p:cTn id="120" dur="500"/>
                                        <p:tgtEl>
                                          <p:spTgt spid="72728"/>
                                        </p:tgtEl>
                                      </p:cBhvr>
                                    </p:animEffect>
                                  </p:childTnLst>
                                </p:cTn>
                              </p:par>
                            </p:childTnLst>
                          </p:cTn>
                        </p:par>
                        <p:par>
                          <p:cTn id="121" fill="hold">
                            <p:stCondLst>
                              <p:cond delay="6500"/>
                            </p:stCondLst>
                            <p:childTnLst>
                              <p:par>
                                <p:cTn id="122" presetID="2" presetClass="entr" presetSubtype="1" fill="hold" nodeType="afterEffect">
                                  <p:stCondLst>
                                    <p:cond delay="0"/>
                                  </p:stCondLst>
                                  <p:childTnLst>
                                    <p:set>
                                      <p:cBhvr>
                                        <p:cTn id="123" dur="1" fill="hold">
                                          <p:stCondLst>
                                            <p:cond delay="0"/>
                                          </p:stCondLst>
                                        </p:cTn>
                                        <p:tgtEl>
                                          <p:spTgt spid="72734"/>
                                        </p:tgtEl>
                                        <p:attrNameLst>
                                          <p:attrName>style.visibility</p:attrName>
                                        </p:attrNameLst>
                                      </p:cBhvr>
                                      <p:to>
                                        <p:strVal val="visible"/>
                                      </p:to>
                                    </p:set>
                                    <p:anim calcmode="lin" valueType="num">
                                      <p:cBhvr additive="base">
                                        <p:cTn id="124" dur="500" fill="hold"/>
                                        <p:tgtEl>
                                          <p:spTgt spid="72734"/>
                                        </p:tgtEl>
                                        <p:attrNameLst>
                                          <p:attrName>ppt_x</p:attrName>
                                        </p:attrNameLst>
                                      </p:cBhvr>
                                      <p:tavLst>
                                        <p:tav tm="0">
                                          <p:val>
                                            <p:strVal val="#ppt_x"/>
                                          </p:val>
                                        </p:tav>
                                        <p:tav tm="100000">
                                          <p:val>
                                            <p:strVal val="#ppt_x"/>
                                          </p:val>
                                        </p:tav>
                                      </p:tavLst>
                                    </p:anim>
                                    <p:anim calcmode="lin" valueType="num">
                                      <p:cBhvr additive="base">
                                        <p:cTn id="125" dur="500" fill="hold"/>
                                        <p:tgtEl>
                                          <p:spTgt spid="727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bldLvl="0" animBg="1"/>
      <p:bldP spid="38" grpId="0" bldLvl="0" animBg="1"/>
      <p:bldP spid="39" grpId="0" bldLvl="0" animBg="1"/>
      <p:bldP spid="40" grpId="0" bldLvl="0" animBg="1"/>
      <p:bldP spid="72724" grpId="0"/>
      <p:bldP spid="72725" grpId="0"/>
      <p:bldP spid="72726" grpId="0"/>
      <p:bldP spid="72727" grpId="0"/>
      <p:bldP spid="72728" grpId="0"/>
      <p:bldP spid="50" grpId="0" bldLvl="0" animBg="1"/>
      <p:bldP spid="69" grpId="0" bldLvl="0" animBg="1"/>
      <p:bldP spid="74" grpId="0"/>
      <p:bldP spid="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矩形 14"/>
          <p:cNvSpPr/>
          <p:nvPr>
            <p:custDataLst>
              <p:tags r:id="rId1"/>
            </p:custDataLst>
          </p:nvPr>
        </p:nvSpPr>
        <p:spPr>
          <a:xfrm flipV="1">
            <a:off x="1905" y="11430"/>
            <a:ext cx="12188825" cy="6847205"/>
          </a:xfrm>
          <a:prstGeom prst="rect">
            <a:avLst/>
          </a:prstGeom>
          <a:gradFill flip="none" rotWithShape="1">
            <a:gsLst>
              <a:gs pos="0">
                <a:schemeClr val="accent2"/>
              </a:gs>
              <a:gs pos="50000">
                <a:schemeClr val="accent1">
                  <a:shade val="67500"/>
                  <a:satMod val="115000"/>
                </a:schemeClr>
              </a:gs>
              <a:gs pos="100000">
                <a:schemeClr val="accent1">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0" name="图片 9" descr="f6fdafca0f74ca7f6d7d0c9652688270"/>
          <p:cNvPicPr>
            <a:picLocks noChangeAspect="1"/>
          </p:cNvPicPr>
          <p:nvPr/>
        </p:nvPicPr>
        <p:blipFill>
          <a:blip r:embed="rId8"/>
          <a:stretch>
            <a:fillRect/>
          </a:stretch>
        </p:blipFill>
        <p:spPr>
          <a:xfrm>
            <a:off x="3676015" y="904240"/>
            <a:ext cx="4840605" cy="4140835"/>
          </a:xfrm>
          <a:prstGeom prst="rect">
            <a:avLst/>
          </a:prstGeom>
        </p:spPr>
      </p:pic>
      <p:sp>
        <p:nvSpPr>
          <p:cNvPr id="17" name="PA_文本框 38"/>
          <p:cNvSpPr txBox="1">
            <a:spLocks noChangeArrowheads="1"/>
          </p:cNvSpPr>
          <p:nvPr>
            <p:custDataLst>
              <p:tags r:id="rId2"/>
            </p:custDataLst>
          </p:nvPr>
        </p:nvSpPr>
        <p:spPr bwMode="auto">
          <a:xfrm>
            <a:off x="3326572" y="3740150"/>
            <a:ext cx="5834380" cy="972820"/>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buClrTx/>
              <a:buSzTx/>
              <a:buFontTx/>
              <a:buNone/>
            </a:pPr>
            <a:r>
              <a:rPr lang="zh-CN" altLang="en-US" sz="5400" b="1" dirty="0">
                <a:solidFill>
                  <a:schemeClr val="bg1"/>
                </a:solidFill>
                <a:effectLst>
                  <a:outerShdw blurRad="38100" dist="38100" dir="2700000" algn="tl">
                    <a:srgbClr val="000000">
                      <a:alpha val="43137"/>
                    </a:srgbClr>
                  </a:outerShdw>
                </a:effectLst>
                <a:latin typeface="Verdana" panose="020B0604030504040204" charset="0"/>
              </a:rPr>
              <a:t>感谢您的下载观看</a:t>
            </a:r>
          </a:p>
        </p:txBody>
      </p:sp>
      <p:sp>
        <p:nvSpPr>
          <p:cNvPr id="27" name="PA_文本框 35"/>
          <p:cNvSpPr txBox="1">
            <a:spLocks noChangeArrowheads="1"/>
          </p:cNvSpPr>
          <p:nvPr>
            <p:custDataLst>
              <p:tags r:id="rId3"/>
            </p:custDataLst>
          </p:nvPr>
        </p:nvSpPr>
        <p:spPr bwMode="auto">
          <a:xfrm>
            <a:off x="3531101" y="4649103"/>
            <a:ext cx="5568832" cy="396240"/>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r>
              <a:rPr lang="zh-CN" altLang="en-US" sz="1865" dirty="0">
                <a:solidFill>
                  <a:schemeClr val="bg1"/>
                </a:solidFill>
                <a:latin typeface="Verdana" panose="020B0604030504040204" charset="0"/>
              </a:rPr>
              <a:t>丨动态</a:t>
            </a:r>
            <a:r>
              <a:rPr lang="en-US" altLang="zh-CN" sz="1865" dirty="0">
                <a:solidFill>
                  <a:schemeClr val="bg1"/>
                </a:solidFill>
                <a:latin typeface="Verdana" panose="020B0604030504040204" charset="0"/>
              </a:rPr>
              <a:t>PPT</a:t>
            </a:r>
            <a:r>
              <a:rPr lang="zh-CN" altLang="en-US" sz="1865" dirty="0">
                <a:solidFill>
                  <a:schemeClr val="bg1"/>
                </a:solidFill>
                <a:latin typeface="Verdana" panose="020B0604030504040204" charset="0"/>
              </a:rPr>
              <a:t>丨框架完整丨精美大气丨可以编辑丨</a:t>
            </a:r>
          </a:p>
        </p:txBody>
      </p:sp>
      <p:sp>
        <p:nvSpPr>
          <p:cNvPr id="28" name="PA_文本框 36"/>
          <p:cNvSpPr txBox="1"/>
          <p:nvPr>
            <p:custDataLst>
              <p:tags r:id="rId4"/>
            </p:custDataLst>
          </p:nvPr>
        </p:nvSpPr>
        <p:spPr>
          <a:xfrm>
            <a:off x="3380206" y="5231351"/>
            <a:ext cx="5870622" cy="519430"/>
          </a:xfrm>
          <a:prstGeom prst="rect">
            <a:avLst/>
          </a:prstGeom>
          <a:noFill/>
        </p:spPr>
        <p:txBody>
          <a:bodyPr wrap="square" lIns="91417" tIns="45708" rIns="91417" bIns="4570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935" dirty="0">
                <a:solidFill>
                  <a:schemeClr val="bg1"/>
                </a:solidFill>
              </a:rPr>
              <a:t>Chinadaily.com.cn is the largest English portal in China, providing news, business information, BBS, learning materials. The Website has channels as China,</a:t>
            </a:r>
            <a:endParaRPr lang="en-US" altLang="zh-CN" sz="935" dirty="0">
              <a:solidFill>
                <a:schemeClr val="bg1"/>
              </a:solidFill>
              <a:latin typeface="Lato" pitchFamily="34" charset="0"/>
              <a:ea typeface="Clear Sans Light" pitchFamily="34" charset="0"/>
              <a:cs typeface="Clear Sans Light" pitchFamily="34" charset="0"/>
            </a:endParaRPr>
          </a:p>
        </p:txBody>
      </p:sp>
      <p:cxnSp>
        <p:nvCxnSpPr>
          <p:cNvPr id="29" name="PA_直接连接符 37"/>
          <p:cNvCxnSpPr/>
          <p:nvPr>
            <p:custDataLst>
              <p:tags r:id="rId5"/>
            </p:custDataLst>
          </p:nvPr>
        </p:nvCxnSpPr>
        <p:spPr>
          <a:xfrm>
            <a:off x="2550912" y="5155358"/>
            <a:ext cx="752921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0" name="图片 29" descr="25dc01b68506b832eeafe227518738b1"/>
          <p:cNvPicPr>
            <a:picLocks noChangeAspect="1"/>
          </p:cNvPicPr>
          <p:nvPr/>
        </p:nvPicPr>
        <p:blipFill>
          <a:blip r:embed="rId9"/>
          <a:stretch>
            <a:fillRect/>
          </a:stretch>
        </p:blipFill>
        <p:spPr>
          <a:xfrm>
            <a:off x="320040" y="322580"/>
            <a:ext cx="1576705" cy="363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14"/>
          <p:cNvSpPr/>
          <p:nvPr>
            <p:custDataLst>
              <p:tags r:id="rId1"/>
            </p:custDataLst>
          </p:nvPr>
        </p:nvSpPr>
        <p:spPr>
          <a:xfrm flipV="1">
            <a:off x="1905" y="12700"/>
            <a:ext cx="12188825" cy="6847205"/>
          </a:xfrm>
          <a:prstGeom prst="rect">
            <a:avLst/>
          </a:prstGeom>
          <a:gradFill flip="none" rotWithShape="1">
            <a:gsLst>
              <a:gs pos="0">
                <a:schemeClr val="accent2"/>
              </a:gs>
              <a:gs pos="50000">
                <a:schemeClr val="accent1">
                  <a:shade val="67500"/>
                  <a:satMod val="115000"/>
                </a:schemeClr>
              </a:gs>
              <a:gs pos="100000">
                <a:schemeClr val="accent1">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45"/>
          <p:cNvSpPr txBox="1"/>
          <p:nvPr/>
        </p:nvSpPr>
        <p:spPr>
          <a:xfrm>
            <a:off x="5385415" y="2675766"/>
            <a:ext cx="963930" cy="398780"/>
          </a:xfrm>
          <a:prstGeom prst="rect">
            <a:avLst/>
          </a:prstGeom>
          <a:noFill/>
          <a:effectLst/>
        </p:spPr>
        <p:txBody>
          <a:bodyPr wrap="none" rtlCol="0">
            <a:spAutoFit/>
          </a:bodyPr>
          <a:lstStyle/>
          <a:p>
            <a:pPr algn="l"/>
            <a:r>
              <a:rPr lang="en-US" altLang="zh-CN" sz="2000" dirty="0">
                <a:solidFill>
                  <a:schemeClr val="bg1"/>
                </a:solidFill>
                <a:latin typeface="Impact MT Std" pitchFamily="34" charset="0"/>
                <a:ea typeface="微软雅黑" panose="020B0503020204020204" pitchFamily="34" charset="-122"/>
              </a:rPr>
              <a:t>PART 01</a:t>
            </a:r>
          </a:p>
        </p:txBody>
      </p:sp>
      <p:sp>
        <p:nvSpPr>
          <p:cNvPr id="5" name="Rectangle 49"/>
          <p:cNvSpPr/>
          <p:nvPr/>
        </p:nvSpPr>
        <p:spPr>
          <a:xfrm>
            <a:off x="5385415" y="3016864"/>
            <a:ext cx="2880320" cy="613410"/>
          </a:xfrm>
          <a:prstGeom prst="rect">
            <a:avLst/>
          </a:prstGeom>
          <a:effectLst/>
        </p:spPr>
        <p:txBody>
          <a:bodyPr wrap="square">
            <a:spAutoFit/>
          </a:bodyPr>
          <a:lstStyle/>
          <a:p>
            <a:pPr marL="0" lvl="1" algn="l"/>
            <a:r>
              <a:rPr lang="zh-CN" altLang="en-US" sz="3200" b="1" dirty="0">
                <a:solidFill>
                  <a:schemeClr val="bg1"/>
                </a:solidFill>
                <a:latin typeface="微软雅黑" panose="020B0503020204020204" pitchFamily="34" charset="-122"/>
                <a:ea typeface="微软雅黑" panose="020B0503020204020204" pitchFamily="34" charset="-122"/>
              </a:rPr>
              <a:t>此处添加标题</a:t>
            </a:r>
          </a:p>
        </p:txBody>
      </p:sp>
      <p:sp>
        <p:nvSpPr>
          <p:cNvPr id="6" name="Rectangle 60"/>
          <p:cNvSpPr/>
          <p:nvPr/>
        </p:nvSpPr>
        <p:spPr>
          <a:xfrm>
            <a:off x="5385415" y="3650544"/>
            <a:ext cx="3456384" cy="603250"/>
          </a:xfrm>
          <a:prstGeom prst="rect">
            <a:avLst/>
          </a:prstGeom>
          <a:effectLst/>
        </p:spPr>
        <p:txBody>
          <a:bodyPr wrap="square">
            <a:spAutoFit/>
          </a:bodyPr>
          <a:lstStyle/>
          <a:p>
            <a:pPr algn="l">
              <a:lnSpc>
                <a:spcPct val="12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在此录入上述图表的描述说明，在此录入上述图表的描述说明文字信息。</a:t>
            </a:r>
          </a:p>
        </p:txBody>
      </p:sp>
      <p:cxnSp>
        <p:nvCxnSpPr>
          <p:cNvPr id="7" name="Straight Connector 2"/>
          <p:cNvCxnSpPr/>
          <p:nvPr/>
        </p:nvCxnSpPr>
        <p:spPr>
          <a:xfrm>
            <a:off x="5528925" y="3642182"/>
            <a:ext cx="2160240" cy="0"/>
          </a:xfrm>
          <a:prstGeom prst="line">
            <a:avLst/>
          </a:prstGeom>
          <a:ln w="9525">
            <a:solidFill>
              <a:schemeClr val="bg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8" name="图片 7" descr="121b87af493473a467132787859a62a6"/>
          <p:cNvPicPr>
            <a:picLocks noChangeAspect="1"/>
          </p:cNvPicPr>
          <p:nvPr/>
        </p:nvPicPr>
        <p:blipFill>
          <a:blip r:embed="rId4"/>
          <a:stretch>
            <a:fillRect/>
          </a:stretch>
        </p:blipFill>
        <p:spPr>
          <a:xfrm>
            <a:off x="3557270" y="2515235"/>
            <a:ext cx="1828165" cy="1828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2" presetClass="entr" presetSubtype="0" fill="hold" nodeType="withEffect">
                                  <p:stCondLst>
                                    <p:cond delay="27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3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887613" y="1280087"/>
            <a:ext cx="2466060" cy="161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l="362" t="-104" r="388" b="4996"/>
          <a:stretch>
            <a:fillRect/>
          </a:stretch>
        </p:blipFill>
        <p:spPr bwMode="auto">
          <a:xfrm>
            <a:off x="607177" y="1280087"/>
            <a:ext cx="2481984" cy="161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E:\图片素材库\jpg\商务\图片包\631.jpg"/>
          <p:cNvPicPr>
            <a:picLocks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204602" y="3046100"/>
            <a:ext cx="2519800" cy="163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2" name="组合 16"/>
          <p:cNvGrpSpPr/>
          <p:nvPr/>
        </p:nvGrpSpPr>
        <p:grpSpPr bwMode="auto">
          <a:xfrm>
            <a:off x="5887613" y="3046100"/>
            <a:ext cx="2454118" cy="1630943"/>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735">
                <a:solidFill>
                  <a:sysClr val="window" lastClr="FFFFFF"/>
                </a:solidFill>
                <a:latin typeface="微软雅黑" panose="020B0503020204020204" pitchFamily="34" charset="-122"/>
                <a:ea typeface="微软雅黑" panose="020B0503020204020204" pitchFamily="34" charset="-122"/>
              </a:endParaRPr>
            </a:p>
          </p:txBody>
        </p:sp>
        <p:sp>
          <p:nvSpPr>
            <p:cNvPr id="19" name="TextBox 17"/>
            <p:cNvSpPr txBox="1">
              <a:spLocks noChangeArrowheads="1"/>
            </p:cNvSpPr>
            <p:nvPr/>
          </p:nvSpPr>
          <p:spPr bwMode="auto">
            <a:xfrm flipH="1">
              <a:off x="4286774" y="2206985"/>
              <a:ext cx="1335620" cy="503083"/>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735" kern="0" dirty="0">
                  <a:solidFill>
                    <a:sysClr val="window" lastClr="FFFFFF">
                      <a:lumMod val="95000"/>
                    </a:sysClr>
                  </a:solidFill>
                  <a:latin typeface="微软雅黑" panose="020B0503020204020204" pitchFamily="34" charset="-122"/>
                  <a:ea typeface="微软雅黑" panose="020B0503020204020204" pitchFamily="34" charset="-122"/>
                </a:rPr>
                <a:t>点击添加文本    </a:t>
              </a:r>
              <a:endParaRPr lang="en-US" altLang="zh-CN" sz="1735" kern="0" dirty="0">
                <a:solidFill>
                  <a:sysClr val="window" lastClr="FFFFFF">
                    <a:lumMod val="95000"/>
                  </a:sysClr>
                </a:solidFill>
                <a:latin typeface="微软雅黑" panose="020B0503020204020204" pitchFamily="34" charset="-122"/>
                <a:ea typeface="微软雅黑" panose="020B0503020204020204" pitchFamily="34" charset="-122"/>
              </a:endParaRPr>
            </a:p>
            <a:p>
              <a:pPr>
                <a:defRPr/>
              </a:pPr>
              <a:r>
                <a:rPr lang="zh-CN" altLang="en-US" sz="1735" kern="0"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en-US" altLang="zh-CN" sz="1735"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3" name="组合 19"/>
          <p:cNvGrpSpPr/>
          <p:nvPr/>
        </p:nvGrpSpPr>
        <p:grpSpPr bwMode="auto">
          <a:xfrm>
            <a:off x="607177" y="3046100"/>
            <a:ext cx="2481984" cy="1630943"/>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400">
                <a:latin typeface="微软雅黑" panose="020B0503020204020204" pitchFamily="34" charset="-122"/>
                <a:ea typeface="微软雅黑" panose="020B0503020204020204" pitchFamily="34" charset="-122"/>
              </a:endParaRPr>
            </a:p>
          </p:txBody>
        </p:sp>
        <p:sp>
          <p:nvSpPr>
            <p:cNvPr id="22" name="TextBox 18"/>
            <p:cNvSpPr txBox="1">
              <a:spLocks noChangeArrowheads="1"/>
            </p:cNvSpPr>
            <p:nvPr/>
          </p:nvSpPr>
          <p:spPr bwMode="auto">
            <a:xfrm flipH="1">
              <a:off x="322279" y="2432112"/>
              <a:ext cx="1335153" cy="503083"/>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735" kern="0" dirty="0">
                  <a:solidFill>
                    <a:sysClr val="window" lastClr="FFFFFF">
                      <a:lumMod val="95000"/>
                    </a:sysClr>
                  </a:solidFill>
                  <a:latin typeface="微软雅黑" panose="020B0503020204020204" pitchFamily="34" charset="-122"/>
                  <a:ea typeface="微软雅黑" panose="020B0503020204020204" pitchFamily="34" charset="-122"/>
                </a:rPr>
                <a:t>点击添加文本    </a:t>
              </a:r>
              <a:endParaRPr lang="en-US" altLang="zh-CN" sz="1735" kern="0" dirty="0">
                <a:solidFill>
                  <a:sysClr val="window" lastClr="FFFFFF">
                    <a:lumMod val="95000"/>
                  </a:sysClr>
                </a:solidFill>
                <a:latin typeface="微软雅黑" panose="020B0503020204020204" pitchFamily="34" charset="-122"/>
                <a:ea typeface="微软雅黑" panose="020B0503020204020204" pitchFamily="34" charset="-122"/>
              </a:endParaRPr>
            </a:p>
            <a:p>
              <a:pPr>
                <a:defRPr/>
              </a:pPr>
              <a:r>
                <a:rPr lang="zh-CN" altLang="en-US" sz="1735" kern="0"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en-US" altLang="zh-CN" sz="1735"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4" name="组合 22"/>
          <p:cNvGrpSpPr/>
          <p:nvPr/>
        </p:nvGrpSpPr>
        <p:grpSpPr bwMode="auto">
          <a:xfrm>
            <a:off x="3204602" y="1280087"/>
            <a:ext cx="2519800" cy="1610782"/>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735">
                <a:solidFill>
                  <a:sysClr val="window" lastClr="FFFFFF"/>
                </a:solidFill>
                <a:latin typeface="微软雅黑" panose="020B0503020204020204" pitchFamily="34" charset="-122"/>
                <a:ea typeface="微软雅黑" panose="020B0503020204020204" pitchFamily="34" charset="-122"/>
              </a:endParaRPr>
            </a:p>
          </p:txBody>
        </p:sp>
        <p:sp>
          <p:nvSpPr>
            <p:cNvPr id="25" name="TextBox 18"/>
            <p:cNvSpPr txBox="1">
              <a:spLocks noChangeArrowheads="1"/>
            </p:cNvSpPr>
            <p:nvPr/>
          </p:nvSpPr>
          <p:spPr bwMode="auto">
            <a:xfrm flipH="1">
              <a:off x="2408931" y="867215"/>
              <a:ext cx="1336467" cy="503330"/>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735" kern="0" dirty="0">
                  <a:solidFill>
                    <a:sysClr val="window" lastClr="FFFFFF">
                      <a:lumMod val="95000"/>
                    </a:sysClr>
                  </a:solidFill>
                  <a:latin typeface="微软雅黑" panose="020B0503020204020204" pitchFamily="34" charset="-122"/>
                  <a:ea typeface="微软雅黑" panose="020B0503020204020204" pitchFamily="34" charset="-122"/>
                </a:rPr>
                <a:t>点击添加文本    </a:t>
              </a:r>
              <a:endParaRPr lang="en-US" altLang="zh-CN" sz="1735" kern="0" dirty="0">
                <a:solidFill>
                  <a:sysClr val="window" lastClr="FFFFFF">
                    <a:lumMod val="95000"/>
                  </a:sysClr>
                </a:solidFill>
                <a:latin typeface="微软雅黑" panose="020B0503020204020204" pitchFamily="34" charset="-122"/>
                <a:ea typeface="微软雅黑" panose="020B0503020204020204" pitchFamily="34" charset="-122"/>
              </a:endParaRPr>
            </a:p>
            <a:p>
              <a:pPr>
                <a:defRPr/>
              </a:pPr>
              <a:r>
                <a:rPr lang="zh-CN" altLang="en-US" sz="1735" kern="0"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en-US" altLang="zh-CN" sz="1735"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sp>
        <p:nvSpPr>
          <p:cNvPr id="26" name="TextBox 25"/>
          <p:cNvSpPr txBox="1"/>
          <p:nvPr/>
        </p:nvSpPr>
        <p:spPr>
          <a:xfrm>
            <a:off x="714656" y="4807684"/>
            <a:ext cx="7820141" cy="1366520"/>
          </a:xfrm>
          <a:prstGeom prst="rect">
            <a:avLst/>
          </a:prstGeom>
          <a:noFill/>
        </p:spPr>
        <p:txBody>
          <a:bodyPr lIns="115162" tIns="57580" rIns="115162" bIns="57580">
            <a:spAutoFit/>
          </a:bodyPr>
          <a:lstStyle/>
          <a:p>
            <a:pPr defTabSz="913765">
              <a:lnSpc>
                <a:spcPct val="150000"/>
              </a:lnSpc>
              <a:defRPr/>
            </a:pPr>
            <a:r>
              <a:rPr lang="zh-CN" altLang="en-US" sz="2000" b="1" dirty="0">
                <a:solidFill>
                  <a:srgbClr val="00152A"/>
                </a:solidFill>
                <a:latin typeface="微软雅黑" panose="020B0503020204020204" pitchFamily="34" charset="-122"/>
                <a:ea typeface="微软雅黑" panose="020B0503020204020204" pitchFamily="34" charset="-122"/>
              </a:rPr>
              <a:t>单击此处添加标题</a:t>
            </a:r>
          </a:p>
          <a:p>
            <a:pPr defTabSz="913765">
              <a:lnSpc>
                <a:spcPct val="150000"/>
              </a:lnSpc>
              <a:defRPr/>
            </a:pPr>
            <a:r>
              <a:rPr lang="zh-CN" altLang="en-US" sz="1735" dirty="0">
                <a:solidFill>
                  <a:srgbClr val="00152A"/>
                </a:solidFill>
                <a:latin typeface="微软雅黑" panose="020B0503020204020204" pitchFamily="34" charset="-122"/>
                <a:ea typeface="微软雅黑" panose="020B0503020204020204" pitchFamily="34" charset="-122"/>
              </a:rPr>
              <a:t>单击此处添加文本单击此处添加文本 单击此处添加文本单击此处添加文本</a:t>
            </a:r>
          </a:p>
          <a:p>
            <a:pPr defTabSz="913765">
              <a:lnSpc>
                <a:spcPct val="150000"/>
              </a:lnSpc>
              <a:defRPr/>
            </a:pPr>
            <a:r>
              <a:rPr lang="zh-CN" altLang="en-US" sz="1735" dirty="0">
                <a:solidFill>
                  <a:srgbClr val="00152A"/>
                </a:solidFill>
                <a:latin typeface="微软雅黑" panose="020B0503020204020204" pitchFamily="34" charset="-122"/>
                <a:ea typeface="微软雅黑" panose="020B0503020204020204" pitchFamily="34" charset="-122"/>
              </a:rPr>
              <a:t>单击此处添加文本单击此处添加文本 单击此处添加文本单击此处添加文本</a:t>
            </a:r>
          </a:p>
        </p:txBody>
      </p:sp>
      <p:sp>
        <p:nvSpPr>
          <p:cNvPr id="17" name="任意多边形 16"/>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23"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27" name="组合 26"/>
          <p:cNvGrpSpPr/>
          <p:nvPr/>
        </p:nvGrpSpPr>
        <p:grpSpPr>
          <a:xfrm>
            <a:off x="-162176" y="454784"/>
            <a:ext cx="989813" cy="106307"/>
            <a:chOff x="-123241" y="341172"/>
            <a:chExt cx="742543" cy="79750"/>
          </a:xfrm>
        </p:grpSpPr>
        <p:cxnSp>
          <p:nvCxnSpPr>
            <p:cNvPr id="28" name="直接连接符 27"/>
            <p:cNvCxnSpPr>
              <a:endCxn id="2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15" name="Picture 2" descr="C:\Users\Administrator\Desktop\218.png"/>
          <p:cNvPicPr>
            <a:picLocks noChangeAspect="1" noChangeArrowheads="1"/>
          </p:cNvPicPr>
          <p:nvPr/>
        </p:nvPicPr>
        <p:blipFill>
          <a:blip r:embed="rId6">
            <a:extLst>
              <a:ext uri="{28A0092B-C50C-407E-A947-70E740481C1C}">
                <a14:useLocalDpi xmlns:a14="http://schemas.microsoft.com/office/drawing/2010/main" val="0"/>
              </a:ext>
            </a:extLst>
          </a:blip>
          <a:srcRect l="45448" r="8641"/>
          <a:stretch>
            <a:fillRect/>
          </a:stretch>
        </p:blipFill>
        <p:spPr bwMode="auto">
          <a:xfrm>
            <a:off x="8353674" y="0"/>
            <a:ext cx="3837422" cy="690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500"/>
                                        <p:tgtEl>
                                          <p:spTgt spid="23">
                                            <p:txEl>
                                              <p:pRg st="0" end="0"/>
                                            </p:txEl>
                                          </p:spTgt>
                                        </p:tgtEl>
                                      </p:cBhvr>
                                    </p:animEffect>
                                  </p:childTnLst>
                                </p:cTn>
                              </p:par>
                              <p:par>
                                <p:cTn id="19" presetID="2" presetClass="entr" presetSubtype="2"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3" presetClass="entr" presetSubtype="52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ppt_x</p:attrName>
                                        </p:attrNameLst>
                                      </p:cBhvr>
                                      <p:tavLst>
                                        <p:tav tm="0">
                                          <p:val>
                                            <p:fltVal val="0.5"/>
                                          </p:val>
                                        </p:tav>
                                        <p:tav tm="100000">
                                          <p:val>
                                            <p:strVal val="#ppt_x"/>
                                          </p:val>
                                        </p:tav>
                                      </p:tavLst>
                                    </p:anim>
                                    <p:anim calcmode="lin" valueType="num">
                                      <p:cBhvr>
                                        <p:cTn id="29" dur="500" fill="hold"/>
                                        <p:tgtEl>
                                          <p:spTgt spid="14"/>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25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 calcmode="lin" valueType="num">
                                      <p:cBhvr>
                                        <p:cTn id="40" dur="500" fill="hold"/>
                                        <p:tgtEl>
                                          <p:spTgt spid="16"/>
                                        </p:tgtEl>
                                        <p:attrNameLst>
                                          <p:attrName>ppt_x</p:attrName>
                                        </p:attrNameLst>
                                      </p:cBhvr>
                                      <p:tavLst>
                                        <p:tav tm="0">
                                          <p:val>
                                            <p:fltVal val="0.5"/>
                                          </p:val>
                                        </p:tav>
                                        <p:tav tm="100000">
                                          <p:val>
                                            <p:strVal val="#ppt_x"/>
                                          </p:val>
                                        </p:tav>
                                      </p:tavLst>
                                    </p:anim>
                                    <p:anim calcmode="lin" valueType="num">
                                      <p:cBhvr>
                                        <p:cTn id="41" dur="500" fill="hold"/>
                                        <p:tgtEl>
                                          <p:spTgt spid="16"/>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3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 calcmode="lin" valueType="num">
                                      <p:cBhvr>
                                        <p:cTn id="46" dur="500" fill="hold"/>
                                        <p:tgtEl>
                                          <p:spTgt spid="4"/>
                                        </p:tgtEl>
                                        <p:attrNameLst>
                                          <p:attrName>ppt_x</p:attrName>
                                        </p:attrNameLst>
                                      </p:cBhvr>
                                      <p:tavLst>
                                        <p:tav tm="0">
                                          <p:val>
                                            <p:fltVal val="0.5"/>
                                          </p:val>
                                        </p:tav>
                                        <p:tav tm="100000">
                                          <p:val>
                                            <p:strVal val="#ppt_x"/>
                                          </p:val>
                                        </p:tav>
                                      </p:tavLst>
                                    </p:anim>
                                    <p:anim calcmode="lin" valueType="num">
                                      <p:cBhvr>
                                        <p:cTn id="47" dur="500" fill="hold"/>
                                        <p:tgtEl>
                                          <p:spTgt spid="4"/>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75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100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 calcmode="lin" valueType="num">
                                      <p:cBhvr>
                                        <p:cTn id="58" dur="500" fill="hold"/>
                                        <p:tgtEl>
                                          <p:spTgt spid="2"/>
                                        </p:tgtEl>
                                        <p:attrNameLst>
                                          <p:attrName>ppt_x</p:attrName>
                                        </p:attrNameLst>
                                      </p:cBhvr>
                                      <p:tavLst>
                                        <p:tav tm="0">
                                          <p:val>
                                            <p:fltVal val="0.5"/>
                                          </p:val>
                                        </p:tav>
                                        <p:tav tm="100000">
                                          <p:val>
                                            <p:strVal val="#ppt_x"/>
                                          </p:val>
                                        </p:tav>
                                      </p:tavLst>
                                    </p:anim>
                                    <p:anim calcmode="lin" valueType="num">
                                      <p:cBhvr>
                                        <p:cTn id="59" dur="500" fill="hold"/>
                                        <p:tgtEl>
                                          <p:spTgt spid="2"/>
                                        </p:tgtEl>
                                        <p:attrNameLst>
                                          <p:attrName>ppt_y</p:attrName>
                                        </p:attrNameLst>
                                      </p:cBhvr>
                                      <p:tavLst>
                                        <p:tav tm="0">
                                          <p:val>
                                            <p:fltVal val="0.5"/>
                                          </p:val>
                                        </p:tav>
                                        <p:tav tm="100000">
                                          <p:val>
                                            <p:strVal val="#ppt_y"/>
                                          </p:val>
                                        </p:tav>
                                      </p:tavLst>
                                    </p:anim>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bldLvl="0" animBg="1"/>
      <p:bldP spid="20" grpId="0"/>
      <p:bldP spid="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
          <p:cNvCxnSpPr/>
          <p:nvPr/>
        </p:nvCxnSpPr>
        <p:spPr>
          <a:xfrm rot="5400000" flipH="1" flipV="1">
            <a:off x="3120736" y="2980332"/>
            <a:ext cx="239727" cy="2652057"/>
          </a:xfrm>
          <a:prstGeom prst="bentConnector2">
            <a:avLst/>
          </a:prstGeom>
          <a:ln>
            <a:solidFill>
              <a:schemeClr val="bg1">
                <a:lumMod val="50000"/>
              </a:schemeClr>
            </a:solidFill>
            <a:headEnd type="oval"/>
            <a:tailEnd type="none"/>
          </a:ln>
          <a:effectLst/>
        </p:spPr>
        <p:style>
          <a:lnRef idx="2">
            <a:schemeClr val="accent1"/>
          </a:lnRef>
          <a:fillRef idx="0">
            <a:schemeClr val="accent1"/>
          </a:fillRef>
          <a:effectRef idx="1">
            <a:schemeClr val="accent1"/>
          </a:effectRef>
          <a:fontRef idx="minor">
            <a:schemeClr val="tx1"/>
          </a:fontRef>
        </p:style>
      </p:cxnSp>
      <p:grpSp>
        <p:nvGrpSpPr>
          <p:cNvPr id="25" name="Group 2"/>
          <p:cNvGrpSpPr/>
          <p:nvPr/>
        </p:nvGrpSpPr>
        <p:grpSpPr bwMode="auto">
          <a:xfrm>
            <a:off x="1833629" y="1743183"/>
            <a:ext cx="3820170" cy="606462"/>
            <a:chOff x="687602" y="840984"/>
            <a:chExt cx="3554105" cy="682225"/>
          </a:xfrm>
        </p:grpSpPr>
        <p:cxnSp>
          <p:nvCxnSpPr>
            <p:cNvPr id="26" name="Straight Connector 3"/>
            <p:cNvCxnSpPr/>
            <p:nvPr/>
          </p:nvCxnSpPr>
          <p:spPr>
            <a:xfrm flipV="1">
              <a:off x="4231371" y="840984"/>
              <a:ext cx="0" cy="45898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4"/>
            <p:cNvCxnSpPr/>
            <p:nvPr/>
          </p:nvCxnSpPr>
          <p:spPr>
            <a:xfrm flipH="1">
              <a:off x="687602" y="853486"/>
              <a:ext cx="3554105"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5"/>
            <p:cNvCxnSpPr/>
            <p:nvPr/>
          </p:nvCxnSpPr>
          <p:spPr>
            <a:xfrm>
              <a:off x="697938" y="840984"/>
              <a:ext cx="0" cy="682225"/>
            </a:xfrm>
            <a:prstGeom prst="line">
              <a:avLst/>
            </a:prstGeom>
            <a:ln>
              <a:solidFill>
                <a:schemeClr val="bg1">
                  <a:lumMod val="50000"/>
                </a:schemeClr>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30" name="Group 6"/>
          <p:cNvGrpSpPr/>
          <p:nvPr/>
        </p:nvGrpSpPr>
        <p:grpSpPr bwMode="auto">
          <a:xfrm>
            <a:off x="7688470" y="1849553"/>
            <a:ext cx="2501282" cy="1432013"/>
            <a:chOff x="7661892" y="1982230"/>
            <a:chExt cx="2501232" cy="1432427"/>
          </a:xfrm>
        </p:grpSpPr>
        <p:cxnSp>
          <p:nvCxnSpPr>
            <p:cNvPr id="31" name="Straight Connector 7"/>
            <p:cNvCxnSpPr/>
            <p:nvPr/>
          </p:nvCxnSpPr>
          <p:spPr>
            <a:xfrm flipH="1">
              <a:off x="7661892" y="3401953"/>
              <a:ext cx="280912"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8"/>
            <p:cNvCxnSpPr/>
            <p:nvPr/>
          </p:nvCxnSpPr>
          <p:spPr>
            <a:xfrm flipV="1">
              <a:off x="7939630" y="1982230"/>
              <a:ext cx="0" cy="1432427"/>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9"/>
            <p:cNvCxnSpPr/>
            <p:nvPr/>
          </p:nvCxnSpPr>
          <p:spPr>
            <a:xfrm>
              <a:off x="7933282" y="1996522"/>
              <a:ext cx="2229842"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10"/>
            <p:cNvCxnSpPr/>
            <p:nvPr/>
          </p:nvCxnSpPr>
          <p:spPr>
            <a:xfrm flipV="1">
              <a:off x="10155188" y="1982230"/>
              <a:ext cx="0" cy="273146"/>
            </a:xfrm>
            <a:prstGeom prst="line">
              <a:avLst/>
            </a:prstGeom>
            <a:ln>
              <a:solidFill>
                <a:schemeClr val="bg1">
                  <a:lumMod val="50000"/>
                </a:schemeClr>
              </a:solidFill>
              <a:headEnd type="oval" w="med" len="med"/>
              <a:tailEnd type="none"/>
            </a:ln>
            <a:effectLst/>
          </p:spPr>
          <p:style>
            <a:lnRef idx="2">
              <a:schemeClr val="accent1"/>
            </a:lnRef>
            <a:fillRef idx="0">
              <a:schemeClr val="accent1"/>
            </a:fillRef>
            <a:effectRef idx="1">
              <a:schemeClr val="accent1"/>
            </a:effectRef>
            <a:fontRef idx="minor">
              <a:schemeClr val="tx1"/>
            </a:fontRef>
          </p:style>
        </p:cxnSp>
      </p:grpSp>
      <p:grpSp>
        <p:nvGrpSpPr>
          <p:cNvPr id="35" name="Group 11"/>
          <p:cNvGrpSpPr/>
          <p:nvPr/>
        </p:nvGrpSpPr>
        <p:grpSpPr bwMode="auto">
          <a:xfrm>
            <a:off x="6523534" y="3878502"/>
            <a:ext cx="3658283" cy="1898767"/>
            <a:chOff x="6496424" y="4011740"/>
            <a:chExt cx="3658298" cy="1899044"/>
          </a:xfrm>
        </p:grpSpPr>
        <p:cxnSp>
          <p:nvCxnSpPr>
            <p:cNvPr id="36" name="Straight Connector 12"/>
            <p:cNvCxnSpPr/>
            <p:nvPr/>
          </p:nvCxnSpPr>
          <p:spPr>
            <a:xfrm>
              <a:off x="6496424" y="5871088"/>
              <a:ext cx="1309369"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13"/>
            <p:cNvCxnSpPr/>
            <p:nvPr/>
          </p:nvCxnSpPr>
          <p:spPr>
            <a:xfrm flipV="1">
              <a:off x="6496424" y="5450313"/>
              <a:ext cx="0" cy="43189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14"/>
            <p:cNvCxnSpPr/>
            <p:nvPr/>
          </p:nvCxnSpPr>
          <p:spPr>
            <a:xfrm flipV="1">
              <a:off x="7812141" y="4062551"/>
              <a:ext cx="0" cy="184823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15"/>
            <p:cNvCxnSpPr/>
            <p:nvPr/>
          </p:nvCxnSpPr>
          <p:spPr>
            <a:xfrm flipV="1">
              <a:off x="7807380" y="4026030"/>
              <a:ext cx="2347342" cy="4763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16"/>
            <p:cNvCxnSpPr/>
            <p:nvPr/>
          </p:nvCxnSpPr>
          <p:spPr>
            <a:xfrm flipV="1">
              <a:off x="10154722" y="4011740"/>
              <a:ext cx="0" cy="431890"/>
            </a:xfrm>
            <a:prstGeom prst="line">
              <a:avLst/>
            </a:prstGeom>
            <a:ln>
              <a:solidFill>
                <a:schemeClr val="bg1">
                  <a:lumMod val="50000"/>
                </a:schemeClr>
              </a:solidFill>
              <a:headEnd type="oval"/>
            </a:ln>
            <a:effectLst/>
          </p:spPr>
          <p:style>
            <a:lnRef idx="2">
              <a:schemeClr val="accent1"/>
            </a:lnRef>
            <a:fillRef idx="0">
              <a:schemeClr val="accent1"/>
            </a:fillRef>
            <a:effectRef idx="1">
              <a:schemeClr val="accent1"/>
            </a:effectRef>
            <a:fontRef idx="minor">
              <a:schemeClr val="tx1"/>
            </a:fontRef>
          </p:style>
        </p:cxnSp>
      </p:grpSp>
      <p:grpSp>
        <p:nvGrpSpPr>
          <p:cNvPr id="41" name="Group 47"/>
          <p:cNvGrpSpPr/>
          <p:nvPr/>
        </p:nvGrpSpPr>
        <p:grpSpPr bwMode="auto">
          <a:xfrm>
            <a:off x="905170" y="2432265"/>
            <a:ext cx="2955196" cy="718206"/>
            <a:chOff x="1603804" y="2220559"/>
            <a:chExt cx="2955174" cy="718178"/>
          </a:xfrm>
        </p:grpSpPr>
        <p:sp>
          <p:nvSpPr>
            <p:cNvPr id="42"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600" dirty="0">
                  <a:solidFill>
                    <a:srgbClr val="00152A"/>
                  </a:solidFill>
                  <a:latin typeface="黑体" panose="02010609060101010101" charset="-122"/>
                  <a:ea typeface="黑体" panose="02010609060101010101" charset="-122"/>
                  <a:cs typeface="Clear Sans" panose="020B0503030202020304" pitchFamily="34" charset="0"/>
                </a:rPr>
                <a:t>Strategy</a:t>
              </a:r>
            </a:p>
          </p:txBody>
        </p:sp>
        <p:sp>
          <p:nvSpPr>
            <p:cNvPr id="43" name="TextBox 42"/>
            <p:cNvSpPr txBox="1"/>
            <p:nvPr/>
          </p:nvSpPr>
          <p:spPr>
            <a:xfrm>
              <a:off x="1679985" y="2560292"/>
              <a:ext cx="2878993" cy="378445"/>
            </a:xfrm>
            <a:prstGeom prst="rect">
              <a:avLst/>
            </a:prstGeom>
            <a:noFill/>
          </p:spPr>
          <p:txBody>
            <a:bodyPr lIns="0" tIns="0" rIns="0" bIns="0">
              <a:spAutoFit/>
            </a:bodyPr>
            <a:lstStyle/>
            <a:p>
              <a:pPr defTabSz="1087755">
                <a:defRPr/>
              </a:pPr>
              <a:r>
                <a:rPr lang="zh-CN" altLang="en-US" sz="1200" dirty="0">
                  <a:solidFill>
                    <a:srgbClr val="00152A"/>
                  </a:solidFill>
                  <a:latin typeface="黑体" panose="02010609060101010101" charset="-122"/>
                  <a:ea typeface="黑体" panose="02010609060101010101" charset="-122"/>
                  <a:cs typeface="Open Sans" panose="020B0606030504020204" pitchFamily="34" charset="0"/>
                </a:rPr>
                <a:t>点击更改您的文字内容以下内容并没有什么实际意义</a:t>
              </a:r>
            </a:p>
          </p:txBody>
        </p:sp>
      </p:grpSp>
      <p:grpSp>
        <p:nvGrpSpPr>
          <p:cNvPr id="44" name="Group 50"/>
          <p:cNvGrpSpPr/>
          <p:nvPr/>
        </p:nvGrpSpPr>
        <p:grpSpPr bwMode="auto">
          <a:xfrm>
            <a:off x="905170" y="4543978"/>
            <a:ext cx="2955196" cy="718206"/>
            <a:chOff x="1603804" y="2220559"/>
            <a:chExt cx="2955174" cy="718178"/>
          </a:xfrm>
        </p:grpSpPr>
        <p:sp>
          <p:nvSpPr>
            <p:cNvPr id="45"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600" dirty="0">
                  <a:solidFill>
                    <a:srgbClr val="00152A"/>
                  </a:solidFill>
                  <a:latin typeface="黑体" panose="02010609060101010101" charset="-122"/>
                  <a:ea typeface="黑体" panose="02010609060101010101" charset="-122"/>
                  <a:cs typeface="Clear Sans" panose="020B0503030202020304" pitchFamily="34" charset="0"/>
                </a:rPr>
                <a:t>Costumer</a:t>
              </a:r>
            </a:p>
          </p:txBody>
        </p:sp>
        <p:sp>
          <p:nvSpPr>
            <p:cNvPr id="46" name="TextBox 45"/>
            <p:cNvSpPr txBox="1"/>
            <p:nvPr/>
          </p:nvSpPr>
          <p:spPr>
            <a:xfrm>
              <a:off x="1679985" y="2560292"/>
              <a:ext cx="2878993" cy="378445"/>
            </a:xfrm>
            <a:prstGeom prst="rect">
              <a:avLst/>
            </a:prstGeom>
            <a:noFill/>
          </p:spPr>
          <p:txBody>
            <a:bodyPr lIns="0" tIns="0" rIns="0" bIns="0">
              <a:spAutoFit/>
            </a:bodyPr>
            <a:lstStyle/>
            <a:p>
              <a:pPr defTabSz="1087755">
                <a:defRPr/>
              </a:pPr>
              <a:r>
                <a:rPr lang="zh-CN" altLang="en-US" sz="1200" dirty="0">
                  <a:solidFill>
                    <a:srgbClr val="00152A"/>
                  </a:solidFill>
                  <a:latin typeface="黑体" panose="02010609060101010101" charset="-122"/>
                  <a:ea typeface="黑体" panose="02010609060101010101" charset="-122"/>
                  <a:cs typeface="Open Sans" panose="020B0606030504020204" pitchFamily="34" charset="0"/>
                </a:rPr>
                <a:t>点击更改您的文字内容以下内容并没有什么实际意义</a:t>
              </a:r>
            </a:p>
          </p:txBody>
        </p:sp>
      </p:grpSp>
      <p:grpSp>
        <p:nvGrpSpPr>
          <p:cNvPr id="47" name="Group 53"/>
          <p:cNvGrpSpPr/>
          <p:nvPr/>
        </p:nvGrpSpPr>
        <p:grpSpPr bwMode="auto">
          <a:xfrm>
            <a:off x="8197932" y="4352004"/>
            <a:ext cx="2959957" cy="718206"/>
            <a:chOff x="1679271" y="2220559"/>
            <a:chExt cx="2959965" cy="718178"/>
          </a:xfrm>
        </p:grpSpPr>
        <p:sp>
          <p:nvSpPr>
            <p:cNvPr id="48" name="Text Placeholder 2"/>
            <p:cNvSpPr txBox="1"/>
            <p:nvPr/>
          </p:nvSpPr>
          <p:spPr>
            <a:xfrm>
              <a:off x="2625190" y="2220559"/>
              <a:ext cx="201404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600" dirty="0" err="1">
                  <a:solidFill>
                    <a:srgbClr val="00152A"/>
                  </a:solidFill>
                  <a:latin typeface="黑体" panose="02010609060101010101" charset="-122"/>
                  <a:ea typeface="黑体" panose="02010609060101010101" charset="-122"/>
                  <a:cs typeface="Clear Sans" panose="020B0503030202020304" pitchFamily="34" charset="0"/>
                </a:rPr>
                <a:t>Analyze</a:t>
              </a:r>
            </a:p>
          </p:txBody>
        </p:sp>
        <p:sp>
          <p:nvSpPr>
            <p:cNvPr id="49" name="TextBox 48"/>
            <p:cNvSpPr txBox="1"/>
            <p:nvPr/>
          </p:nvSpPr>
          <p:spPr>
            <a:xfrm>
              <a:off x="1679271" y="2560292"/>
              <a:ext cx="2879022" cy="378445"/>
            </a:xfrm>
            <a:prstGeom prst="rect">
              <a:avLst/>
            </a:prstGeom>
            <a:noFill/>
          </p:spPr>
          <p:txBody>
            <a:bodyPr lIns="0" tIns="0" rIns="0" bIns="0">
              <a:spAutoFit/>
            </a:bodyPr>
            <a:lstStyle/>
            <a:p>
              <a:pPr algn="r" defTabSz="1087755">
                <a:defRPr/>
              </a:pPr>
              <a:r>
                <a:rPr lang="zh-CN" altLang="en-US" sz="1200" dirty="0">
                  <a:solidFill>
                    <a:srgbClr val="00152A"/>
                  </a:solidFill>
                  <a:latin typeface="黑体" panose="02010609060101010101" charset="-122"/>
                  <a:ea typeface="黑体" panose="02010609060101010101" charset="-122"/>
                  <a:cs typeface="Open Sans" panose="020B0606030504020204" pitchFamily="34" charset="0"/>
                </a:rPr>
                <a:t>点击更改您的文字内容以下内容并没有什么实际意义</a:t>
              </a:r>
            </a:p>
          </p:txBody>
        </p:sp>
      </p:grpSp>
      <p:grpSp>
        <p:nvGrpSpPr>
          <p:cNvPr id="50" name="Group 56"/>
          <p:cNvGrpSpPr/>
          <p:nvPr/>
        </p:nvGrpSpPr>
        <p:grpSpPr bwMode="auto">
          <a:xfrm>
            <a:off x="8197932" y="2296065"/>
            <a:ext cx="2959957" cy="718206"/>
            <a:chOff x="1679271" y="2220559"/>
            <a:chExt cx="2959965" cy="718178"/>
          </a:xfrm>
        </p:grpSpPr>
        <p:sp>
          <p:nvSpPr>
            <p:cNvPr id="51" name="Text Placeholder 2"/>
            <p:cNvSpPr txBox="1"/>
            <p:nvPr/>
          </p:nvSpPr>
          <p:spPr>
            <a:xfrm>
              <a:off x="2625190" y="2220559"/>
              <a:ext cx="2014046"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600" dirty="0">
                  <a:solidFill>
                    <a:srgbClr val="00152A"/>
                  </a:solidFill>
                  <a:latin typeface="黑体" panose="02010609060101010101" charset="-122"/>
                  <a:ea typeface="黑体" panose="02010609060101010101" charset="-122"/>
                  <a:cs typeface="Clear Sans" panose="020B0503030202020304" pitchFamily="34" charset="0"/>
                </a:rPr>
                <a:t>Product</a:t>
              </a:r>
            </a:p>
          </p:txBody>
        </p:sp>
        <p:sp>
          <p:nvSpPr>
            <p:cNvPr id="52" name="TextBox 51"/>
            <p:cNvSpPr txBox="1"/>
            <p:nvPr/>
          </p:nvSpPr>
          <p:spPr>
            <a:xfrm>
              <a:off x="1679271" y="2560292"/>
              <a:ext cx="2879022" cy="378445"/>
            </a:xfrm>
            <a:prstGeom prst="rect">
              <a:avLst/>
            </a:prstGeom>
            <a:noFill/>
          </p:spPr>
          <p:txBody>
            <a:bodyPr lIns="0" tIns="0" rIns="0" bIns="0">
              <a:spAutoFit/>
            </a:bodyPr>
            <a:lstStyle/>
            <a:p>
              <a:pPr algn="r" defTabSz="1087755">
                <a:defRPr/>
              </a:pPr>
              <a:r>
                <a:rPr lang="zh-CN" altLang="en-US" sz="1200" dirty="0">
                  <a:solidFill>
                    <a:srgbClr val="00152A"/>
                  </a:solidFill>
                  <a:latin typeface="黑体" panose="02010609060101010101" charset="-122"/>
                  <a:ea typeface="黑体" panose="02010609060101010101" charset="-122"/>
                  <a:cs typeface="Open Sans" panose="020B0606030504020204" pitchFamily="34" charset="0"/>
                </a:rPr>
                <a:t>点击更改您的文字内容以下内容并没有什么实际意义</a:t>
              </a:r>
            </a:p>
          </p:txBody>
        </p:sp>
      </p:grpSp>
      <p:grpSp>
        <p:nvGrpSpPr>
          <p:cNvPr id="53" name="Group 17"/>
          <p:cNvGrpSpPr/>
          <p:nvPr/>
        </p:nvGrpSpPr>
        <p:grpSpPr bwMode="auto">
          <a:xfrm>
            <a:off x="4268252" y="1928933"/>
            <a:ext cx="3640826" cy="3641950"/>
            <a:chOff x="4266588" y="1928705"/>
            <a:chExt cx="3641651" cy="3641446"/>
          </a:xfrm>
        </p:grpSpPr>
        <p:grpSp>
          <p:nvGrpSpPr>
            <p:cNvPr id="54" name="Group 28"/>
            <p:cNvGrpSpPr/>
            <p:nvPr/>
          </p:nvGrpSpPr>
          <p:grpSpPr bwMode="auto">
            <a:xfrm>
              <a:off x="4266588" y="1928705"/>
              <a:ext cx="3641651" cy="3641446"/>
              <a:chOff x="4239694" y="2062055"/>
              <a:chExt cx="3641651" cy="3641446"/>
            </a:xfrm>
          </p:grpSpPr>
          <p:sp>
            <p:nvSpPr>
              <p:cNvPr id="59" name="Freeform 3"/>
              <p:cNvSpPr>
                <a:spLocks noChangeArrowheads="1"/>
              </p:cNvSpPr>
              <p:nvPr/>
            </p:nvSpPr>
            <p:spPr bwMode="auto">
              <a:xfrm rot="13978264">
                <a:off x="4254033" y="3385875"/>
                <a:ext cx="1858821" cy="1887500"/>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a:effectLst/>
            </p:spPr>
            <p:txBody>
              <a:bodyPr wrap="none" anchor="ctr"/>
              <a:lstStyle/>
              <a:p>
                <a:pPr defTabSz="685165">
                  <a:defRPr/>
                </a:pPr>
                <a:endParaRPr lang="en-US" sz="2400">
                  <a:solidFill>
                    <a:srgbClr val="00152A"/>
                  </a:solidFill>
                  <a:latin typeface="黑体" panose="02010609060101010101" charset="-122"/>
                  <a:ea typeface="黑体" panose="02010609060101010101" charset="-122"/>
                </a:endParaRPr>
              </a:p>
            </p:txBody>
          </p:sp>
          <p:sp>
            <p:nvSpPr>
              <p:cNvPr id="60" name="Freeform 3"/>
              <p:cNvSpPr>
                <a:spLocks noChangeArrowheads="1"/>
              </p:cNvSpPr>
              <p:nvPr/>
            </p:nvSpPr>
            <p:spPr bwMode="auto">
              <a:xfrm rot="3202081">
                <a:off x="6007392" y="2500911"/>
                <a:ext cx="1860407" cy="1887499"/>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anchor="ctr"/>
              <a:lstStyle/>
              <a:p>
                <a:pPr defTabSz="685165">
                  <a:defRPr/>
                </a:pPr>
                <a:endParaRPr lang="en-US" sz="2400">
                  <a:solidFill>
                    <a:srgbClr val="00152A"/>
                  </a:solidFill>
                  <a:latin typeface="黑体" panose="02010609060101010101" charset="-122"/>
                  <a:ea typeface="黑体" panose="02010609060101010101" charset="-122"/>
                </a:endParaRPr>
              </a:p>
            </p:txBody>
          </p:sp>
          <p:sp>
            <p:nvSpPr>
              <p:cNvPr id="61" name="Freeform 3"/>
              <p:cNvSpPr>
                <a:spLocks noChangeArrowheads="1"/>
              </p:cNvSpPr>
              <p:nvPr/>
            </p:nvSpPr>
            <p:spPr bwMode="auto">
              <a:xfrm rot="19397468">
                <a:off x="4695298" y="2062055"/>
                <a:ext cx="1860512" cy="1887392"/>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anchor="ctr"/>
              <a:lstStyle/>
              <a:p>
                <a:pPr defTabSz="685165">
                  <a:defRPr/>
                </a:pPr>
                <a:endParaRPr lang="en-US" sz="2400">
                  <a:solidFill>
                    <a:srgbClr val="00152A"/>
                  </a:solidFill>
                  <a:latin typeface="黑体" panose="02010609060101010101" charset="-122"/>
                  <a:ea typeface="黑体" panose="02010609060101010101" charset="-122"/>
                </a:endParaRPr>
              </a:p>
            </p:txBody>
          </p:sp>
          <p:sp>
            <p:nvSpPr>
              <p:cNvPr id="62" name="Freeform 35"/>
              <p:cNvSpPr>
                <a:spLocks noChangeArrowheads="1"/>
              </p:cNvSpPr>
              <p:nvPr/>
            </p:nvSpPr>
            <p:spPr bwMode="auto">
              <a:xfrm rot="8579122">
                <a:off x="5565230" y="3816108"/>
                <a:ext cx="1860512" cy="188739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anchor="ctr"/>
              <a:lstStyle/>
              <a:p>
                <a:pPr defTabSz="685165">
                  <a:defRPr/>
                </a:pPr>
                <a:endParaRPr lang="en-US" sz="2400">
                  <a:solidFill>
                    <a:srgbClr val="00152A"/>
                  </a:solidFill>
                  <a:latin typeface="黑体" panose="02010609060101010101" charset="-122"/>
                  <a:ea typeface="黑体" panose="02010609060101010101" charset="-122"/>
                </a:endParaRPr>
              </a:p>
            </p:txBody>
          </p:sp>
        </p:grpSp>
        <p:sp>
          <p:nvSpPr>
            <p:cNvPr id="55" name="Freeform 11"/>
            <p:cNvSpPr>
              <a:spLocks noEditPoints="1"/>
            </p:cNvSpPr>
            <p:nvPr/>
          </p:nvSpPr>
          <p:spPr bwMode="auto">
            <a:xfrm>
              <a:off x="4845175" y="3947979"/>
              <a:ext cx="571344" cy="472924"/>
            </a:xfrm>
            <a:custGeom>
              <a:avLst/>
              <a:gdLst>
                <a:gd name="T0" fmla="*/ 517594 w 287"/>
                <a:gd name="T1" fmla="*/ 155646 h 237"/>
                <a:gd name="T2" fmla="*/ 485742 w 287"/>
                <a:gd name="T3" fmla="*/ 187573 h 237"/>
                <a:gd name="T4" fmla="*/ 517594 w 287"/>
                <a:gd name="T5" fmla="*/ 221496 h 237"/>
                <a:gd name="T6" fmla="*/ 551437 w 287"/>
                <a:gd name="T7" fmla="*/ 187573 h 237"/>
                <a:gd name="T8" fmla="*/ 517594 w 287"/>
                <a:gd name="T9" fmla="*/ 155646 h 237"/>
                <a:gd name="T10" fmla="*/ 53750 w 287"/>
                <a:gd name="T11" fmla="*/ 155646 h 237"/>
                <a:gd name="T12" fmla="*/ 21898 w 287"/>
                <a:gd name="T13" fmla="*/ 187573 h 237"/>
                <a:gd name="T14" fmla="*/ 53750 w 287"/>
                <a:gd name="T15" fmla="*/ 221496 h 237"/>
                <a:gd name="T16" fmla="*/ 85602 w 287"/>
                <a:gd name="T17" fmla="*/ 187573 h 237"/>
                <a:gd name="T18" fmla="*/ 53750 w 287"/>
                <a:gd name="T19" fmla="*/ 155646 h 237"/>
                <a:gd name="T20" fmla="*/ 422038 w 287"/>
                <a:gd name="T21" fmla="*/ 97778 h 237"/>
                <a:gd name="T22" fmla="*/ 374260 w 287"/>
                <a:gd name="T23" fmla="*/ 145669 h 237"/>
                <a:gd name="T24" fmla="*/ 422038 w 287"/>
                <a:gd name="T25" fmla="*/ 193560 h 237"/>
                <a:gd name="T26" fmla="*/ 469816 w 287"/>
                <a:gd name="T27" fmla="*/ 145669 h 237"/>
                <a:gd name="T28" fmla="*/ 422038 w 287"/>
                <a:gd name="T29" fmla="*/ 97778 h 237"/>
                <a:gd name="T30" fmla="*/ 571344 w 287"/>
                <a:gd name="T31" fmla="*/ 391110 h 237"/>
                <a:gd name="T32" fmla="*/ 515603 w 287"/>
                <a:gd name="T33" fmla="*/ 391110 h 237"/>
                <a:gd name="T34" fmla="*/ 515603 w 287"/>
                <a:gd name="T35" fmla="*/ 289342 h 237"/>
                <a:gd name="T36" fmla="*/ 503659 w 287"/>
                <a:gd name="T37" fmla="*/ 241451 h 237"/>
                <a:gd name="T38" fmla="*/ 517594 w 287"/>
                <a:gd name="T39" fmla="*/ 239455 h 237"/>
                <a:gd name="T40" fmla="*/ 571344 w 287"/>
                <a:gd name="T41" fmla="*/ 293333 h 237"/>
                <a:gd name="T42" fmla="*/ 571344 w 287"/>
                <a:gd name="T43" fmla="*/ 391110 h 237"/>
                <a:gd name="T44" fmla="*/ 149306 w 287"/>
                <a:gd name="T45" fmla="*/ 97778 h 237"/>
                <a:gd name="T46" fmla="*/ 101528 w 287"/>
                <a:gd name="T47" fmla="*/ 145669 h 237"/>
                <a:gd name="T48" fmla="*/ 149306 w 287"/>
                <a:gd name="T49" fmla="*/ 193560 h 237"/>
                <a:gd name="T50" fmla="*/ 197084 w 287"/>
                <a:gd name="T51" fmla="*/ 145669 h 237"/>
                <a:gd name="T52" fmla="*/ 149306 w 287"/>
                <a:gd name="T53" fmla="*/ 97778 h 237"/>
                <a:gd name="T54" fmla="*/ 53750 w 287"/>
                <a:gd name="T55" fmla="*/ 239455 h 237"/>
                <a:gd name="T56" fmla="*/ 67685 w 287"/>
                <a:gd name="T57" fmla="*/ 241451 h 237"/>
                <a:gd name="T58" fmla="*/ 55741 w 287"/>
                <a:gd name="T59" fmla="*/ 289342 h 237"/>
                <a:gd name="T60" fmla="*/ 55741 w 287"/>
                <a:gd name="T61" fmla="*/ 391110 h 237"/>
                <a:gd name="T62" fmla="*/ 0 w 287"/>
                <a:gd name="T63" fmla="*/ 391110 h 237"/>
                <a:gd name="T64" fmla="*/ 0 w 287"/>
                <a:gd name="T65" fmla="*/ 293333 h 237"/>
                <a:gd name="T66" fmla="*/ 53750 w 287"/>
                <a:gd name="T67" fmla="*/ 239455 h 237"/>
                <a:gd name="T68" fmla="*/ 286667 w 287"/>
                <a:gd name="T69" fmla="*/ 0 h 237"/>
                <a:gd name="T70" fmla="*/ 215001 w 287"/>
                <a:gd name="T71" fmla="*/ 71837 h 237"/>
                <a:gd name="T72" fmla="*/ 286667 w 287"/>
                <a:gd name="T73" fmla="*/ 143673 h 237"/>
                <a:gd name="T74" fmla="*/ 356343 w 287"/>
                <a:gd name="T75" fmla="*/ 71837 h 237"/>
                <a:gd name="T76" fmla="*/ 286667 w 287"/>
                <a:gd name="T77" fmla="*/ 0 h 237"/>
                <a:gd name="T78" fmla="*/ 499677 w 287"/>
                <a:gd name="T79" fmla="*/ 427028 h 237"/>
                <a:gd name="T80" fmla="*/ 414075 w 287"/>
                <a:gd name="T81" fmla="*/ 427028 h 237"/>
                <a:gd name="T82" fmla="*/ 414075 w 287"/>
                <a:gd name="T83" fmla="*/ 273378 h 237"/>
                <a:gd name="T84" fmla="*/ 400140 w 287"/>
                <a:gd name="T85" fmla="*/ 215510 h 237"/>
                <a:gd name="T86" fmla="*/ 422038 w 287"/>
                <a:gd name="T87" fmla="*/ 211519 h 237"/>
                <a:gd name="T88" fmla="*/ 499677 w 287"/>
                <a:gd name="T89" fmla="*/ 289342 h 237"/>
                <a:gd name="T90" fmla="*/ 499677 w 287"/>
                <a:gd name="T91" fmla="*/ 427028 h 237"/>
                <a:gd name="T92" fmla="*/ 157269 w 287"/>
                <a:gd name="T93" fmla="*/ 273378 h 237"/>
                <a:gd name="T94" fmla="*/ 157269 w 287"/>
                <a:gd name="T95" fmla="*/ 427028 h 237"/>
                <a:gd name="T96" fmla="*/ 73658 w 287"/>
                <a:gd name="T97" fmla="*/ 427028 h 237"/>
                <a:gd name="T98" fmla="*/ 73658 w 287"/>
                <a:gd name="T99" fmla="*/ 289342 h 237"/>
                <a:gd name="T100" fmla="*/ 149306 w 287"/>
                <a:gd name="T101" fmla="*/ 211519 h 237"/>
                <a:gd name="T102" fmla="*/ 171204 w 287"/>
                <a:gd name="T103" fmla="*/ 215510 h 237"/>
                <a:gd name="T104" fmla="*/ 157269 w 287"/>
                <a:gd name="T105" fmla="*/ 273378 h 237"/>
                <a:gd name="T106" fmla="*/ 175186 w 287"/>
                <a:gd name="T107" fmla="*/ 472924 h 237"/>
                <a:gd name="T108" fmla="*/ 398149 w 287"/>
                <a:gd name="T109" fmla="*/ 472924 h 237"/>
                <a:gd name="T110" fmla="*/ 398149 w 287"/>
                <a:gd name="T111" fmla="*/ 273378 h 237"/>
                <a:gd name="T112" fmla="*/ 286667 w 287"/>
                <a:gd name="T113" fmla="*/ 161632 h 237"/>
                <a:gd name="T114" fmla="*/ 175186 w 287"/>
                <a:gd name="T115" fmla="*/ 273378 h 237"/>
                <a:gd name="T116" fmla="*/ 175186 w 287"/>
                <a:gd name="T117" fmla="*/ 472924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latin typeface="黑体" panose="02010609060101010101" charset="-122"/>
                <a:ea typeface="黑体" panose="02010609060101010101" charset="-122"/>
              </a:endParaRPr>
            </a:p>
          </p:txBody>
        </p:sp>
        <p:sp>
          <p:nvSpPr>
            <p:cNvPr id="56" name="Shape 719"/>
            <p:cNvSpPr/>
            <p:nvPr/>
          </p:nvSpPr>
          <p:spPr bwMode="auto">
            <a:xfrm>
              <a:off x="6255015" y="4464163"/>
              <a:ext cx="536606" cy="461488"/>
            </a:xfrm>
            <a:custGeom>
              <a:avLst/>
              <a:gdLst>
                <a:gd name="T0" fmla="*/ 268303 w 21332"/>
                <a:gd name="T1" fmla="*/ 230744 h 21446"/>
                <a:gd name="T2" fmla="*/ 268303 w 21332"/>
                <a:gd name="T3" fmla="*/ 230744 h 21446"/>
                <a:gd name="T4" fmla="*/ 268303 w 21332"/>
                <a:gd name="T5" fmla="*/ 230744 h 21446"/>
                <a:gd name="T6" fmla="*/ 268303 w 21332"/>
                <a:gd name="T7" fmla="*/ 230744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7" tIns="50787" rIns="50787" bIns="50787" anchor="ctr"/>
            <a:lstStyle/>
            <a:p>
              <a:endParaRPr lang="zh-CN" altLang="en-US" sz="2400">
                <a:solidFill>
                  <a:srgbClr val="00152A"/>
                </a:solidFill>
                <a:latin typeface="黑体" panose="02010609060101010101" charset="-122"/>
                <a:ea typeface="黑体" panose="02010609060101010101" charset="-122"/>
              </a:endParaRPr>
            </a:p>
          </p:txBody>
        </p:sp>
        <p:sp>
          <p:nvSpPr>
            <p:cNvPr id="57" name="Shape 1090"/>
            <p:cNvSpPr/>
            <p:nvPr/>
          </p:nvSpPr>
          <p:spPr bwMode="auto">
            <a:xfrm>
              <a:off x="5403115" y="2570067"/>
              <a:ext cx="540523" cy="459118"/>
            </a:xfrm>
            <a:custGeom>
              <a:avLst/>
              <a:gdLst>
                <a:gd name="T0" fmla="*/ 270262 w 21600"/>
                <a:gd name="T1" fmla="*/ 229559 h 21600"/>
                <a:gd name="T2" fmla="*/ 270262 w 21600"/>
                <a:gd name="T3" fmla="*/ 229559 h 21600"/>
                <a:gd name="T4" fmla="*/ 270262 w 21600"/>
                <a:gd name="T5" fmla="*/ 229559 h 21600"/>
                <a:gd name="T6" fmla="*/ 270262 w 21600"/>
                <a:gd name="T7" fmla="*/ 2295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7" tIns="50787" rIns="50787" bIns="50787" anchor="ctr"/>
            <a:lstStyle/>
            <a:p>
              <a:endParaRPr lang="zh-CN" altLang="en-US" sz="2400">
                <a:solidFill>
                  <a:srgbClr val="00152A"/>
                </a:solidFill>
                <a:latin typeface="黑体" panose="02010609060101010101" charset="-122"/>
                <a:ea typeface="黑体" panose="02010609060101010101" charset="-122"/>
              </a:endParaRPr>
            </a:p>
          </p:txBody>
        </p:sp>
        <p:sp>
          <p:nvSpPr>
            <p:cNvPr id="58" name="Shape 3659"/>
            <p:cNvSpPr/>
            <p:nvPr/>
          </p:nvSpPr>
          <p:spPr bwMode="auto">
            <a:xfrm>
              <a:off x="6770425" y="3007602"/>
              <a:ext cx="607596" cy="569645"/>
            </a:xfrm>
            <a:custGeom>
              <a:avLst/>
              <a:gdLst>
                <a:gd name="T0" fmla="*/ 303798 w 20993"/>
                <a:gd name="T1" fmla="*/ 284823 h 21440"/>
                <a:gd name="T2" fmla="*/ 303798 w 20993"/>
                <a:gd name="T3" fmla="*/ 284823 h 21440"/>
                <a:gd name="T4" fmla="*/ 303798 w 20993"/>
                <a:gd name="T5" fmla="*/ 284823 h 21440"/>
                <a:gd name="T6" fmla="*/ 303798 w 20993"/>
                <a:gd name="T7" fmla="*/ 284823 h 2144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7" tIns="50787" rIns="50787" bIns="50787" anchor="ctr"/>
            <a:lstStyle/>
            <a:p>
              <a:endParaRPr lang="zh-CN" altLang="en-US" sz="2400">
                <a:solidFill>
                  <a:srgbClr val="00152A"/>
                </a:solidFill>
                <a:latin typeface="黑体" panose="02010609060101010101" charset="-122"/>
                <a:ea typeface="黑体" panose="02010609060101010101" charset="-122"/>
              </a:endParaRPr>
            </a:p>
          </p:txBody>
        </p:sp>
      </p:grpSp>
      <p:sp>
        <p:nvSpPr>
          <p:cNvPr id="66" name="任意多边形 65"/>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latin typeface="黑体" panose="02010609060101010101" charset="-122"/>
              <a:ea typeface="黑体" panose="02010609060101010101" charset="-122"/>
            </a:endParaRPr>
          </a:p>
        </p:txBody>
      </p:sp>
      <p:sp>
        <p:nvSpPr>
          <p:cNvPr id="67"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黑体" panose="02010609060101010101" charset="-122"/>
                <a:ea typeface="黑体" panose="02010609060101010101" charset="-122"/>
              </a:rPr>
              <a:t>标题</a:t>
            </a:r>
          </a:p>
        </p:txBody>
      </p:sp>
      <p:sp>
        <p:nvSpPr>
          <p:cNvPr id="68"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黑体" panose="02010609060101010101" charset="-122"/>
                <a:ea typeface="黑体" panose="02010609060101010101" charset="-122"/>
              </a:rPr>
              <a:t>所有文字都可以修改  点击修改</a:t>
            </a:r>
          </a:p>
        </p:txBody>
      </p:sp>
      <p:grpSp>
        <p:nvGrpSpPr>
          <p:cNvPr id="69" name="组合 68"/>
          <p:cNvGrpSpPr/>
          <p:nvPr/>
        </p:nvGrpSpPr>
        <p:grpSpPr>
          <a:xfrm>
            <a:off x="-162176" y="454784"/>
            <a:ext cx="989813" cy="106307"/>
            <a:chOff x="-123241" y="341172"/>
            <a:chExt cx="742543" cy="79750"/>
          </a:xfrm>
        </p:grpSpPr>
        <p:cxnSp>
          <p:nvCxnSpPr>
            <p:cNvPr id="70" name="直接连接符 69"/>
            <p:cNvCxnSpPr>
              <a:endCxn id="67"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latin typeface="黑体" panose="02010609060101010101" charset="-122"/>
                <a:ea typeface="黑体" panose="0201060906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500"/>
                                        <p:tgtEl>
                                          <p:spTgt spid="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par>
                                <p:cTn id="12" presetID="22" presetClass="entr" presetSubtype="8" fill="hold"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left)">
                                      <p:cBhvr>
                                        <p:cTn id="14" dur="500"/>
                                        <p:tgtEl>
                                          <p:spTgt spid="6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8">
                                            <p:txEl>
                                              <p:pRg st="0" end="0"/>
                                            </p:txEl>
                                          </p:spTgt>
                                        </p:tgtEl>
                                        <p:attrNameLst>
                                          <p:attrName>style.visibility</p:attrName>
                                        </p:attrNameLst>
                                      </p:cBhvr>
                                      <p:to>
                                        <p:strVal val="visible"/>
                                      </p:to>
                                    </p:set>
                                    <p:animEffect transition="in" filter="wipe(left)">
                                      <p:cBhvr>
                                        <p:cTn id="18" dur="500"/>
                                        <p:tgtEl>
                                          <p:spTgt spid="68">
                                            <p:txEl>
                                              <p:pRg st="0" end="0"/>
                                            </p:txEl>
                                          </p:spTgt>
                                        </p:tgtEl>
                                      </p:cBhvr>
                                    </p:animEffect>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67" grpId="0"/>
      <p:bldP spid="6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3895281" y="1562197"/>
            <a:ext cx="2621903" cy="2213112"/>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chemeClr val="accent1"/>
          </a:solidFill>
          <a:ln w="19050">
            <a:noFill/>
            <a:round/>
          </a:ln>
        </p:spPr>
        <p:txBody>
          <a:bodyPr lIns="121889" tIns="60944" rIns="121889" bIns="60944"/>
          <a:lstStyle/>
          <a:p>
            <a:pPr fontAlgn="auto">
              <a:spcBef>
                <a:spcPts val="0"/>
              </a:spcBef>
              <a:spcAft>
                <a:spcPts val="0"/>
              </a:spcAft>
              <a:defRPr/>
            </a:pPr>
            <a:endParaRPr lang="en-US" sz="2400">
              <a:solidFill>
                <a:srgbClr val="00152A"/>
              </a:solidFill>
              <a:latin typeface="+mn-lt"/>
              <a:ea typeface="+mn-ea"/>
            </a:endParaRPr>
          </a:p>
        </p:txBody>
      </p:sp>
      <p:sp>
        <p:nvSpPr>
          <p:cNvPr id="5" name="Freeform 10"/>
          <p:cNvSpPr/>
          <p:nvPr/>
        </p:nvSpPr>
        <p:spPr bwMode="auto">
          <a:xfrm>
            <a:off x="6087077" y="1555847"/>
            <a:ext cx="2202907" cy="2633826"/>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chemeClr val="accent2"/>
          </a:solidFill>
          <a:ln w="19050">
            <a:noFill/>
            <a:round/>
          </a:ln>
        </p:spPr>
        <p:txBody>
          <a:bodyPr lIns="121889" tIns="60944" rIns="121889" bIns="60944"/>
          <a:lstStyle/>
          <a:p>
            <a:pPr fontAlgn="auto">
              <a:spcBef>
                <a:spcPts val="0"/>
              </a:spcBef>
              <a:spcAft>
                <a:spcPts val="0"/>
              </a:spcAft>
              <a:defRPr/>
            </a:pPr>
            <a:endParaRPr lang="en-US" sz="2400">
              <a:solidFill>
                <a:srgbClr val="00152A"/>
              </a:solidFill>
              <a:latin typeface="+mn-lt"/>
              <a:ea typeface="+mn-ea"/>
            </a:endParaRPr>
          </a:p>
        </p:txBody>
      </p:sp>
      <p:sp>
        <p:nvSpPr>
          <p:cNvPr id="6" name="Freeform 11"/>
          <p:cNvSpPr/>
          <p:nvPr/>
        </p:nvSpPr>
        <p:spPr bwMode="auto">
          <a:xfrm>
            <a:off x="5650624" y="3775308"/>
            <a:ext cx="2647297" cy="219247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chemeClr val="accent3"/>
          </a:solidFill>
          <a:ln w="19050">
            <a:noFill/>
            <a:round/>
          </a:ln>
        </p:spPr>
        <p:txBody>
          <a:bodyPr lIns="121889" tIns="60944" rIns="121889" bIns="60944"/>
          <a:lstStyle/>
          <a:p>
            <a:pPr fontAlgn="auto">
              <a:spcBef>
                <a:spcPts val="0"/>
              </a:spcBef>
              <a:spcAft>
                <a:spcPts val="0"/>
              </a:spcAft>
              <a:defRPr/>
            </a:pPr>
            <a:endParaRPr lang="en-US" sz="2400">
              <a:solidFill>
                <a:srgbClr val="00152A"/>
              </a:solidFill>
              <a:latin typeface="+mn-lt"/>
              <a:ea typeface="+mn-ea"/>
            </a:endParaRPr>
          </a:p>
        </p:txBody>
      </p:sp>
      <p:sp>
        <p:nvSpPr>
          <p:cNvPr id="7" name="Freeform 12"/>
          <p:cNvSpPr/>
          <p:nvPr/>
        </p:nvSpPr>
        <p:spPr bwMode="auto">
          <a:xfrm>
            <a:off x="3895282" y="3327606"/>
            <a:ext cx="2191796" cy="2633826"/>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chemeClr val="accent4"/>
          </a:solidFill>
          <a:ln w="19050">
            <a:noFill/>
            <a:round/>
          </a:ln>
        </p:spPr>
        <p:txBody>
          <a:bodyPr lIns="121889" tIns="60944" rIns="121889" bIns="60944"/>
          <a:lstStyle/>
          <a:p>
            <a:pPr fontAlgn="auto">
              <a:spcBef>
                <a:spcPts val="0"/>
              </a:spcBef>
              <a:spcAft>
                <a:spcPts val="0"/>
              </a:spcAft>
              <a:defRPr/>
            </a:pPr>
            <a:endParaRPr lang="en-US" sz="2400">
              <a:solidFill>
                <a:srgbClr val="00152A"/>
              </a:solidFill>
              <a:latin typeface="+mn-lt"/>
              <a:ea typeface="+mn-ea"/>
            </a:endParaRPr>
          </a:p>
        </p:txBody>
      </p:sp>
      <p:grpSp>
        <p:nvGrpSpPr>
          <p:cNvPr id="8" name="Group 59"/>
          <p:cNvGrpSpPr/>
          <p:nvPr/>
        </p:nvGrpSpPr>
        <p:grpSpPr bwMode="auto">
          <a:xfrm>
            <a:off x="8361605" y="4293096"/>
            <a:ext cx="3034345" cy="770968"/>
            <a:chOff x="7154105" y="3101526"/>
            <a:chExt cx="2276194" cy="578447"/>
          </a:xfrm>
        </p:grpSpPr>
        <p:sp>
          <p:nvSpPr>
            <p:cNvPr id="110615" name="TextBox 8"/>
            <p:cNvSpPr txBox="1">
              <a:spLocks noChangeArrowheads="1"/>
            </p:cNvSpPr>
            <p:nvPr/>
          </p:nvSpPr>
          <p:spPr bwMode="auto">
            <a:xfrm>
              <a:off x="7154105" y="3396020"/>
              <a:ext cx="2276194" cy="2839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10" name="Rectangle 9"/>
            <p:cNvSpPr/>
            <p:nvPr/>
          </p:nvSpPr>
          <p:spPr>
            <a:xfrm>
              <a:off x="7186992" y="3101526"/>
              <a:ext cx="1829149" cy="293958"/>
            </a:xfrm>
            <a:prstGeom prst="rect">
              <a:avLst/>
            </a:prstGeom>
            <a:ln>
              <a:noFill/>
            </a:ln>
          </p:spPr>
          <p:txBody>
            <a:bodyPr wrap="none" lIns="0" tIns="0" rIns="0" bIns="0">
              <a:spAutoFit/>
            </a:bodyPr>
            <a:lstStyle/>
            <a:p>
              <a:pPr marL="0" indent="0" defTabSz="456565" fontAlgn="auto">
                <a:spcAft>
                  <a:spcPts val="0"/>
                </a:spcAft>
                <a:buNone/>
                <a:defRPr/>
              </a:pPr>
              <a:r>
                <a:rPr lang="zh-CN" altLang="en-US" sz="2400" dirty="0">
                  <a:solidFill>
                    <a:srgbClr val="00152A"/>
                  </a:solidFill>
                  <a:ea typeface="微软雅黑" panose="020B0503020204020204" pitchFamily="34" charset="-122"/>
                </a:rPr>
                <a:t>请在这里输入标题</a:t>
              </a:r>
              <a:endParaRPr lang="zh-CN" altLang="en-US" sz="2400"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grpSp>
        <p:nvGrpSpPr>
          <p:cNvPr id="11" name="Group 58"/>
          <p:cNvGrpSpPr/>
          <p:nvPr/>
        </p:nvGrpSpPr>
        <p:grpSpPr bwMode="auto">
          <a:xfrm>
            <a:off x="8361604" y="1702486"/>
            <a:ext cx="3034347" cy="776971"/>
            <a:chOff x="7174424" y="1243439"/>
            <a:chExt cx="2276195" cy="582950"/>
          </a:xfrm>
        </p:grpSpPr>
        <p:sp>
          <p:nvSpPr>
            <p:cNvPr id="110613" name="TextBox 11"/>
            <p:cNvSpPr txBox="1">
              <a:spLocks noChangeArrowheads="1"/>
            </p:cNvSpPr>
            <p:nvPr/>
          </p:nvSpPr>
          <p:spPr bwMode="auto">
            <a:xfrm>
              <a:off x="7174424" y="1542436"/>
              <a:ext cx="2276195" cy="2839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l"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13" name="Rectangle 12"/>
            <p:cNvSpPr/>
            <p:nvPr/>
          </p:nvSpPr>
          <p:spPr>
            <a:xfrm>
              <a:off x="7203442" y="1243439"/>
              <a:ext cx="1829149" cy="293958"/>
            </a:xfrm>
            <a:prstGeom prst="rect">
              <a:avLst/>
            </a:prstGeom>
            <a:ln>
              <a:noFill/>
            </a:ln>
          </p:spPr>
          <p:txBody>
            <a:bodyPr wrap="none" lIns="0" tIns="0" rIns="0" bIns="0">
              <a:spAutoFit/>
            </a:bodyPr>
            <a:lstStyle/>
            <a:p>
              <a:pPr marL="0" indent="0" defTabSz="456565" fontAlgn="auto">
                <a:spcAft>
                  <a:spcPts val="0"/>
                </a:spcAft>
                <a:buNone/>
                <a:defRPr/>
              </a:pPr>
              <a:r>
                <a:rPr lang="zh-CN" altLang="en-US" sz="2400" dirty="0">
                  <a:solidFill>
                    <a:srgbClr val="00152A"/>
                  </a:solidFill>
                  <a:ea typeface="微软雅黑" panose="020B0503020204020204" pitchFamily="34" charset="-122"/>
                </a:rPr>
                <a:t>请在这里输入标题</a:t>
              </a:r>
              <a:endParaRPr lang="zh-CN" altLang="en-US" sz="2400"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grpSp>
        <p:nvGrpSpPr>
          <p:cNvPr id="14" name="Group 56"/>
          <p:cNvGrpSpPr/>
          <p:nvPr/>
        </p:nvGrpSpPr>
        <p:grpSpPr bwMode="auto">
          <a:xfrm>
            <a:off x="757569" y="1797435"/>
            <a:ext cx="3074069" cy="818687"/>
            <a:chOff x="-296510" y="1232657"/>
            <a:chExt cx="2306341" cy="614336"/>
          </a:xfrm>
        </p:grpSpPr>
        <p:sp>
          <p:nvSpPr>
            <p:cNvPr id="110611" name="TextBox 14"/>
            <p:cNvSpPr txBox="1">
              <a:spLocks noChangeArrowheads="1"/>
            </p:cNvSpPr>
            <p:nvPr/>
          </p:nvSpPr>
          <p:spPr bwMode="auto">
            <a:xfrm>
              <a:off x="-296510" y="1563000"/>
              <a:ext cx="2276196" cy="28399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16" name="Rectangle 15"/>
            <p:cNvSpPr/>
            <p:nvPr/>
          </p:nvSpPr>
          <p:spPr>
            <a:xfrm>
              <a:off x="180405" y="1232657"/>
              <a:ext cx="1829426" cy="294000"/>
            </a:xfrm>
            <a:prstGeom prst="rect">
              <a:avLst/>
            </a:prstGeom>
            <a:ln>
              <a:noFill/>
            </a:ln>
          </p:spPr>
          <p:txBody>
            <a:bodyPr wrap="none" lIns="0" tIns="0" rIns="0" bIns="0">
              <a:spAutoFit/>
            </a:bodyPr>
            <a:lstStyle/>
            <a:p>
              <a:pPr marL="0" indent="0" defTabSz="456565" fontAlgn="auto">
                <a:spcAft>
                  <a:spcPts val="0"/>
                </a:spcAft>
                <a:buNone/>
                <a:defRPr/>
              </a:pPr>
              <a:r>
                <a:rPr lang="zh-CN" altLang="en-US" sz="2400" dirty="0">
                  <a:solidFill>
                    <a:srgbClr val="00152A"/>
                  </a:solidFill>
                  <a:ea typeface="微软雅黑" panose="020B0503020204020204" pitchFamily="34" charset="-122"/>
                </a:rPr>
                <a:t>请在这里输入标题</a:t>
              </a:r>
              <a:endParaRPr lang="zh-CN" altLang="en-US" sz="2400"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grpSp>
        <p:nvGrpSpPr>
          <p:cNvPr id="17" name="Group 56"/>
          <p:cNvGrpSpPr/>
          <p:nvPr/>
        </p:nvGrpSpPr>
        <p:grpSpPr bwMode="auto">
          <a:xfrm>
            <a:off x="757569" y="4293868"/>
            <a:ext cx="3074069" cy="756045"/>
            <a:chOff x="-296510" y="1279668"/>
            <a:chExt cx="2306341" cy="567331"/>
          </a:xfrm>
        </p:grpSpPr>
        <p:sp>
          <p:nvSpPr>
            <p:cNvPr id="110609" name="TextBox 17"/>
            <p:cNvSpPr txBox="1">
              <a:spLocks noChangeArrowheads="1"/>
            </p:cNvSpPr>
            <p:nvPr/>
          </p:nvSpPr>
          <p:spPr bwMode="auto">
            <a:xfrm>
              <a:off x="-296510" y="1563005"/>
              <a:ext cx="2276196" cy="2839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19" name="Rectangle 18"/>
            <p:cNvSpPr/>
            <p:nvPr/>
          </p:nvSpPr>
          <p:spPr>
            <a:xfrm>
              <a:off x="180405" y="1279668"/>
              <a:ext cx="1829426" cy="294000"/>
            </a:xfrm>
            <a:prstGeom prst="rect">
              <a:avLst/>
            </a:prstGeom>
            <a:ln>
              <a:noFill/>
            </a:ln>
          </p:spPr>
          <p:txBody>
            <a:bodyPr wrap="none" lIns="0" tIns="0" rIns="0" bIns="0">
              <a:spAutoFit/>
            </a:bodyPr>
            <a:lstStyle/>
            <a:p>
              <a:pPr marL="0" indent="0" defTabSz="456565" fontAlgn="auto">
                <a:spcAft>
                  <a:spcPts val="0"/>
                </a:spcAft>
                <a:buNone/>
                <a:defRPr/>
              </a:pPr>
              <a:r>
                <a:rPr lang="zh-CN" altLang="en-US" sz="2400" dirty="0">
                  <a:solidFill>
                    <a:srgbClr val="00152A"/>
                  </a:solidFill>
                  <a:ea typeface="微软雅黑" panose="020B0503020204020204" pitchFamily="34" charset="-122"/>
                </a:rPr>
                <a:t>请在这里输入标题</a:t>
              </a:r>
              <a:endParaRPr lang="zh-CN" altLang="en-US" sz="2400" dirty="0">
                <a:solidFill>
                  <a:srgbClr val="00152A"/>
                </a:solidFill>
                <a:latin typeface="Roboto Condensed" panose="02000000000000000000" pitchFamily="2" charset="0"/>
                <a:ea typeface="微软雅黑" panose="020B0503020204020204" pitchFamily="34" charset="-122"/>
                <a:cs typeface="Arial" panose="020B0604020202020204"/>
              </a:endParaRPr>
            </a:p>
          </p:txBody>
        </p:sp>
      </p:grpSp>
      <p:sp>
        <p:nvSpPr>
          <p:cNvPr id="20" name="Freeform 119"/>
          <p:cNvSpPr>
            <a:spLocks noChangeArrowheads="1"/>
          </p:cNvSpPr>
          <p:nvPr/>
        </p:nvSpPr>
        <p:spPr bwMode="auto">
          <a:xfrm>
            <a:off x="5823618" y="3478429"/>
            <a:ext cx="618973" cy="554071"/>
          </a:xfrm>
          <a:custGeom>
            <a:avLst/>
            <a:gdLst>
              <a:gd name="T0" fmla="*/ 551609 w 497"/>
              <a:gd name="T1" fmla="*/ 87205 h 444"/>
              <a:gd name="T2" fmla="*/ 551609 w 497"/>
              <a:gd name="T3" fmla="*/ 87205 h 444"/>
              <a:gd name="T4" fmla="*/ 530441 w 497"/>
              <a:gd name="T5" fmla="*/ 87205 h 444"/>
              <a:gd name="T6" fmla="*/ 530441 w 497"/>
              <a:gd name="T7" fmla="*/ 551883 h 444"/>
              <a:gd name="T8" fmla="*/ 551609 w 497"/>
              <a:gd name="T9" fmla="*/ 551883 h 444"/>
              <a:gd name="T10" fmla="*/ 617603 w 497"/>
              <a:gd name="T11" fmla="*/ 495823 h 444"/>
              <a:gd name="T12" fmla="*/ 617603 w 497"/>
              <a:gd name="T13" fmla="*/ 154477 h 444"/>
              <a:gd name="T14" fmla="*/ 551609 w 497"/>
              <a:gd name="T15" fmla="*/ 87205 h 444"/>
              <a:gd name="T16" fmla="*/ 0 w 497"/>
              <a:gd name="T17" fmla="*/ 154477 h 444"/>
              <a:gd name="T18" fmla="*/ 0 w 497"/>
              <a:gd name="T19" fmla="*/ 154477 h 444"/>
              <a:gd name="T20" fmla="*/ 0 w 497"/>
              <a:gd name="T21" fmla="*/ 495823 h 444"/>
              <a:gd name="T22" fmla="*/ 65994 w 497"/>
              <a:gd name="T23" fmla="*/ 551883 h 444"/>
              <a:gd name="T24" fmla="*/ 88407 w 497"/>
              <a:gd name="T25" fmla="*/ 551883 h 444"/>
              <a:gd name="T26" fmla="*/ 88407 w 497"/>
              <a:gd name="T27" fmla="*/ 87205 h 444"/>
              <a:gd name="T28" fmla="*/ 65994 w 497"/>
              <a:gd name="T29" fmla="*/ 87205 h 444"/>
              <a:gd name="T30" fmla="*/ 0 w 497"/>
              <a:gd name="T31" fmla="*/ 154477 h 444"/>
              <a:gd name="T32" fmla="*/ 419621 w 497"/>
              <a:gd name="T33" fmla="*/ 32390 h 444"/>
              <a:gd name="T34" fmla="*/ 419621 w 497"/>
              <a:gd name="T35" fmla="*/ 32390 h 444"/>
              <a:gd name="T36" fmla="*/ 308801 w 497"/>
              <a:gd name="T37" fmla="*/ 0 h 444"/>
              <a:gd name="T38" fmla="*/ 199227 w 497"/>
              <a:gd name="T39" fmla="*/ 32390 h 444"/>
              <a:gd name="T40" fmla="*/ 199227 w 497"/>
              <a:gd name="T41" fmla="*/ 87205 h 444"/>
              <a:gd name="T42" fmla="*/ 133233 w 497"/>
              <a:gd name="T43" fmla="*/ 87205 h 444"/>
              <a:gd name="T44" fmla="*/ 133233 w 497"/>
              <a:gd name="T45" fmla="*/ 551883 h 444"/>
              <a:gd name="T46" fmla="*/ 485615 w 497"/>
              <a:gd name="T47" fmla="*/ 551883 h 444"/>
              <a:gd name="T48" fmla="*/ 485615 w 497"/>
              <a:gd name="T49" fmla="*/ 87205 h 444"/>
              <a:gd name="T50" fmla="*/ 419621 w 497"/>
              <a:gd name="T51" fmla="*/ 87205 h 444"/>
              <a:gd name="T52" fmla="*/ 419621 w 497"/>
              <a:gd name="T53" fmla="*/ 32390 h 444"/>
              <a:gd name="T54" fmla="*/ 374795 w 497"/>
              <a:gd name="T55" fmla="*/ 87205 h 444"/>
              <a:gd name="T56" fmla="*/ 374795 w 497"/>
              <a:gd name="T57" fmla="*/ 87205 h 444"/>
              <a:gd name="T58" fmla="*/ 242808 w 497"/>
              <a:gd name="T59" fmla="*/ 87205 h 444"/>
              <a:gd name="T60" fmla="*/ 242808 w 497"/>
              <a:gd name="T61" fmla="*/ 54815 h 444"/>
              <a:gd name="T62" fmla="*/ 308801 w 497"/>
              <a:gd name="T63" fmla="*/ 32390 h 444"/>
              <a:gd name="T64" fmla="*/ 374795 w 497"/>
              <a:gd name="T65" fmla="*/ 54815 h 444"/>
              <a:gd name="T66" fmla="*/ 374795 w 497"/>
              <a:gd name="T67" fmla="*/ 8720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tx1"/>
          </a:solidFill>
          <a:ln w="9525" cap="flat">
            <a:noFill/>
            <a:bevel/>
          </a:ln>
          <a:effectLst/>
        </p:spPr>
        <p:txBody>
          <a:bodyPr wrap="none" lIns="91417" tIns="45708" rIns="91417" bIns="45708" anchor="ctr"/>
          <a:lstStyle/>
          <a:p>
            <a:endParaRPr lang="zh-CN" altLang="en-US" sz="2400">
              <a:solidFill>
                <a:srgbClr val="00152A"/>
              </a:solidFill>
            </a:endParaRPr>
          </a:p>
        </p:txBody>
      </p:sp>
      <p:sp>
        <p:nvSpPr>
          <p:cNvPr id="21" name="Freeform 28"/>
          <p:cNvSpPr>
            <a:spLocks noChangeArrowheads="1"/>
          </p:cNvSpPr>
          <p:nvPr/>
        </p:nvSpPr>
        <p:spPr bwMode="auto">
          <a:xfrm>
            <a:off x="6953639" y="2637001"/>
            <a:ext cx="569773" cy="479455"/>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w="9525" cap="flat">
            <a:noFill/>
            <a:bevel/>
          </a:ln>
          <a:effectLst/>
        </p:spPr>
        <p:txBody>
          <a:bodyPr wrap="none" lIns="91417" tIns="45708" rIns="91417" bIns="45708" anchor="ctr"/>
          <a:lstStyle/>
          <a:p>
            <a:endParaRPr lang="zh-CN" altLang="en-US" sz="2400">
              <a:solidFill>
                <a:srgbClr val="00152A"/>
              </a:solidFill>
            </a:endParaRPr>
          </a:p>
        </p:txBody>
      </p:sp>
      <p:sp>
        <p:nvSpPr>
          <p:cNvPr id="22" name="Freeform 100"/>
          <p:cNvSpPr>
            <a:spLocks noChangeArrowheads="1"/>
          </p:cNvSpPr>
          <p:nvPr/>
        </p:nvSpPr>
        <p:spPr bwMode="auto">
          <a:xfrm>
            <a:off x="4926902" y="2549682"/>
            <a:ext cx="560248" cy="361972"/>
          </a:xfrm>
          <a:custGeom>
            <a:avLst/>
            <a:gdLst>
              <a:gd name="T0" fmla="*/ 428574 w 498"/>
              <a:gd name="T1" fmla="*/ 100651 h 320"/>
              <a:gd name="T2" fmla="*/ 428574 w 498"/>
              <a:gd name="T3" fmla="*/ 100651 h 320"/>
              <a:gd name="T4" fmla="*/ 399327 w 498"/>
              <a:gd name="T5" fmla="*/ 100651 h 320"/>
              <a:gd name="T6" fmla="*/ 259844 w 498"/>
              <a:gd name="T7" fmla="*/ 0 h 320"/>
              <a:gd name="T8" fmla="*/ 110237 w 498"/>
              <a:gd name="T9" fmla="*/ 151541 h 320"/>
              <a:gd name="T10" fmla="*/ 110237 w 498"/>
              <a:gd name="T11" fmla="*/ 169636 h 320"/>
              <a:gd name="T12" fmla="*/ 100113 w 498"/>
              <a:gd name="T13" fmla="*/ 169636 h 320"/>
              <a:gd name="T14" fmla="*/ 0 w 498"/>
              <a:gd name="T15" fmla="*/ 271418 h 320"/>
              <a:gd name="T16" fmla="*/ 100113 w 498"/>
              <a:gd name="T17" fmla="*/ 360759 h 320"/>
              <a:gd name="T18" fmla="*/ 428574 w 498"/>
              <a:gd name="T19" fmla="*/ 360759 h 320"/>
              <a:gd name="T20" fmla="*/ 559058 w 498"/>
              <a:gd name="T21" fmla="*/ 230705 h 320"/>
              <a:gd name="T22" fmla="*/ 428574 w 498"/>
              <a:gd name="T23" fmla="*/ 100651 h 320"/>
              <a:gd name="T24" fmla="*/ 319462 w 498"/>
              <a:gd name="T25" fmla="*/ 220527 h 320"/>
              <a:gd name="T26" fmla="*/ 319462 w 498"/>
              <a:gd name="T27" fmla="*/ 220527 h 320"/>
              <a:gd name="T28" fmla="*/ 239596 w 498"/>
              <a:gd name="T29" fmla="*/ 310999 h 320"/>
              <a:gd name="T30" fmla="*/ 219349 w 498"/>
              <a:gd name="T31" fmla="*/ 310999 h 320"/>
              <a:gd name="T32" fmla="*/ 219349 w 498"/>
              <a:gd name="T33" fmla="*/ 300821 h 320"/>
              <a:gd name="T34" fmla="*/ 219349 w 498"/>
              <a:gd name="T35" fmla="*/ 290643 h 320"/>
              <a:gd name="T36" fmla="*/ 249720 w 498"/>
              <a:gd name="T37" fmla="*/ 230705 h 320"/>
              <a:gd name="T38" fmla="*/ 229473 w 498"/>
              <a:gd name="T39" fmla="*/ 220527 h 320"/>
              <a:gd name="T40" fmla="*/ 229473 w 498"/>
              <a:gd name="T41" fmla="*/ 220527 h 320"/>
              <a:gd name="T42" fmla="*/ 209225 w 498"/>
              <a:gd name="T43" fmla="*/ 201301 h 320"/>
              <a:gd name="T44" fmla="*/ 219349 w 498"/>
              <a:gd name="T45" fmla="*/ 180945 h 320"/>
              <a:gd name="T46" fmla="*/ 290215 w 498"/>
              <a:gd name="T47" fmla="*/ 100651 h 320"/>
              <a:gd name="T48" fmla="*/ 309338 w 498"/>
              <a:gd name="T49" fmla="*/ 90473 h 320"/>
              <a:gd name="T50" fmla="*/ 319462 w 498"/>
              <a:gd name="T51" fmla="*/ 100651 h 320"/>
              <a:gd name="T52" fmla="*/ 309338 w 498"/>
              <a:gd name="T53" fmla="*/ 119876 h 320"/>
              <a:gd name="T54" fmla="*/ 280092 w 498"/>
              <a:gd name="T55" fmla="*/ 180945 h 320"/>
              <a:gd name="T56" fmla="*/ 309338 w 498"/>
              <a:gd name="T57" fmla="*/ 191123 h 320"/>
              <a:gd name="T58" fmla="*/ 309338 w 498"/>
              <a:gd name="T59" fmla="*/ 191123 h 320"/>
              <a:gd name="T60" fmla="*/ 329586 w 498"/>
              <a:gd name="T61" fmla="*/ 211479 h 320"/>
              <a:gd name="T62" fmla="*/ 319462 w 498"/>
              <a:gd name="T63" fmla="*/ 22052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rgbClr val="FFFFFF"/>
          </a:solidFill>
          <a:ln w="9525" cap="flat">
            <a:noFill/>
            <a:bevel/>
          </a:ln>
          <a:effectLst/>
        </p:spPr>
        <p:txBody>
          <a:bodyPr wrap="none" lIns="91417" tIns="45708" rIns="91417" bIns="45708" anchor="ctr"/>
          <a:lstStyle/>
          <a:p>
            <a:endParaRPr lang="zh-CN" altLang="en-US" sz="2400">
              <a:solidFill>
                <a:srgbClr val="00152A"/>
              </a:solidFill>
            </a:endParaRPr>
          </a:p>
        </p:txBody>
      </p:sp>
      <p:sp>
        <p:nvSpPr>
          <p:cNvPr id="23" name="Freeform 116"/>
          <p:cNvSpPr>
            <a:spLocks noChangeArrowheads="1"/>
          </p:cNvSpPr>
          <p:nvPr/>
        </p:nvSpPr>
        <p:spPr bwMode="auto">
          <a:xfrm>
            <a:off x="6834606" y="4531005"/>
            <a:ext cx="436455" cy="452466"/>
          </a:xfrm>
          <a:custGeom>
            <a:avLst/>
            <a:gdLst>
              <a:gd name="T0" fmla="*/ 392134 w 445"/>
              <a:gd name="T1" fmla="*/ 156083 h 462"/>
              <a:gd name="T2" fmla="*/ 392134 w 445"/>
              <a:gd name="T3" fmla="*/ 156083 h 462"/>
              <a:gd name="T4" fmla="*/ 260769 w 445"/>
              <a:gd name="T5" fmla="*/ 7853 h 462"/>
              <a:gd name="T6" fmla="*/ 35292 w 445"/>
              <a:gd name="T7" fmla="*/ 243450 h 462"/>
              <a:gd name="T8" fmla="*/ 8823 w 445"/>
              <a:gd name="T9" fmla="*/ 313147 h 462"/>
              <a:gd name="T10" fmla="*/ 79407 w 445"/>
              <a:gd name="T11" fmla="*/ 348486 h 462"/>
              <a:gd name="T12" fmla="*/ 96073 w 445"/>
              <a:gd name="T13" fmla="*/ 339651 h 462"/>
              <a:gd name="T14" fmla="*/ 131365 w 445"/>
              <a:gd name="T15" fmla="*/ 365174 h 462"/>
              <a:gd name="T16" fmla="*/ 156854 w 445"/>
              <a:gd name="T17" fmla="*/ 426037 h 462"/>
              <a:gd name="T18" fmla="*/ 183323 w 445"/>
              <a:gd name="T19" fmla="*/ 443706 h 462"/>
              <a:gd name="T20" fmla="*/ 235280 w 445"/>
              <a:gd name="T21" fmla="*/ 426037 h 462"/>
              <a:gd name="T22" fmla="*/ 244103 w 445"/>
              <a:gd name="T23" fmla="*/ 408367 h 462"/>
              <a:gd name="T24" fmla="*/ 226457 w 445"/>
              <a:gd name="T25" fmla="*/ 382844 h 462"/>
              <a:gd name="T26" fmla="*/ 199988 w 445"/>
              <a:gd name="T27" fmla="*/ 330817 h 462"/>
              <a:gd name="T28" fmla="*/ 226457 w 445"/>
              <a:gd name="T29" fmla="*/ 304312 h 462"/>
              <a:gd name="T30" fmla="*/ 408800 w 445"/>
              <a:gd name="T31" fmla="*/ 348486 h 462"/>
              <a:gd name="T32" fmla="*/ 392134 w 445"/>
              <a:gd name="T33" fmla="*/ 156083 h 462"/>
              <a:gd name="T34" fmla="*/ 382331 w 445"/>
              <a:gd name="T35" fmla="*/ 304312 h 462"/>
              <a:gd name="T36" fmla="*/ 382331 w 445"/>
              <a:gd name="T37" fmla="*/ 304312 h 462"/>
              <a:gd name="T38" fmla="*/ 296061 w 445"/>
              <a:gd name="T39" fmla="*/ 200257 h 462"/>
              <a:gd name="T40" fmla="*/ 278415 w 445"/>
              <a:gd name="T41" fmla="*/ 60862 h 462"/>
              <a:gd name="T42" fmla="*/ 356842 w 445"/>
              <a:gd name="T43" fmla="*/ 173752 h 462"/>
              <a:gd name="T44" fmla="*/ 382331 w 445"/>
              <a:gd name="T45" fmla="*/ 304312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w="9525" cap="flat">
            <a:noFill/>
            <a:bevel/>
          </a:ln>
          <a:effectLst/>
        </p:spPr>
        <p:txBody>
          <a:bodyPr wrap="none" lIns="91417" tIns="45708" rIns="91417" bIns="45708" anchor="ctr"/>
          <a:lstStyle/>
          <a:p>
            <a:endParaRPr lang="zh-CN" altLang="en-US" sz="2400">
              <a:solidFill>
                <a:srgbClr val="00152A"/>
              </a:solidFill>
            </a:endParaRPr>
          </a:p>
        </p:txBody>
      </p:sp>
      <p:sp>
        <p:nvSpPr>
          <p:cNvPr id="24" name="Freeform 154"/>
          <p:cNvSpPr>
            <a:spLocks noChangeArrowheads="1"/>
          </p:cNvSpPr>
          <p:nvPr/>
        </p:nvSpPr>
        <p:spPr bwMode="auto">
          <a:xfrm>
            <a:off x="4847547" y="4384947"/>
            <a:ext cx="358686" cy="487393"/>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w="9525" cap="flat">
            <a:noFill/>
            <a:bevel/>
          </a:ln>
          <a:effectLst/>
        </p:spPr>
        <p:txBody>
          <a:bodyPr wrap="none" lIns="91417" tIns="45708" rIns="91417" bIns="45708" anchor="ctr"/>
          <a:lstStyle/>
          <a:p>
            <a:endParaRPr lang="zh-CN" altLang="en-US" sz="2400">
              <a:solidFill>
                <a:srgbClr val="00152A"/>
              </a:solidFill>
            </a:endParaRPr>
          </a:p>
        </p:txBody>
      </p:sp>
      <p:sp>
        <p:nvSpPr>
          <p:cNvPr id="27" name="任意多边形 26"/>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28"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29"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30" name="组合 29"/>
          <p:cNvGrpSpPr/>
          <p:nvPr/>
        </p:nvGrpSpPr>
        <p:grpSpPr>
          <a:xfrm>
            <a:off x="-162176" y="454784"/>
            <a:ext cx="989813" cy="106307"/>
            <a:chOff x="-123241" y="341172"/>
            <a:chExt cx="742543" cy="79750"/>
          </a:xfrm>
        </p:grpSpPr>
        <p:cxnSp>
          <p:nvCxnSpPr>
            <p:cNvPr id="31" name="直接连接符 30"/>
            <p:cNvCxnSpPr>
              <a:endCxn id="28"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500"/>
                            </p:stCondLst>
                            <p:childTnLst>
                              <p:par>
                                <p:cTn id="32" presetID="2" presetClass="entr" presetSubtype="8" accel="50000" decel="5000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par>
                          <p:cTn id="42" fill="hold">
                            <p:stCondLst>
                              <p:cond delay="3500"/>
                            </p:stCondLst>
                            <p:childTnLst>
                              <p:par>
                                <p:cTn id="43" presetID="2" presetClass="entr" presetSubtype="8" accel="50000" decel="5000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par>
                          <p:cTn id="53" fill="hold">
                            <p:stCondLst>
                              <p:cond delay="4500"/>
                            </p:stCondLst>
                            <p:childTnLst>
                              <p:par>
                                <p:cTn id="54" presetID="2" presetClass="entr" presetSubtype="2" accel="50000" decel="5000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par>
                          <p:cTn id="64" fill="hold">
                            <p:stCondLst>
                              <p:cond delay="5500"/>
                            </p:stCondLst>
                            <p:childTnLst>
                              <p:par>
                                <p:cTn id="65" presetID="2" presetClass="entr" presetSubtype="2" accel="50000" decel="5000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1+#ppt_w/2"/>
                                          </p:val>
                                        </p:tav>
                                        <p:tav tm="100000">
                                          <p:val>
                                            <p:strVal val="#ppt_x"/>
                                          </p:val>
                                        </p:tav>
                                      </p:tavLst>
                                    </p:anim>
                                    <p:anim calcmode="lin" valueType="num">
                                      <p:cBhvr additive="base">
                                        <p:cTn id="68" dur="500" fill="hold"/>
                                        <p:tgtEl>
                                          <p:spTgt spid="8"/>
                                        </p:tgtEl>
                                        <p:attrNameLst>
                                          <p:attrName>ppt_y</p:attrName>
                                        </p:attrNameLst>
                                      </p:cBhvr>
                                      <p:tavLst>
                                        <p:tav tm="0">
                                          <p:val>
                                            <p:strVal val="#ppt_y"/>
                                          </p:val>
                                        </p:tav>
                                        <p:tav tm="100000">
                                          <p:val>
                                            <p:strVal val="#ppt_y"/>
                                          </p:val>
                                        </p:tav>
                                      </p:tavLst>
                                    </p:anim>
                                  </p:childTnLst>
                                </p:cTn>
                              </p:par>
                              <p:par>
                                <p:cTn id="69" presetID="26" presetClass="emph" presetSubtype="0" fill="hold" grpId="0" nodeType="withEffect">
                                  <p:stCondLst>
                                    <p:cond delay="200"/>
                                  </p:stCondLst>
                                  <p:childTnLst>
                                    <p:animEffect transition="out" filter="fade">
                                      <p:cBhvr>
                                        <p:cTn id="70" dur="500" tmFilter="0, 0; .2, .5; .8, .5; 1, 0"/>
                                        <p:tgtEl>
                                          <p:spTgt spid="7"/>
                                        </p:tgtEl>
                                      </p:cBhvr>
                                    </p:animEffect>
                                    <p:animScale>
                                      <p:cBhvr>
                                        <p:cTn id="71" dur="250" autoRev="1" fill="hold"/>
                                        <p:tgtEl>
                                          <p:spTgt spid="7"/>
                                        </p:tgtEl>
                                      </p:cBhvr>
                                      <p:by x="105000" y="105000"/>
                                    </p:animScale>
                                  </p:childTnLst>
                                </p:cTn>
                              </p:par>
                              <p:par>
                                <p:cTn id="72" presetID="26" presetClass="emph" presetSubtype="0" fill="hold" grpId="0" nodeType="withEffect">
                                  <p:stCondLst>
                                    <p:cond delay="600"/>
                                  </p:stCondLst>
                                  <p:childTnLst>
                                    <p:animEffect transition="out" filter="fade">
                                      <p:cBhvr>
                                        <p:cTn id="73" dur="500" tmFilter="0, 0; .2, .5; .8, .5; 1, 0"/>
                                        <p:tgtEl>
                                          <p:spTgt spid="4"/>
                                        </p:tgtEl>
                                      </p:cBhvr>
                                    </p:animEffect>
                                    <p:animScale>
                                      <p:cBhvr>
                                        <p:cTn id="74" dur="250" autoRev="1" fill="hold"/>
                                        <p:tgtEl>
                                          <p:spTgt spid="4"/>
                                        </p:tgtEl>
                                      </p:cBhvr>
                                      <p:by x="105000" y="105000"/>
                                    </p:animScale>
                                  </p:childTnLst>
                                </p:cTn>
                              </p:par>
                              <p:par>
                                <p:cTn id="75" presetID="26" presetClass="emph" presetSubtype="0" fill="hold" grpId="0" nodeType="withEffect">
                                  <p:stCondLst>
                                    <p:cond delay="1000"/>
                                  </p:stCondLst>
                                  <p:childTnLst>
                                    <p:animEffect transition="out" filter="fade">
                                      <p:cBhvr>
                                        <p:cTn id="76" dur="500" tmFilter="0, 0; .2, .5; .8, .5; 1, 0"/>
                                        <p:tgtEl>
                                          <p:spTgt spid="5"/>
                                        </p:tgtEl>
                                      </p:cBhvr>
                                    </p:animEffect>
                                    <p:animScale>
                                      <p:cBhvr>
                                        <p:cTn id="77" dur="250" autoRev="1" fill="hold"/>
                                        <p:tgtEl>
                                          <p:spTgt spid="5"/>
                                        </p:tgtEl>
                                      </p:cBhvr>
                                      <p:by x="105000" y="105000"/>
                                    </p:animScale>
                                  </p:childTnLst>
                                </p:cTn>
                              </p:par>
                              <p:par>
                                <p:cTn id="78" presetID="26" presetClass="emph" presetSubtype="0" fill="hold" grpId="0" nodeType="withEffect">
                                  <p:stCondLst>
                                    <p:cond delay="1400"/>
                                  </p:stCondLst>
                                  <p:childTnLst>
                                    <p:animEffect transition="out" filter="fade">
                                      <p:cBhvr>
                                        <p:cTn id="79" dur="500" tmFilter="0, 0; .2, .5; .8, .5; 1, 0"/>
                                        <p:tgtEl>
                                          <p:spTgt spid="6"/>
                                        </p:tgtEl>
                                      </p:cBhvr>
                                    </p:animEffect>
                                    <p:animScale>
                                      <p:cBhvr>
                                        <p:cTn id="8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20" grpId="0" bldLvl="0" animBg="1"/>
      <p:bldP spid="27" grpId="0" bldLvl="0" animBg="1"/>
      <p:bldP spid="28" grpId="0"/>
      <p:bldP spid="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bwMode="auto">
          <a:xfrm>
            <a:off x="1147997" y="5132705"/>
            <a:ext cx="4477233" cy="823963"/>
            <a:chOff x="6328128" y="5044369"/>
            <a:chExt cx="4478684" cy="822745"/>
          </a:xfrm>
        </p:grpSpPr>
        <p:sp>
          <p:nvSpPr>
            <p:cNvPr id="97313" name="Text Placeholder 32"/>
            <p:cNvSpPr txBox="1"/>
            <p:nvPr/>
          </p:nvSpPr>
          <p:spPr bwMode="auto">
            <a:xfrm>
              <a:off x="6529687" y="5350528"/>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14" name="Text Placeholder 33"/>
            <p:cNvSpPr txBox="1"/>
            <p:nvPr/>
          </p:nvSpPr>
          <p:spPr>
            <a:xfrm>
              <a:off x="6515467" y="5044369"/>
              <a:ext cx="4291345" cy="30436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fontAlgn="auto">
                <a:spcBef>
                  <a:spcPct val="20000"/>
                </a:spcBef>
                <a:spcAft>
                  <a:spcPts val="0"/>
                </a:spcAft>
                <a:buNone/>
                <a:defRPr/>
              </a:pPr>
              <a:r>
                <a:rPr lang="en-AU" sz="1600" dirty="0">
                  <a:solidFill>
                    <a:srgbClr val="00152A"/>
                  </a:solidFill>
                  <a:latin typeface="Roboto Condensed" panose="02000000000000000000" pitchFamily="2" charset="0"/>
                  <a:cs typeface="Arial" panose="020B0604020202020204"/>
                </a:rPr>
                <a:t>Opportunities</a:t>
              </a:r>
            </a:p>
          </p:txBody>
        </p:sp>
        <p:cxnSp>
          <p:nvCxnSpPr>
            <p:cNvPr id="15" name="Straight Connector 14"/>
            <p:cNvCxnSpPr/>
            <p:nvPr/>
          </p:nvCxnSpPr>
          <p:spPr>
            <a:xfrm>
              <a:off x="6328128" y="5082415"/>
              <a:ext cx="0" cy="718118"/>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bwMode="auto">
          <a:xfrm>
            <a:off x="1147997" y="4072191"/>
            <a:ext cx="4477233" cy="822376"/>
            <a:chOff x="6328128" y="3983398"/>
            <a:chExt cx="4478684" cy="822745"/>
          </a:xfrm>
        </p:grpSpPr>
        <p:sp>
          <p:nvSpPr>
            <p:cNvPr id="97310" name="Text Placeholder 32"/>
            <p:cNvSpPr txBox="1"/>
            <p:nvPr/>
          </p:nvSpPr>
          <p:spPr bwMode="auto">
            <a:xfrm>
              <a:off x="6529687" y="4289557"/>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18" name="Text Placeholder 33"/>
            <p:cNvSpPr txBox="1"/>
            <p:nvPr/>
          </p:nvSpPr>
          <p:spPr>
            <a:xfrm>
              <a:off x="6515467" y="3983398"/>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fontAlgn="auto">
                <a:spcBef>
                  <a:spcPct val="20000"/>
                </a:spcBef>
                <a:spcAft>
                  <a:spcPts val="0"/>
                </a:spcAft>
                <a:buNone/>
                <a:defRPr/>
              </a:pPr>
              <a:r>
                <a:rPr lang="en-AU" sz="1600" dirty="0">
                  <a:solidFill>
                    <a:srgbClr val="00152A"/>
                  </a:solidFill>
                  <a:latin typeface="Roboto Condensed" panose="02000000000000000000" pitchFamily="2" charset="0"/>
                  <a:cs typeface="Arial" panose="020B0604020202020204"/>
                </a:rPr>
                <a:t>Threats</a:t>
              </a:r>
            </a:p>
          </p:txBody>
        </p:sp>
        <p:cxnSp>
          <p:nvCxnSpPr>
            <p:cNvPr id="19" name="Straight Connector 18"/>
            <p:cNvCxnSpPr/>
            <p:nvPr/>
          </p:nvCxnSpPr>
          <p:spPr>
            <a:xfrm>
              <a:off x="6328128" y="4002458"/>
              <a:ext cx="0" cy="71791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bwMode="auto">
          <a:xfrm>
            <a:off x="1147997" y="3011675"/>
            <a:ext cx="4477233" cy="822376"/>
            <a:chOff x="6328128" y="2922427"/>
            <a:chExt cx="4478684" cy="822745"/>
          </a:xfrm>
        </p:grpSpPr>
        <p:sp>
          <p:nvSpPr>
            <p:cNvPr id="97307" name="Text Placeholder 32"/>
            <p:cNvSpPr txBox="1"/>
            <p:nvPr/>
          </p:nvSpPr>
          <p:spPr bwMode="auto">
            <a:xfrm>
              <a:off x="6529687" y="3228586"/>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22" name="Text Placeholder 33"/>
            <p:cNvSpPr txBox="1"/>
            <p:nvPr/>
          </p:nvSpPr>
          <p:spPr>
            <a:xfrm>
              <a:off x="6515467" y="2922427"/>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fontAlgn="auto">
                <a:spcBef>
                  <a:spcPct val="20000"/>
                </a:spcBef>
                <a:spcAft>
                  <a:spcPts val="0"/>
                </a:spcAft>
                <a:buNone/>
                <a:defRPr/>
              </a:pPr>
              <a:r>
                <a:rPr lang="en-AU" sz="1600" dirty="0">
                  <a:solidFill>
                    <a:srgbClr val="00152A"/>
                  </a:solidFill>
                  <a:latin typeface="Roboto Condensed" panose="02000000000000000000" pitchFamily="2" charset="0"/>
                  <a:cs typeface="Arial" panose="020B0604020202020204"/>
                </a:rPr>
                <a:t>Weakness</a:t>
              </a:r>
            </a:p>
          </p:txBody>
        </p:sp>
        <p:cxnSp>
          <p:nvCxnSpPr>
            <p:cNvPr id="23" name="Straight Connector 22"/>
            <p:cNvCxnSpPr/>
            <p:nvPr/>
          </p:nvCxnSpPr>
          <p:spPr>
            <a:xfrm>
              <a:off x="6328128" y="2943075"/>
              <a:ext cx="0" cy="71791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bwMode="auto">
          <a:xfrm>
            <a:off x="1147997" y="1952746"/>
            <a:ext cx="4477233" cy="822376"/>
            <a:chOff x="6328128" y="1863304"/>
            <a:chExt cx="4478684" cy="822745"/>
          </a:xfrm>
        </p:grpSpPr>
        <p:sp>
          <p:nvSpPr>
            <p:cNvPr id="97304" name="Text Placeholder 32"/>
            <p:cNvSpPr txBox="1"/>
            <p:nvPr/>
          </p:nvSpPr>
          <p:spPr bwMode="auto">
            <a:xfrm>
              <a:off x="6529687" y="2169463"/>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1200" dirty="0">
                  <a:solidFill>
                    <a:srgbClr val="00152A"/>
                  </a:solidFill>
                  <a:latin typeface="微软雅黑" panose="020B0503020204020204" pitchFamily="34" charset="-122"/>
                  <a:ea typeface="微软雅黑" panose="020B0503020204020204" pitchFamily="34" charset="-122"/>
                </a:rPr>
                <a:t>所有文字都可以随意更改成您的文字内容 鼠标点击修改的地方</a:t>
              </a:r>
            </a:p>
          </p:txBody>
        </p:sp>
        <p:sp>
          <p:nvSpPr>
            <p:cNvPr id="26" name="Text Placeholder 33"/>
            <p:cNvSpPr txBox="1"/>
            <p:nvPr/>
          </p:nvSpPr>
          <p:spPr>
            <a:xfrm>
              <a:off x="6515467" y="1863304"/>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fontAlgn="auto">
                <a:spcBef>
                  <a:spcPct val="20000"/>
                </a:spcBef>
                <a:spcAft>
                  <a:spcPts val="0"/>
                </a:spcAft>
                <a:buNone/>
                <a:defRPr/>
              </a:pPr>
              <a:r>
                <a:rPr lang="en-AU" sz="1600" dirty="0">
                  <a:solidFill>
                    <a:srgbClr val="00152A"/>
                  </a:solidFill>
                  <a:latin typeface="Roboto Condensed" panose="02000000000000000000" pitchFamily="2" charset="0"/>
                  <a:cs typeface="Arial" panose="020B0604020202020204"/>
                </a:rPr>
                <a:t>Strengths</a:t>
              </a:r>
            </a:p>
          </p:txBody>
        </p:sp>
        <p:cxnSp>
          <p:nvCxnSpPr>
            <p:cNvPr id="27" name="Straight Connector 26"/>
            <p:cNvCxnSpPr/>
            <p:nvPr/>
          </p:nvCxnSpPr>
          <p:spPr>
            <a:xfrm>
              <a:off x="6328128" y="1863304"/>
              <a:ext cx="0" cy="71791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bwMode="auto">
          <a:xfrm>
            <a:off x="6517184" y="1863840"/>
            <a:ext cx="2001343" cy="2006725"/>
            <a:chOff x="6516746" y="1863304"/>
            <a:chExt cx="2001660" cy="2006869"/>
          </a:xfrm>
        </p:grpSpPr>
        <p:sp>
          <p:nvSpPr>
            <p:cNvPr id="4" name="Teardrop 3"/>
            <p:cNvSpPr/>
            <p:nvPr/>
          </p:nvSpPr>
          <p:spPr>
            <a:xfrm flipV="1">
              <a:off x="6516746" y="1868068"/>
              <a:ext cx="2001660" cy="200210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600" dirty="0">
                <a:solidFill>
                  <a:schemeClr val="bg1"/>
                </a:solidFill>
                <a:latin typeface="Roboto Condensed" panose="02000000000000000000" pitchFamily="2" charset="0"/>
                <a:cs typeface="Arial" panose="020B0604020202020204"/>
              </a:endParaRPr>
            </a:p>
          </p:txBody>
        </p:sp>
        <p:sp>
          <p:nvSpPr>
            <p:cNvPr id="8" name="Oval 7"/>
            <p:cNvSpPr/>
            <p:nvPr/>
          </p:nvSpPr>
          <p:spPr>
            <a:xfrm>
              <a:off x="6516746" y="1863304"/>
              <a:ext cx="588910" cy="58904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S</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97303" name="Text Placeholder 33"/>
            <p:cNvSpPr txBox="1"/>
            <p:nvPr/>
          </p:nvSpPr>
          <p:spPr bwMode="auto">
            <a:xfrm>
              <a:off x="6516746" y="286934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35" name="Group 34"/>
          <p:cNvGrpSpPr/>
          <p:nvPr/>
        </p:nvGrpSpPr>
        <p:grpSpPr bwMode="auto">
          <a:xfrm>
            <a:off x="8516941" y="1863840"/>
            <a:ext cx="2001343" cy="2006725"/>
            <a:chOff x="8516644" y="1863304"/>
            <a:chExt cx="2001658" cy="2006870"/>
          </a:xfrm>
        </p:grpSpPr>
        <p:sp>
          <p:nvSpPr>
            <p:cNvPr id="5" name="Teardrop 4"/>
            <p:cNvSpPr/>
            <p:nvPr/>
          </p:nvSpPr>
          <p:spPr>
            <a:xfrm rot="16200000" flipH="1">
              <a:off x="8516420" y="1868292"/>
              <a:ext cx="2002106" cy="200165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600" dirty="0">
                <a:solidFill>
                  <a:schemeClr val="bg1"/>
                </a:solidFill>
                <a:latin typeface="Roboto Condensed" panose="02000000000000000000" pitchFamily="2" charset="0"/>
                <a:cs typeface="Arial" panose="020B0604020202020204"/>
              </a:endParaRPr>
            </a:p>
          </p:txBody>
        </p:sp>
        <p:sp>
          <p:nvSpPr>
            <p:cNvPr id="9" name="Oval 8"/>
            <p:cNvSpPr/>
            <p:nvPr/>
          </p:nvSpPr>
          <p:spPr>
            <a:xfrm>
              <a:off x="9929393" y="1863304"/>
              <a:ext cx="588909" cy="58904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W</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97300" name="Text Placeholder 33"/>
            <p:cNvSpPr txBox="1"/>
            <p:nvPr/>
          </p:nvSpPr>
          <p:spPr bwMode="auto">
            <a:xfrm>
              <a:off x="8517523" y="286934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37" name="Group 36"/>
          <p:cNvGrpSpPr/>
          <p:nvPr/>
        </p:nvGrpSpPr>
        <p:grpSpPr bwMode="auto">
          <a:xfrm>
            <a:off x="6517184" y="3870564"/>
            <a:ext cx="2001343" cy="2001962"/>
            <a:chOff x="6516746" y="3870173"/>
            <a:chExt cx="2001660" cy="2001657"/>
          </a:xfrm>
        </p:grpSpPr>
        <p:sp>
          <p:nvSpPr>
            <p:cNvPr id="6" name="Teardrop 5"/>
            <p:cNvSpPr/>
            <p:nvPr/>
          </p:nvSpPr>
          <p:spPr>
            <a:xfrm>
              <a:off x="6516746" y="3870173"/>
              <a:ext cx="2001660" cy="200165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600" dirty="0">
                <a:solidFill>
                  <a:schemeClr val="bg1"/>
                </a:solidFill>
                <a:latin typeface="Roboto Condensed" panose="02000000000000000000" pitchFamily="2" charset="0"/>
                <a:cs typeface="Arial" panose="020B0604020202020204"/>
              </a:endParaRPr>
            </a:p>
          </p:txBody>
        </p:sp>
        <p:sp>
          <p:nvSpPr>
            <p:cNvPr id="11" name="Oval 10"/>
            <p:cNvSpPr/>
            <p:nvPr/>
          </p:nvSpPr>
          <p:spPr>
            <a:xfrm>
              <a:off x="6516746" y="5282920"/>
              <a:ext cx="588910" cy="58891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T</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97297" name="Text Placeholder 33"/>
            <p:cNvSpPr txBox="1"/>
            <p:nvPr/>
          </p:nvSpPr>
          <p:spPr bwMode="auto">
            <a:xfrm>
              <a:off x="6516746" y="466101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38" name="Group 37"/>
          <p:cNvGrpSpPr/>
          <p:nvPr/>
        </p:nvGrpSpPr>
        <p:grpSpPr bwMode="auto">
          <a:xfrm>
            <a:off x="8516941" y="3870564"/>
            <a:ext cx="2001343" cy="2001962"/>
            <a:chOff x="8516643" y="3870173"/>
            <a:chExt cx="2001659" cy="2001657"/>
          </a:xfrm>
        </p:grpSpPr>
        <p:sp>
          <p:nvSpPr>
            <p:cNvPr id="7" name="Teardrop 6"/>
            <p:cNvSpPr/>
            <p:nvPr/>
          </p:nvSpPr>
          <p:spPr>
            <a:xfrm flipH="1">
              <a:off x="8516643" y="3870173"/>
              <a:ext cx="2001659" cy="200165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600" dirty="0">
                <a:solidFill>
                  <a:schemeClr val="bg1"/>
                </a:solidFill>
                <a:latin typeface="Roboto Condensed" panose="02000000000000000000" pitchFamily="2" charset="0"/>
                <a:cs typeface="Arial" panose="020B0604020202020204"/>
              </a:endParaRPr>
            </a:p>
          </p:txBody>
        </p:sp>
        <p:sp>
          <p:nvSpPr>
            <p:cNvPr id="10" name="Oval 9"/>
            <p:cNvSpPr/>
            <p:nvPr/>
          </p:nvSpPr>
          <p:spPr>
            <a:xfrm>
              <a:off x="9929392" y="5282920"/>
              <a:ext cx="588910" cy="58891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O</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97294" name="Text Placeholder 33"/>
            <p:cNvSpPr txBox="1"/>
            <p:nvPr/>
          </p:nvSpPr>
          <p:spPr bwMode="auto">
            <a:xfrm>
              <a:off x="8517523" y="466101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sp>
        <p:nvSpPr>
          <p:cNvPr id="39" name="任意多边形 38"/>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40"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41"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42" name="组合 41"/>
          <p:cNvGrpSpPr/>
          <p:nvPr/>
        </p:nvGrpSpPr>
        <p:grpSpPr>
          <a:xfrm>
            <a:off x="-162176" y="454784"/>
            <a:ext cx="989813" cy="106307"/>
            <a:chOff x="-123241" y="341172"/>
            <a:chExt cx="742543" cy="79750"/>
          </a:xfrm>
        </p:grpSpPr>
        <p:cxnSp>
          <p:nvCxnSpPr>
            <p:cNvPr id="43" name="直接连接符 42"/>
            <p:cNvCxnSpPr>
              <a:endCxn id="40"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par>
                                <p:cTn id="12" presetID="22" presetClass="entr" presetSubtype="8"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animEffect transition="in" filter="wipe(left)">
                                      <p:cBhvr>
                                        <p:cTn id="18" dur="500"/>
                                        <p:tgtEl>
                                          <p:spTgt spid="41">
                                            <p:txEl>
                                              <p:pRg st="0" end="0"/>
                                            </p:txEl>
                                          </p:spTgt>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53" presetClass="entr" presetSubtype="16"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par>
                                <p:cTn id="46" presetID="53" presetClass="entr" presetSubtype="16"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par>
                                <p:cTn id="51" presetID="53" presetClass="entr" presetSubtype="16"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Effect transition="in" filter="fade">
                                      <p:cBhvr>
                                        <p:cTn id="55" dur="500"/>
                                        <p:tgtEl>
                                          <p:spTgt spid="38"/>
                                        </p:tgtEl>
                                      </p:cBhvr>
                                    </p:animEffect>
                                  </p:childTnLst>
                                </p:cTn>
                              </p:par>
                            </p:childTnLst>
                          </p:cTn>
                        </p:par>
                        <p:par>
                          <p:cTn id="56" fill="hold">
                            <p:stCondLst>
                              <p:cond delay="4000"/>
                            </p:stCondLst>
                            <p:childTnLst>
                              <p:par>
                                <p:cTn id="57" presetID="26" presetClass="emph" presetSubtype="0" fill="hold" nodeType="afterEffect">
                                  <p:stCondLst>
                                    <p:cond delay="0"/>
                                  </p:stCondLst>
                                  <p:childTnLst>
                                    <p:animEffect transition="out" filter="fade">
                                      <p:cBhvr>
                                        <p:cTn id="58" dur="500" tmFilter="0, 0; .2, .5; .8, .5; 1, 0"/>
                                        <p:tgtEl>
                                          <p:spTgt spid="36"/>
                                        </p:tgtEl>
                                      </p:cBhvr>
                                    </p:animEffect>
                                    <p:animScale>
                                      <p:cBhvr>
                                        <p:cTn id="59" dur="250" autoRev="1" fill="hold"/>
                                        <p:tgtEl>
                                          <p:spTgt spid="36"/>
                                        </p:tgtEl>
                                      </p:cBhvr>
                                      <p:by x="105000" y="105000"/>
                                    </p:animScale>
                                  </p:childTnLst>
                                </p:cTn>
                              </p:par>
                              <p:par>
                                <p:cTn id="60" presetID="26" presetClass="emph" presetSubtype="0" fill="hold" nodeType="withEffect">
                                  <p:stCondLst>
                                    <p:cond delay="300"/>
                                  </p:stCondLst>
                                  <p:childTnLst>
                                    <p:animEffect transition="out" filter="fade">
                                      <p:cBhvr>
                                        <p:cTn id="61" dur="500" tmFilter="0, 0; .2, .5; .8, .5; 1, 0"/>
                                        <p:tgtEl>
                                          <p:spTgt spid="35"/>
                                        </p:tgtEl>
                                      </p:cBhvr>
                                    </p:animEffect>
                                    <p:animScale>
                                      <p:cBhvr>
                                        <p:cTn id="62" dur="250" autoRev="1" fill="hold"/>
                                        <p:tgtEl>
                                          <p:spTgt spid="35"/>
                                        </p:tgtEl>
                                      </p:cBhvr>
                                      <p:by x="105000" y="105000"/>
                                    </p:animScale>
                                  </p:childTnLst>
                                </p:cTn>
                              </p:par>
                              <p:par>
                                <p:cTn id="63" presetID="26" presetClass="emph" presetSubtype="0" fill="hold" nodeType="withEffect">
                                  <p:stCondLst>
                                    <p:cond delay="600"/>
                                  </p:stCondLst>
                                  <p:childTnLst>
                                    <p:animEffect transition="out" filter="fade">
                                      <p:cBhvr>
                                        <p:cTn id="64" dur="500" tmFilter="0, 0; .2, .5; .8, .5; 1, 0"/>
                                        <p:tgtEl>
                                          <p:spTgt spid="37"/>
                                        </p:tgtEl>
                                      </p:cBhvr>
                                    </p:animEffect>
                                    <p:animScale>
                                      <p:cBhvr>
                                        <p:cTn id="65" dur="250" autoRev="1" fill="hold"/>
                                        <p:tgtEl>
                                          <p:spTgt spid="37"/>
                                        </p:tgtEl>
                                      </p:cBhvr>
                                      <p:by x="105000" y="105000"/>
                                    </p:animScale>
                                  </p:childTnLst>
                                </p:cTn>
                              </p:par>
                              <p:par>
                                <p:cTn id="66" presetID="26" presetClass="emph" presetSubtype="0" fill="hold" nodeType="withEffect">
                                  <p:stCondLst>
                                    <p:cond delay="900"/>
                                  </p:stCondLst>
                                  <p:childTnLst>
                                    <p:animEffect transition="out" filter="fade">
                                      <p:cBhvr>
                                        <p:cTn id="67" dur="500" tmFilter="0, 0; .2, .5; .8, .5; 1, 0"/>
                                        <p:tgtEl>
                                          <p:spTgt spid="38"/>
                                        </p:tgtEl>
                                      </p:cBhvr>
                                    </p:animEffect>
                                    <p:animScale>
                                      <p:cBhvr>
                                        <p:cTn id="68"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p:nvPr/>
        </p:nvGrpSpPr>
        <p:grpSpPr>
          <a:xfrm rot="2700000" flipV="1">
            <a:off x="4745238" y="1800775"/>
            <a:ext cx="321514" cy="1652404"/>
            <a:chOff x="2476500" y="2038350"/>
            <a:chExt cx="571500" cy="1828800"/>
          </a:xfrm>
          <a:solidFill>
            <a:schemeClr val="accent1"/>
          </a:solidFill>
        </p:grpSpPr>
        <p:sp>
          <p:nvSpPr>
            <p:cNvPr id="6" name="Bent Arrow 5"/>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685165">
                <a:defRPr/>
              </a:pPr>
              <a:endParaRPr lang="en-US" sz="2400">
                <a:solidFill>
                  <a:srgbClr val="00152A"/>
                </a:solidFill>
                <a:latin typeface="+mn-lt"/>
              </a:endParaRPr>
            </a:p>
          </p:txBody>
        </p:sp>
        <p:sp>
          <p:nvSpPr>
            <p:cNvPr id="7" name="Rectangle 6"/>
            <p:cNvSpPr/>
            <p:nvPr/>
          </p:nvSpPr>
          <p:spPr bwMode="auto">
            <a:xfrm>
              <a:off x="2514600" y="2038350"/>
              <a:ext cx="533400" cy="45719"/>
            </a:xfrm>
            <a:prstGeom prst="rect">
              <a:avLst/>
            </a:prstGeom>
            <a:grpFill/>
            <a:ln w="9525">
              <a:noFill/>
              <a:round/>
            </a:ln>
          </p:spPr>
          <p:txBody>
            <a:bodyPr/>
            <a:lstStyle/>
            <a:p>
              <a:pPr algn="ctr" defTabSz="685165">
                <a:defRPr/>
              </a:pPr>
              <a:endParaRPr lang="en-US" sz="2400">
                <a:solidFill>
                  <a:srgbClr val="00152A"/>
                </a:solidFill>
                <a:latin typeface="+mn-lt"/>
              </a:endParaRPr>
            </a:p>
          </p:txBody>
        </p:sp>
      </p:grpSp>
      <p:grpSp>
        <p:nvGrpSpPr>
          <p:cNvPr id="8" name="Group 18"/>
          <p:cNvGrpSpPr/>
          <p:nvPr/>
        </p:nvGrpSpPr>
        <p:grpSpPr>
          <a:xfrm rot="18900000" flipV="1">
            <a:off x="4723550" y="4159841"/>
            <a:ext cx="321414" cy="1652915"/>
            <a:chOff x="2476500" y="2038350"/>
            <a:chExt cx="571500" cy="1828800"/>
          </a:xfrm>
          <a:solidFill>
            <a:schemeClr val="accent4"/>
          </a:solidFill>
        </p:grpSpPr>
        <p:sp>
          <p:nvSpPr>
            <p:cNvPr id="9" name="Bent Arrow 8"/>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685165">
                <a:defRPr/>
              </a:pPr>
              <a:endParaRPr lang="en-US" sz="2400">
                <a:solidFill>
                  <a:srgbClr val="00152A"/>
                </a:solidFill>
                <a:latin typeface="+mn-lt"/>
              </a:endParaRPr>
            </a:p>
          </p:txBody>
        </p:sp>
        <p:sp>
          <p:nvSpPr>
            <p:cNvPr id="10" name="Rectangle 9"/>
            <p:cNvSpPr/>
            <p:nvPr/>
          </p:nvSpPr>
          <p:spPr bwMode="auto">
            <a:xfrm>
              <a:off x="2514600" y="2038350"/>
              <a:ext cx="533400" cy="45719"/>
            </a:xfrm>
            <a:prstGeom prst="rect">
              <a:avLst/>
            </a:prstGeom>
            <a:grpFill/>
            <a:ln w="9525">
              <a:noFill/>
              <a:round/>
            </a:ln>
          </p:spPr>
          <p:txBody>
            <a:bodyPr/>
            <a:lstStyle/>
            <a:p>
              <a:pPr algn="ctr" defTabSz="685165">
                <a:defRPr/>
              </a:pPr>
              <a:endParaRPr lang="en-US" sz="2400">
                <a:solidFill>
                  <a:srgbClr val="00152A"/>
                </a:solidFill>
                <a:latin typeface="+mn-lt"/>
              </a:endParaRPr>
            </a:p>
          </p:txBody>
        </p:sp>
      </p:grpSp>
      <p:grpSp>
        <p:nvGrpSpPr>
          <p:cNvPr id="11" name="Group 21"/>
          <p:cNvGrpSpPr/>
          <p:nvPr/>
        </p:nvGrpSpPr>
        <p:grpSpPr>
          <a:xfrm rot="18900000" flipH="1">
            <a:off x="7092640" y="1790018"/>
            <a:ext cx="321414" cy="1652915"/>
            <a:chOff x="2476500" y="2038350"/>
            <a:chExt cx="571500" cy="1828800"/>
          </a:xfrm>
          <a:solidFill>
            <a:schemeClr val="accent2"/>
          </a:solidFill>
        </p:grpSpPr>
        <p:sp>
          <p:nvSpPr>
            <p:cNvPr id="12" name="Bent Arrow 11"/>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685165">
                <a:defRPr/>
              </a:pPr>
              <a:endParaRPr lang="en-US" sz="2400">
                <a:solidFill>
                  <a:srgbClr val="00152A"/>
                </a:solidFill>
                <a:latin typeface="+mn-lt"/>
              </a:endParaRPr>
            </a:p>
          </p:txBody>
        </p:sp>
        <p:sp>
          <p:nvSpPr>
            <p:cNvPr id="13" name="Rectangle 12"/>
            <p:cNvSpPr/>
            <p:nvPr/>
          </p:nvSpPr>
          <p:spPr bwMode="auto">
            <a:xfrm>
              <a:off x="2514600" y="2038350"/>
              <a:ext cx="533400" cy="45719"/>
            </a:xfrm>
            <a:prstGeom prst="rect">
              <a:avLst/>
            </a:prstGeom>
            <a:grpFill/>
            <a:ln w="9525">
              <a:noFill/>
              <a:round/>
            </a:ln>
          </p:spPr>
          <p:txBody>
            <a:bodyPr/>
            <a:lstStyle/>
            <a:p>
              <a:pPr algn="ctr" defTabSz="685165">
                <a:defRPr/>
              </a:pPr>
              <a:endParaRPr lang="en-US" sz="2400">
                <a:solidFill>
                  <a:srgbClr val="00152A"/>
                </a:solidFill>
                <a:latin typeface="+mn-lt"/>
              </a:endParaRPr>
            </a:p>
          </p:txBody>
        </p:sp>
      </p:grpSp>
      <p:grpSp>
        <p:nvGrpSpPr>
          <p:cNvPr id="14" name="Group 24"/>
          <p:cNvGrpSpPr/>
          <p:nvPr/>
        </p:nvGrpSpPr>
        <p:grpSpPr>
          <a:xfrm rot="2700000" flipH="1">
            <a:off x="7125569" y="4181841"/>
            <a:ext cx="321514" cy="1652404"/>
            <a:chOff x="2476500" y="2038350"/>
            <a:chExt cx="571500" cy="1828800"/>
          </a:xfrm>
          <a:solidFill>
            <a:schemeClr val="accent3"/>
          </a:solidFill>
        </p:grpSpPr>
        <p:sp>
          <p:nvSpPr>
            <p:cNvPr id="15" name="Bent Arrow 14"/>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685165">
                <a:defRPr/>
              </a:pPr>
              <a:endParaRPr lang="en-US" sz="2400">
                <a:solidFill>
                  <a:srgbClr val="00152A"/>
                </a:solidFill>
                <a:latin typeface="+mn-lt"/>
              </a:endParaRPr>
            </a:p>
          </p:txBody>
        </p:sp>
        <p:sp>
          <p:nvSpPr>
            <p:cNvPr id="16" name="Rectangle 15"/>
            <p:cNvSpPr/>
            <p:nvPr/>
          </p:nvSpPr>
          <p:spPr bwMode="auto">
            <a:xfrm>
              <a:off x="2514600" y="2038350"/>
              <a:ext cx="533400" cy="45719"/>
            </a:xfrm>
            <a:prstGeom prst="rect">
              <a:avLst/>
            </a:prstGeom>
            <a:grpFill/>
            <a:ln w="9525">
              <a:noFill/>
              <a:round/>
            </a:ln>
          </p:spPr>
          <p:txBody>
            <a:bodyPr/>
            <a:lstStyle/>
            <a:p>
              <a:pPr algn="ctr" defTabSz="685165">
                <a:defRPr/>
              </a:pPr>
              <a:endParaRPr lang="en-US" sz="2400">
                <a:solidFill>
                  <a:srgbClr val="00152A"/>
                </a:solidFill>
                <a:latin typeface="+mn-lt"/>
              </a:endParaRPr>
            </a:p>
          </p:txBody>
        </p:sp>
      </p:grpSp>
      <p:grpSp>
        <p:nvGrpSpPr>
          <p:cNvPr id="60" name="Group 59"/>
          <p:cNvGrpSpPr/>
          <p:nvPr/>
        </p:nvGrpSpPr>
        <p:grpSpPr bwMode="auto">
          <a:xfrm>
            <a:off x="8286809" y="1927344"/>
            <a:ext cx="2953609" cy="718206"/>
            <a:chOff x="1603804" y="2220559"/>
            <a:chExt cx="2955174" cy="718178"/>
          </a:xfrm>
        </p:grpSpPr>
        <p:sp>
          <p:nvSpPr>
            <p:cNvPr id="61" name="Text Placeholder 2"/>
            <p:cNvSpPr txBox="1"/>
            <p:nvPr/>
          </p:nvSpPr>
          <p:spPr>
            <a:xfrm>
              <a:off x="1603804" y="2220559"/>
              <a:ext cx="2013520"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165">
                <a:defRPr/>
              </a:pPr>
              <a:r>
                <a:rPr lang="zh-CN" altLang="en-US" sz="1600" dirty="0">
                  <a:solidFill>
                    <a:srgbClr val="00152A"/>
                  </a:solidFill>
                  <a:latin typeface="微软雅黑" panose="020B0503020204020204" pitchFamily="34" charset="-122"/>
                  <a:ea typeface="微软雅黑" panose="020B0503020204020204" pitchFamily="34" charset="-122"/>
                  <a:cs typeface="Clear Sans" panose="020B0503030202020304" pitchFamily="34" charset="0"/>
                </a:rPr>
                <a:t>输入标题文字</a:t>
              </a:r>
            </a:p>
          </p:txBody>
        </p:sp>
        <p:sp>
          <p:nvSpPr>
            <p:cNvPr id="62" name="TextBox 61"/>
            <p:cNvSpPr txBox="1"/>
            <p:nvPr/>
          </p:nvSpPr>
          <p:spPr>
            <a:xfrm>
              <a:off x="1680026" y="2560292"/>
              <a:ext cx="2878952" cy="378445"/>
            </a:xfrm>
            <a:prstGeom prst="rect">
              <a:avLst/>
            </a:prstGeom>
            <a:noFill/>
          </p:spPr>
          <p:txBody>
            <a:bodyPr lIns="0" tIns="0" rIns="0" bIns="0">
              <a:spAutoFit/>
            </a:bodyPr>
            <a:lstStyle/>
            <a:p>
              <a:pPr defTabSz="1087755">
                <a:defRPr/>
              </a:pPr>
              <a:r>
                <a:rPr lang="zh-CN" altLang="en-US" sz="1200" dirty="0">
                  <a:solidFill>
                    <a:srgbClr val="00152A"/>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p>
          </p:txBody>
        </p:sp>
      </p:grpSp>
      <p:grpSp>
        <p:nvGrpSpPr>
          <p:cNvPr id="63" name="Group 62"/>
          <p:cNvGrpSpPr/>
          <p:nvPr/>
        </p:nvGrpSpPr>
        <p:grpSpPr bwMode="auto">
          <a:xfrm>
            <a:off x="8286809" y="4526241"/>
            <a:ext cx="2953609" cy="718206"/>
            <a:chOff x="1603804" y="2220559"/>
            <a:chExt cx="2955174" cy="718178"/>
          </a:xfrm>
        </p:grpSpPr>
        <p:sp>
          <p:nvSpPr>
            <p:cNvPr id="64" name="Text Placeholder 2"/>
            <p:cNvSpPr txBox="1"/>
            <p:nvPr/>
          </p:nvSpPr>
          <p:spPr>
            <a:xfrm>
              <a:off x="1603804" y="2220559"/>
              <a:ext cx="2013520"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165">
                <a:defRPr/>
              </a:pPr>
              <a:r>
                <a:rPr lang="zh-CN" altLang="en-US" sz="1600" dirty="0">
                  <a:solidFill>
                    <a:srgbClr val="00152A"/>
                  </a:solidFill>
                  <a:latin typeface="微软雅黑" panose="020B0503020204020204" pitchFamily="34" charset="-122"/>
                  <a:ea typeface="微软雅黑" panose="020B0503020204020204" pitchFamily="34" charset="-122"/>
                  <a:cs typeface="Clear Sans" panose="020B0503030202020304" pitchFamily="34" charset="0"/>
                </a:rPr>
                <a:t>输入标题文字</a:t>
              </a:r>
            </a:p>
          </p:txBody>
        </p:sp>
        <p:sp>
          <p:nvSpPr>
            <p:cNvPr id="65" name="TextBox 64"/>
            <p:cNvSpPr txBox="1"/>
            <p:nvPr/>
          </p:nvSpPr>
          <p:spPr>
            <a:xfrm>
              <a:off x="1680026" y="2560292"/>
              <a:ext cx="2878952" cy="378445"/>
            </a:xfrm>
            <a:prstGeom prst="rect">
              <a:avLst/>
            </a:prstGeom>
            <a:noFill/>
          </p:spPr>
          <p:txBody>
            <a:bodyPr lIns="0" tIns="0" rIns="0" bIns="0">
              <a:spAutoFit/>
            </a:bodyPr>
            <a:lstStyle/>
            <a:p>
              <a:pPr defTabSz="1087755">
                <a:defRPr/>
              </a:pPr>
              <a:r>
                <a:rPr lang="zh-CN" altLang="en-US" sz="1200" dirty="0">
                  <a:solidFill>
                    <a:srgbClr val="00152A"/>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p>
          </p:txBody>
        </p:sp>
      </p:grpSp>
      <p:grpSp>
        <p:nvGrpSpPr>
          <p:cNvPr id="66" name="Group 65"/>
          <p:cNvGrpSpPr/>
          <p:nvPr/>
        </p:nvGrpSpPr>
        <p:grpSpPr bwMode="auto">
          <a:xfrm>
            <a:off x="932150" y="4526241"/>
            <a:ext cx="2958370" cy="718206"/>
            <a:chOff x="1679271" y="2220559"/>
            <a:chExt cx="2959965" cy="718178"/>
          </a:xfrm>
        </p:grpSpPr>
        <p:sp>
          <p:nvSpPr>
            <p:cNvPr id="67" name="Text Placeholder 2"/>
            <p:cNvSpPr txBox="1"/>
            <p:nvPr/>
          </p:nvSpPr>
          <p:spPr>
            <a:xfrm>
              <a:off x="2625698" y="2220559"/>
              <a:ext cx="2013538"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165">
                <a:defRPr/>
              </a:pPr>
              <a:r>
                <a:rPr lang="zh-CN" altLang="en-US" sz="1600" dirty="0">
                  <a:solidFill>
                    <a:srgbClr val="00152A"/>
                  </a:solidFill>
                  <a:latin typeface="微软雅黑" panose="020B0503020204020204" pitchFamily="34" charset="-122"/>
                  <a:ea typeface="微软雅黑" panose="020B0503020204020204" pitchFamily="34" charset="-122"/>
                  <a:cs typeface="Clear Sans" panose="020B0503030202020304" pitchFamily="34" charset="0"/>
                </a:rPr>
                <a:t>输入标题文字</a:t>
              </a:r>
            </a:p>
          </p:txBody>
        </p:sp>
        <p:sp>
          <p:nvSpPr>
            <p:cNvPr id="68" name="TextBox 67"/>
            <p:cNvSpPr txBox="1"/>
            <p:nvPr/>
          </p:nvSpPr>
          <p:spPr>
            <a:xfrm>
              <a:off x="1679271" y="2560292"/>
              <a:ext cx="2878979" cy="378445"/>
            </a:xfrm>
            <a:prstGeom prst="rect">
              <a:avLst/>
            </a:prstGeom>
            <a:noFill/>
          </p:spPr>
          <p:txBody>
            <a:bodyPr lIns="0" tIns="0" rIns="0" bIns="0">
              <a:spAutoFit/>
            </a:bodyPr>
            <a:lstStyle/>
            <a:p>
              <a:pPr algn="r" defTabSz="1087755">
                <a:defRPr/>
              </a:pPr>
              <a:r>
                <a:rPr lang="zh-CN" altLang="en-US" sz="1200" dirty="0">
                  <a:solidFill>
                    <a:srgbClr val="00152A"/>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p>
          </p:txBody>
        </p:sp>
      </p:grpSp>
      <p:grpSp>
        <p:nvGrpSpPr>
          <p:cNvPr id="69" name="Group 68"/>
          <p:cNvGrpSpPr/>
          <p:nvPr/>
        </p:nvGrpSpPr>
        <p:grpSpPr bwMode="auto">
          <a:xfrm>
            <a:off x="932150" y="1927345"/>
            <a:ext cx="2958370" cy="718207"/>
            <a:chOff x="1679271" y="2220559"/>
            <a:chExt cx="2959965" cy="718179"/>
          </a:xfrm>
        </p:grpSpPr>
        <p:sp>
          <p:nvSpPr>
            <p:cNvPr id="70" name="Text Placeholder 2"/>
            <p:cNvSpPr txBox="1"/>
            <p:nvPr/>
          </p:nvSpPr>
          <p:spPr>
            <a:xfrm>
              <a:off x="2625698" y="2220559"/>
              <a:ext cx="2013538"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165">
                <a:defRPr/>
              </a:pPr>
              <a:r>
                <a:rPr lang="zh-CN" altLang="en-US" sz="1600" dirty="0">
                  <a:solidFill>
                    <a:srgbClr val="00152A"/>
                  </a:solidFill>
                  <a:latin typeface="微软雅黑" panose="020B0503020204020204" pitchFamily="34" charset="-122"/>
                  <a:ea typeface="微软雅黑" panose="020B0503020204020204" pitchFamily="34" charset="-122"/>
                  <a:cs typeface="Clear Sans" panose="020B0503030202020304" pitchFamily="34" charset="0"/>
                </a:rPr>
                <a:t>输入标题文字</a:t>
              </a:r>
            </a:p>
          </p:txBody>
        </p:sp>
        <p:sp>
          <p:nvSpPr>
            <p:cNvPr id="71" name="TextBox 70"/>
            <p:cNvSpPr txBox="1"/>
            <p:nvPr/>
          </p:nvSpPr>
          <p:spPr>
            <a:xfrm>
              <a:off x="1679271" y="2560293"/>
              <a:ext cx="2878979" cy="378445"/>
            </a:xfrm>
            <a:prstGeom prst="rect">
              <a:avLst/>
            </a:prstGeom>
            <a:noFill/>
          </p:spPr>
          <p:txBody>
            <a:bodyPr lIns="0" tIns="0" rIns="0" bIns="0">
              <a:spAutoFit/>
            </a:bodyPr>
            <a:lstStyle/>
            <a:p>
              <a:pPr algn="r" defTabSz="1087755">
                <a:defRPr/>
              </a:pPr>
              <a:r>
                <a:rPr lang="zh-CN" altLang="en-US" sz="1200" dirty="0">
                  <a:solidFill>
                    <a:srgbClr val="00152A"/>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p>
          </p:txBody>
        </p:sp>
      </p:grpSp>
      <p:grpSp>
        <p:nvGrpSpPr>
          <p:cNvPr id="2" name="Group 1"/>
          <p:cNvGrpSpPr/>
          <p:nvPr/>
        </p:nvGrpSpPr>
        <p:grpSpPr bwMode="auto">
          <a:xfrm>
            <a:off x="6456874" y="3075178"/>
            <a:ext cx="1483946" cy="1485992"/>
            <a:chOff x="6455778" y="3074438"/>
            <a:chExt cx="1485674" cy="1485674"/>
          </a:xfrm>
        </p:grpSpPr>
        <p:sp>
          <p:nvSpPr>
            <p:cNvPr id="21" name="Rounded Rectangle 20"/>
            <p:cNvSpPr/>
            <p:nvPr/>
          </p:nvSpPr>
          <p:spPr bwMode="auto">
            <a:xfrm rot="18900000" flipV="1">
              <a:off x="6455778" y="3074438"/>
              <a:ext cx="1485674" cy="1485674"/>
            </a:xfrm>
            <a:prstGeom prst="roundRect">
              <a:avLst>
                <a:gd name="adj" fmla="val 9646"/>
              </a:avLst>
            </a:prstGeom>
            <a:solidFill>
              <a:schemeClr val="accent3"/>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00152A"/>
                </a:solidFill>
              </a:endParaRPr>
            </a:p>
          </p:txBody>
        </p:sp>
        <p:grpSp>
          <p:nvGrpSpPr>
            <p:cNvPr id="35" name="Group 34"/>
            <p:cNvGrpSpPr/>
            <p:nvPr/>
          </p:nvGrpSpPr>
          <p:grpSpPr>
            <a:xfrm>
              <a:off x="6880423" y="3544610"/>
              <a:ext cx="613402" cy="593867"/>
              <a:chOff x="2339975" y="3200401"/>
              <a:chExt cx="249238" cy="241301"/>
            </a:xfrm>
            <a:solidFill>
              <a:schemeClr val="bg1"/>
            </a:solidFill>
          </p:grpSpPr>
          <p:sp>
            <p:nvSpPr>
              <p:cNvPr id="3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9" tIns="81259" rIns="162519" bIns="81259"/>
              <a:lstStyle/>
              <a:p>
                <a:pPr defTabSz="685165">
                  <a:defRPr/>
                </a:pPr>
                <a:endParaRPr lang="en-US" sz="2400" dirty="0">
                  <a:solidFill>
                    <a:srgbClr val="00152A"/>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 name="Group 2"/>
          <p:cNvGrpSpPr/>
          <p:nvPr/>
        </p:nvGrpSpPr>
        <p:grpSpPr bwMode="auto">
          <a:xfrm>
            <a:off x="5353834" y="4176971"/>
            <a:ext cx="1485533" cy="1485992"/>
            <a:chOff x="5352721" y="4177495"/>
            <a:chExt cx="1485674" cy="1485674"/>
          </a:xfrm>
        </p:grpSpPr>
        <p:sp>
          <p:nvSpPr>
            <p:cNvPr id="18" name="Rounded Rectangle 17"/>
            <p:cNvSpPr/>
            <p:nvPr/>
          </p:nvSpPr>
          <p:spPr bwMode="auto">
            <a:xfrm rot="18900000" flipV="1">
              <a:off x="5352721" y="4177495"/>
              <a:ext cx="1485674" cy="1485674"/>
            </a:xfrm>
            <a:prstGeom prst="roundRect">
              <a:avLst>
                <a:gd name="adj" fmla="val 9646"/>
              </a:avLst>
            </a:prstGeom>
            <a:solidFill>
              <a:schemeClr val="accent4"/>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00152A"/>
                </a:solidFill>
              </a:endParaRPr>
            </a:p>
          </p:txBody>
        </p:sp>
        <p:sp>
          <p:nvSpPr>
            <p:cNvPr id="75800" name="Shape 719"/>
            <p:cNvSpPr/>
            <p:nvPr/>
          </p:nvSpPr>
          <p:spPr bwMode="auto">
            <a:xfrm>
              <a:off x="5801694" y="4639527"/>
              <a:ext cx="587506" cy="505264"/>
            </a:xfrm>
            <a:custGeom>
              <a:avLst/>
              <a:gdLst>
                <a:gd name="T0" fmla="*/ 293753 w 21332"/>
                <a:gd name="T1" fmla="*/ 252632 h 21446"/>
                <a:gd name="T2" fmla="*/ 293753 w 21332"/>
                <a:gd name="T3" fmla="*/ 252632 h 21446"/>
                <a:gd name="T4" fmla="*/ 293753 w 21332"/>
                <a:gd name="T5" fmla="*/ 252632 h 21446"/>
                <a:gd name="T6" fmla="*/ 293753 w 21332"/>
                <a:gd name="T7" fmla="*/ 252632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7" tIns="50787" rIns="50787" bIns="50787" anchor="ctr"/>
            <a:lstStyle/>
            <a:p>
              <a:endParaRPr lang="zh-CN" altLang="en-US" sz="2400">
                <a:solidFill>
                  <a:srgbClr val="00152A"/>
                </a:solidFill>
              </a:endParaRPr>
            </a:p>
          </p:txBody>
        </p:sp>
      </p:grpSp>
      <p:grpSp>
        <p:nvGrpSpPr>
          <p:cNvPr id="4" name="Group 3"/>
          <p:cNvGrpSpPr/>
          <p:nvPr/>
        </p:nvGrpSpPr>
        <p:grpSpPr bwMode="auto">
          <a:xfrm>
            <a:off x="4250795" y="3075178"/>
            <a:ext cx="1485533" cy="1485992"/>
            <a:chOff x="4249665" y="3074438"/>
            <a:chExt cx="1485674" cy="1485674"/>
          </a:xfrm>
        </p:grpSpPr>
        <p:sp>
          <p:nvSpPr>
            <p:cNvPr id="24" name="Rounded Rectangle 23"/>
            <p:cNvSpPr/>
            <p:nvPr/>
          </p:nvSpPr>
          <p:spPr bwMode="auto">
            <a:xfrm rot="18900000" flipV="1">
              <a:off x="4249665" y="3074438"/>
              <a:ext cx="1485674" cy="1485674"/>
            </a:xfrm>
            <a:prstGeom prst="roundRect">
              <a:avLst>
                <a:gd name="adj" fmla="val 9646"/>
              </a:avLst>
            </a:prstGeom>
            <a:solidFill>
              <a:schemeClr val="accent1"/>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00152A"/>
                </a:solidFill>
              </a:endParaRPr>
            </a:p>
          </p:txBody>
        </p:sp>
        <p:sp>
          <p:nvSpPr>
            <p:cNvPr id="75798" name="Shape 2102"/>
            <p:cNvSpPr/>
            <p:nvPr/>
          </p:nvSpPr>
          <p:spPr bwMode="auto">
            <a:xfrm>
              <a:off x="4622339" y="3522435"/>
              <a:ext cx="720330" cy="576242"/>
            </a:xfrm>
            <a:custGeom>
              <a:avLst/>
              <a:gdLst>
                <a:gd name="T0" fmla="*/ 360165 w 21600"/>
                <a:gd name="T1" fmla="*/ 288121 h 21600"/>
                <a:gd name="T2" fmla="*/ 360165 w 21600"/>
                <a:gd name="T3" fmla="*/ 288121 h 21600"/>
                <a:gd name="T4" fmla="*/ 360165 w 21600"/>
                <a:gd name="T5" fmla="*/ 288121 h 21600"/>
                <a:gd name="T6" fmla="*/ 360165 w 21600"/>
                <a:gd name="T7" fmla="*/ 28812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7" tIns="50787" rIns="50787" bIns="50787" anchor="ctr"/>
            <a:lstStyle/>
            <a:p>
              <a:endParaRPr lang="zh-CN" altLang="en-US" sz="2400">
                <a:solidFill>
                  <a:srgbClr val="00152A"/>
                </a:solidFill>
              </a:endParaRPr>
            </a:p>
          </p:txBody>
        </p:sp>
      </p:grpSp>
      <p:grpSp>
        <p:nvGrpSpPr>
          <p:cNvPr id="17" name="Group 16"/>
          <p:cNvGrpSpPr/>
          <p:nvPr/>
        </p:nvGrpSpPr>
        <p:grpSpPr bwMode="auto">
          <a:xfrm>
            <a:off x="5353834" y="1971797"/>
            <a:ext cx="1485533" cy="1485992"/>
            <a:chOff x="5352721" y="1971381"/>
            <a:chExt cx="1485674" cy="1485674"/>
          </a:xfrm>
        </p:grpSpPr>
        <p:sp>
          <p:nvSpPr>
            <p:cNvPr id="27" name="Rounded Rectangle 26"/>
            <p:cNvSpPr/>
            <p:nvPr/>
          </p:nvSpPr>
          <p:spPr bwMode="auto">
            <a:xfrm rot="18900000" flipV="1">
              <a:off x="5352721" y="1971381"/>
              <a:ext cx="1485674" cy="1485674"/>
            </a:xfrm>
            <a:prstGeom prst="roundRect">
              <a:avLst>
                <a:gd name="adj" fmla="val 9646"/>
              </a:avLst>
            </a:prstGeom>
            <a:solidFill>
              <a:schemeClr val="accent2"/>
            </a:solidFill>
            <a:ln w="9525">
              <a:noFill/>
              <a:rou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400">
                <a:solidFill>
                  <a:srgbClr val="00152A"/>
                </a:solidFill>
              </a:endParaRPr>
            </a:p>
          </p:txBody>
        </p:sp>
        <p:sp>
          <p:nvSpPr>
            <p:cNvPr id="75796" name="Freeform 56"/>
            <p:cNvSpPr/>
            <p:nvPr/>
          </p:nvSpPr>
          <p:spPr bwMode="auto">
            <a:xfrm>
              <a:off x="5802898" y="2468253"/>
              <a:ext cx="664971" cy="542729"/>
            </a:xfrm>
            <a:custGeom>
              <a:avLst/>
              <a:gdLst>
                <a:gd name="T0" fmla="*/ 534414 w 382"/>
                <a:gd name="T1" fmla="*/ 234835 h 312"/>
                <a:gd name="T2" fmla="*/ 630156 w 382"/>
                <a:gd name="T3" fmla="*/ 123506 h 312"/>
                <a:gd name="T4" fmla="*/ 414301 w 382"/>
                <a:gd name="T5" fmla="*/ 43488 h 312"/>
                <a:gd name="T6" fmla="*/ 398634 w 382"/>
                <a:gd name="T7" fmla="*/ 33051 h 312"/>
                <a:gd name="T8" fmla="*/ 398634 w 382"/>
                <a:gd name="T9" fmla="*/ 233095 h 312"/>
                <a:gd name="T10" fmla="*/ 313337 w 382"/>
                <a:gd name="T11" fmla="*/ 372256 h 312"/>
                <a:gd name="T12" fmla="*/ 149706 w 382"/>
                <a:gd name="T13" fmla="*/ 328769 h 312"/>
                <a:gd name="T14" fmla="*/ 224558 w 382"/>
                <a:gd name="T15" fmla="*/ 168733 h 312"/>
                <a:gd name="T16" fmla="*/ 330745 w 382"/>
                <a:gd name="T17" fmla="*/ 161775 h 312"/>
                <a:gd name="T18" fmla="*/ 330745 w 382"/>
                <a:gd name="T19" fmla="*/ 6958 h 312"/>
                <a:gd name="T20" fmla="*/ 268077 w 382"/>
                <a:gd name="T21" fmla="*/ 0 h 312"/>
                <a:gd name="T22" fmla="*/ 0 w 382"/>
                <a:gd name="T23" fmla="*/ 271365 h 312"/>
                <a:gd name="T24" fmla="*/ 268077 w 382"/>
                <a:gd name="T25" fmla="*/ 542729 h 312"/>
                <a:gd name="T26" fmla="*/ 536155 w 382"/>
                <a:gd name="T27" fmla="*/ 271365 h 312"/>
                <a:gd name="T28" fmla="*/ 534414 w 382"/>
                <a:gd name="T29" fmla="*/ 234835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00152A"/>
                </a:solidFill>
              </a:endParaRPr>
            </a:p>
          </p:txBody>
        </p:sp>
      </p:grpSp>
      <p:sp>
        <p:nvSpPr>
          <p:cNvPr id="58" name="任意多边形 57"/>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59"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72"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73" name="组合 72"/>
          <p:cNvGrpSpPr/>
          <p:nvPr/>
        </p:nvGrpSpPr>
        <p:grpSpPr>
          <a:xfrm>
            <a:off x="-162176" y="454784"/>
            <a:ext cx="989813" cy="106307"/>
            <a:chOff x="-123241" y="341172"/>
            <a:chExt cx="742543" cy="79750"/>
          </a:xfrm>
        </p:grpSpPr>
        <p:cxnSp>
          <p:nvCxnSpPr>
            <p:cNvPr id="74" name="直接连接符 73"/>
            <p:cNvCxnSpPr>
              <a:endCxn id="59"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righ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par>
                                <p:cTn id="12" presetID="22" presetClass="entr" presetSubtype="8" fill="hold"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ipe(left)">
                                      <p:cBhvr>
                                        <p:cTn id="14" dur="500"/>
                                        <p:tgtEl>
                                          <p:spTgt spid="7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2">
                                            <p:txEl>
                                              <p:pRg st="0" end="0"/>
                                            </p:txEl>
                                          </p:spTgt>
                                        </p:tgtEl>
                                        <p:attrNameLst>
                                          <p:attrName>style.visibility</p:attrName>
                                        </p:attrNameLst>
                                      </p:cBhvr>
                                      <p:to>
                                        <p:strVal val="visible"/>
                                      </p:to>
                                    </p:set>
                                    <p:animEffect transition="in" filter="wipe(left)">
                                      <p:cBhvr>
                                        <p:cTn id="18" dur="500"/>
                                        <p:tgtEl>
                                          <p:spTgt spid="72">
                                            <p:txEl>
                                              <p:pRg st="0" end="0"/>
                                            </p:txEl>
                                          </p:spTgt>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right)">
                                      <p:cBhvr>
                                        <p:cTn id="28" dur="500"/>
                                        <p:tgtEl>
                                          <p:spTgt spid="69"/>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par>
                          <p:cTn id="43" fill="hold">
                            <p:stCondLst>
                              <p:cond delay="4000"/>
                            </p:stCondLst>
                            <p:childTnLst>
                              <p:par>
                                <p:cTn id="44" presetID="22" presetClass="entr" presetSubtype="1"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left)">
                                      <p:cBhvr>
                                        <p:cTn id="56" dur="500"/>
                                        <p:tgtEl>
                                          <p:spTgt spid="63"/>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par>
                          <p:cTn id="61" fill="hold">
                            <p:stCondLst>
                              <p:cond delay="60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6500"/>
                            </p:stCondLst>
                            <p:childTnLst>
                              <p:par>
                                <p:cTn id="68" presetID="22" presetClass="entr" presetSubtype="2" fill="hold" nodeType="after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wipe(right)">
                                      <p:cBhvr>
                                        <p:cTn id="70" dur="500"/>
                                        <p:tgtEl>
                                          <p:spTgt spid="66"/>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down)">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p:bldP spid="7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a:off x="4496026" y="2055532"/>
            <a:ext cx="3231122" cy="3367751"/>
            <a:chOff x="0" y="0"/>
            <a:chExt cx="5874978" cy="5874978"/>
          </a:xfrm>
        </p:grpSpPr>
        <p:sp>
          <p:nvSpPr>
            <p:cNvPr id="3"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chemeClr val="accent1"/>
              </a:solidFill>
              <a:prstDash val="solid"/>
              <a:miter lim="400000"/>
            </a:ln>
            <a:effectLst/>
          </p:spPr>
          <p:txBody>
            <a:bodyPr wrap="square" lIns="67716" tIns="67716" rIns="67716" bIns="67716" numCol="1" anchor="ctr">
              <a:noAutofit/>
            </a:bodyPr>
            <a:lstStyle/>
            <a:p>
              <a:pPr lvl="0">
                <a:defRPr sz="3200">
                  <a:solidFill>
                    <a:srgbClr val="FFFFFF"/>
                  </a:solidFill>
                  <a:latin typeface="+mn-lt"/>
                  <a:ea typeface="+mn-ea"/>
                  <a:cs typeface="+mn-cs"/>
                  <a:sym typeface="Helvetica Light"/>
                </a:defRPr>
              </a:pPr>
              <a:endParaRPr sz="4265">
                <a:solidFill>
                  <a:srgbClr val="00152A"/>
                </a:solidFill>
                <a:latin typeface="微软雅黑" panose="020B0503020204020204" pitchFamily="34" charset="-122"/>
                <a:ea typeface="微软雅黑" panose="020B0503020204020204" pitchFamily="34" charset="-122"/>
              </a:endParaRPr>
            </a:p>
          </p:txBody>
        </p:sp>
        <p:sp>
          <p:nvSpPr>
            <p:cNvPr id="4"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67716" tIns="67716" rIns="67716" bIns="67716" numCol="1" anchor="ctr">
              <a:noAutofit/>
            </a:bodyPr>
            <a:lstStyle/>
            <a:p>
              <a:pPr lvl="0">
                <a:defRPr sz="3200">
                  <a:solidFill>
                    <a:srgbClr val="FFFFFF"/>
                  </a:solidFill>
                  <a:latin typeface="+mn-lt"/>
                  <a:ea typeface="+mn-ea"/>
                  <a:cs typeface="+mn-cs"/>
                  <a:sym typeface="Helvetica Light"/>
                </a:defRPr>
              </a:pPr>
              <a:endParaRPr sz="4265">
                <a:solidFill>
                  <a:srgbClr val="00152A"/>
                </a:solidFill>
                <a:latin typeface="微软雅黑" panose="020B0503020204020204" pitchFamily="34" charset="-122"/>
                <a:ea typeface="微软雅黑" panose="020B0503020204020204" pitchFamily="34" charset="-122"/>
              </a:endParaRPr>
            </a:p>
          </p:txBody>
        </p:sp>
      </p:grpSp>
      <p:sp>
        <p:nvSpPr>
          <p:cNvPr id="5" name="Shape 44"/>
          <p:cNvSpPr/>
          <p:nvPr/>
        </p:nvSpPr>
        <p:spPr>
          <a:xfrm>
            <a:off x="865311" y="2049891"/>
            <a:ext cx="3378135" cy="1448297"/>
          </a:xfrm>
          <a:prstGeom prst="rect">
            <a:avLst/>
          </a:prstGeom>
          <a:ln w="3175">
            <a:solidFill>
              <a:schemeClr val="accent1"/>
            </a:solidFill>
            <a:miter lim="400000"/>
          </a:ln>
        </p:spPr>
        <p:txBody>
          <a:bodyPr lIns="58857" tIns="58857" rIns="58857" bIns="58857" anchor="ctr"/>
          <a:lstStyle/>
          <a:p>
            <a:pPr lvl="0">
              <a:defRPr sz="3200">
                <a:solidFill>
                  <a:srgbClr val="FFFFFF"/>
                </a:solidFill>
                <a:latin typeface="+mn-lt"/>
                <a:ea typeface="+mn-ea"/>
                <a:cs typeface="+mn-cs"/>
                <a:sym typeface="Helvetica Light"/>
              </a:defRPr>
            </a:pPr>
            <a:endParaRPr sz="4265">
              <a:solidFill>
                <a:srgbClr val="00152A"/>
              </a:solidFill>
              <a:latin typeface="微软雅黑" panose="020B0503020204020204" pitchFamily="34" charset="-122"/>
              <a:ea typeface="微软雅黑" panose="020B0503020204020204" pitchFamily="34" charset="-122"/>
            </a:endParaRPr>
          </a:p>
        </p:txBody>
      </p:sp>
      <p:sp>
        <p:nvSpPr>
          <p:cNvPr id="6" name="Shape 46"/>
          <p:cNvSpPr/>
          <p:nvPr/>
        </p:nvSpPr>
        <p:spPr>
          <a:xfrm>
            <a:off x="865311" y="3980640"/>
            <a:ext cx="3378135" cy="1448297"/>
          </a:xfrm>
          <a:prstGeom prst="rect">
            <a:avLst/>
          </a:prstGeom>
          <a:ln w="3175">
            <a:solidFill>
              <a:schemeClr val="accent3"/>
            </a:solidFill>
            <a:miter lim="400000"/>
          </a:ln>
        </p:spPr>
        <p:txBody>
          <a:bodyPr lIns="58857" tIns="58857" rIns="58857" bIns="58857" anchor="ctr"/>
          <a:lstStyle/>
          <a:p>
            <a:pPr lvl="0">
              <a:defRPr sz="3200">
                <a:solidFill>
                  <a:srgbClr val="FFFFFF"/>
                </a:solidFill>
                <a:latin typeface="+mn-lt"/>
                <a:ea typeface="+mn-ea"/>
                <a:cs typeface="+mn-cs"/>
                <a:sym typeface="Helvetica Light"/>
              </a:defRPr>
            </a:pPr>
            <a:endParaRPr sz="4265">
              <a:solidFill>
                <a:srgbClr val="00152A"/>
              </a:solidFill>
              <a:latin typeface="微软雅黑" panose="020B0503020204020204" pitchFamily="34" charset="-122"/>
              <a:ea typeface="微软雅黑" panose="020B0503020204020204" pitchFamily="34" charset="-122"/>
            </a:endParaRPr>
          </a:p>
        </p:txBody>
      </p:sp>
      <p:sp>
        <p:nvSpPr>
          <p:cNvPr id="7" name="Shape 47"/>
          <p:cNvSpPr/>
          <p:nvPr/>
        </p:nvSpPr>
        <p:spPr>
          <a:xfrm>
            <a:off x="7979743" y="2049891"/>
            <a:ext cx="3378135" cy="1448297"/>
          </a:xfrm>
          <a:prstGeom prst="rect">
            <a:avLst/>
          </a:prstGeom>
          <a:ln w="3175">
            <a:solidFill>
              <a:schemeClr val="accent2"/>
            </a:solidFill>
            <a:miter lim="400000"/>
          </a:ln>
        </p:spPr>
        <p:txBody>
          <a:bodyPr lIns="58857" tIns="58857" rIns="58857" bIns="58857" anchor="ctr"/>
          <a:lstStyle/>
          <a:p>
            <a:pPr lvl="0">
              <a:defRPr sz="3200">
                <a:solidFill>
                  <a:srgbClr val="FFFFFF"/>
                </a:solidFill>
                <a:latin typeface="+mn-lt"/>
                <a:ea typeface="+mn-ea"/>
                <a:cs typeface="+mn-cs"/>
                <a:sym typeface="Helvetica Light"/>
              </a:defRPr>
            </a:pPr>
            <a:endParaRPr sz="4265">
              <a:solidFill>
                <a:srgbClr val="00152A"/>
              </a:solidFill>
              <a:latin typeface="微软雅黑" panose="020B0503020204020204" pitchFamily="34" charset="-122"/>
              <a:ea typeface="微软雅黑" panose="020B0503020204020204" pitchFamily="34" charset="-122"/>
            </a:endParaRPr>
          </a:p>
        </p:txBody>
      </p:sp>
      <p:sp>
        <p:nvSpPr>
          <p:cNvPr id="8" name="Shape 48"/>
          <p:cNvSpPr/>
          <p:nvPr/>
        </p:nvSpPr>
        <p:spPr>
          <a:xfrm>
            <a:off x="7979743" y="3980640"/>
            <a:ext cx="3378135" cy="1448297"/>
          </a:xfrm>
          <a:prstGeom prst="rect">
            <a:avLst/>
          </a:prstGeom>
          <a:ln w="3175">
            <a:solidFill>
              <a:schemeClr val="accent4"/>
            </a:solidFill>
            <a:miter lim="400000"/>
          </a:ln>
        </p:spPr>
        <p:txBody>
          <a:bodyPr lIns="58857" tIns="58857" rIns="58857" bIns="58857" anchor="ctr"/>
          <a:lstStyle/>
          <a:p>
            <a:pPr lvl="0">
              <a:defRPr sz="3200">
                <a:solidFill>
                  <a:srgbClr val="FFFFFF"/>
                </a:solidFill>
                <a:latin typeface="+mn-lt"/>
                <a:ea typeface="+mn-ea"/>
                <a:cs typeface="+mn-cs"/>
                <a:sym typeface="Helvetica Light"/>
              </a:defRPr>
            </a:pPr>
            <a:endParaRPr sz="4265">
              <a:solidFill>
                <a:srgbClr val="00152A"/>
              </a:solidFill>
              <a:latin typeface="微软雅黑" panose="020B0503020204020204" pitchFamily="34" charset="-122"/>
              <a:ea typeface="微软雅黑" panose="020B0503020204020204" pitchFamily="34" charset="-122"/>
            </a:endParaRPr>
          </a:p>
        </p:txBody>
      </p:sp>
      <p:grpSp>
        <p:nvGrpSpPr>
          <p:cNvPr id="9" name="Group 51"/>
          <p:cNvGrpSpPr/>
          <p:nvPr/>
        </p:nvGrpSpPr>
        <p:grpSpPr>
          <a:xfrm>
            <a:off x="4006314" y="2878918"/>
            <a:ext cx="698476" cy="728011"/>
            <a:chOff x="0" y="0"/>
            <a:chExt cx="1270000" cy="1270000"/>
          </a:xfrm>
        </p:grpSpPr>
        <p:sp>
          <p:nvSpPr>
            <p:cNvPr id="10"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67716" tIns="67716" rIns="67716" bIns="67716" numCol="1" anchor="ctr">
              <a:noAutofit/>
            </a:bodyPr>
            <a:lstStyle/>
            <a:p>
              <a:pPr lvl="0">
                <a:defRPr sz="3200">
                  <a:solidFill>
                    <a:srgbClr val="FFFFFF"/>
                  </a:solidFill>
                  <a:latin typeface="+mn-lt"/>
                  <a:ea typeface="+mn-ea"/>
                  <a:cs typeface="+mn-cs"/>
                  <a:sym typeface="Helvetica Light"/>
                </a:defRPr>
              </a:pPr>
              <a:endParaRPr sz="4265">
                <a:solidFill>
                  <a:srgbClr val="00152A"/>
                </a:solidFill>
                <a:latin typeface="微软雅黑" panose="020B0503020204020204" pitchFamily="34" charset="-122"/>
                <a:ea typeface="微软雅黑" panose="020B0503020204020204" pitchFamily="34" charset="-122"/>
              </a:endParaRPr>
            </a:p>
          </p:txBody>
        </p:sp>
        <p:sp>
          <p:nvSpPr>
            <p:cNvPr id="11"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sz="2665">
                <a:solidFill>
                  <a:srgbClr val="00152A"/>
                </a:solidFill>
                <a:latin typeface="微软雅黑" panose="020B0503020204020204" pitchFamily="34" charset="-122"/>
                <a:ea typeface="微软雅黑" panose="020B0503020204020204" pitchFamily="34" charset="-122"/>
              </a:endParaRPr>
            </a:p>
          </p:txBody>
        </p:sp>
      </p:grpSp>
      <p:grpSp>
        <p:nvGrpSpPr>
          <p:cNvPr id="12" name="Group 54"/>
          <p:cNvGrpSpPr/>
          <p:nvPr/>
        </p:nvGrpSpPr>
        <p:grpSpPr>
          <a:xfrm>
            <a:off x="4006314" y="3894890"/>
            <a:ext cx="698476" cy="728011"/>
            <a:chOff x="0" y="0"/>
            <a:chExt cx="1270000" cy="1270000"/>
          </a:xfrm>
        </p:grpSpPr>
        <p:sp>
          <p:nvSpPr>
            <p:cNvPr id="13"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67716" tIns="67716" rIns="67716" bIns="67716" numCol="1" anchor="ctr">
              <a:noAutofit/>
            </a:bodyPr>
            <a:lstStyle/>
            <a:p>
              <a:pPr lvl="0">
                <a:defRPr sz="3200">
                  <a:solidFill>
                    <a:srgbClr val="FFFFFF"/>
                  </a:solidFill>
                  <a:latin typeface="+mn-lt"/>
                  <a:ea typeface="+mn-ea"/>
                  <a:cs typeface="+mn-cs"/>
                  <a:sym typeface="Helvetica Light"/>
                </a:defRPr>
              </a:pPr>
              <a:endParaRPr sz="4265">
                <a:solidFill>
                  <a:srgbClr val="00152A"/>
                </a:solidFill>
                <a:latin typeface="微软雅黑" panose="020B0503020204020204" pitchFamily="34" charset="-122"/>
                <a:ea typeface="微软雅黑" panose="020B0503020204020204" pitchFamily="34" charset="-122"/>
              </a:endParaRPr>
            </a:p>
          </p:txBody>
        </p:sp>
        <p:sp>
          <p:nvSpPr>
            <p:cNvPr id="14"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sz="2665">
                <a:solidFill>
                  <a:srgbClr val="00152A"/>
                </a:solidFill>
                <a:latin typeface="微软雅黑" panose="020B0503020204020204" pitchFamily="34" charset="-122"/>
                <a:ea typeface="微软雅黑" panose="020B0503020204020204" pitchFamily="34" charset="-122"/>
              </a:endParaRPr>
            </a:p>
          </p:txBody>
        </p:sp>
      </p:grpSp>
      <p:grpSp>
        <p:nvGrpSpPr>
          <p:cNvPr id="15" name="Group 60"/>
          <p:cNvGrpSpPr/>
          <p:nvPr/>
        </p:nvGrpSpPr>
        <p:grpSpPr>
          <a:xfrm>
            <a:off x="7536405" y="3894890"/>
            <a:ext cx="698476" cy="728011"/>
            <a:chOff x="0" y="0"/>
            <a:chExt cx="1270000" cy="1270000"/>
          </a:xfrm>
        </p:grpSpPr>
        <p:sp>
          <p:nvSpPr>
            <p:cNvPr id="16"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67716" tIns="67716" rIns="67716" bIns="67716" numCol="1" anchor="ctr">
              <a:noAutofit/>
            </a:bodyPr>
            <a:lstStyle/>
            <a:p>
              <a:pPr lvl="0">
                <a:defRPr sz="3200">
                  <a:solidFill>
                    <a:srgbClr val="FFFFFF"/>
                  </a:solidFill>
                  <a:latin typeface="+mn-lt"/>
                  <a:ea typeface="+mn-ea"/>
                  <a:cs typeface="+mn-cs"/>
                  <a:sym typeface="Helvetica Light"/>
                </a:defRPr>
              </a:pPr>
              <a:endParaRPr sz="4265">
                <a:solidFill>
                  <a:srgbClr val="00152A"/>
                </a:solidFill>
                <a:latin typeface="微软雅黑" panose="020B0503020204020204" pitchFamily="34" charset="-122"/>
                <a:ea typeface="微软雅黑" panose="020B0503020204020204" pitchFamily="34" charset="-122"/>
              </a:endParaRPr>
            </a:p>
          </p:txBody>
        </p:sp>
        <p:sp>
          <p:nvSpPr>
            <p:cNvPr id="17"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50787" tIns="50787" rIns="50787" bIns="50787" numCol="1" anchor="ctr">
              <a:noAutofit/>
            </a:bodyPr>
            <a:lstStyle/>
            <a:p>
              <a:pPr defTabSz="396875">
                <a:defRPr sz="1200">
                  <a:solidFill>
                    <a:srgbClr val="000000"/>
                  </a:solidFill>
                  <a:latin typeface="Helvetica"/>
                  <a:ea typeface="Helvetica"/>
                  <a:cs typeface="Helvetica"/>
                  <a:sym typeface="Helvetica"/>
                </a:defRPr>
              </a:pPr>
              <a:endParaRPr sz="1600">
                <a:solidFill>
                  <a:srgbClr val="00152A"/>
                </a:solidFill>
                <a:latin typeface="微软雅黑" panose="020B0503020204020204" pitchFamily="34" charset="-122"/>
                <a:ea typeface="微软雅黑" panose="020B0503020204020204" pitchFamily="34" charset="-122"/>
              </a:endParaRPr>
            </a:p>
          </p:txBody>
        </p:sp>
      </p:grpSp>
      <p:grpSp>
        <p:nvGrpSpPr>
          <p:cNvPr id="18" name="Group 63"/>
          <p:cNvGrpSpPr/>
          <p:nvPr/>
        </p:nvGrpSpPr>
        <p:grpSpPr>
          <a:xfrm>
            <a:off x="7536405" y="2887027"/>
            <a:ext cx="698476" cy="728011"/>
            <a:chOff x="0" y="0"/>
            <a:chExt cx="1270000" cy="1270000"/>
          </a:xfrm>
        </p:grpSpPr>
        <p:sp>
          <p:nvSpPr>
            <p:cNvPr id="19"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67716" tIns="67716" rIns="67716" bIns="67716" numCol="1" anchor="ctr">
              <a:noAutofit/>
            </a:bodyPr>
            <a:lstStyle/>
            <a:p>
              <a:pPr lvl="0">
                <a:defRPr sz="3200">
                  <a:solidFill>
                    <a:srgbClr val="FFFFFF"/>
                  </a:solidFill>
                  <a:latin typeface="+mn-lt"/>
                  <a:ea typeface="+mn-ea"/>
                  <a:cs typeface="+mn-cs"/>
                  <a:sym typeface="Helvetica Light"/>
                </a:defRPr>
              </a:pPr>
              <a:endParaRPr sz="4265">
                <a:solidFill>
                  <a:srgbClr val="00152A"/>
                </a:solidFill>
                <a:latin typeface="微软雅黑" panose="020B0503020204020204" pitchFamily="34" charset="-122"/>
                <a:ea typeface="微软雅黑" panose="020B0503020204020204" pitchFamily="34" charset="-122"/>
              </a:endParaRPr>
            </a:p>
          </p:txBody>
        </p:sp>
        <p:sp>
          <p:nvSpPr>
            <p:cNvPr id="20"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50787" tIns="50787" rIns="50787" bIns="50787" numCol="1" anchor="ctr">
              <a:noAutofit/>
            </a:bodyPr>
            <a:lstStyle/>
            <a:p>
              <a:pPr defTabSz="396875">
                <a:defRPr sz="1200">
                  <a:solidFill>
                    <a:srgbClr val="000000"/>
                  </a:solidFill>
                  <a:latin typeface="Helvetica"/>
                  <a:ea typeface="Helvetica"/>
                  <a:cs typeface="Helvetica"/>
                  <a:sym typeface="Helvetica"/>
                </a:defRPr>
              </a:pPr>
              <a:endParaRPr sz="1600">
                <a:solidFill>
                  <a:srgbClr val="00152A"/>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8403057" y="2343868"/>
            <a:ext cx="2745478" cy="849630"/>
          </a:xfrm>
          <a:prstGeom prst="rect">
            <a:avLst/>
          </a:prstGeom>
          <a:noFill/>
        </p:spPr>
        <p:txBody>
          <a:bodyPr wrap="square" lIns="105947" tIns="52972" rIns="105947" bIns="52972" rtlCol="0">
            <a:spAutoFit/>
          </a:bodyPr>
          <a:lstStyle/>
          <a:p>
            <a:pPr algn="r"/>
            <a:r>
              <a:rPr lang="zh-CN" altLang="en-US" sz="1200" dirty="0">
                <a:solidFill>
                  <a:srgbClr val="00152A"/>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dirty="0">
                <a:solidFill>
                  <a:srgbClr val="00152A"/>
                </a:solidFill>
                <a:latin typeface="微软雅黑" panose="020B0503020204020204" pitchFamily="34" charset="-122"/>
                <a:ea typeface="微软雅黑" panose="020B0503020204020204" pitchFamily="34" charset="-122"/>
              </a:rPr>
              <a:t>200</a:t>
            </a:r>
            <a:r>
              <a:rPr lang="zh-CN" altLang="en-US" sz="1200" dirty="0">
                <a:solidFill>
                  <a:srgbClr val="00152A"/>
                </a:solidFill>
                <a:latin typeface="微软雅黑" panose="020B0503020204020204" pitchFamily="34" charset="-122"/>
                <a:ea typeface="微软雅黑" panose="020B0503020204020204" pitchFamily="34" charset="-122"/>
              </a:rPr>
              <a:t>字以内</a:t>
            </a:r>
          </a:p>
        </p:txBody>
      </p:sp>
      <p:sp>
        <p:nvSpPr>
          <p:cNvPr id="22" name="TextBox 21"/>
          <p:cNvSpPr txBox="1"/>
          <p:nvPr/>
        </p:nvSpPr>
        <p:spPr>
          <a:xfrm>
            <a:off x="8403057" y="4250794"/>
            <a:ext cx="2745478" cy="849630"/>
          </a:xfrm>
          <a:prstGeom prst="rect">
            <a:avLst/>
          </a:prstGeom>
          <a:noFill/>
        </p:spPr>
        <p:txBody>
          <a:bodyPr wrap="square" lIns="105947" tIns="52972" rIns="105947" bIns="52972" rtlCol="0">
            <a:spAutoFit/>
          </a:bodyPr>
          <a:lstStyle/>
          <a:p>
            <a:pPr algn="r"/>
            <a:r>
              <a:rPr lang="zh-CN" altLang="en-US" sz="1200" dirty="0">
                <a:solidFill>
                  <a:srgbClr val="00152A"/>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dirty="0">
                <a:solidFill>
                  <a:srgbClr val="00152A"/>
                </a:solidFill>
                <a:latin typeface="微软雅黑" panose="020B0503020204020204" pitchFamily="34" charset="-122"/>
                <a:ea typeface="微软雅黑" panose="020B0503020204020204" pitchFamily="34" charset="-122"/>
              </a:rPr>
              <a:t>200</a:t>
            </a:r>
            <a:r>
              <a:rPr lang="zh-CN" altLang="en-US" sz="1200" dirty="0">
                <a:solidFill>
                  <a:srgbClr val="00152A"/>
                </a:solidFill>
                <a:latin typeface="微软雅黑" panose="020B0503020204020204" pitchFamily="34" charset="-122"/>
                <a:ea typeface="微软雅黑" panose="020B0503020204020204" pitchFamily="34" charset="-122"/>
              </a:rPr>
              <a:t>字以内</a:t>
            </a:r>
          </a:p>
        </p:txBody>
      </p:sp>
      <p:sp>
        <p:nvSpPr>
          <p:cNvPr id="23" name="TextBox 22"/>
          <p:cNvSpPr txBox="1"/>
          <p:nvPr/>
        </p:nvSpPr>
        <p:spPr>
          <a:xfrm>
            <a:off x="1047640" y="2324102"/>
            <a:ext cx="2745478" cy="849630"/>
          </a:xfrm>
          <a:prstGeom prst="rect">
            <a:avLst/>
          </a:prstGeom>
          <a:noFill/>
        </p:spPr>
        <p:txBody>
          <a:bodyPr wrap="square" lIns="105947" tIns="52972" rIns="105947" bIns="52972" rtlCol="0">
            <a:spAutoFit/>
          </a:bodyPr>
          <a:lstStyle/>
          <a:p>
            <a:r>
              <a:rPr lang="zh-CN" altLang="en-US" sz="1200" dirty="0">
                <a:solidFill>
                  <a:srgbClr val="00152A"/>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dirty="0">
                <a:solidFill>
                  <a:srgbClr val="00152A"/>
                </a:solidFill>
                <a:latin typeface="微软雅黑" panose="020B0503020204020204" pitchFamily="34" charset="-122"/>
                <a:ea typeface="微软雅黑" panose="020B0503020204020204" pitchFamily="34" charset="-122"/>
              </a:rPr>
              <a:t>200</a:t>
            </a:r>
            <a:r>
              <a:rPr lang="zh-CN" altLang="en-US" sz="1200" dirty="0">
                <a:solidFill>
                  <a:srgbClr val="00152A"/>
                </a:solidFill>
                <a:latin typeface="微软雅黑" panose="020B0503020204020204" pitchFamily="34" charset="-122"/>
                <a:ea typeface="微软雅黑" panose="020B0503020204020204" pitchFamily="34" charset="-122"/>
              </a:rPr>
              <a:t>字以内</a:t>
            </a:r>
          </a:p>
        </p:txBody>
      </p:sp>
      <p:sp>
        <p:nvSpPr>
          <p:cNvPr id="24" name="TextBox 23"/>
          <p:cNvSpPr txBox="1"/>
          <p:nvPr/>
        </p:nvSpPr>
        <p:spPr>
          <a:xfrm>
            <a:off x="1047640" y="4231033"/>
            <a:ext cx="2745478" cy="849630"/>
          </a:xfrm>
          <a:prstGeom prst="rect">
            <a:avLst/>
          </a:prstGeom>
          <a:noFill/>
        </p:spPr>
        <p:txBody>
          <a:bodyPr wrap="square" lIns="105947" tIns="52972" rIns="105947" bIns="52972" rtlCol="0">
            <a:spAutoFit/>
          </a:bodyPr>
          <a:lstStyle/>
          <a:p>
            <a:r>
              <a:rPr lang="zh-CN" altLang="en-US" sz="1200" dirty="0">
                <a:solidFill>
                  <a:srgbClr val="00152A"/>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dirty="0">
                <a:solidFill>
                  <a:srgbClr val="00152A"/>
                </a:solidFill>
                <a:latin typeface="微软雅黑" panose="020B0503020204020204" pitchFamily="34" charset="-122"/>
                <a:ea typeface="微软雅黑" panose="020B0503020204020204" pitchFamily="34" charset="-122"/>
              </a:rPr>
              <a:t>200</a:t>
            </a:r>
            <a:r>
              <a:rPr lang="zh-CN" altLang="en-US" sz="1200" dirty="0">
                <a:solidFill>
                  <a:srgbClr val="00152A"/>
                </a:solidFill>
                <a:latin typeface="微软雅黑" panose="020B0503020204020204" pitchFamily="34" charset="-122"/>
                <a:ea typeface="微软雅黑" panose="020B0503020204020204" pitchFamily="34" charset="-122"/>
              </a:rPr>
              <a:t>字以内</a:t>
            </a:r>
          </a:p>
        </p:txBody>
      </p:sp>
      <p:sp>
        <p:nvSpPr>
          <p:cNvPr id="25" name="Text Placeholder 2"/>
          <p:cNvSpPr txBox="1"/>
          <p:nvPr/>
        </p:nvSpPr>
        <p:spPr bwMode="auto">
          <a:xfrm>
            <a:off x="1306127" y="1892362"/>
            <a:ext cx="1532591" cy="351327"/>
          </a:xfrm>
          <a:prstGeom prst="rect">
            <a:avLst/>
          </a:prstGeom>
          <a:solidFill>
            <a:schemeClr val="accent1"/>
          </a:solidFill>
          <a:ln>
            <a:noFill/>
          </a:ln>
        </p:spPr>
        <p:txBody>
          <a:bodyPr vert="horz" wrap="square" lIns="105947" tIns="60944" rIns="121889" bIns="60944" numCol="1" anchor="ctr" anchorCtr="0" compatLnSpc="1">
            <a:normAutofit fontScale="900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735" b="1" dirty="0">
                <a:solidFill>
                  <a:srgbClr val="00152A"/>
                </a:solidFill>
                <a:latin typeface="微软雅黑" panose="020B0503020204020204" pitchFamily="34" charset="-122"/>
                <a:ea typeface="微软雅黑" panose="020B0503020204020204" pitchFamily="34" charset="-122"/>
              </a:rPr>
              <a:t>项目优势</a:t>
            </a:r>
          </a:p>
        </p:txBody>
      </p:sp>
      <p:sp>
        <p:nvSpPr>
          <p:cNvPr id="26" name="Text Placeholder 2"/>
          <p:cNvSpPr txBox="1"/>
          <p:nvPr/>
        </p:nvSpPr>
        <p:spPr bwMode="auto">
          <a:xfrm>
            <a:off x="9668809" y="1898009"/>
            <a:ext cx="1148472" cy="351327"/>
          </a:xfrm>
          <a:prstGeom prst="rect">
            <a:avLst/>
          </a:prstGeom>
          <a:solidFill>
            <a:schemeClr val="accent2"/>
          </a:solidFill>
          <a:ln>
            <a:noFill/>
          </a:ln>
        </p:spPr>
        <p:txBody>
          <a:bodyPr vert="horz" wrap="square" lIns="121889" tIns="60944" rIns="105947" bIns="60944"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735" b="1" dirty="0">
                <a:solidFill>
                  <a:srgbClr val="00152A"/>
                </a:solidFill>
                <a:latin typeface="微软雅黑" panose="020B0503020204020204" pitchFamily="34" charset="-122"/>
                <a:ea typeface="微软雅黑" panose="020B0503020204020204" pitchFamily="34" charset="-122"/>
              </a:rPr>
              <a:t>项目机会</a:t>
            </a:r>
          </a:p>
        </p:txBody>
      </p:sp>
      <p:sp>
        <p:nvSpPr>
          <p:cNvPr id="27" name="Text Placeholder 2"/>
          <p:cNvSpPr txBox="1"/>
          <p:nvPr/>
        </p:nvSpPr>
        <p:spPr bwMode="auto">
          <a:xfrm>
            <a:off x="9831143" y="5271329"/>
            <a:ext cx="1087622" cy="351327"/>
          </a:xfrm>
          <a:prstGeom prst="rect">
            <a:avLst/>
          </a:prstGeom>
          <a:solidFill>
            <a:schemeClr val="accent4"/>
          </a:solidFill>
          <a:ln>
            <a:noFill/>
          </a:ln>
        </p:spPr>
        <p:txBody>
          <a:bodyPr vert="horz" wrap="square" lIns="121889" tIns="60944" rIns="105947" bIns="60944" numCol="1" anchor="ctr" anchorCtr="0" compatLnSpc="1">
            <a:normAutofit fontScale="900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r>
              <a:rPr lang="zh-CN" altLang="en-US" sz="1735" b="1" dirty="0">
                <a:solidFill>
                  <a:srgbClr val="00152A"/>
                </a:solidFill>
                <a:latin typeface="微软雅黑" panose="020B0503020204020204" pitchFamily="34" charset="-122"/>
                <a:ea typeface="微软雅黑" panose="020B0503020204020204" pitchFamily="34" charset="-122"/>
              </a:rPr>
              <a:t>项目风险</a:t>
            </a:r>
          </a:p>
        </p:txBody>
      </p:sp>
      <p:sp>
        <p:nvSpPr>
          <p:cNvPr id="28" name="Text Placeholder 2"/>
          <p:cNvSpPr txBox="1"/>
          <p:nvPr/>
        </p:nvSpPr>
        <p:spPr bwMode="auto">
          <a:xfrm>
            <a:off x="5280711" y="3222982"/>
            <a:ext cx="1659905" cy="103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9" tIns="60944" rIns="121889" bIns="60944"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3200" b="1" dirty="0">
                <a:solidFill>
                  <a:schemeClr val="bg1"/>
                </a:solidFill>
                <a:latin typeface="微软雅黑" panose="020B0503020204020204" pitchFamily="34" charset="-122"/>
                <a:ea typeface="微软雅黑" panose="020B0503020204020204" pitchFamily="34" charset="-122"/>
              </a:rPr>
              <a:t>项目</a:t>
            </a:r>
            <a:endParaRPr lang="en-US" altLang="zh-CN" sz="3200" b="1" dirty="0">
              <a:solidFill>
                <a:schemeClr val="bg1"/>
              </a:solidFill>
              <a:latin typeface="微软雅黑" panose="020B0503020204020204" pitchFamily="34" charset="-122"/>
              <a:ea typeface="微软雅黑" panose="020B0503020204020204" pitchFamily="34" charset="-122"/>
            </a:endParaRPr>
          </a:p>
          <a:p>
            <a:r>
              <a:rPr lang="zh-CN" altLang="en-US" sz="3200" b="1" dirty="0">
                <a:solidFill>
                  <a:schemeClr val="bg1"/>
                </a:solidFill>
                <a:latin typeface="微软雅黑" panose="020B0503020204020204" pitchFamily="34" charset="-122"/>
                <a:ea typeface="微软雅黑" panose="020B0503020204020204" pitchFamily="34" charset="-122"/>
              </a:rPr>
              <a:t>分析</a:t>
            </a:r>
            <a:endParaRPr lang="en-GB" sz="3200" b="1" dirty="0">
              <a:solidFill>
                <a:schemeClr val="bg1"/>
              </a:solidFill>
              <a:latin typeface="微软雅黑" panose="020B0503020204020204" pitchFamily="34" charset="-122"/>
              <a:ea typeface="微软雅黑" panose="020B0503020204020204" pitchFamily="34" charset="-122"/>
            </a:endParaRPr>
          </a:p>
        </p:txBody>
      </p:sp>
      <p:sp>
        <p:nvSpPr>
          <p:cNvPr id="29" name="Text Placeholder 2"/>
          <p:cNvSpPr txBox="1"/>
          <p:nvPr/>
        </p:nvSpPr>
        <p:spPr bwMode="auto">
          <a:xfrm>
            <a:off x="1306120" y="5253669"/>
            <a:ext cx="1673945" cy="351327"/>
          </a:xfrm>
          <a:prstGeom prst="rect">
            <a:avLst/>
          </a:prstGeom>
          <a:solidFill>
            <a:schemeClr val="accent3"/>
          </a:solidFill>
          <a:ln>
            <a:noFill/>
          </a:ln>
        </p:spPr>
        <p:txBody>
          <a:bodyPr vert="horz" wrap="square" lIns="105947" tIns="60944" rIns="121889" bIns="60944" numCol="1" anchor="ctr" anchorCtr="0" compatLnSpc="1">
            <a:normAutofit fontScale="900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735" b="1" dirty="0">
                <a:solidFill>
                  <a:srgbClr val="00152A"/>
                </a:solidFill>
                <a:latin typeface="微软雅黑" panose="020B0503020204020204" pitchFamily="34" charset="-122"/>
                <a:ea typeface="微软雅黑" panose="020B0503020204020204" pitchFamily="34" charset="-122"/>
              </a:rPr>
              <a:t>项目弱势</a:t>
            </a:r>
          </a:p>
        </p:txBody>
      </p:sp>
      <p:sp>
        <p:nvSpPr>
          <p:cNvPr id="33" name="任意多边形 32"/>
          <p:cNvSpPr/>
          <p:nvPr/>
        </p:nvSpPr>
        <p:spPr>
          <a:xfrm>
            <a:off x="2202630" y="453616"/>
            <a:ext cx="9971537" cy="201705"/>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sp>
        <p:nvSpPr>
          <p:cNvPr id="34" name="Title 1"/>
          <p:cNvSpPr txBox="1"/>
          <p:nvPr/>
        </p:nvSpPr>
        <p:spPr>
          <a:xfrm>
            <a:off x="625343" y="203151"/>
            <a:ext cx="1748302" cy="62355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730" dirty="0">
                <a:solidFill>
                  <a:srgbClr val="00152A"/>
                </a:solidFill>
                <a:latin typeface="微软雅黑" panose="020B0503020204020204" pitchFamily="34" charset="-122"/>
                <a:ea typeface="微软雅黑" panose="020B0503020204020204" pitchFamily="34" charset="-122"/>
              </a:rPr>
              <a:t>标题</a:t>
            </a:r>
          </a:p>
        </p:txBody>
      </p:sp>
      <p:sp>
        <p:nvSpPr>
          <p:cNvPr id="35" name="Text Placeholder 2"/>
          <p:cNvSpPr txBox="1"/>
          <p:nvPr/>
        </p:nvSpPr>
        <p:spPr>
          <a:xfrm>
            <a:off x="2257122" y="360554"/>
            <a:ext cx="3359544" cy="381023"/>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CN" altLang="en-US" sz="4265" dirty="0">
                <a:solidFill>
                  <a:srgbClr val="00152A"/>
                </a:solidFill>
                <a:latin typeface="微软雅黑" panose="020B0503020204020204" pitchFamily="34" charset="-122"/>
                <a:ea typeface="微软雅黑" panose="020B0503020204020204" pitchFamily="34" charset="-122"/>
              </a:rPr>
              <a:t>所有文字都可以修改  点击修改</a:t>
            </a:r>
          </a:p>
        </p:txBody>
      </p:sp>
      <p:grpSp>
        <p:nvGrpSpPr>
          <p:cNvPr id="36" name="组合 35"/>
          <p:cNvGrpSpPr/>
          <p:nvPr/>
        </p:nvGrpSpPr>
        <p:grpSpPr>
          <a:xfrm>
            <a:off x="-162176" y="454784"/>
            <a:ext cx="989813" cy="106307"/>
            <a:chOff x="-123241" y="341172"/>
            <a:chExt cx="742543" cy="79750"/>
          </a:xfrm>
        </p:grpSpPr>
        <p:cxnSp>
          <p:nvCxnSpPr>
            <p:cNvPr id="37" name="直接连接符 36"/>
            <p:cNvCxnSpPr>
              <a:endCxn id="34" idx="1"/>
            </p:cNvCxnSpPr>
            <p:nvPr/>
          </p:nvCxnSpPr>
          <p:spPr>
            <a:xfrm>
              <a:off x="-123241" y="386290"/>
              <a:ext cx="590785" cy="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flipH="1">
              <a:off x="539552" y="341172"/>
              <a:ext cx="79750" cy="797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152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par>
                                <p:cTn id="12" presetID="22" presetClass="entr" presetSubtype="8"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Effect transition="in" filter="wipe(left)">
                                      <p:cBhvr>
                                        <p:cTn id="18" dur="500"/>
                                        <p:tgtEl>
                                          <p:spTgt spid="35">
                                            <p:txEl>
                                              <p:pRg st="0" end="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fade">
                                      <p:cBhvr>
                                        <p:cTn id="26" dur="500"/>
                                        <p:tgtEl>
                                          <p:spTgt spid="28">
                                            <p:txEl>
                                              <p:pRg st="0" end="0"/>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fade">
                                      <p:cBhvr>
                                        <p:cTn id="30" dur="500"/>
                                        <p:tgtEl>
                                          <p:spTgt spid="28">
                                            <p:txEl>
                                              <p:pRg st="1" end="1"/>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3500"/>
                            </p:stCondLst>
                            <p:childTnLst>
                              <p:par>
                                <p:cTn id="36" presetID="18" presetClass="entr" presetSubtype="9"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trips(upLeft)">
                                      <p:cBhvr>
                                        <p:cTn id="38" dur="500"/>
                                        <p:tgtEl>
                                          <p:spTgt spid="5"/>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wipe(left)">
                                      <p:cBhvr>
                                        <p:cTn id="42" dur="500"/>
                                        <p:tgtEl>
                                          <p:spTgt spid="25">
                                            <p:bg/>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5">
                                            <p:txEl>
                                              <p:pRg st="0" end="0"/>
                                            </p:txEl>
                                          </p:spTgt>
                                        </p:tgtEl>
                                        <p:attrNameLst>
                                          <p:attrName>style.visibility</p:attrName>
                                        </p:attrNameLst>
                                      </p:cBhvr>
                                      <p:to>
                                        <p:strVal val="visible"/>
                                      </p:to>
                                    </p:set>
                                    <p:animEffect transition="in" filter="wipe(left)">
                                      <p:cBhvr>
                                        <p:cTn id="45" dur="500"/>
                                        <p:tgtEl>
                                          <p:spTgt spid="25">
                                            <p:txEl>
                                              <p:pRg st="0" end="0"/>
                                            </p:txEl>
                                          </p:spTgt>
                                        </p:tgtEl>
                                      </p:cBhvr>
                                    </p:animEffect>
                                  </p:childTnLst>
                                </p:cTn>
                              </p:par>
                            </p:childTnLst>
                          </p:cTn>
                        </p:par>
                        <p:par>
                          <p:cTn id="46" fill="hold">
                            <p:stCondLst>
                              <p:cond delay="4500"/>
                            </p:stCondLst>
                            <p:childTnLst>
                              <p:par>
                                <p:cTn id="47" presetID="18" presetClass="entr" presetSubtype="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trips(downRight)">
                                      <p:cBhvr>
                                        <p:cTn id="49" dur="500"/>
                                        <p:tgtEl>
                                          <p:spTgt spid="23"/>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500"/>
                            </p:stCondLst>
                            <p:childTnLst>
                              <p:par>
                                <p:cTn id="55" presetID="18" presetClass="entr" presetSubtype="12"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strips(downLeft)">
                                      <p:cBhvr>
                                        <p:cTn id="57" dur="500"/>
                                        <p:tgtEl>
                                          <p:spTgt spid="6"/>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9">
                                            <p:bg/>
                                          </p:spTgt>
                                        </p:tgtEl>
                                        <p:attrNameLst>
                                          <p:attrName>style.visibility</p:attrName>
                                        </p:attrNameLst>
                                      </p:cBhvr>
                                      <p:to>
                                        <p:strVal val="visible"/>
                                      </p:to>
                                    </p:set>
                                    <p:animEffect transition="in" filter="wipe(left)">
                                      <p:cBhvr>
                                        <p:cTn id="61" dur="500"/>
                                        <p:tgtEl>
                                          <p:spTgt spid="29">
                                            <p:bg/>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500"/>
                            </p:stCondLst>
                            <p:childTnLst>
                              <p:par>
                                <p:cTn id="66" presetID="18" presetClass="entr" presetSubtype="6"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strips(downRight)">
                                      <p:cBhvr>
                                        <p:cTn id="68" dur="500"/>
                                        <p:tgtEl>
                                          <p:spTgt spid="24"/>
                                        </p:tgtEl>
                                      </p:cBhvr>
                                    </p:animEffect>
                                  </p:childTnLst>
                                </p:cTn>
                              </p:par>
                            </p:childTnLst>
                          </p:cTn>
                        </p:par>
                        <p:par>
                          <p:cTn id="69" fill="hold">
                            <p:stCondLst>
                              <p:cond delay="7000"/>
                            </p:stCondLst>
                            <p:childTnLst>
                              <p:par>
                                <p:cTn id="70" presetID="10" presetClass="entr" presetSubtype="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par>
                          <p:cTn id="73" fill="hold">
                            <p:stCondLst>
                              <p:cond delay="7500"/>
                            </p:stCondLst>
                            <p:childTnLst>
                              <p:par>
                                <p:cTn id="74" presetID="18" presetClass="entr" presetSubtype="3"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strips(upRight)">
                                      <p:cBhvr>
                                        <p:cTn id="76" dur="500"/>
                                        <p:tgtEl>
                                          <p:spTgt spid="7"/>
                                        </p:tgtEl>
                                      </p:cBhvr>
                                    </p:animEffect>
                                  </p:childTnLst>
                                </p:cTn>
                              </p:par>
                            </p:childTnLst>
                          </p:cTn>
                        </p:par>
                        <p:par>
                          <p:cTn id="77" fill="hold">
                            <p:stCondLst>
                              <p:cond delay="8000"/>
                            </p:stCondLst>
                            <p:childTnLst>
                              <p:par>
                                <p:cTn id="78" presetID="22" presetClass="entr" presetSubtype="2" fill="hold" grpId="0" nodeType="afterEffect">
                                  <p:stCondLst>
                                    <p:cond delay="0"/>
                                  </p:stCondLst>
                                  <p:childTnLst>
                                    <p:set>
                                      <p:cBhvr>
                                        <p:cTn id="79" dur="1" fill="hold">
                                          <p:stCondLst>
                                            <p:cond delay="0"/>
                                          </p:stCondLst>
                                        </p:cTn>
                                        <p:tgtEl>
                                          <p:spTgt spid="26">
                                            <p:bg/>
                                          </p:spTgt>
                                        </p:tgtEl>
                                        <p:attrNameLst>
                                          <p:attrName>style.visibility</p:attrName>
                                        </p:attrNameLst>
                                      </p:cBhvr>
                                      <p:to>
                                        <p:strVal val="visible"/>
                                      </p:to>
                                    </p:set>
                                    <p:animEffect transition="in" filter="wipe(right)">
                                      <p:cBhvr>
                                        <p:cTn id="80" dur="500"/>
                                        <p:tgtEl>
                                          <p:spTgt spid="26">
                                            <p:bg/>
                                          </p:spTgt>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26">
                                            <p:txEl>
                                              <p:pRg st="0" end="0"/>
                                            </p:txEl>
                                          </p:spTgt>
                                        </p:tgtEl>
                                        <p:attrNameLst>
                                          <p:attrName>style.visibility</p:attrName>
                                        </p:attrNameLst>
                                      </p:cBhvr>
                                      <p:to>
                                        <p:strVal val="visible"/>
                                      </p:to>
                                    </p:set>
                                    <p:animEffect transition="in" filter="wipe(right)">
                                      <p:cBhvr>
                                        <p:cTn id="83" dur="500"/>
                                        <p:tgtEl>
                                          <p:spTgt spid="26">
                                            <p:txEl>
                                              <p:pRg st="0" end="0"/>
                                            </p:txEl>
                                          </p:spTgt>
                                        </p:tgtEl>
                                      </p:cBhvr>
                                    </p:animEffect>
                                  </p:childTnLst>
                                </p:cTn>
                              </p:par>
                            </p:childTnLst>
                          </p:cTn>
                        </p:par>
                        <p:par>
                          <p:cTn id="84" fill="hold">
                            <p:stCondLst>
                              <p:cond delay="8500"/>
                            </p:stCondLst>
                            <p:childTnLst>
                              <p:par>
                                <p:cTn id="85" presetID="18" presetClass="entr" presetSubtype="12"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strips(downLeft)">
                                      <p:cBhvr>
                                        <p:cTn id="87" dur="500"/>
                                        <p:tgtEl>
                                          <p:spTgt spid="21"/>
                                        </p:tgtEl>
                                      </p:cBhvr>
                                    </p:animEffect>
                                  </p:childTnLst>
                                </p:cTn>
                              </p:par>
                            </p:childTnLst>
                          </p:cTn>
                        </p:par>
                        <p:par>
                          <p:cTn id="88" fill="hold">
                            <p:stCondLst>
                              <p:cond delay="9000"/>
                            </p:stCondLst>
                            <p:childTnLst>
                              <p:par>
                                <p:cTn id="89" presetID="10"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par>
                          <p:cTn id="92" fill="hold">
                            <p:stCondLst>
                              <p:cond delay="9500"/>
                            </p:stCondLst>
                            <p:childTnLst>
                              <p:par>
                                <p:cTn id="93" presetID="18" presetClass="entr" presetSubtype="6" fill="hold" grpId="0"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000"/>
                            </p:stCondLst>
                            <p:childTnLst>
                              <p:par>
                                <p:cTn id="97" presetID="22" presetClass="entr" presetSubtype="2" fill="hold" grpId="0" nodeType="afterEffect">
                                  <p:stCondLst>
                                    <p:cond delay="0"/>
                                  </p:stCondLst>
                                  <p:childTnLst>
                                    <p:set>
                                      <p:cBhvr>
                                        <p:cTn id="98" dur="1" fill="hold">
                                          <p:stCondLst>
                                            <p:cond delay="0"/>
                                          </p:stCondLst>
                                        </p:cTn>
                                        <p:tgtEl>
                                          <p:spTgt spid="27">
                                            <p:bg/>
                                          </p:spTgt>
                                        </p:tgtEl>
                                        <p:attrNameLst>
                                          <p:attrName>style.visibility</p:attrName>
                                        </p:attrNameLst>
                                      </p:cBhvr>
                                      <p:to>
                                        <p:strVal val="visible"/>
                                      </p:to>
                                    </p:set>
                                    <p:animEffect transition="in" filter="wipe(right)">
                                      <p:cBhvr>
                                        <p:cTn id="99" dur="500"/>
                                        <p:tgtEl>
                                          <p:spTgt spid="27">
                                            <p:bg/>
                                          </p:spTgt>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27">
                                            <p:txEl>
                                              <p:pRg st="0" end="0"/>
                                            </p:txEl>
                                          </p:spTgt>
                                        </p:tgtEl>
                                        <p:attrNameLst>
                                          <p:attrName>style.visibility</p:attrName>
                                        </p:attrNameLst>
                                      </p:cBhvr>
                                      <p:to>
                                        <p:strVal val="visible"/>
                                      </p:to>
                                    </p:set>
                                    <p:animEffect transition="in" filter="wipe(right)">
                                      <p:cBhvr>
                                        <p:cTn id="102" dur="500"/>
                                        <p:tgtEl>
                                          <p:spTgt spid="27">
                                            <p:txEl>
                                              <p:pRg st="0" end="0"/>
                                            </p:txEl>
                                          </p:spTgt>
                                        </p:tgtEl>
                                      </p:cBhvr>
                                    </p:animEffect>
                                  </p:childTnLst>
                                </p:cTn>
                              </p:par>
                            </p:childTnLst>
                          </p:cTn>
                        </p:par>
                        <p:par>
                          <p:cTn id="103" fill="hold">
                            <p:stCondLst>
                              <p:cond delay="10500"/>
                            </p:stCondLst>
                            <p:childTnLst>
                              <p:par>
                                <p:cTn id="104" presetID="18" presetClass="entr" presetSubtype="12"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strips(downLeft)">
                                      <p:cBhvr>
                                        <p:cTn id="10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21" grpId="0"/>
      <p:bldP spid="22" grpId="0"/>
      <p:bldP spid="23" grpId="0"/>
      <p:bldP spid="24" grpId="0"/>
      <p:bldP spid="25" grpId="0" build="p" animBg="1"/>
      <p:bldP spid="26" grpId="0" build="p" animBg="1"/>
      <p:bldP spid="27" grpId="0" build="p" animBg="1"/>
      <p:bldP spid="28" grpId="0" build="p"/>
      <p:bldP spid="29" grpId="0" build="p" animBg="1"/>
      <p:bldP spid="33" grpId="0" bldLvl="0" animBg="1"/>
      <p:bldP spid="34" grpId="0"/>
      <p:bldP spid="3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33ppt.com ​​">
  <a:themeElements>
    <a:clrScheme name="自定义 3">
      <a:dk1>
        <a:srgbClr val="A2A2A2"/>
      </a:dk1>
      <a:lt1>
        <a:sysClr val="window" lastClr="FFFFFF"/>
      </a:lt1>
      <a:dk2>
        <a:srgbClr val="A2A2A2"/>
      </a:dk2>
      <a:lt2>
        <a:srgbClr val="FFFFFF"/>
      </a:lt2>
      <a:accent1>
        <a:srgbClr val="0070C0"/>
      </a:accent1>
      <a:accent2>
        <a:srgbClr val="00B0F0"/>
      </a:accent2>
      <a:accent3>
        <a:srgbClr val="0070C0"/>
      </a:accent3>
      <a:accent4>
        <a:srgbClr val="00B0F0"/>
      </a:accent4>
      <a:accent5>
        <a:srgbClr val="0070C0"/>
      </a:accent5>
      <a:accent6>
        <a:srgbClr val="00B0F0"/>
      </a:accent6>
      <a:hlink>
        <a:srgbClr val="0070C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2423</Words>
  <Application>Microsoft Office PowerPoint</Application>
  <PresentationFormat>宽屏</PresentationFormat>
  <Paragraphs>429</Paragraphs>
  <Slides>29</Slides>
  <Notes>29</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Gill Sans</vt:lpstr>
      <vt:lpstr>Impact MT Std</vt:lpstr>
      <vt:lpstr>Lato</vt:lpstr>
      <vt:lpstr>Neris Thin</vt:lpstr>
      <vt:lpstr>Open Sans</vt:lpstr>
      <vt:lpstr>Roboto Condensed</vt:lpstr>
      <vt:lpstr>黑体</vt:lpstr>
      <vt:lpstr>微软雅黑</vt:lpstr>
      <vt:lpstr>Arial</vt:lpstr>
      <vt:lpstr>Calibri</vt:lpstr>
      <vt:lpstr>Verdana</vt:lpstr>
      <vt:lpstr>www.33ppt.com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cp:revision>
  <dcterms:created xsi:type="dcterms:W3CDTF">2015-07-10T10:13:00Z</dcterms:created>
  <dcterms:modified xsi:type="dcterms:W3CDTF">2021-01-06T00:45:13Z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