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3288" r:id="rId2"/>
    <p:sldId id="3297" r:id="rId3"/>
    <p:sldId id="3298" r:id="rId4"/>
    <p:sldId id="3347" r:id="rId5"/>
    <p:sldId id="3349" r:id="rId6"/>
    <p:sldId id="3337" r:id="rId7"/>
    <p:sldId id="3345" r:id="rId8"/>
    <p:sldId id="3351" r:id="rId9"/>
    <p:sldId id="3335" r:id="rId10"/>
    <p:sldId id="3336" r:id="rId11"/>
    <p:sldId id="3346" r:id="rId12"/>
    <p:sldId id="3343" r:id="rId13"/>
    <p:sldId id="3334" r:id="rId14"/>
    <p:sldId id="3352" r:id="rId15"/>
    <p:sldId id="3339" r:id="rId16"/>
    <p:sldId id="3341" r:id="rId17"/>
    <p:sldId id="3342" r:id="rId18"/>
    <p:sldId id="3344" r:id="rId19"/>
    <p:sldId id="3353" r:id="rId20"/>
    <p:sldId id="3338" r:id="rId21"/>
    <p:sldId id="3340" r:id="rId22"/>
    <p:sldId id="3348" r:id="rId23"/>
    <p:sldId id="3350" r:id="rId24"/>
    <p:sldId id="3333" r:id="rId25"/>
  </p:sldIdLst>
  <p:sldSz cx="9145588" cy="5145088"/>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guide id="7" orient="horz" pos="233">
          <p15:clr>
            <a:srgbClr val="A4A3A4"/>
          </p15:clr>
        </p15:guide>
        <p15:guide id="8" orient="horz" pos="2976">
          <p15:clr>
            <a:srgbClr val="A4A3A4"/>
          </p15:clr>
        </p15:guide>
        <p15:guide id="9" pos="2881">
          <p15:clr>
            <a:srgbClr val="A4A3A4"/>
          </p15:clr>
        </p15:guide>
        <p15:guide id="10" pos="5397">
          <p15:clr>
            <a:srgbClr val="A4A3A4"/>
          </p15:clr>
        </p15:guide>
        <p15:guide id="11" pos="267">
          <p15:clr>
            <a:srgbClr val="A4A3A4"/>
          </p15:clr>
        </p15:guide>
        <p15:guide id="12" pos="9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2" autoAdjust="0"/>
    <p:restoredTop sz="92986" autoAdjust="0"/>
  </p:normalViewPr>
  <p:slideViewPr>
    <p:cSldViewPr>
      <p:cViewPr varScale="1">
        <p:scale>
          <a:sx n="140" d="100"/>
          <a:sy n="140" d="100"/>
        </p:scale>
        <p:origin x="528" y="120"/>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F2CFBE-1407-414C-AC03-95A5BCF50F7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bwMode="auto">
          <a:noFill/>
          <a:ln>
            <a:miter lim="800000"/>
          </a:ln>
        </p:spPr>
        <p:txBody>
          <a:bodyPr/>
          <a:lstStyle/>
          <a:p>
            <a:fld id="{9880449D-07EF-4198-8DD5-2DB874920978}"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dirty="0"/>
          </a:p>
        </p:txBody>
      </p:sp>
      <p:sp>
        <p:nvSpPr>
          <p:cNvPr id="48131" name="灯片编号占位符 3"/>
          <p:cNvSpPr>
            <a:spLocks noGrp="1" noChangeArrowheads="1"/>
          </p:cNvSpPr>
          <p:nvPr>
            <p:ph type="sldNum" sz="quarter" idx="5"/>
          </p:nvPr>
        </p:nvSpPr>
        <p:spPr bwMode="auto">
          <a:noFill/>
          <a:ln>
            <a:miter lim="800000"/>
          </a:ln>
        </p:spPr>
        <p:txBody>
          <a:bodyPr/>
          <a:lstStyle/>
          <a:p>
            <a:fld id="{FF03DB1A-9145-4287-A659-651BC6517FC6}"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066DFD-D77D-44AB-A44B-39D08D78940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a:p>
        </p:txBody>
      </p:sp>
      <p:sp>
        <p:nvSpPr>
          <p:cNvPr id="31747" name="灯片编号占位符 3"/>
          <p:cNvSpPr>
            <a:spLocks noGrp="1" noChangeArrowheads="1"/>
          </p:cNvSpPr>
          <p:nvPr>
            <p:ph type="sldNum" sz="quarter" idx="5"/>
          </p:nvPr>
        </p:nvSpPr>
        <p:spPr bwMode="auto">
          <a:noFill/>
          <a:ln>
            <a:miter lim="800000"/>
          </a:ln>
        </p:spPr>
        <p:txBody>
          <a:bodyPr/>
          <a:lstStyle/>
          <a:p>
            <a:fld id="{96980146-1845-4726-8240-427C1DA5326B}"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324322" y="196280"/>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文本框 38"/>
          <p:cNvSpPr txBox="1"/>
          <p:nvPr userDrawn="1"/>
        </p:nvSpPr>
        <p:spPr>
          <a:xfrm>
            <a:off x="324322" y="489012"/>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59" y="465139"/>
            <a:ext cx="1196489"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Annual work summary</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265159" y="465139"/>
            <a:ext cx="858256"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Job completion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59" y="465139"/>
            <a:ext cx="1606858"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Successful project presentation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59" y="465139"/>
            <a:ext cx="1209313"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Work plan for next yea</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981" y="205683"/>
            <a:ext cx="8231627"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6981" y="1200823"/>
            <a:ext cx="8231627" cy="33952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5087" cy="5145088"/>
          </a:xfrm>
          <a:prstGeom prst="rect">
            <a:avLst/>
          </a:prstGeom>
        </p:spPr>
      </p:pic>
      <p:grpSp>
        <p:nvGrpSpPr>
          <p:cNvPr id="2" name="组合 3"/>
          <p:cNvGrpSpPr/>
          <p:nvPr userDrawn="1"/>
        </p:nvGrpSpPr>
        <p:grpSpPr bwMode="auto">
          <a:xfrm flipH="1">
            <a:off x="-1" y="248094"/>
            <a:ext cx="1797478" cy="507363"/>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410"/>
            <a:ext cx="1796402" cy="61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6" name="原创设计师QQ598969553      _5"/>
          <p:cNvSpPr>
            <a:spLocks noChangeArrowheads="1"/>
          </p:cNvSpPr>
          <p:nvPr/>
        </p:nvSpPr>
        <p:spPr bwMode="auto">
          <a:xfrm>
            <a:off x="1404442" y="2056159"/>
            <a:ext cx="636231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4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记者新闻发布会</a:t>
            </a:r>
            <a:r>
              <a:rPr lang="en-US" altLang="zh-CN" sz="4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PPT</a:t>
            </a:r>
            <a:r>
              <a:rPr lang="zh-CN" altLang="en-US" sz="4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模板</a:t>
            </a:r>
            <a:endParaRPr lang="en-US" altLang="zh-CN" sz="4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原创设计师QQ598969553      _6"/>
          <p:cNvSpPr>
            <a:spLocks noChangeArrowheads="1"/>
          </p:cNvSpPr>
          <p:nvPr/>
        </p:nvSpPr>
        <p:spPr bwMode="auto">
          <a:xfrm>
            <a:off x="2484563" y="2801298"/>
            <a:ext cx="4034538" cy="246138"/>
          </a:xfrm>
          <a:prstGeom prst="rect">
            <a:avLst/>
          </a:prstGeom>
          <a:noFill/>
          <a:ln w="9525">
            <a:noFill/>
            <a:miter lim="800000"/>
          </a:ln>
        </p:spPr>
        <p:txBody>
          <a:bodyPr lIns="0" tIns="0" rIns="0" bIns="0">
            <a:spAutoFit/>
          </a:bodyPr>
          <a:lstStyle/>
          <a:p>
            <a:pPr algn="ctr">
              <a:buFont typeface="Arial" panose="020B0604020202020204" pitchFamily="34" charset="0"/>
              <a:buNone/>
            </a:pPr>
            <a:r>
              <a:rPr lang="en-US" altLang="zh-CN" sz="800" dirty="0">
                <a:solidFill>
                  <a:schemeClr val="bg1"/>
                </a:solidFill>
                <a:latin typeface="Arial" panose="020B0604020202020204" pitchFamily="34" charset="0"/>
                <a:cs typeface="Arial" panose="020B0604020202020204" pitchFamily="34" charset="0"/>
              </a:rPr>
              <a:t>We have many PowerPoint </a:t>
            </a:r>
            <a:r>
              <a:rPr lang="zh-CN" altLang="en-US" sz="800" dirty="0">
                <a:solidFill>
                  <a:schemeClr val="bg1"/>
                </a:solidFill>
                <a:latin typeface="Arial" panose="020B0604020202020204" pitchFamily="34" charset="0"/>
                <a:cs typeface="Arial" panose="020B0604020202020204" pitchFamily="34" charset="0"/>
              </a:rPr>
              <a:t>templates</a:t>
            </a:r>
            <a:r>
              <a:rPr lang="en-US" altLang="zh-CN" sz="800" dirty="0">
                <a:solidFill>
                  <a:schemeClr val="bg1"/>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solidFill>
                <a:schemeClr val="bg1"/>
              </a:solidFill>
              <a:latin typeface="Arial" panose="020B0604020202020204" pitchFamily="34" charset="0"/>
              <a:cs typeface="Arial" panose="020B0604020202020204" pitchFamily="34" charset="0"/>
            </a:endParaRPr>
          </a:p>
        </p:txBody>
      </p:sp>
      <p:sp>
        <p:nvSpPr>
          <p:cNvPr id="18" name="原创设计师QQ598969553      _7"/>
          <p:cNvSpPr>
            <a:spLocks noChangeShapeType="1"/>
          </p:cNvSpPr>
          <p:nvPr/>
        </p:nvSpPr>
        <p:spPr bwMode="auto">
          <a:xfrm>
            <a:off x="3059691" y="3126433"/>
            <a:ext cx="2953263"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lstStyle/>
          <a:p>
            <a:pPr>
              <a:defRPr/>
            </a:pPr>
            <a:endParaRPr lang="zh-CN" altLang="en-US" dirty="0">
              <a:ln>
                <a:solidFill>
                  <a:schemeClr val="tx1">
                    <a:lumMod val="75000"/>
                    <a:lumOff val="25000"/>
                  </a:schemeClr>
                </a:solidFill>
              </a:ln>
              <a:solidFill>
                <a:schemeClr val="bg1"/>
              </a:solidFill>
              <a:latin typeface="Arial" panose="020B0604020202020204" pitchFamily="34" charset="0"/>
            </a:endParaRPr>
          </a:p>
        </p:txBody>
      </p:sp>
      <p:sp>
        <p:nvSpPr>
          <p:cNvPr id="19" name="原创设计师QQ598969553      _8"/>
          <p:cNvSpPr>
            <a:spLocks noChangeArrowheads="1"/>
          </p:cNvSpPr>
          <p:nvPr/>
        </p:nvSpPr>
        <p:spPr bwMode="auto">
          <a:xfrm>
            <a:off x="3276650" y="3210596"/>
            <a:ext cx="2953263" cy="154036"/>
          </a:xfrm>
          <a:prstGeom prst="rect">
            <a:avLst/>
          </a:prstGeom>
          <a:noFill/>
          <a:ln w="9525">
            <a:noFill/>
            <a:miter lim="800000"/>
          </a:ln>
        </p:spPr>
        <p:txBody>
          <a:bodyPr lIns="0" tIns="0" rIns="0" bIns="0">
            <a:spAutoFit/>
          </a:bodyPr>
          <a:lstStyle/>
          <a:p>
            <a:pP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●企业推介  ●项目展示  ●计划总结  ●商业融资 </a:t>
            </a:r>
          </a:p>
        </p:txBody>
      </p:sp>
      <p:sp>
        <p:nvSpPr>
          <p:cNvPr id="20" name="原创设计师QQ598969553      _12"/>
          <p:cNvSpPr>
            <a:spLocks noChangeArrowheads="1"/>
          </p:cNvSpPr>
          <p:nvPr/>
        </p:nvSpPr>
        <p:spPr bwMode="auto">
          <a:xfrm>
            <a:off x="3465902" y="1132384"/>
            <a:ext cx="1994649" cy="830997"/>
          </a:xfrm>
          <a:prstGeom prst="rect">
            <a:avLst/>
          </a:prstGeom>
          <a:noFill/>
          <a:ln w="9525">
            <a:noFill/>
            <a:miter lim="800000"/>
          </a:ln>
        </p:spPr>
        <p:txBody>
          <a:bodyPr wrap="none" lIns="0" tIns="0" rIns="0" bIns="0">
            <a:spAutoFit/>
          </a:bodyPr>
          <a:lstStyle/>
          <a:p>
            <a:r>
              <a:rPr lang="en-US" altLang="zh-CN" sz="5400" dirty="0">
                <a:solidFill>
                  <a:schemeClr val="bg1"/>
                </a:solidFill>
                <a:latin typeface="Broadway" panose="04040905080B02020502" pitchFamily="82" charset="0"/>
                <a:ea typeface="微软雅黑" panose="020B0503020204020204" pitchFamily="34" charset="-122"/>
                <a:cs typeface="宋体" panose="02010600030101010101" pitchFamily="2" charset="-122"/>
              </a:rPr>
              <a:t>LOGO</a:t>
            </a:r>
          </a:p>
        </p:txBody>
      </p:sp>
      <p:pic>
        <p:nvPicPr>
          <p:cNvPr id="21" name="纯音乐 - 阿兰蒂斯之恋 - aranjuez mon auou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67766" y="0"/>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6667"/>
                                  </p:iterate>
                                  <p:childTnLst>
                                    <p:set>
                                      <p:cBhvr>
                                        <p:cTn id="16" dur="1" fill="hold">
                                          <p:stCondLst>
                                            <p:cond delay="0"/>
                                          </p:stCondLst>
                                        </p:cTn>
                                        <p:tgtEl>
                                          <p:spTgt spid="16"/>
                                        </p:tgtEl>
                                        <p:attrNameLst>
                                          <p:attrName>style.visibility</p:attrName>
                                        </p:attrNameLst>
                                      </p:cBhvr>
                                      <p:to>
                                        <p:strVal val="visible"/>
                                      </p:to>
                                    </p:set>
                                    <p:anim by="(-#ppt_w*2)" calcmode="lin" valueType="num">
                                      <p:cBhvr rctx="PPT">
                                        <p:cTn id="17" dur="375" autoRev="1" fill="hold">
                                          <p:stCondLst>
                                            <p:cond delay="0"/>
                                          </p:stCondLst>
                                        </p:cTn>
                                        <p:tgtEl>
                                          <p:spTgt spid="16"/>
                                        </p:tgtEl>
                                        <p:attrNameLst>
                                          <p:attrName>ppt_w</p:attrName>
                                        </p:attrNameLst>
                                      </p:cBhvr>
                                    </p:anim>
                                    <p:anim by="(#ppt_w*0.50)" calcmode="lin" valueType="num">
                                      <p:cBhvr>
                                        <p:cTn id="18" dur="375" decel="50000" autoRev="1" fill="hold">
                                          <p:stCondLst>
                                            <p:cond delay="0"/>
                                          </p:stCondLst>
                                        </p:cTn>
                                        <p:tgtEl>
                                          <p:spTgt spid="16"/>
                                        </p:tgtEl>
                                        <p:attrNameLst>
                                          <p:attrName>ppt_x</p:attrName>
                                        </p:attrNameLst>
                                      </p:cBhvr>
                                    </p:anim>
                                    <p:anim from="(-#ppt_h/2)" to="(#ppt_y)" calcmode="lin" valueType="num">
                                      <p:cBhvr>
                                        <p:cTn id="19" dur="750" fill="hold">
                                          <p:stCondLst>
                                            <p:cond delay="0"/>
                                          </p:stCondLst>
                                        </p:cTn>
                                        <p:tgtEl>
                                          <p:spTgt spid="16"/>
                                        </p:tgtEl>
                                        <p:attrNameLst>
                                          <p:attrName>ppt_y</p:attrName>
                                        </p:attrNameLst>
                                      </p:cBhvr>
                                    </p:anim>
                                    <p:animRot by="21600000">
                                      <p:cBhvr>
                                        <p:cTn id="20" dur="750" fill="hold">
                                          <p:stCondLst>
                                            <p:cond delay="0"/>
                                          </p:stCondLst>
                                        </p:cTn>
                                        <p:tgtEl>
                                          <p:spTgt spid="16"/>
                                        </p:tgtEl>
                                        <p:attrNameLst>
                                          <p:attrName>r</p:attrName>
                                        </p:attrNameLst>
                                      </p:cBhvr>
                                    </p:animRot>
                                  </p:childTnLst>
                                </p:cTn>
                              </p:par>
                              <p:par>
                                <p:cTn id="21" presetID="42" presetClass="entr" presetSubtype="0" fill="hold" grpId="0" nodeType="withEffect">
                                  <p:stCondLst>
                                    <p:cond delay="22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anim calcmode="lin" valueType="num">
                                      <p:cBhvr>
                                        <p:cTn id="24" dur="750" fill="hold"/>
                                        <p:tgtEl>
                                          <p:spTgt spid="17"/>
                                        </p:tgtEl>
                                        <p:attrNameLst>
                                          <p:attrName>ppt_x</p:attrName>
                                        </p:attrNameLst>
                                      </p:cBhvr>
                                      <p:tavLst>
                                        <p:tav tm="0">
                                          <p:val>
                                            <p:strVal val="#ppt_x"/>
                                          </p:val>
                                        </p:tav>
                                        <p:tav tm="100000">
                                          <p:val>
                                            <p:strVal val="#ppt_x"/>
                                          </p:val>
                                        </p:tav>
                                      </p:tavLst>
                                    </p:anim>
                                    <p:anim calcmode="lin" valueType="num">
                                      <p:cBhvr>
                                        <p:cTn id="25" dur="750" fill="hold"/>
                                        <p:tgtEl>
                                          <p:spTgt spid="17"/>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30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 presetClass="entr" presetSubtype="4" fill="hold" grpId="0" nodeType="withEffect">
                                  <p:stCondLst>
                                    <p:cond delay="35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56" presetClass="entr" presetSubtype="0" fill="hold" grpId="0" nodeType="withEffect">
                                  <p:stCondLst>
                                    <p:cond delay="1400"/>
                                  </p:stCondLst>
                                  <p:iterate type="lt">
                                    <p:tmPct val="6667"/>
                                  </p:iterate>
                                  <p:childTnLst>
                                    <p:set>
                                      <p:cBhvr>
                                        <p:cTn id="34" dur="1" fill="hold">
                                          <p:stCondLst>
                                            <p:cond delay="0"/>
                                          </p:stCondLst>
                                        </p:cTn>
                                        <p:tgtEl>
                                          <p:spTgt spid="20"/>
                                        </p:tgtEl>
                                        <p:attrNameLst>
                                          <p:attrName>style.visibility</p:attrName>
                                        </p:attrNameLst>
                                      </p:cBhvr>
                                      <p:to>
                                        <p:strVal val="visible"/>
                                      </p:to>
                                    </p:set>
                                    <p:anim by="(-#ppt_w*2)" calcmode="lin" valueType="num">
                                      <p:cBhvr rctx="PPT">
                                        <p:cTn id="35" dur="375" autoRev="1" fill="hold">
                                          <p:stCondLst>
                                            <p:cond delay="0"/>
                                          </p:stCondLst>
                                        </p:cTn>
                                        <p:tgtEl>
                                          <p:spTgt spid="20"/>
                                        </p:tgtEl>
                                        <p:attrNameLst>
                                          <p:attrName>ppt_w</p:attrName>
                                        </p:attrNameLst>
                                      </p:cBhvr>
                                    </p:anim>
                                    <p:anim by="(#ppt_w*0.50)" calcmode="lin" valueType="num">
                                      <p:cBhvr>
                                        <p:cTn id="36" dur="375" decel="50000" autoRev="1" fill="hold">
                                          <p:stCondLst>
                                            <p:cond delay="0"/>
                                          </p:stCondLst>
                                        </p:cTn>
                                        <p:tgtEl>
                                          <p:spTgt spid="20"/>
                                        </p:tgtEl>
                                        <p:attrNameLst>
                                          <p:attrName>ppt_x</p:attrName>
                                        </p:attrNameLst>
                                      </p:cBhvr>
                                    </p:anim>
                                    <p:anim from="(-#ppt_h/2)" to="(#ppt_y)" calcmode="lin" valueType="num">
                                      <p:cBhvr>
                                        <p:cTn id="37" dur="750" fill="hold">
                                          <p:stCondLst>
                                            <p:cond delay="0"/>
                                          </p:stCondLst>
                                        </p:cTn>
                                        <p:tgtEl>
                                          <p:spTgt spid="20"/>
                                        </p:tgtEl>
                                        <p:attrNameLst>
                                          <p:attrName>ppt_y</p:attrName>
                                        </p:attrNameLst>
                                      </p:cBhvr>
                                    </p:anim>
                                    <p:animRot by="21600000">
                                      <p:cBhvr>
                                        <p:cTn id="38" dur="75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9" repeatCount="indefinite"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16" grpId="0"/>
      <p:bldP spid="17"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1532204" y="2746331"/>
            <a:ext cx="819292" cy="1141765"/>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30" tIns="31064" rIns="62130" bIns="31064" anchor="ctr"/>
          <a:lstStyle/>
          <a:p>
            <a:endParaRPr lang="zh-CN" altLang="en-US" sz="900" dirty="0">
              <a:solidFill>
                <a:srgbClr val="000000"/>
              </a:solidFill>
            </a:endParaRPr>
          </a:p>
        </p:txBody>
      </p:sp>
      <p:sp>
        <p:nvSpPr>
          <p:cNvPr id="28" name="箭头2"/>
          <p:cNvSpPr>
            <a:spLocks noChangeArrowheads="1"/>
          </p:cNvSpPr>
          <p:nvPr/>
        </p:nvSpPr>
        <p:spPr bwMode="auto">
          <a:xfrm rot="-5400000">
            <a:off x="1748126" y="2271588"/>
            <a:ext cx="244550" cy="97489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62130" tIns="31064" rIns="62130" bIns="31064" anchor="ctr"/>
          <a:lstStyle/>
          <a:p>
            <a:endParaRPr lang="zh-CN" altLang="en-US" sz="900" dirty="0">
              <a:solidFill>
                <a:srgbClr val="000000"/>
              </a:solidFill>
            </a:endParaRPr>
          </a:p>
        </p:txBody>
      </p:sp>
      <p:sp>
        <p:nvSpPr>
          <p:cNvPr id="29" name="箭头1"/>
          <p:cNvSpPr>
            <a:spLocks noChangeArrowheads="1"/>
          </p:cNvSpPr>
          <p:nvPr/>
        </p:nvSpPr>
        <p:spPr bwMode="auto">
          <a:xfrm>
            <a:off x="1527440" y="1499759"/>
            <a:ext cx="819292" cy="1322795"/>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30" tIns="31064" rIns="62130" bIns="31064" anchor="ctr"/>
          <a:lstStyle/>
          <a:p>
            <a:endParaRPr lang="zh-CN" altLang="en-US" sz="900" dirty="0">
              <a:solidFill>
                <a:srgbClr val="000000"/>
              </a:solidFill>
            </a:endParaRPr>
          </a:p>
        </p:txBody>
      </p:sp>
      <p:sp>
        <p:nvSpPr>
          <p:cNvPr id="30" name="文本1"/>
          <p:cNvSpPr>
            <a:spLocks noChangeArrowheads="1"/>
          </p:cNvSpPr>
          <p:nvPr/>
        </p:nvSpPr>
        <p:spPr bwMode="auto">
          <a:xfrm>
            <a:off x="3378787" y="1209156"/>
            <a:ext cx="4434658" cy="897215"/>
          </a:xfrm>
          <a:prstGeom prst="roundRect">
            <a:avLst>
              <a:gd name="adj" fmla="val 11505"/>
            </a:avLst>
          </a:prstGeom>
          <a:noFill/>
          <a:ln w="15875">
            <a:solidFill>
              <a:schemeClr val="bg1">
                <a:lumMod val="75000"/>
              </a:schemeClr>
            </a:solidFill>
            <a:round/>
          </a:ln>
        </p:spPr>
        <p:txBody>
          <a:bodyPr lIns="62130" tIns="31064" rIns="62130" bIns="31064"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r>
              <a:rPr lang="zh-CN" altLang="en-US" sz="1200" dirty="0">
                <a:solidFill>
                  <a:srgbClr val="404040"/>
                </a:solidFill>
                <a:latin typeface="微软雅黑" panose="020B0503020204020204" pitchFamily="34" charset="-122"/>
                <a:ea typeface="微软雅黑" panose="020B0503020204020204" pitchFamily="34" charset="-122"/>
              </a:rPr>
              <a:t>。</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2446763" y="1204392"/>
            <a:ext cx="932024" cy="901978"/>
          </a:xfrm>
          <a:prstGeom prst="roundRect">
            <a:avLst>
              <a:gd name="adj" fmla="val 11921"/>
            </a:avLst>
          </a:prstGeom>
          <a:solidFill>
            <a:schemeClr val="accent2"/>
          </a:solidFill>
          <a:ln w="25400">
            <a:noFill/>
            <a:round/>
          </a:ln>
        </p:spPr>
        <p:txBody>
          <a:bodyPr lIns="62130" tIns="31064" rIns="62130" bIns="31064"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3378787" y="2298517"/>
            <a:ext cx="4434658" cy="895626"/>
          </a:xfrm>
          <a:prstGeom prst="roundRect">
            <a:avLst>
              <a:gd name="adj" fmla="val 11505"/>
            </a:avLst>
          </a:prstGeom>
          <a:noFill/>
          <a:ln w="15875">
            <a:solidFill>
              <a:schemeClr val="bg1">
                <a:lumMod val="75000"/>
              </a:schemeClr>
            </a:solidFill>
            <a:round/>
          </a:ln>
        </p:spPr>
        <p:txBody>
          <a:bodyPr lIns="62130" tIns="31064" rIns="62130" bIns="31064"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2446763" y="2298517"/>
            <a:ext cx="932024" cy="895626"/>
          </a:xfrm>
          <a:prstGeom prst="roundRect">
            <a:avLst>
              <a:gd name="adj" fmla="val 11921"/>
            </a:avLst>
          </a:prstGeom>
          <a:solidFill>
            <a:schemeClr val="accent3"/>
          </a:solidFill>
          <a:ln w="25400">
            <a:noFill/>
            <a:round/>
          </a:ln>
        </p:spPr>
        <p:txBody>
          <a:bodyPr lIns="62130" tIns="31064" rIns="62130" bIns="31064"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3378787" y="3379939"/>
            <a:ext cx="4434658" cy="886098"/>
          </a:xfrm>
          <a:prstGeom prst="roundRect">
            <a:avLst>
              <a:gd name="adj" fmla="val 11505"/>
            </a:avLst>
          </a:prstGeom>
          <a:noFill/>
          <a:ln w="15875">
            <a:solidFill>
              <a:schemeClr val="bg1">
                <a:lumMod val="75000"/>
              </a:schemeClr>
            </a:solidFill>
            <a:round/>
          </a:ln>
        </p:spPr>
        <p:txBody>
          <a:bodyPr lIns="62130" tIns="31064" rIns="62130" bIns="31064"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2446763" y="3379939"/>
            <a:ext cx="932024" cy="886098"/>
          </a:xfrm>
          <a:prstGeom prst="roundRect">
            <a:avLst>
              <a:gd name="adj" fmla="val 11921"/>
            </a:avLst>
          </a:prstGeom>
          <a:solidFill>
            <a:schemeClr val="accent4"/>
          </a:solidFill>
          <a:ln w="25400">
            <a:noFill/>
            <a:round/>
          </a:ln>
        </p:spPr>
        <p:txBody>
          <a:bodyPr lIns="62130" tIns="31064" rIns="62130" bIns="31064"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11444" y="2298517"/>
            <a:ext cx="893918" cy="895626"/>
          </a:xfrm>
          <a:prstGeom prst="ellipse">
            <a:avLst/>
          </a:prstGeom>
          <a:solidFill>
            <a:schemeClr val="accent1"/>
          </a:solidFill>
          <a:ln w="9525">
            <a:noFill/>
            <a:round/>
          </a:ln>
        </p:spPr>
        <p:txBody>
          <a:bodyPr lIns="62130" tIns="31064" rIns="62130" bIns="31064" anchor="ctr"/>
          <a:lstStyle/>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工作</a:t>
            </a:r>
            <a:endParaRPr lang="en-US" altLang="zh-CN" sz="1900" b="1" dirty="0">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概述</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6041010" y="2461330"/>
            <a:ext cx="297692" cy="297748"/>
            <a:chOff x="0" y="0"/>
            <a:chExt cx="812800" cy="812800"/>
          </a:xfrm>
        </p:grpSpPr>
        <p:sp>
          <p:nvSpPr>
            <p:cNvPr id="10284" name="椭圆 32"/>
            <p:cNvSpPr>
              <a:spLocks noChangeArrowheads="1"/>
            </p:cNvSpPr>
            <p:nvPr/>
          </p:nvSpPr>
          <p:spPr bwMode="auto">
            <a:xfrm>
              <a:off x="0" y="0"/>
              <a:ext cx="812800" cy="8128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8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3" name="组合 34"/>
          <p:cNvGrpSpPr/>
          <p:nvPr/>
        </p:nvGrpSpPr>
        <p:grpSpPr bwMode="auto">
          <a:xfrm>
            <a:off x="2840229" y="2461330"/>
            <a:ext cx="297692" cy="297748"/>
            <a:chOff x="0" y="0"/>
            <a:chExt cx="812800" cy="812800"/>
          </a:xfrm>
        </p:grpSpPr>
        <p:sp>
          <p:nvSpPr>
            <p:cNvPr id="10282" name="椭圆 35"/>
            <p:cNvSpPr>
              <a:spLocks noChangeArrowheads="1"/>
            </p:cNvSpPr>
            <p:nvPr/>
          </p:nvSpPr>
          <p:spPr bwMode="auto">
            <a:xfrm>
              <a:off x="0" y="0"/>
              <a:ext cx="812800" cy="8128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chemeClr val="tx1">
                    <a:lumMod val="50000"/>
                    <a:lumOff val="50000"/>
                  </a:schemeClr>
                </a:solidFill>
                <a:latin typeface="Arial" panose="020B0604020202020204" pitchFamily="34" charset="0"/>
              </a:endParaRPr>
            </a:p>
          </p:txBody>
        </p:sp>
        <p:sp>
          <p:nvSpPr>
            <p:cNvPr id="10283"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tx1">
                    <a:lumMod val="50000"/>
                    <a:lumOff val="50000"/>
                  </a:schemeClr>
                </a:solidFill>
                <a:latin typeface="Arial" panose="020B0604020202020204" pitchFamily="34" charset="0"/>
              </a:endParaRPr>
            </a:p>
          </p:txBody>
        </p:sp>
      </p:grpSp>
      <p:grpSp>
        <p:nvGrpSpPr>
          <p:cNvPr id="4" name="组合 37"/>
          <p:cNvGrpSpPr/>
          <p:nvPr/>
        </p:nvGrpSpPr>
        <p:grpSpPr bwMode="auto">
          <a:xfrm>
            <a:off x="4423949" y="1003985"/>
            <a:ext cx="297692" cy="297748"/>
            <a:chOff x="0" y="0"/>
            <a:chExt cx="812800" cy="812800"/>
          </a:xfrm>
        </p:grpSpPr>
        <p:sp>
          <p:nvSpPr>
            <p:cNvPr id="10280" name="椭圆 38"/>
            <p:cNvSpPr>
              <a:spLocks noChangeArrowheads="1"/>
            </p:cNvSpPr>
            <p:nvPr/>
          </p:nvSpPr>
          <p:spPr bwMode="auto">
            <a:xfrm>
              <a:off x="0" y="0"/>
              <a:ext cx="812800" cy="812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81"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5" name="组合 40"/>
          <p:cNvGrpSpPr/>
          <p:nvPr/>
        </p:nvGrpSpPr>
        <p:grpSpPr bwMode="auto">
          <a:xfrm>
            <a:off x="4423949" y="3898014"/>
            <a:ext cx="297692" cy="297748"/>
            <a:chOff x="0" y="0"/>
            <a:chExt cx="812800" cy="812800"/>
          </a:xfrm>
        </p:grpSpPr>
        <p:sp>
          <p:nvSpPr>
            <p:cNvPr id="10278" name="椭圆 41"/>
            <p:cNvSpPr>
              <a:spLocks noChangeArrowheads="1"/>
            </p:cNvSpPr>
            <p:nvPr/>
          </p:nvSpPr>
          <p:spPr bwMode="auto">
            <a:xfrm>
              <a:off x="0" y="0"/>
              <a:ext cx="812800" cy="8128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79"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6" name="组合 66"/>
          <p:cNvGrpSpPr/>
          <p:nvPr/>
        </p:nvGrpSpPr>
        <p:grpSpPr bwMode="auto">
          <a:xfrm>
            <a:off x="3067827" y="1108624"/>
            <a:ext cx="3009936" cy="3012686"/>
            <a:chOff x="0" y="0"/>
            <a:chExt cx="4392474" cy="4393594"/>
          </a:xfrm>
        </p:grpSpPr>
        <p:grpSp>
          <p:nvGrpSpPr>
            <p:cNvPr id="7" name="组合 44"/>
            <p:cNvGrpSpPr/>
            <p:nvPr/>
          </p:nvGrpSpPr>
          <p:grpSpPr bwMode="auto">
            <a:xfrm>
              <a:off x="0" y="0"/>
              <a:ext cx="4392474" cy="4393594"/>
              <a:chOff x="0" y="0"/>
              <a:chExt cx="4392474" cy="4393594"/>
            </a:xfrm>
          </p:grpSpPr>
          <p:grpSp>
            <p:nvGrpSpPr>
              <p:cNvPr id="8" name="组合 30"/>
              <p:cNvGrpSpPr/>
              <p:nvPr/>
            </p:nvGrpSpPr>
            <p:grpSpPr bwMode="auto">
              <a:xfrm>
                <a:off x="0" y="0"/>
                <a:ext cx="4392474" cy="4393594"/>
                <a:chOff x="0" y="0"/>
                <a:chExt cx="4392474" cy="4393594"/>
              </a:xfrm>
            </p:grpSpPr>
            <p:sp>
              <p:nvSpPr>
                <p:cNvPr id="10263"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4"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5"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6"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7"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8"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9"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grpSp>
          <p:sp>
            <p:nvSpPr>
              <p:cNvPr id="10262"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grpSp>
        <p:sp>
          <p:nvSpPr>
            <p:cNvPr id="10257" name="文本框 62"/>
            <p:cNvSpPr txBox="1">
              <a:spLocks noChangeArrowheads="1"/>
            </p:cNvSpPr>
            <p:nvPr/>
          </p:nvSpPr>
          <p:spPr bwMode="auto">
            <a:xfrm>
              <a:off x="1194648" y="923099"/>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01</a:t>
              </a:r>
              <a:endParaRPr lang="zh-CN" altLang="en-US" sz="2000" dirty="0">
                <a:solidFill>
                  <a:schemeClr val="bg1"/>
                </a:solidFill>
                <a:latin typeface="Arial" panose="020B0604020202020204" pitchFamily="34" charset="0"/>
              </a:endParaRPr>
            </a:p>
          </p:txBody>
        </p:sp>
        <p:sp>
          <p:nvSpPr>
            <p:cNvPr id="10258" name="文本框 63"/>
            <p:cNvSpPr txBox="1">
              <a:spLocks noChangeArrowheads="1"/>
            </p:cNvSpPr>
            <p:nvPr/>
          </p:nvSpPr>
          <p:spPr bwMode="auto">
            <a:xfrm>
              <a:off x="939877" y="2659858"/>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04</a:t>
              </a:r>
              <a:endParaRPr lang="zh-CN" altLang="en-US" sz="2000" dirty="0">
                <a:solidFill>
                  <a:schemeClr val="bg1"/>
                </a:solidFill>
                <a:latin typeface="Arial" panose="020B0604020202020204" pitchFamily="34" charset="0"/>
              </a:endParaRPr>
            </a:p>
          </p:txBody>
        </p:sp>
        <p:sp>
          <p:nvSpPr>
            <p:cNvPr id="10259" name="文本框 64"/>
            <p:cNvSpPr txBox="1">
              <a:spLocks noChangeArrowheads="1"/>
            </p:cNvSpPr>
            <p:nvPr/>
          </p:nvSpPr>
          <p:spPr bwMode="auto">
            <a:xfrm>
              <a:off x="2599880" y="2894696"/>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03</a:t>
              </a:r>
              <a:endParaRPr lang="zh-CN" altLang="en-US" sz="2000" dirty="0">
                <a:solidFill>
                  <a:schemeClr val="bg1"/>
                </a:solidFill>
                <a:latin typeface="Arial" panose="020B0604020202020204" pitchFamily="34" charset="0"/>
              </a:endParaRPr>
            </a:p>
          </p:txBody>
        </p:sp>
        <p:sp>
          <p:nvSpPr>
            <p:cNvPr id="10260" name="文本框 65"/>
            <p:cNvSpPr txBox="1">
              <a:spLocks noChangeArrowheads="1"/>
            </p:cNvSpPr>
            <p:nvPr/>
          </p:nvSpPr>
          <p:spPr bwMode="auto">
            <a:xfrm>
              <a:off x="2913356" y="1212607"/>
              <a:ext cx="685883" cy="5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00" dirty="0">
                  <a:solidFill>
                    <a:schemeClr val="bg1"/>
                  </a:solidFill>
                  <a:latin typeface="Arial" panose="020B0604020202020204" pitchFamily="34" charset="0"/>
                </a:rPr>
                <a:t>02</a:t>
              </a:r>
              <a:endParaRPr lang="zh-CN" altLang="en-US" sz="2000" dirty="0">
                <a:solidFill>
                  <a:schemeClr val="bg1"/>
                </a:solidFill>
                <a:latin typeface="Arial" panose="020B0604020202020204" pitchFamily="34" charset="0"/>
              </a:endParaRPr>
            </a:p>
          </p:txBody>
        </p:sp>
      </p:grpSp>
      <p:sp>
        <p:nvSpPr>
          <p:cNvPr id="46" name="TextBox 23"/>
          <p:cNvSpPr txBox="1"/>
          <p:nvPr/>
        </p:nvSpPr>
        <p:spPr>
          <a:xfrm>
            <a:off x="1858422" y="1216540"/>
            <a:ext cx="1836131" cy="619665"/>
          </a:xfrm>
          <a:prstGeom prst="rect">
            <a:avLst/>
          </a:prstGeom>
          <a:noFill/>
        </p:spPr>
        <p:txBody>
          <a:bodyPr wrap="square" lIns="65032" tIns="32516" rIns="65032" bIns="3251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7" name="TextBox 24"/>
          <p:cNvSpPr txBox="1"/>
          <p:nvPr/>
        </p:nvSpPr>
        <p:spPr>
          <a:xfrm>
            <a:off x="2639889" y="988368"/>
            <a:ext cx="1054664" cy="250333"/>
          </a:xfrm>
          <a:prstGeom prst="rect">
            <a:avLst/>
          </a:prstGeom>
          <a:noFill/>
        </p:spPr>
        <p:txBody>
          <a:bodyPr wrap="none" lIns="65032" tIns="32516" rIns="65032" bIns="32516" rtlCol="0">
            <a:spAutoFit/>
          </a:bodyPr>
          <a:lstStyle/>
          <a:p>
            <a:pPr algn="r" fontAlgn="auto">
              <a:spcBef>
                <a:spcPts val="0"/>
              </a:spcBef>
              <a:spcAft>
                <a:spcPts val="0"/>
              </a:spcAft>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
        <p:nvSpPr>
          <p:cNvPr id="48" name="TextBox 23"/>
          <p:cNvSpPr txBox="1"/>
          <p:nvPr/>
        </p:nvSpPr>
        <p:spPr>
          <a:xfrm>
            <a:off x="787687" y="2748620"/>
            <a:ext cx="1836131" cy="619665"/>
          </a:xfrm>
          <a:prstGeom prst="rect">
            <a:avLst/>
          </a:prstGeom>
          <a:noFill/>
        </p:spPr>
        <p:txBody>
          <a:bodyPr wrap="square" lIns="65032" tIns="32516" rIns="65032" bIns="32516" rtlCol="0">
            <a:spAutoFit/>
          </a:bodyPr>
          <a:lstStyle/>
          <a:p>
            <a:pPr algn="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9" name="TextBox 24"/>
          <p:cNvSpPr txBox="1"/>
          <p:nvPr/>
        </p:nvSpPr>
        <p:spPr>
          <a:xfrm>
            <a:off x="1569154" y="2520448"/>
            <a:ext cx="1054664" cy="250333"/>
          </a:xfrm>
          <a:prstGeom prst="rect">
            <a:avLst/>
          </a:prstGeom>
          <a:noFill/>
        </p:spPr>
        <p:txBody>
          <a:bodyPr wrap="none" lIns="65032" tIns="32516" rIns="65032" bIns="32516" rtlCol="0">
            <a:spAutoFit/>
          </a:bodyPr>
          <a:lstStyle/>
          <a:p>
            <a:pPr algn="r" fontAlgn="auto">
              <a:spcBef>
                <a:spcPts val="0"/>
              </a:spcBef>
              <a:spcAft>
                <a:spcPts val="0"/>
              </a:spcAft>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
        <p:nvSpPr>
          <p:cNvPr id="54" name="TextBox 23"/>
          <p:cNvSpPr txBox="1"/>
          <p:nvPr/>
        </p:nvSpPr>
        <p:spPr>
          <a:xfrm>
            <a:off x="6504549" y="2714396"/>
            <a:ext cx="1761479" cy="597736"/>
          </a:xfrm>
          <a:prstGeom prst="rect">
            <a:avLst/>
          </a:prstGeom>
          <a:noFill/>
        </p:spPr>
        <p:txBody>
          <a:bodyPr wrap="square" lIns="65032" tIns="32516" rIns="65032" bIns="32516" rtlCol="0">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5" name="TextBox 24"/>
          <p:cNvSpPr txBox="1"/>
          <p:nvPr/>
        </p:nvSpPr>
        <p:spPr>
          <a:xfrm>
            <a:off x="6504549" y="2486224"/>
            <a:ext cx="1054664" cy="250333"/>
          </a:xfrm>
          <a:prstGeom prst="rect">
            <a:avLst/>
          </a:prstGeom>
          <a:noFill/>
        </p:spPr>
        <p:txBody>
          <a:bodyPr wrap="none" lIns="65032" tIns="32516" rIns="65032" bIns="32516" rtlCol="0">
            <a:spAutoFit/>
          </a:bodyPr>
          <a:lstStyle/>
          <a:p>
            <a:pPr fontAlgn="auto">
              <a:spcBef>
                <a:spcPts val="0"/>
              </a:spcBef>
              <a:spcAft>
                <a:spcPts val="0"/>
              </a:spcAft>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
        <p:nvSpPr>
          <p:cNvPr id="56" name="TextBox 23"/>
          <p:cNvSpPr txBox="1"/>
          <p:nvPr/>
        </p:nvSpPr>
        <p:spPr>
          <a:xfrm>
            <a:off x="4962327" y="3992574"/>
            <a:ext cx="1761479" cy="619665"/>
          </a:xfrm>
          <a:prstGeom prst="rect">
            <a:avLst/>
          </a:prstGeom>
          <a:noFill/>
        </p:spPr>
        <p:txBody>
          <a:bodyPr wrap="square" lIns="65032" tIns="32516" rIns="65032" bIns="32516" rtlCol="0">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7" name="TextBox 24"/>
          <p:cNvSpPr txBox="1"/>
          <p:nvPr/>
        </p:nvSpPr>
        <p:spPr>
          <a:xfrm>
            <a:off x="4962327" y="3764402"/>
            <a:ext cx="1054664" cy="250333"/>
          </a:xfrm>
          <a:prstGeom prst="rect">
            <a:avLst/>
          </a:prstGeom>
          <a:noFill/>
        </p:spPr>
        <p:txBody>
          <a:bodyPr wrap="none" lIns="65032" tIns="32516" rIns="65032" bIns="32516" rtlCol="0">
            <a:spAutoFit/>
          </a:bodyPr>
          <a:lstStyle/>
          <a:p>
            <a:pPr fontAlgn="auto">
              <a:spcBef>
                <a:spcPts val="0"/>
              </a:spcBef>
              <a:spcAft>
                <a:spcPts val="0"/>
              </a:spcAft>
              <a:defRPr/>
            </a:pPr>
            <a:r>
              <a:rPr lang="zh-CN" altLang="en-US" sz="1200" b="1" dirty="0">
                <a:solidFill>
                  <a:schemeClr val="bg1">
                    <a:lumMod val="50000"/>
                  </a:schemeClr>
                </a:solidFill>
                <a:latin typeface="Arial" panose="020B0604020202020204" pitchFamily="34" charset="0"/>
                <a:ea typeface="微软雅黑" panose="020B0503020204020204" pitchFamily="34" charset="-122"/>
              </a:rPr>
              <a:t>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Effect transition="in" filter="fade">
                                      <p:cBhvr>
                                        <p:cTn id="31" dur="250"/>
                                        <p:tgtEl>
                                          <p:spTgt spid="3"/>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ppt_y</p:attrName>
                                        </p:attrNameLst>
                                      </p:cBhvr>
                                      <p:tavLst>
                                        <p:tav tm="0">
                                          <p:val>
                                            <p:strVal val="#ppt_y-#ppt_h*1.125000"/>
                                          </p:val>
                                        </p:tav>
                                        <p:tav tm="100000">
                                          <p:val>
                                            <p:strVal val="#ppt_y"/>
                                          </p:val>
                                        </p:tav>
                                      </p:tavLst>
                                    </p:anim>
                                    <p:animEffect transition="in" filter="wipe(down)">
                                      <p:cBhvr>
                                        <p:cTn id="40" dur="500"/>
                                        <p:tgtEl>
                                          <p:spTgt spid="47"/>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p:tgtEl>
                                          <p:spTgt spid="54"/>
                                        </p:tgtEl>
                                        <p:attrNameLst>
                                          <p:attrName>ppt_y</p:attrName>
                                        </p:attrNameLst>
                                      </p:cBhvr>
                                      <p:tavLst>
                                        <p:tav tm="0">
                                          <p:val>
                                            <p:strVal val="#ppt_y+#ppt_h*1.125000"/>
                                          </p:val>
                                        </p:tav>
                                        <p:tav tm="100000">
                                          <p:val>
                                            <p:strVal val="#ppt_y"/>
                                          </p:val>
                                        </p:tav>
                                      </p:tavLst>
                                    </p:anim>
                                    <p:animEffect transition="in" filter="wipe(up)">
                                      <p:cBhvr>
                                        <p:cTn id="45" dur="500"/>
                                        <p:tgtEl>
                                          <p:spTgt spid="54"/>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p:tgtEl>
                                          <p:spTgt spid="55"/>
                                        </p:tgtEl>
                                        <p:attrNameLst>
                                          <p:attrName>ppt_y</p:attrName>
                                        </p:attrNameLst>
                                      </p:cBhvr>
                                      <p:tavLst>
                                        <p:tav tm="0">
                                          <p:val>
                                            <p:strVal val="#ppt_y-#ppt_h*1.125000"/>
                                          </p:val>
                                        </p:tav>
                                        <p:tav tm="100000">
                                          <p:val>
                                            <p:strVal val="#ppt_y"/>
                                          </p:val>
                                        </p:tav>
                                      </p:tavLst>
                                    </p:anim>
                                    <p:animEffect transition="in" filter="wipe(down)">
                                      <p:cBhvr>
                                        <p:cTn id="49" dur="500"/>
                                        <p:tgtEl>
                                          <p:spTgt spid="55"/>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p:tgtEl>
                                          <p:spTgt spid="56"/>
                                        </p:tgtEl>
                                        <p:attrNameLst>
                                          <p:attrName>ppt_y</p:attrName>
                                        </p:attrNameLst>
                                      </p:cBhvr>
                                      <p:tavLst>
                                        <p:tav tm="0">
                                          <p:val>
                                            <p:strVal val="#ppt_y+#ppt_h*1.125000"/>
                                          </p:val>
                                        </p:tav>
                                        <p:tav tm="100000">
                                          <p:val>
                                            <p:strVal val="#ppt_y"/>
                                          </p:val>
                                        </p:tav>
                                      </p:tavLst>
                                    </p:anim>
                                    <p:animEffect transition="in" filter="wipe(up)">
                                      <p:cBhvr>
                                        <p:cTn id="54" dur="500"/>
                                        <p:tgtEl>
                                          <p:spTgt spid="56"/>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p:tgtEl>
                                          <p:spTgt spid="57"/>
                                        </p:tgtEl>
                                        <p:attrNameLst>
                                          <p:attrName>ppt_y</p:attrName>
                                        </p:attrNameLst>
                                      </p:cBhvr>
                                      <p:tavLst>
                                        <p:tav tm="0">
                                          <p:val>
                                            <p:strVal val="#ppt_y-#ppt_h*1.125000"/>
                                          </p:val>
                                        </p:tav>
                                        <p:tav tm="100000">
                                          <p:val>
                                            <p:strVal val="#ppt_y"/>
                                          </p:val>
                                        </p:tav>
                                      </p:tavLst>
                                    </p:anim>
                                    <p:animEffect transition="in" filter="wipe(down)">
                                      <p:cBhvr>
                                        <p:cTn id="58" dur="500"/>
                                        <p:tgtEl>
                                          <p:spTgt spid="57"/>
                                        </p:tgtEl>
                                      </p:cBhvr>
                                    </p:animEffect>
                                  </p:childTnLst>
                                </p:cTn>
                              </p:par>
                            </p:childTnLst>
                          </p:cTn>
                        </p:par>
                        <p:par>
                          <p:cTn id="59" fill="hold">
                            <p:stCondLst>
                              <p:cond delay="4000"/>
                            </p:stCondLst>
                            <p:childTnLst>
                              <p:par>
                                <p:cTn id="60" presetID="12" presetClass="entr" presetSubtype="4"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p:tgtEl>
                                          <p:spTgt spid="48"/>
                                        </p:tgtEl>
                                        <p:attrNameLst>
                                          <p:attrName>ppt_y</p:attrName>
                                        </p:attrNameLst>
                                      </p:cBhvr>
                                      <p:tavLst>
                                        <p:tav tm="0">
                                          <p:val>
                                            <p:strVal val="#ppt_y+#ppt_h*1.125000"/>
                                          </p:val>
                                        </p:tav>
                                        <p:tav tm="100000">
                                          <p:val>
                                            <p:strVal val="#ppt_y"/>
                                          </p:val>
                                        </p:tav>
                                      </p:tavLst>
                                    </p:anim>
                                    <p:animEffect transition="in" filter="wipe(up)">
                                      <p:cBhvr>
                                        <p:cTn id="63" dur="500"/>
                                        <p:tgtEl>
                                          <p:spTgt spid="48"/>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p:tgtEl>
                                          <p:spTgt spid="49"/>
                                        </p:tgtEl>
                                        <p:attrNameLst>
                                          <p:attrName>ppt_y</p:attrName>
                                        </p:attrNameLst>
                                      </p:cBhvr>
                                      <p:tavLst>
                                        <p:tav tm="0">
                                          <p:val>
                                            <p:strVal val="#ppt_y-#ppt_h*1.125000"/>
                                          </p:val>
                                        </p:tav>
                                        <p:tav tm="100000">
                                          <p:val>
                                            <p:strVal val="#ppt_y"/>
                                          </p:val>
                                        </p:tav>
                                      </p:tavLst>
                                    </p:anim>
                                    <p:animEffect transition="in" filter="wipe(down)">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4"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p:nvPr/>
        </p:nvSpPr>
        <p:spPr bwMode="auto">
          <a:xfrm>
            <a:off x="684332" y="1276400"/>
            <a:ext cx="2894515" cy="1447106"/>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1"/>
          </a:solidFill>
          <a:ln>
            <a:noFill/>
          </a:ln>
        </p:spPr>
        <p:txBody>
          <a:bodyPr lIns="91467" tIns="45734" rIns="91467" bIns="45734"/>
          <a:lstStyle/>
          <a:p>
            <a:endParaRPr lang="zh-CN" altLang="en-US"/>
          </a:p>
        </p:txBody>
      </p:sp>
      <p:sp>
        <p:nvSpPr>
          <p:cNvPr id="22531" name="Freeform 3"/>
          <p:cNvSpPr/>
          <p:nvPr/>
        </p:nvSpPr>
        <p:spPr bwMode="auto">
          <a:xfrm>
            <a:off x="1068574" y="1649693"/>
            <a:ext cx="2122856" cy="1062693"/>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3"/>
          </a:solidFill>
          <a:ln w="9525" cmpd="sng">
            <a:noFill/>
            <a:round/>
          </a:ln>
        </p:spPr>
        <p:txBody>
          <a:bodyPr lIns="91467" tIns="45734" rIns="91467" bIns="45734"/>
          <a:lstStyle/>
          <a:p>
            <a:endParaRPr lang="zh-CN" altLang="en-US"/>
          </a:p>
        </p:txBody>
      </p:sp>
      <p:sp>
        <p:nvSpPr>
          <p:cNvPr id="22532" name="Freeform 4"/>
          <p:cNvSpPr/>
          <p:nvPr/>
        </p:nvSpPr>
        <p:spPr bwMode="auto">
          <a:xfrm>
            <a:off x="1492510" y="2073817"/>
            <a:ext cx="1274984" cy="638569"/>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2"/>
          </a:solidFill>
          <a:ln>
            <a:noFill/>
          </a:ln>
        </p:spPr>
        <p:txBody>
          <a:bodyPr lIns="91467" tIns="45734" rIns="91467" bIns="45734"/>
          <a:lstStyle/>
          <a:p>
            <a:endParaRPr lang="zh-CN" altLang="en-US"/>
          </a:p>
        </p:txBody>
      </p:sp>
      <p:sp>
        <p:nvSpPr>
          <p:cNvPr id="22533" name="Freeform 5"/>
          <p:cNvSpPr/>
          <p:nvPr/>
        </p:nvSpPr>
        <p:spPr bwMode="auto">
          <a:xfrm>
            <a:off x="1811653" y="2393102"/>
            <a:ext cx="636698" cy="319284"/>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4"/>
          </a:solidFill>
          <a:ln w="9525" cmpd="sng">
            <a:noFill/>
            <a:round/>
          </a:ln>
        </p:spPr>
        <p:txBody>
          <a:bodyPr lIns="91467" tIns="45734" rIns="91467" bIns="45734"/>
          <a:lstStyle/>
          <a:p>
            <a:endParaRPr lang="zh-CN" altLang="en-US"/>
          </a:p>
        </p:txBody>
      </p:sp>
      <p:sp>
        <p:nvSpPr>
          <p:cNvPr id="22534" name="Freeform 6"/>
          <p:cNvSpPr/>
          <p:nvPr/>
        </p:nvSpPr>
        <p:spPr bwMode="auto">
          <a:xfrm>
            <a:off x="1238466" y="2860115"/>
            <a:ext cx="893918" cy="813302"/>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6350" cap="flat" cmpd="sng">
            <a:solidFill>
              <a:schemeClr val="accent3"/>
            </a:solidFill>
            <a:round/>
            <a:headEnd type="oval" w="sm" len="sm"/>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p>
        </p:txBody>
      </p:sp>
      <p:sp>
        <p:nvSpPr>
          <p:cNvPr id="22535" name="Freeform 7"/>
          <p:cNvSpPr/>
          <p:nvPr/>
        </p:nvSpPr>
        <p:spPr bwMode="auto">
          <a:xfrm>
            <a:off x="835170" y="2860115"/>
            <a:ext cx="1297213" cy="1218364"/>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6350" cap="flat" cmpd="sng">
            <a:solidFill>
              <a:schemeClr val="accent1"/>
            </a:solidFill>
            <a:round/>
            <a:tailEnd type="oval" w="sm" len="sm"/>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p>
        </p:txBody>
      </p:sp>
      <p:sp>
        <p:nvSpPr>
          <p:cNvPr id="22536" name="Freeform 8"/>
          <p:cNvSpPr/>
          <p:nvPr/>
        </p:nvSpPr>
        <p:spPr bwMode="auto">
          <a:xfrm>
            <a:off x="1614769" y="2860115"/>
            <a:ext cx="517615" cy="441598"/>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6350" cap="flat" cmpd="sng">
            <a:solidFill>
              <a:schemeClr val="accent2"/>
            </a:solidFill>
            <a:round/>
            <a:headEnd type="oval" w="sm" len="sm"/>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p>
        </p:txBody>
      </p:sp>
      <p:sp>
        <p:nvSpPr>
          <p:cNvPr id="22537" name="Freeform 9"/>
          <p:cNvSpPr/>
          <p:nvPr/>
        </p:nvSpPr>
        <p:spPr bwMode="auto">
          <a:xfrm>
            <a:off x="1916446" y="2860115"/>
            <a:ext cx="215937" cy="147728"/>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6350" cap="flat" cmpd="sng">
            <a:solidFill>
              <a:schemeClr val="accent4"/>
            </a:solidFill>
            <a:round/>
            <a:headEnd type="oval" w="sm" len="sm"/>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p>
        </p:txBody>
      </p:sp>
      <p:sp>
        <p:nvSpPr>
          <p:cNvPr id="22538" name="Oval 10"/>
          <p:cNvSpPr>
            <a:spLocks noChangeArrowheads="1"/>
          </p:cNvSpPr>
          <p:nvPr/>
        </p:nvSpPr>
        <p:spPr bwMode="auto">
          <a:xfrm>
            <a:off x="4764915" y="2771899"/>
            <a:ext cx="406471" cy="408239"/>
          </a:xfrm>
          <a:prstGeom prst="ellipse">
            <a:avLst/>
          </a:prstGeom>
          <a:solidFill>
            <a:schemeClr val="accent1"/>
          </a:solidFill>
          <a:ln w="9525" cmpd="sng">
            <a:noFill/>
            <a:round/>
          </a:ln>
        </p:spPr>
        <p:txBody>
          <a:bodyPr lIns="91467" tIns="45734" rIns="91467" bIns="45734"/>
          <a:lstStyle/>
          <a:p>
            <a:endParaRPr lang="zh-CN" altLang="en-US">
              <a:solidFill>
                <a:schemeClr val="bg1">
                  <a:lumMod val="50000"/>
                </a:schemeClr>
              </a:solidFill>
            </a:endParaRPr>
          </a:p>
        </p:txBody>
      </p:sp>
      <p:sp>
        <p:nvSpPr>
          <p:cNvPr id="22539" name="Oval 11"/>
          <p:cNvSpPr>
            <a:spLocks noChangeArrowheads="1"/>
          </p:cNvSpPr>
          <p:nvPr/>
        </p:nvSpPr>
        <p:spPr bwMode="auto">
          <a:xfrm>
            <a:off x="5725519" y="2771899"/>
            <a:ext cx="408059" cy="408239"/>
          </a:xfrm>
          <a:prstGeom prst="ellipse">
            <a:avLst/>
          </a:prstGeom>
          <a:solidFill>
            <a:schemeClr val="accent3"/>
          </a:solidFill>
          <a:ln w="9525" cmpd="sng">
            <a:noFill/>
            <a:round/>
          </a:ln>
        </p:spPr>
        <p:txBody>
          <a:bodyPr lIns="91467" tIns="45734" rIns="91467" bIns="45734"/>
          <a:lstStyle/>
          <a:p>
            <a:endParaRPr lang="zh-CN" altLang="en-US">
              <a:solidFill>
                <a:schemeClr val="bg1">
                  <a:lumMod val="50000"/>
                </a:schemeClr>
              </a:solidFill>
            </a:endParaRPr>
          </a:p>
        </p:txBody>
      </p:sp>
      <p:sp>
        <p:nvSpPr>
          <p:cNvPr id="22540" name="Oval 12"/>
          <p:cNvSpPr>
            <a:spLocks noChangeArrowheads="1"/>
          </p:cNvSpPr>
          <p:nvPr/>
        </p:nvSpPr>
        <p:spPr bwMode="auto">
          <a:xfrm>
            <a:off x="6757573" y="2771899"/>
            <a:ext cx="406471" cy="408239"/>
          </a:xfrm>
          <a:prstGeom prst="ellipse">
            <a:avLst/>
          </a:prstGeom>
          <a:solidFill>
            <a:schemeClr val="accent2"/>
          </a:solidFill>
          <a:ln w="9525" cmpd="sng">
            <a:noFill/>
            <a:round/>
          </a:ln>
        </p:spPr>
        <p:txBody>
          <a:bodyPr lIns="91467" tIns="45734" rIns="91467" bIns="45734"/>
          <a:lstStyle/>
          <a:p>
            <a:endParaRPr lang="zh-CN" altLang="en-US">
              <a:solidFill>
                <a:schemeClr val="bg1">
                  <a:lumMod val="50000"/>
                </a:schemeClr>
              </a:solidFill>
            </a:endParaRPr>
          </a:p>
        </p:txBody>
      </p:sp>
      <p:sp>
        <p:nvSpPr>
          <p:cNvPr id="22541" name="Oval 13"/>
          <p:cNvSpPr>
            <a:spLocks noChangeArrowheads="1"/>
          </p:cNvSpPr>
          <p:nvPr/>
        </p:nvSpPr>
        <p:spPr bwMode="auto">
          <a:xfrm>
            <a:off x="7789627" y="2771899"/>
            <a:ext cx="406471" cy="408239"/>
          </a:xfrm>
          <a:prstGeom prst="ellipse">
            <a:avLst/>
          </a:prstGeom>
          <a:solidFill>
            <a:schemeClr val="accent4"/>
          </a:solidFill>
          <a:ln w="9525" cmpd="sng">
            <a:noFill/>
            <a:round/>
          </a:ln>
        </p:spPr>
        <p:txBody>
          <a:bodyPr lIns="91467" tIns="45734" rIns="91467" bIns="45734"/>
          <a:lstStyle/>
          <a:p>
            <a:endParaRPr lang="zh-CN" altLang="en-US">
              <a:solidFill>
                <a:schemeClr val="bg1">
                  <a:lumMod val="50000"/>
                </a:schemeClr>
              </a:solidFill>
            </a:endParaRPr>
          </a:p>
        </p:txBody>
      </p:sp>
      <p:grpSp>
        <p:nvGrpSpPr>
          <p:cNvPr id="4" name="Group 14"/>
          <p:cNvGrpSpPr/>
          <p:nvPr/>
        </p:nvGrpSpPr>
        <p:grpSpPr bwMode="auto">
          <a:xfrm>
            <a:off x="7892834" y="2875149"/>
            <a:ext cx="203235" cy="200149"/>
            <a:chOff x="0" y="0"/>
            <a:chExt cx="140" cy="139"/>
          </a:xfrm>
          <a:solidFill>
            <a:schemeClr val="bg1"/>
          </a:solidFill>
        </p:grpSpPr>
        <p:sp>
          <p:nvSpPr>
            <p:cNvPr id="22543" name="Freeform 1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44" name="Freeform 1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5" name="Group 17"/>
          <p:cNvGrpSpPr/>
          <p:nvPr/>
        </p:nvGrpSpPr>
        <p:grpSpPr bwMode="auto">
          <a:xfrm>
            <a:off x="5866832" y="2887857"/>
            <a:ext cx="133373" cy="171556"/>
            <a:chOff x="0" y="0"/>
            <a:chExt cx="109" cy="141"/>
          </a:xfrm>
          <a:solidFill>
            <a:schemeClr val="bg1"/>
          </a:solidFill>
        </p:grpSpPr>
        <p:sp>
          <p:nvSpPr>
            <p:cNvPr id="22546"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47" name="Freeform 1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grpSp>
        <p:nvGrpSpPr>
          <p:cNvPr id="6" name="Group 21"/>
          <p:cNvGrpSpPr/>
          <p:nvPr/>
        </p:nvGrpSpPr>
        <p:grpSpPr bwMode="auto">
          <a:xfrm>
            <a:off x="6875069" y="2891034"/>
            <a:ext cx="174655" cy="168379"/>
            <a:chOff x="0" y="0"/>
            <a:chExt cx="141" cy="139"/>
          </a:xfrm>
        </p:grpSpPr>
        <p:sp>
          <p:nvSpPr>
            <p:cNvPr id="22550"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1" name="Freeform 2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7" name="Group 24"/>
          <p:cNvGrpSpPr/>
          <p:nvPr/>
        </p:nvGrpSpPr>
        <p:grpSpPr bwMode="auto">
          <a:xfrm>
            <a:off x="4880823" y="2887857"/>
            <a:ext cx="174655" cy="171556"/>
            <a:chOff x="0" y="0"/>
            <a:chExt cx="141" cy="141"/>
          </a:xfrm>
        </p:grpSpPr>
        <p:sp>
          <p:nvSpPr>
            <p:cNvPr id="22553"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4"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5"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556"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2557" name="Rectangle 29"/>
          <p:cNvSpPr>
            <a:spLocks noChangeArrowheads="1"/>
          </p:cNvSpPr>
          <p:nvPr/>
        </p:nvSpPr>
        <p:spPr bwMode="auto">
          <a:xfrm>
            <a:off x="4572794" y="1347032"/>
            <a:ext cx="3961501"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800"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58" name="Rectangle 30"/>
          <p:cNvSpPr>
            <a:spLocks noChangeArrowheads="1"/>
          </p:cNvSpPr>
          <p:nvPr/>
        </p:nvSpPr>
        <p:spPr bwMode="auto">
          <a:xfrm>
            <a:off x="4572794" y="3742460"/>
            <a:ext cx="3961501" cy="2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59" name="Rectangle 31"/>
          <p:cNvSpPr>
            <a:spLocks noChangeArrowheads="1"/>
          </p:cNvSpPr>
          <p:nvPr/>
        </p:nvSpPr>
        <p:spPr bwMode="auto">
          <a:xfrm>
            <a:off x="7553050" y="3291332"/>
            <a:ext cx="898681" cy="21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r>
              <a:rPr lang="zh-CN" altLang="zh-CN" sz="800" b="1" dirty="0">
                <a:solidFill>
                  <a:schemeClr val="bg1">
                    <a:lumMod val="50000"/>
                  </a:schemeClr>
                </a:solidFill>
                <a:latin typeface="微软雅黑" panose="020B0503020204020204" pitchFamily="34" charset="-122"/>
                <a:ea typeface="微软雅黑" panose="020B0503020204020204" pitchFamily="34" charset="-122"/>
              </a:rPr>
              <a:t>t </a:t>
            </a:r>
          </a:p>
        </p:txBody>
      </p:sp>
      <p:sp>
        <p:nvSpPr>
          <p:cNvPr id="22560" name="Rectangle 32"/>
          <p:cNvSpPr>
            <a:spLocks noChangeArrowheads="1"/>
          </p:cNvSpPr>
          <p:nvPr/>
        </p:nvSpPr>
        <p:spPr bwMode="auto">
          <a:xfrm>
            <a:off x="6553528" y="3291332"/>
            <a:ext cx="800274" cy="21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1" name="Rectangle 33"/>
          <p:cNvSpPr>
            <a:spLocks noChangeArrowheads="1"/>
          </p:cNvSpPr>
          <p:nvPr/>
        </p:nvSpPr>
        <p:spPr bwMode="auto">
          <a:xfrm>
            <a:off x="5500832" y="3291332"/>
            <a:ext cx="800274" cy="21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2" name="Rectangle 34"/>
          <p:cNvSpPr>
            <a:spLocks noChangeArrowheads="1"/>
          </p:cNvSpPr>
          <p:nvPr/>
        </p:nvSpPr>
        <p:spPr bwMode="auto">
          <a:xfrm>
            <a:off x="4571190" y="3291332"/>
            <a:ext cx="800274" cy="21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3" name="Rectangle 35"/>
          <p:cNvSpPr>
            <a:spLocks noChangeArrowheads="1"/>
          </p:cNvSpPr>
          <p:nvPr/>
        </p:nvSpPr>
        <p:spPr bwMode="auto">
          <a:xfrm>
            <a:off x="2262218" y="2852172"/>
            <a:ext cx="989428" cy="4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r>
              <a:rPr lang="zh-CN" altLang="en-US" sz="1200" b="1" dirty="0">
                <a:solidFill>
                  <a:srgbClr val="E4402F"/>
                </a:solidFill>
                <a:latin typeface="微软雅黑" panose="020B0503020204020204" pitchFamily="34" charset="-122"/>
                <a:ea typeface="微软雅黑" panose="020B0503020204020204" pitchFamily="34" charset="-122"/>
              </a:rPr>
              <a:t>01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4" name="Rectangle 36"/>
          <p:cNvSpPr>
            <a:spLocks noChangeArrowheads="1"/>
          </p:cNvSpPr>
          <p:nvPr/>
        </p:nvSpPr>
        <p:spPr bwMode="auto">
          <a:xfrm>
            <a:off x="2224475" y="3182576"/>
            <a:ext cx="108240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r>
              <a:rPr lang="zh-CN" altLang="en-US" sz="1200" b="1" dirty="0">
                <a:solidFill>
                  <a:srgbClr val="E4402F"/>
                </a:solidFill>
                <a:latin typeface="微软雅黑" panose="020B0503020204020204" pitchFamily="34" charset="-122"/>
                <a:ea typeface="微软雅黑" panose="020B0503020204020204" pitchFamily="34" charset="-122"/>
              </a:rPr>
              <a:t>02  </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5" name="Rectangle 37"/>
          <p:cNvSpPr>
            <a:spLocks noChangeArrowheads="1"/>
          </p:cNvSpPr>
          <p:nvPr/>
        </p:nvSpPr>
        <p:spPr bwMode="auto">
          <a:xfrm>
            <a:off x="2224475" y="3551104"/>
            <a:ext cx="106637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r>
              <a:rPr lang="zh-CN" altLang="en-US" sz="1200" b="1" dirty="0">
                <a:solidFill>
                  <a:srgbClr val="E4402F"/>
                </a:solidFill>
                <a:latin typeface="微软雅黑" panose="020B0503020204020204" pitchFamily="34" charset="-122"/>
                <a:ea typeface="微软雅黑" panose="020B0503020204020204" pitchFamily="34" charset="-122"/>
              </a:rPr>
              <a:t>03 </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 </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566" name="Rectangle 38"/>
          <p:cNvSpPr>
            <a:spLocks noChangeArrowheads="1"/>
          </p:cNvSpPr>
          <p:nvPr/>
        </p:nvSpPr>
        <p:spPr bwMode="auto">
          <a:xfrm>
            <a:off x="2224475" y="3938693"/>
            <a:ext cx="108240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r>
              <a:rPr lang="zh-CN" altLang="zh-CN" sz="1200" b="1" dirty="0">
                <a:solidFill>
                  <a:srgbClr val="E4402F"/>
                </a:solidFill>
                <a:latin typeface="微软雅黑" panose="020B0503020204020204" pitchFamily="34" charset="-122"/>
                <a:ea typeface="微软雅黑" panose="020B0503020204020204" pitchFamily="34" charset="-122"/>
              </a:rPr>
              <a:t>04  </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a:t>
            </a:r>
            <a:r>
              <a:rPr lang="zh-CN" altLang="en-US" sz="800" b="1" dirty="0">
                <a:solidFill>
                  <a:schemeClr val="bg1">
                    <a:lumMod val="50000"/>
                  </a:schemeClr>
                </a:solidFill>
                <a:latin typeface="微软雅黑" panose="020B0503020204020204" pitchFamily="34" charset="-122"/>
                <a:ea typeface="微软雅黑" panose="020B0503020204020204" pitchFamily="34" charset="-122"/>
              </a:rPr>
              <a:t>添加文本</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0" fill="hold"/>
                                        <p:tgtEl>
                                          <p:spTgt spid="22530"/>
                                        </p:tgtEl>
                                        <p:attrNameLst>
                                          <p:attrName>ppt_x</p:attrName>
                                        </p:attrNameLst>
                                      </p:cBhvr>
                                      <p:tavLst>
                                        <p:tav tm="0">
                                          <p:val>
                                            <p:strVal val="#ppt_x"/>
                                          </p:val>
                                        </p:tav>
                                        <p:tav tm="100000">
                                          <p:val>
                                            <p:strVal val="#ppt_x"/>
                                          </p:val>
                                        </p:tav>
                                      </p:tavLst>
                                    </p:anim>
                                    <p:anim calcmode="lin" valueType="num">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750" fill="hold"/>
                                        <p:tgtEl>
                                          <p:spTgt spid="22531"/>
                                        </p:tgtEl>
                                        <p:attrNameLst>
                                          <p:attrName>ppt_x</p:attrName>
                                        </p:attrNameLst>
                                      </p:cBhvr>
                                      <p:tavLst>
                                        <p:tav tm="0">
                                          <p:val>
                                            <p:strVal val="#ppt_x"/>
                                          </p:val>
                                        </p:tav>
                                        <p:tav tm="100000">
                                          <p:val>
                                            <p:strVal val="#ppt_x"/>
                                          </p:val>
                                        </p:tav>
                                      </p:tavLst>
                                    </p:anim>
                                    <p:anim calcmode="lin" valueType="num">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750" fill="hold"/>
                                        <p:tgtEl>
                                          <p:spTgt spid="22532"/>
                                        </p:tgtEl>
                                        <p:attrNameLst>
                                          <p:attrName>ppt_x</p:attrName>
                                        </p:attrNameLst>
                                      </p:cBhvr>
                                      <p:tavLst>
                                        <p:tav tm="0">
                                          <p:val>
                                            <p:strVal val="#ppt_x"/>
                                          </p:val>
                                        </p:tav>
                                        <p:tav tm="100000">
                                          <p:val>
                                            <p:strVal val="#ppt_x"/>
                                          </p:val>
                                        </p:tav>
                                      </p:tavLst>
                                    </p:anim>
                                    <p:anim calcmode="lin" valueType="num">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750" fill="hold"/>
                                        <p:tgtEl>
                                          <p:spTgt spid="22533"/>
                                        </p:tgtEl>
                                        <p:attrNameLst>
                                          <p:attrName>ppt_x</p:attrName>
                                        </p:attrNameLst>
                                      </p:cBhvr>
                                      <p:tavLst>
                                        <p:tav tm="0">
                                          <p:val>
                                            <p:strVal val="#ppt_x"/>
                                          </p:val>
                                        </p:tav>
                                        <p:tav tm="100000">
                                          <p:val>
                                            <p:strVal val="#ppt_x"/>
                                          </p:val>
                                        </p:tav>
                                      </p:tavLst>
                                    </p:anim>
                                    <p:anim calcmode="lin" valueType="num">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par>
                                <p:cTn id="24" presetID="2" presetClass="entr" presetSubtype="4" fill="hold" grpId="0" nodeType="withEffect">
                                  <p:stCondLst>
                                    <p:cond delay="1100"/>
                                  </p:stCondLst>
                                  <p:childTnLst>
                                    <p:set>
                                      <p:cBhvr>
                                        <p:cTn id="25" dur="1" fill="hold">
                                          <p:stCondLst>
                                            <p:cond delay="0"/>
                                          </p:stCondLst>
                                        </p:cTn>
                                        <p:tgtEl>
                                          <p:spTgt spid="22563"/>
                                        </p:tgtEl>
                                        <p:attrNameLst>
                                          <p:attrName>style.visibility</p:attrName>
                                        </p:attrNameLst>
                                      </p:cBhvr>
                                      <p:to>
                                        <p:strVal val="visible"/>
                                      </p:to>
                                    </p:set>
                                    <p:anim calcmode="lin" valueType="num">
                                      <p:cBhvr additive="base">
                                        <p:cTn id="26" dur="750" fill="hold"/>
                                        <p:tgtEl>
                                          <p:spTgt spid="22563"/>
                                        </p:tgtEl>
                                        <p:attrNameLst>
                                          <p:attrName>ppt_x</p:attrName>
                                        </p:attrNameLst>
                                      </p:cBhvr>
                                      <p:tavLst>
                                        <p:tav tm="0">
                                          <p:val>
                                            <p:strVal val="#ppt_x"/>
                                          </p:val>
                                        </p:tav>
                                        <p:tav tm="100000">
                                          <p:val>
                                            <p:strVal val="#ppt_x"/>
                                          </p:val>
                                        </p:tav>
                                      </p:tavLst>
                                    </p:anim>
                                    <p:anim calcmode="lin" valueType="num">
                                      <p:cBhvr additive="base">
                                        <p:cTn id="27" dur="750" fill="hold"/>
                                        <p:tgtEl>
                                          <p:spTgt spid="22563"/>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1500"/>
                                  </p:stCondLst>
                                  <p:childTnLst>
                                    <p:set>
                                      <p:cBhvr>
                                        <p:cTn id="29" dur="1" fill="hold">
                                          <p:stCondLst>
                                            <p:cond delay="0"/>
                                          </p:stCondLst>
                                        </p:cTn>
                                        <p:tgtEl>
                                          <p:spTgt spid="22536"/>
                                        </p:tgtEl>
                                        <p:attrNameLst>
                                          <p:attrName>style.visibility</p:attrName>
                                        </p:attrNameLst>
                                      </p:cBhvr>
                                      <p:to>
                                        <p:strVal val="visible"/>
                                      </p:to>
                                    </p:set>
                                    <p:animEffect transition="in" filter="wipe(left)">
                                      <p:cBhvr>
                                        <p:cTn id="30" dur="500"/>
                                        <p:tgtEl>
                                          <p:spTgt spid="22536"/>
                                        </p:tgtEl>
                                      </p:cBhvr>
                                    </p:animEffect>
                                  </p:childTnLst>
                                </p:cTn>
                              </p:par>
                              <p:par>
                                <p:cTn id="31" presetID="2" presetClass="entr" presetSubtype="4" fill="hold" grpId="0" nodeType="withEffect">
                                  <p:stCondLst>
                                    <p:cond delay="1600"/>
                                  </p:stCondLst>
                                  <p:childTnLst>
                                    <p:set>
                                      <p:cBhvr>
                                        <p:cTn id="32" dur="1" fill="hold">
                                          <p:stCondLst>
                                            <p:cond delay="0"/>
                                          </p:stCondLst>
                                        </p:cTn>
                                        <p:tgtEl>
                                          <p:spTgt spid="22564"/>
                                        </p:tgtEl>
                                        <p:attrNameLst>
                                          <p:attrName>style.visibility</p:attrName>
                                        </p:attrNameLst>
                                      </p:cBhvr>
                                      <p:to>
                                        <p:strVal val="visible"/>
                                      </p:to>
                                    </p:set>
                                    <p:anim calcmode="lin" valueType="num">
                                      <p:cBhvr additive="base">
                                        <p:cTn id="33" dur="750" fill="hold"/>
                                        <p:tgtEl>
                                          <p:spTgt spid="22564"/>
                                        </p:tgtEl>
                                        <p:attrNameLst>
                                          <p:attrName>ppt_x</p:attrName>
                                        </p:attrNameLst>
                                      </p:cBhvr>
                                      <p:tavLst>
                                        <p:tav tm="0">
                                          <p:val>
                                            <p:strVal val="#ppt_x"/>
                                          </p:val>
                                        </p:tav>
                                        <p:tav tm="100000">
                                          <p:val>
                                            <p:strVal val="#ppt_x"/>
                                          </p:val>
                                        </p:tav>
                                      </p:tavLst>
                                    </p:anim>
                                    <p:anim calcmode="lin" valueType="num">
                                      <p:cBhvr additive="base">
                                        <p:cTn id="34" dur="750" fill="hold"/>
                                        <p:tgtEl>
                                          <p:spTgt spid="225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22534"/>
                                        </p:tgtEl>
                                        <p:attrNameLst>
                                          <p:attrName>style.visibility</p:attrName>
                                        </p:attrNameLst>
                                      </p:cBhvr>
                                      <p:to>
                                        <p:strVal val="visible"/>
                                      </p:to>
                                    </p:set>
                                    <p:animEffect transition="in" filter="wipe(left)">
                                      <p:cBhvr>
                                        <p:cTn id="37" dur="500"/>
                                        <p:tgtEl>
                                          <p:spTgt spid="22534"/>
                                        </p:tgtEl>
                                      </p:cBhvr>
                                    </p:animEffect>
                                  </p:childTnLst>
                                </p:cTn>
                              </p:par>
                              <p:par>
                                <p:cTn id="38" presetID="2" presetClass="entr" presetSubtype="4" fill="hold" grpId="0" nodeType="withEffect">
                                  <p:stCondLst>
                                    <p:cond delay="2100"/>
                                  </p:stCondLst>
                                  <p:childTnLst>
                                    <p:set>
                                      <p:cBhvr>
                                        <p:cTn id="39" dur="1" fill="hold">
                                          <p:stCondLst>
                                            <p:cond delay="0"/>
                                          </p:stCondLst>
                                        </p:cTn>
                                        <p:tgtEl>
                                          <p:spTgt spid="22565"/>
                                        </p:tgtEl>
                                        <p:attrNameLst>
                                          <p:attrName>style.visibility</p:attrName>
                                        </p:attrNameLst>
                                      </p:cBhvr>
                                      <p:to>
                                        <p:strVal val="visible"/>
                                      </p:to>
                                    </p:set>
                                    <p:anim calcmode="lin" valueType="num">
                                      <p:cBhvr additive="base">
                                        <p:cTn id="40" dur="750" fill="hold"/>
                                        <p:tgtEl>
                                          <p:spTgt spid="22565"/>
                                        </p:tgtEl>
                                        <p:attrNameLst>
                                          <p:attrName>ppt_x</p:attrName>
                                        </p:attrNameLst>
                                      </p:cBhvr>
                                      <p:tavLst>
                                        <p:tav tm="0">
                                          <p:val>
                                            <p:strVal val="#ppt_x"/>
                                          </p:val>
                                        </p:tav>
                                        <p:tav tm="100000">
                                          <p:val>
                                            <p:strVal val="#ppt_x"/>
                                          </p:val>
                                        </p:tav>
                                      </p:tavLst>
                                    </p:anim>
                                    <p:anim calcmode="lin" valueType="num">
                                      <p:cBhvr additive="base">
                                        <p:cTn id="41" dur="750" fill="hold"/>
                                        <p:tgtEl>
                                          <p:spTgt spid="22565"/>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2500"/>
                                  </p:stCondLst>
                                  <p:childTnLst>
                                    <p:set>
                                      <p:cBhvr>
                                        <p:cTn id="43" dur="1" fill="hold">
                                          <p:stCondLst>
                                            <p:cond delay="0"/>
                                          </p:stCondLst>
                                        </p:cTn>
                                        <p:tgtEl>
                                          <p:spTgt spid="22535"/>
                                        </p:tgtEl>
                                        <p:attrNameLst>
                                          <p:attrName>style.visibility</p:attrName>
                                        </p:attrNameLst>
                                      </p:cBhvr>
                                      <p:to>
                                        <p:strVal val="visible"/>
                                      </p:to>
                                    </p:set>
                                    <p:animEffect transition="in" filter="wipe(left)">
                                      <p:cBhvr>
                                        <p:cTn id="44" dur="500"/>
                                        <p:tgtEl>
                                          <p:spTgt spid="22535"/>
                                        </p:tgtEl>
                                      </p:cBhvr>
                                    </p:animEffect>
                                  </p:childTnLst>
                                </p:cTn>
                              </p:par>
                              <p:par>
                                <p:cTn id="45" presetID="2" presetClass="entr" presetSubtype="4" fill="hold" grpId="0" nodeType="withEffect">
                                  <p:stCondLst>
                                    <p:cond delay="2600"/>
                                  </p:stCondLst>
                                  <p:childTnLst>
                                    <p:set>
                                      <p:cBhvr>
                                        <p:cTn id="46" dur="1" fill="hold">
                                          <p:stCondLst>
                                            <p:cond delay="0"/>
                                          </p:stCondLst>
                                        </p:cTn>
                                        <p:tgtEl>
                                          <p:spTgt spid="22566"/>
                                        </p:tgtEl>
                                        <p:attrNameLst>
                                          <p:attrName>style.visibility</p:attrName>
                                        </p:attrNameLst>
                                      </p:cBhvr>
                                      <p:to>
                                        <p:strVal val="visible"/>
                                      </p:to>
                                    </p:set>
                                    <p:anim calcmode="lin" valueType="num">
                                      <p:cBhvr additive="base">
                                        <p:cTn id="47" dur="750" fill="hold"/>
                                        <p:tgtEl>
                                          <p:spTgt spid="22566"/>
                                        </p:tgtEl>
                                        <p:attrNameLst>
                                          <p:attrName>ppt_x</p:attrName>
                                        </p:attrNameLst>
                                      </p:cBhvr>
                                      <p:tavLst>
                                        <p:tav tm="0">
                                          <p:val>
                                            <p:strVal val="#ppt_x"/>
                                          </p:val>
                                        </p:tav>
                                        <p:tav tm="100000">
                                          <p:val>
                                            <p:strVal val="#ppt_x"/>
                                          </p:val>
                                        </p:tav>
                                      </p:tavLst>
                                    </p:anim>
                                    <p:anim calcmode="lin" valueType="num">
                                      <p:cBhvr additive="base">
                                        <p:cTn id="48" dur="750" fill="hold"/>
                                        <p:tgtEl>
                                          <p:spTgt spid="2256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2600"/>
                                  </p:stCondLst>
                                  <p:childTnLst>
                                    <p:set>
                                      <p:cBhvr>
                                        <p:cTn id="50" dur="1" fill="hold">
                                          <p:stCondLst>
                                            <p:cond delay="0"/>
                                          </p:stCondLst>
                                        </p:cTn>
                                        <p:tgtEl>
                                          <p:spTgt spid="22557"/>
                                        </p:tgtEl>
                                        <p:attrNameLst>
                                          <p:attrName>style.visibility</p:attrName>
                                        </p:attrNameLst>
                                      </p:cBhvr>
                                      <p:to>
                                        <p:strVal val="visible"/>
                                      </p:to>
                                    </p:set>
                                    <p:anim calcmode="lin" valueType="num">
                                      <p:cBhvr additive="base">
                                        <p:cTn id="51" dur="750" fill="hold"/>
                                        <p:tgtEl>
                                          <p:spTgt spid="22557"/>
                                        </p:tgtEl>
                                        <p:attrNameLst>
                                          <p:attrName>ppt_x</p:attrName>
                                        </p:attrNameLst>
                                      </p:cBhvr>
                                      <p:tavLst>
                                        <p:tav tm="0">
                                          <p:val>
                                            <p:strVal val="1+#ppt_w/2"/>
                                          </p:val>
                                        </p:tav>
                                        <p:tav tm="100000">
                                          <p:val>
                                            <p:strVal val="#ppt_x"/>
                                          </p:val>
                                        </p:tav>
                                      </p:tavLst>
                                    </p:anim>
                                    <p:anim calcmode="lin" valueType="num">
                                      <p:cBhvr additive="base">
                                        <p:cTn id="52" dur="750" fill="hold"/>
                                        <p:tgtEl>
                                          <p:spTgt spid="22557"/>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22538"/>
                                        </p:tgtEl>
                                        <p:attrNameLst>
                                          <p:attrName>style.visibility</p:attrName>
                                        </p:attrNameLst>
                                      </p:cBhvr>
                                      <p:to>
                                        <p:strVal val="visible"/>
                                      </p:to>
                                    </p:set>
                                    <p:anim calcmode="lin" valueType="num">
                                      <p:cBhvr>
                                        <p:cTn id="55" dur="300" fill="hold"/>
                                        <p:tgtEl>
                                          <p:spTgt spid="22538"/>
                                        </p:tgtEl>
                                        <p:attrNameLst>
                                          <p:attrName>ppt_w</p:attrName>
                                        </p:attrNameLst>
                                      </p:cBhvr>
                                      <p:tavLst>
                                        <p:tav tm="0">
                                          <p:val>
                                            <p:fltVal val="0"/>
                                          </p:val>
                                        </p:tav>
                                        <p:tav tm="100000">
                                          <p:val>
                                            <p:strVal val="#ppt_w"/>
                                          </p:val>
                                        </p:tav>
                                      </p:tavLst>
                                    </p:anim>
                                    <p:anim calcmode="lin" valueType="num">
                                      <p:cBhvr>
                                        <p:cTn id="56" dur="300" fill="hold"/>
                                        <p:tgtEl>
                                          <p:spTgt spid="22538"/>
                                        </p:tgtEl>
                                        <p:attrNameLst>
                                          <p:attrName>ppt_h</p:attrName>
                                        </p:attrNameLst>
                                      </p:cBhvr>
                                      <p:tavLst>
                                        <p:tav tm="0">
                                          <p:val>
                                            <p:fltVal val="0"/>
                                          </p:val>
                                        </p:tav>
                                        <p:tav tm="100000">
                                          <p:val>
                                            <p:strVal val="#ppt_h"/>
                                          </p:val>
                                        </p:tav>
                                      </p:tavLst>
                                    </p:anim>
                                    <p:animEffect transition="in" filter="fade">
                                      <p:cBhvr>
                                        <p:cTn id="57" dur="300"/>
                                        <p:tgtEl>
                                          <p:spTgt spid="22538"/>
                                        </p:tgtEl>
                                      </p:cBhvr>
                                    </p:animEffect>
                                  </p:childTnLst>
                                </p:cTn>
                              </p:par>
                              <p:par>
                                <p:cTn id="58" presetID="2" presetClass="entr" presetSubtype="4" fill="hold" grpId="0" nodeType="withEffect">
                                  <p:stCondLst>
                                    <p:cond delay="2700"/>
                                  </p:stCondLst>
                                  <p:childTnLst>
                                    <p:set>
                                      <p:cBhvr>
                                        <p:cTn id="59" dur="1" fill="hold">
                                          <p:stCondLst>
                                            <p:cond delay="0"/>
                                          </p:stCondLst>
                                        </p:cTn>
                                        <p:tgtEl>
                                          <p:spTgt spid="22562"/>
                                        </p:tgtEl>
                                        <p:attrNameLst>
                                          <p:attrName>style.visibility</p:attrName>
                                        </p:attrNameLst>
                                      </p:cBhvr>
                                      <p:to>
                                        <p:strVal val="visible"/>
                                      </p:to>
                                    </p:set>
                                    <p:anim calcmode="lin" valueType="num">
                                      <p:cBhvr additive="base">
                                        <p:cTn id="60" dur="750" fill="hold"/>
                                        <p:tgtEl>
                                          <p:spTgt spid="22562"/>
                                        </p:tgtEl>
                                        <p:attrNameLst>
                                          <p:attrName>ppt_x</p:attrName>
                                        </p:attrNameLst>
                                      </p:cBhvr>
                                      <p:tavLst>
                                        <p:tav tm="0">
                                          <p:val>
                                            <p:strVal val="#ppt_x"/>
                                          </p:val>
                                        </p:tav>
                                        <p:tav tm="100000">
                                          <p:val>
                                            <p:strVal val="#ppt_x"/>
                                          </p:val>
                                        </p:tav>
                                      </p:tavLst>
                                    </p:anim>
                                    <p:anim calcmode="lin" valueType="num">
                                      <p:cBhvr additive="base">
                                        <p:cTn id="61" dur="750" fill="hold"/>
                                        <p:tgtEl>
                                          <p:spTgt spid="22562"/>
                                        </p:tgtEl>
                                        <p:attrNameLst>
                                          <p:attrName>ppt_y</p:attrName>
                                        </p:attrNameLst>
                                      </p:cBhvr>
                                      <p:tavLst>
                                        <p:tav tm="0">
                                          <p:val>
                                            <p:strVal val="1+#ppt_h/2"/>
                                          </p:val>
                                        </p:tav>
                                        <p:tav tm="100000">
                                          <p:val>
                                            <p:strVal val="#ppt_y"/>
                                          </p:val>
                                        </p:tav>
                                      </p:tavLst>
                                    </p:anim>
                                  </p:childTnLst>
                                </p:cTn>
                              </p:par>
                              <p:par>
                                <p:cTn id="62" presetID="6" presetClass="emph" presetSubtype="0" autoRev="1" fill="hold" grpId="1" nodeType="withEffect">
                                  <p:stCondLst>
                                    <p:cond delay="3000"/>
                                  </p:stCondLst>
                                  <p:childTnLst>
                                    <p:animScale>
                                      <p:cBhvr>
                                        <p:cTn id="63" dur="150" fill="hold"/>
                                        <p:tgtEl>
                                          <p:spTgt spid="22538"/>
                                        </p:tgtEl>
                                      </p:cBhvr>
                                      <p:by x="110000" y="110000"/>
                                    </p:animScale>
                                  </p:childTnLst>
                                </p:cTn>
                              </p:par>
                              <p:par>
                                <p:cTn id="64" presetID="53" presetClass="entr" presetSubtype="16" fill="hold" nodeType="withEffect">
                                  <p:stCondLst>
                                    <p:cond delay="2800"/>
                                  </p:stCondLst>
                                  <p:childTnLst>
                                    <p:set>
                                      <p:cBhvr>
                                        <p:cTn id="65" dur="1" fill="hold">
                                          <p:stCondLst>
                                            <p:cond delay="0"/>
                                          </p:stCondLst>
                                        </p:cTn>
                                        <p:tgtEl>
                                          <p:spTgt spid="7"/>
                                        </p:tgtEl>
                                        <p:attrNameLst>
                                          <p:attrName>style.visibility</p:attrName>
                                        </p:attrNameLst>
                                      </p:cBhvr>
                                      <p:to>
                                        <p:strVal val="visible"/>
                                      </p:to>
                                    </p:set>
                                    <p:anim calcmode="lin" valueType="num">
                                      <p:cBhvr>
                                        <p:cTn id="66" dur="300" fill="hold"/>
                                        <p:tgtEl>
                                          <p:spTgt spid="7"/>
                                        </p:tgtEl>
                                        <p:attrNameLst>
                                          <p:attrName>ppt_w</p:attrName>
                                        </p:attrNameLst>
                                      </p:cBhvr>
                                      <p:tavLst>
                                        <p:tav tm="0">
                                          <p:val>
                                            <p:fltVal val="0"/>
                                          </p:val>
                                        </p:tav>
                                        <p:tav tm="100000">
                                          <p:val>
                                            <p:strVal val="#ppt_w"/>
                                          </p:val>
                                        </p:tav>
                                      </p:tavLst>
                                    </p:anim>
                                    <p:anim calcmode="lin" valueType="num">
                                      <p:cBhvr>
                                        <p:cTn id="67" dur="300" fill="hold"/>
                                        <p:tgtEl>
                                          <p:spTgt spid="7"/>
                                        </p:tgtEl>
                                        <p:attrNameLst>
                                          <p:attrName>ppt_h</p:attrName>
                                        </p:attrNameLst>
                                      </p:cBhvr>
                                      <p:tavLst>
                                        <p:tav tm="0">
                                          <p:val>
                                            <p:fltVal val="0"/>
                                          </p:val>
                                        </p:tav>
                                        <p:tav tm="100000">
                                          <p:val>
                                            <p:strVal val="#ppt_h"/>
                                          </p:val>
                                        </p:tav>
                                      </p:tavLst>
                                    </p:anim>
                                    <p:animEffect transition="in" filter="fade">
                                      <p:cBhvr>
                                        <p:cTn id="68" dur="300"/>
                                        <p:tgtEl>
                                          <p:spTgt spid="7"/>
                                        </p:tgtEl>
                                      </p:cBhvr>
                                    </p:animEffect>
                                  </p:childTnLst>
                                </p:cTn>
                              </p:par>
                              <p:par>
                                <p:cTn id="69" presetID="6" presetClass="emph" presetSubtype="0" autoRev="1" fill="hold" nodeType="withEffect">
                                  <p:stCondLst>
                                    <p:cond delay="3100"/>
                                  </p:stCondLst>
                                  <p:childTnLst>
                                    <p:animScale>
                                      <p:cBhvr>
                                        <p:cTn id="70" dur="150" fill="hold"/>
                                        <p:tgtEl>
                                          <p:spTgt spid="7"/>
                                        </p:tgtEl>
                                      </p:cBhvr>
                                      <p:by x="110000" y="110000"/>
                                    </p:animScale>
                                  </p:childTnLst>
                                </p:cTn>
                              </p:par>
                              <p:par>
                                <p:cTn id="71" presetID="53" presetClass="entr" presetSubtype="16" fill="hold" grpId="0" nodeType="withEffect">
                                  <p:stCondLst>
                                    <p:cond delay="290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300" fill="hold"/>
                                        <p:tgtEl>
                                          <p:spTgt spid="22539"/>
                                        </p:tgtEl>
                                        <p:attrNameLst>
                                          <p:attrName>ppt_w</p:attrName>
                                        </p:attrNameLst>
                                      </p:cBhvr>
                                      <p:tavLst>
                                        <p:tav tm="0">
                                          <p:val>
                                            <p:fltVal val="0"/>
                                          </p:val>
                                        </p:tav>
                                        <p:tav tm="100000">
                                          <p:val>
                                            <p:strVal val="#ppt_w"/>
                                          </p:val>
                                        </p:tav>
                                      </p:tavLst>
                                    </p:anim>
                                    <p:anim calcmode="lin" valueType="num">
                                      <p:cBhvr>
                                        <p:cTn id="74" dur="300" fill="hold"/>
                                        <p:tgtEl>
                                          <p:spTgt spid="22539"/>
                                        </p:tgtEl>
                                        <p:attrNameLst>
                                          <p:attrName>ppt_h</p:attrName>
                                        </p:attrNameLst>
                                      </p:cBhvr>
                                      <p:tavLst>
                                        <p:tav tm="0">
                                          <p:val>
                                            <p:fltVal val="0"/>
                                          </p:val>
                                        </p:tav>
                                        <p:tav tm="100000">
                                          <p:val>
                                            <p:strVal val="#ppt_h"/>
                                          </p:val>
                                        </p:tav>
                                      </p:tavLst>
                                    </p:anim>
                                    <p:animEffect transition="in" filter="fade">
                                      <p:cBhvr>
                                        <p:cTn id="75" dur="300"/>
                                        <p:tgtEl>
                                          <p:spTgt spid="22539"/>
                                        </p:tgtEl>
                                      </p:cBhvr>
                                    </p:animEffect>
                                  </p:childTnLst>
                                </p:cTn>
                              </p:par>
                              <p:par>
                                <p:cTn id="76" presetID="2" presetClass="entr" presetSubtype="4" fill="hold" grpId="0" nodeType="withEffect">
                                  <p:stCondLst>
                                    <p:cond delay="2900"/>
                                  </p:stCondLst>
                                  <p:childTnLst>
                                    <p:set>
                                      <p:cBhvr>
                                        <p:cTn id="77" dur="1" fill="hold">
                                          <p:stCondLst>
                                            <p:cond delay="0"/>
                                          </p:stCondLst>
                                        </p:cTn>
                                        <p:tgtEl>
                                          <p:spTgt spid="22561"/>
                                        </p:tgtEl>
                                        <p:attrNameLst>
                                          <p:attrName>style.visibility</p:attrName>
                                        </p:attrNameLst>
                                      </p:cBhvr>
                                      <p:to>
                                        <p:strVal val="visible"/>
                                      </p:to>
                                    </p:set>
                                    <p:anim calcmode="lin" valueType="num">
                                      <p:cBhvr additive="base">
                                        <p:cTn id="78" dur="750" fill="hold"/>
                                        <p:tgtEl>
                                          <p:spTgt spid="22561"/>
                                        </p:tgtEl>
                                        <p:attrNameLst>
                                          <p:attrName>ppt_x</p:attrName>
                                        </p:attrNameLst>
                                      </p:cBhvr>
                                      <p:tavLst>
                                        <p:tav tm="0">
                                          <p:val>
                                            <p:strVal val="#ppt_x"/>
                                          </p:val>
                                        </p:tav>
                                        <p:tav tm="100000">
                                          <p:val>
                                            <p:strVal val="#ppt_x"/>
                                          </p:val>
                                        </p:tav>
                                      </p:tavLst>
                                    </p:anim>
                                    <p:anim calcmode="lin" valueType="num">
                                      <p:cBhvr additive="base">
                                        <p:cTn id="79" dur="750" fill="hold"/>
                                        <p:tgtEl>
                                          <p:spTgt spid="22561"/>
                                        </p:tgtEl>
                                        <p:attrNameLst>
                                          <p:attrName>ppt_y</p:attrName>
                                        </p:attrNameLst>
                                      </p:cBhvr>
                                      <p:tavLst>
                                        <p:tav tm="0">
                                          <p:val>
                                            <p:strVal val="1+#ppt_h/2"/>
                                          </p:val>
                                        </p:tav>
                                        <p:tav tm="100000">
                                          <p:val>
                                            <p:strVal val="#ppt_y"/>
                                          </p:val>
                                        </p:tav>
                                      </p:tavLst>
                                    </p:anim>
                                  </p:childTnLst>
                                </p:cTn>
                              </p:par>
                              <p:par>
                                <p:cTn id="80" presetID="6" presetClass="emph" presetSubtype="0" autoRev="1" fill="hold" grpId="1" nodeType="withEffect">
                                  <p:stCondLst>
                                    <p:cond delay="3200"/>
                                  </p:stCondLst>
                                  <p:childTnLst>
                                    <p:animScale>
                                      <p:cBhvr>
                                        <p:cTn id="81" dur="150" fill="hold"/>
                                        <p:tgtEl>
                                          <p:spTgt spid="22539"/>
                                        </p:tgtEl>
                                      </p:cBhvr>
                                      <p:by x="110000" y="110000"/>
                                    </p:animScale>
                                  </p:childTnLst>
                                </p:cTn>
                              </p:par>
                              <p:par>
                                <p:cTn id="82" presetID="53" presetClass="entr" presetSubtype="16" fill="hold" nodeType="withEffect">
                                  <p:stCondLst>
                                    <p:cond delay="3000"/>
                                  </p:stCondLst>
                                  <p:childTnLst>
                                    <p:set>
                                      <p:cBhvr>
                                        <p:cTn id="83" dur="1" fill="hold">
                                          <p:stCondLst>
                                            <p:cond delay="0"/>
                                          </p:stCondLst>
                                        </p:cTn>
                                        <p:tgtEl>
                                          <p:spTgt spid="5"/>
                                        </p:tgtEl>
                                        <p:attrNameLst>
                                          <p:attrName>style.visibility</p:attrName>
                                        </p:attrNameLst>
                                      </p:cBhvr>
                                      <p:to>
                                        <p:strVal val="visible"/>
                                      </p:to>
                                    </p:set>
                                    <p:anim calcmode="lin" valueType="num">
                                      <p:cBhvr>
                                        <p:cTn id="84" dur="300" fill="hold"/>
                                        <p:tgtEl>
                                          <p:spTgt spid="5"/>
                                        </p:tgtEl>
                                        <p:attrNameLst>
                                          <p:attrName>ppt_w</p:attrName>
                                        </p:attrNameLst>
                                      </p:cBhvr>
                                      <p:tavLst>
                                        <p:tav tm="0">
                                          <p:val>
                                            <p:fltVal val="0"/>
                                          </p:val>
                                        </p:tav>
                                        <p:tav tm="100000">
                                          <p:val>
                                            <p:strVal val="#ppt_w"/>
                                          </p:val>
                                        </p:tav>
                                      </p:tavLst>
                                    </p:anim>
                                    <p:anim calcmode="lin" valueType="num">
                                      <p:cBhvr>
                                        <p:cTn id="85" dur="300" fill="hold"/>
                                        <p:tgtEl>
                                          <p:spTgt spid="5"/>
                                        </p:tgtEl>
                                        <p:attrNameLst>
                                          <p:attrName>ppt_h</p:attrName>
                                        </p:attrNameLst>
                                      </p:cBhvr>
                                      <p:tavLst>
                                        <p:tav tm="0">
                                          <p:val>
                                            <p:fltVal val="0"/>
                                          </p:val>
                                        </p:tav>
                                        <p:tav tm="100000">
                                          <p:val>
                                            <p:strVal val="#ppt_h"/>
                                          </p:val>
                                        </p:tav>
                                      </p:tavLst>
                                    </p:anim>
                                    <p:animEffect transition="in" filter="fade">
                                      <p:cBhvr>
                                        <p:cTn id="86" dur="300"/>
                                        <p:tgtEl>
                                          <p:spTgt spid="5"/>
                                        </p:tgtEl>
                                      </p:cBhvr>
                                    </p:animEffect>
                                  </p:childTnLst>
                                </p:cTn>
                              </p:par>
                              <p:par>
                                <p:cTn id="87" presetID="6" presetClass="emph" presetSubtype="0" autoRev="1" fill="hold" nodeType="withEffect">
                                  <p:stCondLst>
                                    <p:cond delay="3300"/>
                                  </p:stCondLst>
                                  <p:childTnLst>
                                    <p:animScale>
                                      <p:cBhvr>
                                        <p:cTn id="88" dur="150" fill="hold"/>
                                        <p:tgtEl>
                                          <p:spTgt spid="5"/>
                                        </p:tgtEl>
                                      </p:cBhvr>
                                      <p:by x="110000" y="110000"/>
                                    </p:animScale>
                                  </p:childTnLst>
                                </p:cTn>
                              </p:par>
                              <p:par>
                                <p:cTn id="89" presetID="53" presetClass="entr" presetSubtype="16" fill="hold" grpId="0" nodeType="withEffect">
                                  <p:stCondLst>
                                    <p:cond delay="3100"/>
                                  </p:stCondLst>
                                  <p:childTnLst>
                                    <p:set>
                                      <p:cBhvr>
                                        <p:cTn id="90" dur="1" fill="hold">
                                          <p:stCondLst>
                                            <p:cond delay="0"/>
                                          </p:stCondLst>
                                        </p:cTn>
                                        <p:tgtEl>
                                          <p:spTgt spid="22540"/>
                                        </p:tgtEl>
                                        <p:attrNameLst>
                                          <p:attrName>style.visibility</p:attrName>
                                        </p:attrNameLst>
                                      </p:cBhvr>
                                      <p:to>
                                        <p:strVal val="visible"/>
                                      </p:to>
                                    </p:set>
                                    <p:anim calcmode="lin" valueType="num">
                                      <p:cBhvr>
                                        <p:cTn id="91" dur="300" fill="hold"/>
                                        <p:tgtEl>
                                          <p:spTgt spid="22540"/>
                                        </p:tgtEl>
                                        <p:attrNameLst>
                                          <p:attrName>ppt_w</p:attrName>
                                        </p:attrNameLst>
                                      </p:cBhvr>
                                      <p:tavLst>
                                        <p:tav tm="0">
                                          <p:val>
                                            <p:fltVal val="0"/>
                                          </p:val>
                                        </p:tav>
                                        <p:tav tm="100000">
                                          <p:val>
                                            <p:strVal val="#ppt_w"/>
                                          </p:val>
                                        </p:tav>
                                      </p:tavLst>
                                    </p:anim>
                                    <p:anim calcmode="lin" valueType="num">
                                      <p:cBhvr>
                                        <p:cTn id="92" dur="300" fill="hold"/>
                                        <p:tgtEl>
                                          <p:spTgt spid="22540"/>
                                        </p:tgtEl>
                                        <p:attrNameLst>
                                          <p:attrName>ppt_h</p:attrName>
                                        </p:attrNameLst>
                                      </p:cBhvr>
                                      <p:tavLst>
                                        <p:tav tm="0">
                                          <p:val>
                                            <p:fltVal val="0"/>
                                          </p:val>
                                        </p:tav>
                                        <p:tav tm="100000">
                                          <p:val>
                                            <p:strVal val="#ppt_h"/>
                                          </p:val>
                                        </p:tav>
                                      </p:tavLst>
                                    </p:anim>
                                    <p:animEffect transition="in" filter="fade">
                                      <p:cBhvr>
                                        <p:cTn id="93" dur="300"/>
                                        <p:tgtEl>
                                          <p:spTgt spid="22540"/>
                                        </p:tgtEl>
                                      </p:cBhvr>
                                    </p:animEffect>
                                  </p:childTnLst>
                                </p:cTn>
                              </p:par>
                              <p:par>
                                <p:cTn id="94" presetID="2" presetClass="entr" presetSubtype="4" fill="hold" grpId="0" nodeType="withEffect">
                                  <p:stCondLst>
                                    <p:cond delay="3100"/>
                                  </p:stCondLst>
                                  <p:childTnLst>
                                    <p:set>
                                      <p:cBhvr>
                                        <p:cTn id="95" dur="1" fill="hold">
                                          <p:stCondLst>
                                            <p:cond delay="0"/>
                                          </p:stCondLst>
                                        </p:cTn>
                                        <p:tgtEl>
                                          <p:spTgt spid="22560"/>
                                        </p:tgtEl>
                                        <p:attrNameLst>
                                          <p:attrName>style.visibility</p:attrName>
                                        </p:attrNameLst>
                                      </p:cBhvr>
                                      <p:to>
                                        <p:strVal val="visible"/>
                                      </p:to>
                                    </p:set>
                                    <p:anim calcmode="lin" valueType="num">
                                      <p:cBhvr additive="base">
                                        <p:cTn id="96" dur="750" fill="hold"/>
                                        <p:tgtEl>
                                          <p:spTgt spid="22560"/>
                                        </p:tgtEl>
                                        <p:attrNameLst>
                                          <p:attrName>ppt_x</p:attrName>
                                        </p:attrNameLst>
                                      </p:cBhvr>
                                      <p:tavLst>
                                        <p:tav tm="0">
                                          <p:val>
                                            <p:strVal val="#ppt_x"/>
                                          </p:val>
                                        </p:tav>
                                        <p:tav tm="100000">
                                          <p:val>
                                            <p:strVal val="#ppt_x"/>
                                          </p:val>
                                        </p:tav>
                                      </p:tavLst>
                                    </p:anim>
                                    <p:anim calcmode="lin" valueType="num">
                                      <p:cBhvr additive="base">
                                        <p:cTn id="97" dur="750" fill="hold"/>
                                        <p:tgtEl>
                                          <p:spTgt spid="22560"/>
                                        </p:tgtEl>
                                        <p:attrNameLst>
                                          <p:attrName>ppt_y</p:attrName>
                                        </p:attrNameLst>
                                      </p:cBhvr>
                                      <p:tavLst>
                                        <p:tav tm="0">
                                          <p:val>
                                            <p:strVal val="1+#ppt_h/2"/>
                                          </p:val>
                                        </p:tav>
                                        <p:tav tm="100000">
                                          <p:val>
                                            <p:strVal val="#ppt_y"/>
                                          </p:val>
                                        </p:tav>
                                      </p:tavLst>
                                    </p:anim>
                                  </p:childTnLst>
                                </p:cTn>
                              </p:par>
                              <p:par>
                                <p:cTn id="98" presetID="6" presetClass="emph" presetSubtype="0" autoRev="1" fill="hold" grpId="1" nodeType="withEffect">
                                  <p:stCondLst>
                                    <p:cond delay="3400"/>
                                  </p:stCondLst>
                                  <p:childTnLst>
                                    <p:animScale>
                                      <p:cBhvr>
                                        <p:cTn id="99" dur="150" fill="hold"/>
                                        <p:tgtEl>
                                          <p:spTgt spid="22540"/>
                                        </p:tgtEl>
                                      </p:cBhvr>
                                      <p:by x="110000" y="110000"/>
                                    </p:animScale>
                                  </p:childTnLst>
                                </p:cTn>
                              </p:par>
                              <p:par>
                                <p:cTn id="100" presetID="53" presetClass="entr" presetSubtype="16" fill="hold" nodeType="withEffect">
                                  <p:stCondLst>
                                    <p:cond delay="320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300" fill="hold"/>
                                        <p:tgtEl>
                                          <p:spTgt spid="6"/>
                                        </p:tgtEl>
                                        <p:attrNameLst>
                                          <p:attrName>ppt_w</p:attrName>
                                        </p:attrNameLst>
                                      </p:cBhvr>
                                      <p:tavLst>
                                        <p:tav tm="0">
                                          <p:val>
                                            <p:fltVal val="0"/>
                                          </p:val>
                                        </p:tav>
                                        <p:tav tm="100000">
                                          <p:val>
                                            <p:strVal val="#ppt_w"/>
                                          </p:val>
                                        </p:tav>
                                      </p:tavLst>
                                    </p:anim>
                                    <p:anim calcmode="lin" valueType="num">
                                      <p:cBhvr>
                                        <p:cTn id="103" dur="300" fill="hold"/>
                                        <p:tgtEl>
                                          <p:spTgt spid="6"/>
                                        </p:tgtEl>
                                        <p:attrNameLst>
                                          <p:attrName>ppt_h</p:attrName>
                                        </p:attrNameLst>
                                      </p:cBhvr>
                                      <p:tavLst>
                                        <p:tav tm="0">
                                          <p:val>
                                            <p:fltVal val="0"/>
                                          </p:val>
                                        </p:tav>
                                        <p:tav tm="100000">
                                          <p:val>
                                            <p:strVal val="#ppt_h"/>
                                          </p:val>
                                        </p:tav>
                                      </p:tavLst>
                                    </p:anim>
                                    <p:animEffect transition="in" filter="fade">
                                      <p:cBhvr>
                                        <p:cTn id="104" dur="300"/>
                                        <p:tgtEl>
                                          <p:spTgt spid="6"/>
                                        </p:tgtEl>
                                      </p:cBhvr>
                                    </p:animEffect>
                                  </p:childTnLst>
                                </p:cTn>
                              </p:par>
                              <p:par>
                                <p:cTn id="105" presetID="6" presetClass="emph" presetSubtype="0" autoRev="1" fill="hold" nodeType="withEffect">
                                  <p:stCondLst>
                                    <p:cond delay="3500"/>
                                  </p:stCondLst>
                                  <p:childTnLst>
                                    <p:animScale>
                                      <p:cBhvr>
                                        <p:cTn id="106" dur="150" fill="hold"/>
                                        <p:tgtEl>
                                          <p:spTgt spid="6"/>
                                        </p:tgtEl>
                                      </p:cBhvr>
                                      <p:by x="110000" y="110000"/>
                                    </p:animScale>
                                  </p:childTnLst>
                                </p:cTn>
                              </p:par>
                              <p:par>
                                <p:cTn id="107" presetID="53" presetClass="entr" presetSubtype="16" fill="hold" grpId="0" nodeType="withEffect">
                                  <p:stCondLst>
                                    <p:cond delay="3300"/>
                                  </p:stCondLst>
                                  <p:childTnLst>
                                    <p:set>
                                      <p:cBhvr>
                                        <p:cTn id="108" dur="1" fill="hold">
                                          <p:stCondLst>
                                            <p:cond delay="0"/>
                                          </p:stCondLst>
                                        </p:cTn>
                                        <p:tgtEl>
                                          <p:spTgt spid="22541"/>
                                        </p:tgtEl>
                                        <p:attrNameLst>
                                          <p:attrName>style.visibility</p:attrName>
                                        </p:attrNameLst>
                                      </p:cBhvr>
                                      <p:to>
                                        <p:strVal val="visible"/>
                                      </p:to>
                                    </p:set>
                                    <p:anim calcmode="lin" valueType="num">
                                      <p:cBhvr>
                                        <p:cTn id="109" dur="300" fill="hold"/>
                                        <p:tgtEl>
                                          <p:spTgt spid="22541"/>
                                        </p:tgtEl>
                                        <p:attrNameLst>
                                          <p:attrName>ppt_w</p:attrName>
                                        </p:attrNameLst>
                                      </p:cBhvr>
                                      <p:tavLst>
                                        <p:tav tm="0">
                                          <p:val>
                                            <p:fltVal val="0"/>
                                          </p:val>
                                        </p:tav>
                                        <p:tav tm="100000">
                                          <p:val>
                                            <p:strVal val="#ppt_w"/>
                                          </p:val>
                                        </p:tav>
                                      </p:tavLst>
                                    </p:anim>
                                    <p:anim calcmode="lin" valueType="num">
                                      <p:cBhvr>
                                        <p:cTn id="110" dur="300" fill="hold"/>
                                        <p:tgtEl>
                                          <p:spTgt spid="22541"/>
                                        </p:tgtEl>
                                        <p:attrNameLst>
                                          <p:attrName>ppt_h</p:attrName>
                                        </p:attrNameLst>
                                      </p:cBhvr>
                                      <p:tavLst>
                                        <p:tav tm="0">
                                          <p:val>
                                            <p:fltVal val="0"/>
                                          </p:val>
                                        </p:tav>
                                        <p:tav tm="100000">
                                          <p:val>
                                            <p:strVal val="#ppt_h"/>
                                          </p:val>
                                        </p:tav>
                                      </p:tavLst>
                                    </p:anim>
                                    <p:animEffect transition="in" filter="fade">
                                      <p:cBhvr>
                                        <p:cTn id="111" dur="300"/>
                                        <p:tgtEl>
                                          <p:spTgt spid="22541"/>
                                        </p:tgtEl>
                                      </p:cBhvr>
                                    </p:animEffect>
                                  </p:childTnLst>
                                </p:cTn>
                              </p:par>
                              <p:par>
                                <p:cTn id="112" presetID="2" presetClass="entr" presetSubtype="4" fill="hold" grpId="0" nodeType="withEffect">
                                  <p:stCondLst>
                                    <p:cond delay="3300"/>
                                  </p:stCondLst>
                                  <p:childTnLst>
                                    <p:set>
                                      <p:cBhvr>
                                        <p:cTn id="113" dur="1" fill="hold">
                                          <p:stCondLst>
                                            <p:cond delay="0"/>
                                          </p:stCondLst>
                                        </p:cTn>
                                        <p:tgtEl>
                                          <p:spTgt spid="22559"/>
                                        </p:tgtEl>
                                        <p:attrNameLst>
                                          <p:attrName>style.visibility</p:attrName>
                                        </p:attrNameLst>
                                      </p:cBhvr>
                                      <p:to>
                                        <p:strVal val="visible"/>
                                      </p:to>
                                    </p:set>
                                    <p:anim calcmode="lin" valueType="num">
                                      <p:cBhvr additive="base">
                                        <p:cTn id="114" dur="750" fill="hold"/>
                                        <p:tgtEl>
                                          <p:spTgt spid="22559"/>
                                        </p:tgtEl>
                                        <p:attrNameLst>
                                          <p:attrName>ppt_x</p:attrName>
                                        </p:attrNameLst>
                                      </p:cBhvr>
                                      <p:tavLst>
                                        <p:tav tm="0">
                                          <p:val>
                                            <p:strVal val="#ppt_x"/>
                                          </p:val>
                                        </p:tav>
                                        <p:tav tm="100000">
                                          <p:val>
                                            <p:strVal val="#ppt_x"/>
                                          </p:val>
                                        </p:tav>
                                      </p:tavLst>
                                    </p:anim>
                                    <p:anim calcmode="lin" valueType="num">
                                      <p:cBhvr additive="base">
                                        <p:cTn id="115" dur="750" fill="hold"/>
                                        <p:tgtEl>
                                          <p:spTgt spid="22559"/>
                                        </p:tgtEl>
                                        <p:attrNameLst>
                                          <p:attrName>ppt_y</p:attrName>
                                        </p:attrNameLst>
                                      </p:cBhvr>
                                      <p:tavLst>
                                        <p:tav tm="0">
                                          <p:val>
                                            <p:strVal val="1+#ppt_h/2"/>
                                          </p:val>
                                        </p:tav>
                                        <p:tav tm="100000">
                                          <p:val>
                                            <p:strVal val="#ppt_y"/>
                                          </p:val>
                                        </p:tav>
                                      </p:tavLst>
                                    </p:anim>
                                  </p:childTnLst>
                                </p:cTn>
                              </p:par>
                              <p:par>
                                <p:cTn id="116" presetID="6" presetClass="emph" presetSubtype="0" autoRev="1" fill="hold" grpId="1" nodeType="withEffect">
                                  <p:stCondLst>
                                    <p:cond delay="3600"/>
                                  </p:stCondLst>
                                  <p:childTnLst>
                                    <p:animScale>
                                      <p:cBhvr>
                                        <p:cTn id="117" dur="150" fill="hold"/>
                                        <p:tgtEl>
                                          <p:spTgt spid="22541"/>
                                        </p:tgtEl>
                                      </p:cBhvr>
                                      <p:by x="110000" y="110000"/>
                                    </p:animScale>
                                  </p:childTnLst>
                                </p:cTn>
                              </p:par>
                              <p:par>
                                <p:cTn id="118" presetID="53" presetClass="entr" presetSubtype="16" fill="hold" nodeType="withEffect">
                                  <p:stCondLst>
                                    <p:cond delay="3400"/>
                                  </p:stCondLst>
                                  <p:childTnLst>
                                    <p:set>
                                      <p:cBhvr>
                                        <p:cTn id="119" dur="1" fill="hold">
                                          <p:stCondLst>
                                            <p:cond delay="0"/>
                                          </p:stCondLst>
                                        </p:cTn>
                                        <p:tgtEl>
                                          <p:spTgt spid="4"/>
                                        </p:tgtEl>
                                        <p:attrNameLst>
                                          <p:attrName>style.visibility</p:attrName>
                                        </p:attrNameLst>
                                      </p:cBhvr>
                                      <p:to>
                                        <p:strVal val="visible"/>
                                      </p:to>
                                    </p:set>
                                    <p:anim calcmode="lin" valueType="num">
                                      <p:cBhvr>
                                        <p:cTn id="120" dur="300" fill="hold"/>
                                        <p:tgtEl>
                                          <p:spTgt spid="4"/>
                                        </p:tgtEl>
                                        <p:attrNameLst>
                                          <p:attrName>ppt_w</p:attrName>
                                        </p:attrNameLst>
                                      </p:cBhvr>
                                      <p:tavLst>
                                        <p:tav tm="0">
                                          <p:val>
                                            <p:fltVal val="0"/>
                                          </p:val>
                                        </p:tav>
                                        <p:tav tm="100000">
                                          <p:val>
                                            <p:strVal val="#ppt_w"/>
                                          </p:val>
                                        </p:tav>
                                      </p:tavLst>
                                    </p:anim>
                                    <p:anim calcmode="lin" valueType="num">
                                      <p:cBhvr>
                                        <p:cTn id="121" dur="300" fill="hold"/>
                                        <p:tgtEl>
                                          <p:spTgt spid="4"/>
                                        </p:tgtEl>
                                        <p:attrNameLst>
                                          <p:attrName>ppt_h</p:attrName>
                                        </p:attrNameLst>
                                      </p:cBhvr>
                                      <p:tavLst>
                                        <p:tav tm="0">
                                          <p:val>
                                            <p:fltVal val="0"/>
                                          </p:val>
                                        </p:tav>
                                        <p:tav tm="100000">
                                          <p:val>
                                            <p:strVal val="#ppt_h"/>
                                          </p:val>
                                        </p:tav>
                                      </p:tavLst>
                                    </p:anim>
                                    <p:animEffect transition="in" filter="fade">
                                      <p:cBhvr>
                                        <p:cTn id="122" dur="300"/>
                                        <p:tgtEl>
                                          <p:spTgt spid="4"/>
                                        </p:tgtEl>
                                      </p:cBhvr>
                                    </p:animEffect>
                                  </p:childTnLst>
                                </p:cTn>
                              </p:par>
                              <p:par>
                                <p:cTn id="123" presetID="6" presetClass="emph" presetSubtype="0" autoRev="1" fill="hold" nodeType="withEffect">
                                  <p:stCondLst>
                                    <p:cond delay="3700"/>
                                  </p:stCondLst>
                                  <p:childTnLst>
                                    <p:animScale>
                                      <p:cBhvr>
                                        <p:cTn id="124" dur="150" fill="hold"/>
                                        <p:tgtEl>
                                          <p:spTgt spid="4"/>
                                        </p:tgtEl>
                                      </p:cBhvr>
                                      <p:by x="110000" y="110000"/>
                                    </p:animScale>
                                  </p:childTnLst>
                                </p:cTn>
                              </p:par>
                              <p:par>
                                <p:cTn id="125" presetID="2" presetClass="entr" presetSubtype="4" fill="hold" grpId="0" nodeType="withEffect">
                                  <p:stCondLst>
                                    <p:cond delay="3700"/>
                                  </p:stCondLst>
                                  <p:childTnLst>
                                    <p:set>
                                      <p:cBhvr>
                                        <p:cTn id="126" dur="1" fill="hold">
                                          <p:stCondLst>
                                            <p:cond delay="0"/>
                                          </p:stCondLst>
                                        </p:cTn>
                                        <p:tgtEl>
                                          <p:spTgt spid="22558"/>
                                        </p:tgtEl>
                                        <p:attrNameLst>
                                          <p:attrName>style.visibility</p:attrName>
                                        </p:attrNameLst>
                                      </p:cBhvr>
                                      <p:to>
                                        <p:strVal val="visible"/>
                                      </p:to>
                                    </p:set>
                                    <p:anim calcmode="lin" valueType="num">
                                      <p:cBhvr additive="base">
                                        <p:cTn id="127" dur="750" fill="hold"/>
                                        <p:tgtEl>
                                          <p:spTgt spid="22558"/>
                                        </p:tgtEl>
                                        <p:attrNameLst>
                                          <p:attrName>ppt_x</p:attrName>
                                        </p:attrNameLst>
                                      </p:cBhvr>
                                      <p:tavLst>
                                        <p:tav tm="0">
                                          <p:val>
                                            <p:strVal val="#ppt_x"/>
                                          </p:val>
                                        </p:tav>
                                        <p:tav tm="100000">
                                          <p:val>
                                            <p:strVal val="#ppt_x"/>
                                          </p:val>
                                        </p:tav>
                                      </p:tavLst>
                                    </p:anim>
                                    <p:anim calcmode="lin" valueType="num">
                                      <p:cBhvr additive="base">
                                        <p:cTn id="128"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8" grpId="1" animBg="1"/>
      <p:bldP spid="22539" grpId="0" animBg="1"/>
      <p:bldP spid="22539" grpId="1" animBg="1"/>
      <p:bldP spid="22540" grpId="0" animBg="1"/>
      <p:bldP spid="22540" grpId="1" animBg="1"/>
      <p:bldP spid="22541" grpId="0" animBg="1"/>
      <p:bldP spid="22541" grpId="1" animBg="1"/>
      <p:bldP spid="22557" grpId="0"/>
      <p:bldP spid="22558" grpId="0"/>
      <p:bldP spid="22559" grpId="0"/>
      <p:bldP spid="22560" grpId="0"/>
      <p:bldP spid="22561" grpId="0"/>
      <p:bldP spid="22562" grpId="0"/>
      <p:bldP spid="22563" grpId="0"/>
      <p:bldP spid="22564" grpId="0"/>
      <p:bldP spid="22565" grpId="0"/>
      <p:bldP spid="225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473714" y="1155061"/>
            <a:ext cx="1801728" cy="1676918"/>
          </a:xfrm>
          <a:custGeom>
            <a:avLst/>
            <a:gdLst>
              <a:gd name="T0" fmla="*/ 140 w 808"/>
              <a:gd name="T1" fmla="*/ 0 h 752"/>
              <a:gd name="T2" fmla="*/ 668 w 808"/>
              <a:gd name="T3" fmla="*/ 0 h 752"/>
              <a:gd name="T4" fmla="*/ 808 w 808"/>
              <a:gd name="T5" fmla="*/ 140 h 752"/>
              <a:gd name="T6" fmla="*/ 808 w 808"/>
              <a:gd name="T7" fmla="*/ 455 h 752"/>
              <a:gd name="T8" fmla="*/ 668 w 808"/>
              <a:gd name="T9" fmla="*/ 595 h 752"/>
              <a:gd name="T10" fmla="*/ 499 w 808"/>
              <a:gd name="T11" fmla="*/ 595 h 752"/>
              <a:gd name="T12" fmla="*/ 404 w 808"/>
              <a:gd name="T13" fmla="*/ 752 h 752"/>
              <a:gd name="T14" fmla="*/ 309 w 808"/>
              <a:gd name="T15" fmla="*/ 595 h 752"/>
              <a:gd name="T16" fmla="*/ 140 w 808"/>
              <a:gd name="T17" fmla="*/ 595 h 752"/>
              <a:gd name="T18" fmla="*/ 0 w 808"/>
              <a:gd name="T19" fmla="*/ 455 h 752"/>
              <a:gd name="T20" fmla="*/ 0 w 808"/>
              <a:gd name="T21" fmla="*/ 140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3"/>
                  <a:pt x="808" y="140"/>
                </a:cubicBezTo>
                <a:cubicBezTo>
                  <a:pt x="808" y="455"/>
                  <a:pt x="808" y="455"/>
                  <a:pt x="808" y="455"/>
                </a:cubicBezTo>
                <a:cubicBezTo>
                  <a:pt x="808" y="532"/>
                  <a:pt x="745" y="595"/>
                  <a:pt x="668" y="595"/>
                </a:cubicBezTo>
                <a:cubicBezTo>
                  <a:pt x="499" y="595"/>
                  <a:pt x="499" y="595"/>
                  <a:pt x="499" y="595"/>
                </a:cubicBezTo>
                <a:cubicBezTo>
                  <a:pt x="404" y="752"/>
                  <a:pt x="404" y="752"/>
                  <a:pt x="404" y="752"/>
                </a:cubicBezTo>
                <a:cubicBezTo>
                  <a:pt x="309" y="595"/>
                  <a:pt x="309" y="595"/>
                  <a:pt x="309" y="595"/>
                </a:cubicBezTo>
                <a:cubicBezTo>
                  <a:pt x="140" y="595"/>
                  <a:pt x="140" y="595"/>
                  <a:pt x="140" y="595"/>
                </a:cubicBezTo>
                <a:cubicBezTo>
                  <a:pt x="63" y="595"/>
                  <a:pt x="0" y="532"/>
                  <a:pt x="0" y="455"/>
                </a:cubicBezTo>
                <a:cubicBezTo>
                  <a:pt x="0" y="140"/>
                  <a:pt x="0" y="140"/>
                  <a:pt x="0" y="140"/>
                </a:cubicBezTo>
                <a:cubicBezTo>
                  <a:pt x="0" y="63"/>
                  <a:pt x="63" y="0"/>
                  <a:pt x="140" y="0"/>
                </a:cubicBezTo>
                <a:close/>
              </a:path>
            </a:pathLst>
          </a:custGeom>
          <a:solidFill>
            <a:schemeClr val="accent1"/>
          </a:solidFill>
          <a:ln w="28575" cap="flat">
            <a:noFill/>
            <a:prstDash val="solid"/>
            <a:miter lim="800000"/>
          </a:ln>
        </p:spPr>
        <p:txBody>
          <a:bodyPr vert="horz" wrap="square" lIns="68594" tIns="34297" rIns="68594" bIns="34297"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7" name="Freeform 7"/>
          <p:cNvSpPr/>
          <p:nvPr/>
        </p:nvSpPr>
        <p:spPr bwMode="auto">
          <a:xfrm>
            <a:off x="6496936" y="1101517"/>
            <a:ext cx="1802919" cy="1675727"/>
          </a:xfrm>
          <a:custGeom>
            <a:avLst/>
            <a:gdLst>
              <a:gd name="T0" fmla="*/ 141 w 809"/>
              <a:gd name="T1" fmla="*/ 0 h 752"/>
              <a:gd name="T2" fmla="*/ 668 w 809"/>
              <a:gd name="T3" fmla="*/ 0 h 752"/>
              <a:gd name="T4" fmla="*/ 809 w 809"/>
              <a:gd name="T5" fmla="*/ 141 h 752"/>
              <a:gd name="T6" fmla="*/ 809 w 809"/>
              <a:gd name="T7" fmla="*/ 456 h 752"/>
              <a:gd name="T8" fmla="*/ 668 w 809"/>
              <a:gd name="T9" fmla="*/ 596 h 752"/>
              <a:gd name="T10" fmla="*/ 499 w 809"/>
              <a:gd name="T11" fmla="*/ 596 h 752"/>
              <a:gd name="T12" fmla="*/ 405 w 809"/>
              <a:gd name="T13" fmla="*/ 752 h 752"/>
              <a:gd name="T14" fmla="*/ 310 w 809"/>
              <a:gd name="T15" fmla="*/ 596 h 752"/>
              <a:gd name="T16" fmla="*/ 141 w 809"/>
              <a:gd name="T17" fmla="*/ 596 h 752"/>
              <a:gd name="T18" fmla="*/ 0 w 809"/>
              <a:gd name="T19" fmla="*/ 456 h 752"/>
              <a:gd name="T20" fmla="*/ 0 w 809"/>
              <a:gd name="T21" fmla="*/ 141 h 752"/>
              <a:gd name="T22" fmla="*/ 141 w 809"/>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9" h="752">
                <a:moveTo>
                  <a:pt x="141" y="0"/>
                </a:moveTo>
                <a:cubicBezTo>
                  <a:pt x="668" y="0"/>
                  <a:pt x="668" y="0"/>
                  <a:pt x="668" y="0"/>
                </a:cubicBezTo>
                <a:cubicBezTo>
                  <a:pt x="745" y="0"/>
                  <a:pt x="809" y="63"/>
                  <a:pt x="809" y="141"/>
                </a:cubicBezTo>
                <a:cubicBezTo>
                  <a:pt x="809" y="456"/>
                  <a:pt x="809" y="456"/>
                  <a:pt x="809" y="456"/>
                </a:cubicBezTo>
                <a:cubicBezTo>
                  <a:pt x="809" y="533"/>
                  <a:pt x="745" y="596"/>
                  <a:pt x="668" y="596"/>
                </a:cubicBezTo>
                <a:cubicBezTo>
                  <a:pt x="499" y="596"/>
                  <a:pt x="499" y="596"/>
                  <a:pt x="499" y="596"/>
                </a:cubicBezTo>
                <a:cubicBezTo>
                  <a:pt x="405" y="752"/>
                  <a:pt x="405" y="752"/>
                  <a:pt x="405" y="752"/>
                </a:cubicBezTo>
                <a:cubicBezTo>
                  <a:pt x="310" y="596"/>
                  <a:pt x="310" y="596"/>
                  <a:pt x="310" y="596"/>
                </a:cubicBezTo>
                <a:cubicBezTo>
                  <a:pt x="141" y="596"/>
                  <a:pt x="141" y="596"/>
                  <a:pt x="141" y="596"/>
                </a:cubicBezTo>
                <a:cubicBezTo>
                  <a:pt x="64" y="596"/>
                  <a:pt x="0" y="533"/>
                  <a:pt x="0" y="456"/>
                </a:cubicBezTo>
                <a:cubicBezTo>
                  <a:pt x="0" y="141"/>
                  <a:pt x="0" y="141"/>
                  <a:pt x="0" y="141"/>
                </a:cubicBezTo>
                <a:cubicBezTo>
                  <a:pt x="0" y="63"/>
                  <a:pt x="64" y="0"/>
                  <a:pt x="141" y="0"/>
                </a:cubicBezTo>
                <a:close/>
              </a:path>
            </a:pathLst>
          </a:custGeom>
          <a:solidFill>
            <a:schemeClr val="accent2"/>
          </a:solidFill>
          <a:ln w="28575" cap="flat">
            <a:noFill/>
            <a:prstDash val="solid"/>
            <a:miter lim="800000"/>
          </a:ln>
        </p:spPr>
        <p:txBody>
          <a:bodyPr vert="horz" wrap="square" lIns="68594" tIns="34297" rIns="68594" bIns="34297"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11" name="Freeform 8"/>
          <p:cNvSpPr/>
          <p:nvPr/>
        </p:nvSpPr>
        <p:spPr bwMode="auto">
          <a:xfrm>
            <a:off x="5507846" y="2337422"/>
            <a:ext cx="1801728" cy="1675727"/>
          </a:xfrm>
          <a:custGeom>
            <a:avLst/>
            <a:gdLst>
              <a:gd name="T0" fmla="*/ 140 w 808"/>
              <a:gd name="T1" fmla="*/ 0 h 752"/>
              <a:gd name="T2" fmla="*/ 668 w 808"/>
              <a:gd name="T3" fmla="*/ 0 h 752"/>
              <a:gd name="T4" fmla="*/ 808 w 808"/>
              <a:gd name="T5" fmla="*/ 141 h 752"/>
              <a:gd name="T6" fmla="*/ 808 w 808"/>
              <a:gd name="T7" fmla="*/ 456 h 752"/>
              <a:gd name="T8" fmla="*/ 668 w 808"/>
              <a:gd name="T9" fmla="*/ 596 h 752"/>
              <a:gd name="T10" fmla="*/ 499 w 808"/>
              <a:gd name="T11" fmla="*/ 596 h 752"/>
              <a:gd name="T12" fmla="*/ 404 w 808"/>
              <a:gd name="T13" fmla="*/ 752 h 752"/>
              <a:gd name="T14" fmla="*/ 309 w 808"/>
              <a:gd name="T15" fmla="*/ 596 h 752"/>
              <a:gd name="T16" fmla="*/ 140 w 808"/>
              <a:gd name="T17" fmla="*/ 596 h 752"/>
              <a:gd name="T18" fmla="*/ 0 w 808"/>
              <a:gd name="T19" fmla="*/ 456 h 752"/>
              <a:gd name="T20" fmla="*/ 0 w 808"/>
              <a:gd name="T21" fmla="*/ 141 h 752"/>
              <a:gd name="T22" fmla="*/ 140 w 808"/>
              <a:gd name="T2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8" h="752">
                <a:moveTo>
                  <a:pt x="140" y="0"/>
                </a:moveTo>
                <a:cubicBezTo>
                  <a:pt x="668" y="0"/>
                  <a:pt x="668" y="0"/>
                  <a:pt x="668" y="0"/>
                </a:cubicBezTo>
                <a:cubicBezTo>
                  <a:pt x="745" y="0"/>
                  <a:pt x="808" y="64"/>
                  <a:pt x="808" y="141"/>
                </a:cubicBezTo>
                <a:cubicBezTo>
                  <a:pt x="808" y="456"/>
                  <a:pt x="808" y="456"/>
                  <a:pt x="808" y="456"/>
                </a:cubicBezTo>
                <a:cubicBezTo>
                  <a:pt x="808" y="533"/>
                  <a:pt x="745" y="596"/>
                  <a:pt x="668" y="596"/>
                </a:cubicBezTo>
                <a:cubicBezTo>
                  <a:pt x="499" y="596"/>
                  <a:pt x="499" y="596"/>
                  <a:pt x="499" y="596"/>
                </a:cubicBezTo>
                <a:cubicBezTo>
                  <a:pt x="404" y="752"/>
                  <a:pt x="404" y="752"/>
                  <a:pt x="404" y="752"/>
                </a:cubicBezTo>
                <a:cubicBezTo>
                  <a:pt x="309" y="596"/>
                  <a:pt x="309" y="596"/>
                  <a:pt x="309" y="596"/>
                </a:cubicBezTo>
                <a:cubicBezTo>
                  <a:pt x="140" y="596"/>
                  <a:pt x="140" y="596"/>
                  <a:pt x="140" y="596"/>
                </a:cubicBezTo>
                <a:cubicBezTo>
                  <a:pt x="63" y="596"/>
                  <a:pt x="0" y="533"/>
                  <a:pt x="0" y="456"/>
                </a:cubicBezTo>
                <a:cubicBezTo>
                  <a:pt x="0" y="141"/>
                  <a:pt x="0" y="141"/>
                  <a:pt x="0" y="141"/>
                </a:cubicBezTo>
                <a:cubicBezTo>
                  <a:pt x="0" y="64"/>
                  <a:pt x="63" y="0"/>
                  <a:pt x="140" y="0"/>
                </a:cubicBezTo>
                <a:close/>
              </a:path>
            </a:pathLst>
          </a:custGeom>
          <a:solidFill>
            <a:schemeClr val="accent3"/>
          </a:solidFill>
          <a:ln w="28575" cap="flat">
            <a:noFill/>
            <a:prstDash val="solid"/>
            <a:miter lim="800000"/>
          </a:ln>
        </p:spPr>
        <p:txBody>
          <a:bodyPr vert="horz" wrap="square" lIns="68594" tIns="34297" rIns="68594" bIns="34297"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13" name="Freeform 15"/>
          <p:cNvSpPr>
            <a:spLocks noEditPoints="1"/>
          </p:cNvSpPr>
          <p:nvPr/>
        </p:nvSpPr>
        <p:spPr bwMode="auto">
          <a:xfrm>
            <a:off x="7188472" y="1281356"/>
            <a:ext cx="419847" cy="421152"/>
          </a:xfrm>
          <a:custGeom>
            <a:avLst/>
            <a:gdLst>
              <a:gd name="T0" fmla="*/ 285 w 285"/>
              <a:gd name="T1" fmla="*/ 268 h 286"/>
              <a:gd name="T2" fmla="*/ 285 w 285"/>
              <a:gd name="T3" fmla="*/ 286 h 286"/>
              <a:gd name="T4" fmla="*/ 0 w 285"/>
              <a:gd name="T5" fmla="*/ 286 h 286"/>
              <a:gd name="T6" fmla="*/ 0 w 285"/>
              <a:gd name="T7" fmla="*/ 0 h 286"/>
              <a:gd name="T8" fmla="*/ 36 w 285"/>
              <a:gd name="T9" fmla="*/ 0 h 286"/>
              <a:gd name="T10" fmla="*/ 36 w 285"/>
              <a:gd name="T11" fmla="*/ 18 h 286"/>
              <a:gd name="T12" fmla="*/ 18 w 285"/>
              <a:gd name="T13" fmla="*/ 18 h 286"/>
              <a:gd name="T14" fmla="*/ 18 w 285"/>
              <a:gd name="T15" fmla="*/ 54 h 286"/>
              <a:gd name="T16" fmla="*/ 36 w 285"/>
              <a:gd name="T17" fmla="*/ 54 h 286"/>
              <a:gd name="T18" fmla="*/ 36 w 285"/>
              <a:gd name="T19" fmla="*/ 72 h 286"/>
              <a:gd name="T20" fmla="*/ 18 w 285"/>
              <a:gd name="T21" fmla="*/ 72 h 286"/>
              <a:gd name="T22" fmla="*/ 18 w 285"/>
              <a:gd name="T23" fmla="*/ 107 h 286"/>
              <a:gd name="T24" fmla="*/ 36 w 285"/>
              <a:gd name="T25" fmla="*/ 107 h 286"/>
              <a:gd name="T26" fmla="*/ 36 w 285"/>
              <a:gd name="T27" fmla="*/ 125 h 286"/>
              <a:gd name="T28" fmla="*/ 18 w 285"/>
              <a:gd name="T29" fmla="*/ 125 h 286"/>
              <a:gd name="T30" fmla="*/ 18 w 285"/>
              <a:gd name="T31" fmla="*/ 161 h 286"/>
              <a:gd name="T32" fmla="*/ 36 w 285"/>
              <a:gd name="T33" fmla="*/ 161 h 286"/>
              <a:gd name="T34" fmla="*/ 36 w 285"/>
              <a:gd name="T35" fmla="*/ 179 h 286"/>
              <a:gd name="T36" fmla="*/ 18 w 285"/>
              <a:gd name="T37" fmla="*/ 179 h 286"/>
              <a:gd name="T38" fmla="*/ 18 w 285"/>
              <a:gd name="T39" fmla="*/ 214 h 286"/>
              <a:gd name="T40" fmla="*/ 36 w 285"/>
              <a:gd name="T41" fmla="*/ 214 h 286"/>
              <a:gd name="T42" fmla="*/ 36 w 285"/>
              <a:gd name="T43" fmla="*/ 232 h 286"/>
              <a:gd name="T44" fmla="*/ 18 w 285"/>
              <a:gd name="T45" fmla="*/ 232 h 286"/>
              <a:gd name="T46" fmla="*/ 18 w 285"/>
              <a:gd name="T47" fmla="*/ 268 h 286"/>
              <a:gd name="T48" fmla="*/ 285 w 285"/>
              <a:gd name="T49" fmla="*/ 268 h 286"/>
              <a:gd name="T50" fmla="*/ 80 w 285"/>
              <a:gd name="T51" fmla="*/ 232 h 286"/>
              <a:gd name="T52" fmla="*/ 80 w 285"/>
              <a:gd name="T53" fmla="*/ 232 h 286"/>
              <a:gd name="T54" fmla="*/ 107 w 285"/>
              <a:gd name="T55" fmla="*/ 205 h 286"/>
              <a:gd name="T56" fmla="*/ 102 w 285"/>
              <a:gd name="T57" fmla="*/ 190 h 286"/>
              <a:gd name="T58" fmla="*/ 136 w 285"/>
              <a:gd name="T59" fmla="*/ 156 h 286"/>
              <a:gd name="T60" fmla="*/ 152 w 285"/>
              <a:gd name="T61" fmla="*/ 161 h 286"/>
              <a:gd name="T62" fmla="*/ 170 w 285"/>
              <a:gd name="T63" fmla="*/ 153 h 286"/>
              <a:gd name="T64" fmla="*/ 200 w 285"/>
              <a:gd name="T65" fmla="*/ 175 h 286"/>
              <a:gd name="T66" fmla="*/ 196 w 285"/>
              <a:gd name="T67" fmla="*/ 188 h 286"/>
              <a:gd name="T68" fmla="*/ 223 w 285"/>
              <a:gd name="T69" fmla="*/ 214 h 286"/>
              <a:gd name="T70" fmla="*/ 250 w 285"/>
              <a:gd name="T71" fmla="*/ 188 h 286"/>
              <a:gd name="T72" fmla="*/ 236 w 285"/>
              <a:gd name="T73" fmla="*/ 164 h 286"/>
              <a:gd name="T74" fmla="*/ 263 w 285"/>
              <a:gd name="T75" fmla="*/ 57 h 286"/>
              <a:gd name="T76" fmla="*/ 280 w 285"/>
              <a:gd name="T77" fmla="*/ 61 h 286"/>
              <a:gd name="T78" fmla="*/ 268 w 285"/>
              <a:gd name="T79" fmla="*/ 18 h 286"/>
              <a:gd name="T80" fmla="*/ 237 w 285"/>
              <a:gd name="T81" fmla="*/ 50 h 286"/>
              <a:gd name="T82" fmla="*/ 254 w 285"/>
              <a:gd name="T83" fmla="*/ 54 h 286"/>
              <a:gd name="T84" fmla="*/ 227 w 285"/>
              <a:gd name="T85" fmla="*/ 161 h 286"/>
              <a:gd name="T86" fmla="*/ 223 w 285"/>
              <a:gd name="T87" fmla="*/ 161 h 286"/>
              <a:gd name="T88" fmla="*/ 205 w 285"/>
              <a:gd name="T89" fmla="*/ 168 h 286"/>
              <a:gd name="T90" fmla="*/ 176 w 285"/>
              <a:gd name="T91" fmla="*/ 146 h 286"/>
              <a:gd name="T92" fmla="*/ 178 w 285"/>
              <a:gd name="T93" fmla="*/ 134 h 286"/>
              <a:gd name="T94" fmla="*/ 152 w 285"/>
              <a:gd name="T95" fmla="*/ 107 h 286"/>
              <a:gd name="T96" fmla="*/ 125 w 285"/>
              <a:gd name="T97" fmla="*/ 134 h 286"/>
              <a:gd name="T98" fmla="*/ 130 w 285"/>
              <a:gd name="T99" fmla="*/ 150 h 286"/>
              <a:gd name="T100" fmla="*/ 96 w 285"/>
              <a:gd name="T101" fmla="*/ 184 h 286"/>
              <a:gd name="T102" fmla="*/ 80 w 285"/>
              <a:gd name="T103" fmla="*/ 179 h 286"/>
              <a:gd name="T104" fmla="*/ 54 w 285"/>
              <a:gd name="T105" fmla="*/ 205 h 286"/>
              <a:gd name="T106" fmla="*/ 80 w 285"/>
              <a:gd name="T107" fmla="*/ 23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286">
                <a:moveTo>
                  <a:pt x="285" y="268"/>
                </a:moveTo>
                <a:cubicBezTo>
                  <a:pt x="285" y="286"/>
                  <a:pt x="285" y="286"/>
                  <a:pt x="285" y="286"/>
                </a:cubicBezTo>
                <a:cubicBezTo>
                  <a:pt x="0" y="286"/>
                  <a:pt x="0" y="286"/>
                  <a:pt x="0" y="286"/>
                </a:cubicBezTo>
                <a:cubicBezTo>
                  <a:pt x="0" y="0"/>
                  <a:pt x="0" y="0"/>
                  <a:pt x="0" y="0"/>
                </a:cubicBezTo>
                <a:cubicBezTo>
                  <a:pt x="36" y="0"/>
                  <a:pt x="36" y="0"/>
                  <a:pt x="36" y="0"/>
                </a:cubicBezTo>
                <a:cubicBezTo>
                  <a:pt x="36" y="18"/>
                  <a:pt x="36" y="18"/>
                  <a:pt x="36" y="18"/>
                </a:cubicBezTo>
                <a:cubicBezTo>
                  <a:pt x="18" y="18"/>
                  <a:pt x="18" y="18"/>
                  <a:pt x="18" y="18"/>
                </a:cubicBezTo>
                <a:cubicBezTo>
                  <a:pt x="18" y="54"/>
                  <a:pt x="18" y="54"/>
                  <a:pt x="18" y="54"/>
                </a:cubicBezTo>
                <a:cubicBezTo>
                  <a:pt x="36" y="54"/>
                  <a:pt x="36" y="54"/>
                  <a:pt x="36" y="54"/>
                </a:cubicBezTo>
                <a:cubicBezTo>
                  <a:pt x="36" y="72"/>
                  <a:pt x="36" y="72"/>
                  <a:pt x="36" y="72"/>
                </a:cubicBezTo>
                <a:cubicBezTo>
                  <a:pt x="18" y="72"/>
                  <a:pt x="18" y="72"/>
                  <a:pt x="18" y="72"/>
                </a:cubicBezTo>
                <a:cubicBezTo>
                  <a:pt x="18" y="107"/>
                  <a:pt x="18" y="107"/>
                  <a:pt x="18" y="107"/>
                </a:cubicBezTo>
                <a:cubicBezTo>
                  <a:pt x="36" y="107"/>
                  <a:pt x="36" y="107"/>
                  <a:pt x="36" y="107"/>
                </a:cubicBezTo>
                <a:cubicBezTo>
                  <a:pt x="36" y="125"/>
                  <a:pt x="36" y="125"/>
                  <a:pt x="36" y="125"/>
                </a:cubicBezTo>
                <a:cubicBezTo>
                  <a:pt x="18" y="125"/>
                  <a:pt x="18" y="125"/>
                  <a:pt x="18" y="125"/>
                </a:cubicBezTo>
                <a:cubicBezTo>
                  <a:pt x="18" y="161"/>
                  <a:pt x="18" y="161"/>
                  <a:pt x="18" y="161"/>
                </a:cubicBezTo>
                <a:cubicBezTo>
                  <a:pt x="36" y="161"/>
                  <a:pt x="36" y="161"/>
                  <a:pt x="36" y="161"/>
                </a:cubicBezTo>
                <a:cubicBezTo>
                  <a:pt x="36" y="179"/>
                  <a:pt x="36" y="179"/>
                  <a:pt x="36" y="179"/>
                </a:cubicBezTo>
                <a:cubicBezTo>
                  <a:pt x="18" y="179"/>
                  <a:pt x="18" y="179"/>
                  <a:pt x="18" y="179"/>
                </a:cubicBezTo>
                <a:cubicBezTo>
                  <a:pt x="18" y="214"/>
                  <a:pt x="18" y="214"/>
                  <a:pt x="18" y="214"/>
                </a:cubicBezTo>
                <a:cubicBezTo>
                  <a:pt x="36" y="214"/>
                  <a:pt x="36" y="214"/>
                  <a:pt x="36" y="214"/>
                </a:cubicBezTo>
                <a:cubicBezTo>
                  <a:pt x="36" y="232"/>
                  <a:pt x="36" y="232"/>
                  <a:pt x="36" y="232"/>
                </a:cubicBezTo>
                <a:cubicBezTo>
                  <a:pt x="18" y="232"/>
                  <a:pt x="18" y="232"/>
                  <a:pt x="18" y="232"/>
                </a:cubicBezTo>
                <a:cubicBezTo>
                  <a:pt x="18" y="268"/>
                  <a:pt x="18" y="268"/>
                  <a:pt x="18" y="268"/>
                </a:cubicBezTo>
                <a:cubicBezTo>
                  <a:pt x="285" y="268"/>
                  <a:pt x="285" y="268"/>
                  <a:pt x="285" y="268"/>
                </a:cubicBezTo>
                <a:close/>
                <a:moveTo>
                  <a:pt x="80" y="232"/>
                </a:moveTo>
                <a:cubicBezTo>
                  <a:pt x="80" y="232"/>
                  <a:pt x="80" y="232"/>
                  <a:pt x="80" y="232"/>
                </a:cubicBezTo>
                <a:cubicBezTo>
                  <a:pt x="95" y="232"/>
                  <a:pt x="107" y="220"/>
                  <a:pt x="107" y="205"/>
                </a:cubicBezTo>
                <a:cubicBezTo>
                  <a:pt x="107" y="200"/>
                  <a:pt x="105" y="194"/>
                  <a:pt x="102" y="190"/>
                </a:cubicBezTo>
                <a:cubicBezTo>
                  <a:pt x="136" y="156"/>
                  <a:pt x="136" y="156"/>
                  <a:pt x="136" y="156"/>
                </a:cubicBezTo>
                <a:cubicBezTo>
                  <a:pt x="141" y="159"/>
                  <a:pt x="146" y="161"/>
                  <a:pt x="152" y="161"/>
                </a:cubicBezTo>
                <a:cubicBezTo>
                  <a:pt x="159" y="161"/>
                  <a:pt x="166" y="158"/>
                  <a:pt x="170" y="153"/>
                </a:cubicBezTo>
                <a:cubicBezTo>
                  <a:pt x="200" y="175"/>
                  <a:pt x="200" y="175"/>
                  <a:pt x="200" y="175"/>
                </a:cubicBezTo>
                <a:cubicBezTo>
                  <a:pt x="198" y="178"/>
                  <a:pt x="196" y="183"/>
                  <a:pt x="196" y="188"/>
                </a:cubicBezTo>
                <a:cubicBezTo>
                  <a:pt x="196" y="202"/>
                  <a:pt x="208" y="214"/>
                  <a:pt x="223" y="214"/>
                </a:cubicBezTo>
                <a:cubicBezTo>
                  <a:pt x="238" y="214"/>
                  <a:pt x="250" y="202"/>
                  <a:pt x="250" y="188"/>
                </a:cubicBezTo>
                <a:cubicBezTo>
                  <a:pt x="250" y="177"/>
                  <a:pt x="244" y="169"/>
                  <a:pt x="236" y="164"/>
                </a:cubicBezTo>
                <a:cubicBezTo>
                  <a:pt x="263" y="57"/>
                  <a:pt x="263" y="57"/>
                  <a:pt x="263" y="57"/>
                </a:cubicBezTo>
                <a:cubicBezTo>
                  <a:pt x="280" y="61"/>
                  <a:pt x="280" y="61"/>
                  <a:pt x="280" y="61"/>
                </a:cubicBezTo>
                <a:cubicBezTo>
                  <a:pt x="268" y="18"/>
                  <a:pt x="268" y="18"/>
                  <a:pt x="268" y="18"/>
                </a:cubicBezTo>
                <a:cubicBezTo>
                  <a:pt x="237" y="50"/>
                  <a:pt x="237" y="50"/>
                  <a:pt x="237" y="50"/>
                </a:cubicBezTo>
                <a:cubicBezTo>
                  <a:pt x="254" y="54"/>
                  <a:pt x="254" y="54"/>
                  <a:pt x="254" y="54"/>
                </a:cubicBezTo>
                <a:cubicBezTo>
                  <a:pt x="227" y="161"/>
                  <a:pt x="227" y="161"/>
                  <a:pt x="227" y="161"/>
                </a:cubicBezTo>
                <a:cubicBezTo>
                  <a:pt x="226" y="161"/>
                  <a:pt x="224" y="161"/>
                  <a:pt x="223" y="161"/>
                </a:cubicBezTo>
                <a:cubicBezTo>
                  <a:pt x="216" y="161"/>
                  <a:pt x="210" y="163"/>
                  <a:pt x="205" y="168"/>
                </a:cubicBezTo>
                <a:cubicBezTo>
                  <a:pt x="176" y="146"/>
                  <a:pt x="176" y="146"/>
                  <a:pt x="176" y="146"/>
                </a:cubicBezTo>
                <a:cubicBezTo>
                  <a:pt x="177" y="142"/>
                  <a:pt x="178" y="138"/>
                  <a:pt x="178" y="134"/>
                </a:cubicBezTo>
                <a:cubicBezTo>
                  <a:pt x="178" y="119"/>
                  <a:pt x="166" y="107"/>
                  <a:pt x="152" y="107"/>
                </a:cubicBezTo>
                <a:cubicBezTo>
                  <a:pt x="137" y="107"/>
                  <a:pt x="125" y="119"/>
                  <a:pt x="125" y="134"/>
                </a:cubicBezTo>
                <a:cubicBezTo>
                  <a:pt x="125" y="140"/>
                  <a:pt x="127" y="145"/>
                  <a:pt x="130" y="150"/>
                </a:cubicBezTo>
                <a:cubicBezTo>
                  <a:pt x="96" y="184"/>
                  <a:pt x="96" y="184"/>
                  <a:pt x="96" y="184"/>
                </a:cubicBezTo>
                <a:cubicBezTo>
                  <a:pt x="91" y="181"/>
                  <a:pt x="86" y="179"/>
                  <a:pt x="80" y="179"/>
                </a:cubicBezTo>
                <a:cubicBezTo>
                  <a:pt x="66" y="179"/>
                  <a:pt x="54" y="191"/>
                  <a:pt x="54" y="205"/>
                </a:cubicBezTo>
                <a:cubicBezTo>
                  <a:pt x="54" y="220"/>
                  <a:pt x="66" y="232"/>
                  <a:pt x="80" y="232"/>
                </a:cubicBezTo>
                <a:close/>
              </a:path>
            </a:pathLst>
          </a:custGeom>
          <a:solidFill>
            <a:schemeClr val="bg1"/>
          </a:solidFill>
          <a:ln>
            <a:noFill/>
          </a:ln>
        </p:spPr>
        <p:txBody>
          <a:bodyPr vert="horz" wrap="square" lIns="68594" tIns="34297" rIns="68594" bIns="34297" numCol="1" anchor="t" anchorCtr="0" compatLnSpc="1"/>
          <a:lstStyle/>
          <a:p>
            <a:endParaRPr lang="zh-CN" altLang="en-US" sz="1000" dirty="0"/>
          </a:p>
        </p:txBody>
      </p:sp>
      <p:sp>
        <p:nvSpPr>
          <p:cNvPr id="14" name="Freeform 16"/>
          <p:cNvSpPr>
            <a:spLocks noEditPoints="1"/>
          </p:cNvSpPr>
          <p:nvPr/>
        </p:nvSpPr>
        <p:spPr bwMode="auto">
          <a:xfrm>
            <a:off x="6131327" y="2541959"/>
            <a:ext cx="554765" cy="417161"/>
          </a:xfrm>
          <a:custGeom>
            <a:avLst/>
            <a:gdLst>
              <a:gd name="T0" fmla="*/ 178 w 285"/>
              <a:gd name="T1" fmla="*/ 18 h 214"/>
              <a:gd name="T2" fmla="*/ 232 w 285"/>
              <a:gd name="T3" fmla="*/ 72 h 214"/>
              <a:gd name="T4" fmla="*/ 228 w 285"/>
              <a:gd name="T5" fmla="*/ 92 h 214"/>
              <a:gd name="T6" fmla="*/ 267 w 285"/>
              <a:gd name="T7" fmla="*/ 143 h 214"/>
              <a:gd name="T8" fmla="*/ 214 w 285"/>
              <a:gd name="T9" fmla="*/ 197 h 214"/>
              <a:gd name="T10" fmla="*/ 62 w 285"/>
              <a:gd name="T11" fmla="*/ 197 h 214"/>
              <a:gd name="T12" fmla="*/ 18 w 285"/>
              <a:gd name="T13" fmla="*/ 152 h 214"/>
              <a:gd name="T14" fmla="*/ 62 w 285"/>
              <a:gd name="T15" fmla="*/ 107 h 214"/>
              <a:gd name="T16" fmla="*/ 66 w 285"/>
              <a:gd name="T17" fmla="*/ 108 h 214"/>
              <a:gd name="T18" fmla="*/ 62 w 285"/>
              <a:gd name="T19" fmla="*/ 89 h 214"/>
              <a:gd name="T20" fmla="*/ 107 w 285"/>
              <a:gd name="T21" fmla="*/ 45 h 214"/>
              <a:gd name="T22" fmla="*/ 129 w 285"/>
              <a:gd name="T23" fmla="*/ 51 h 214"/>
              <a:gd name="T24" fmla="*/ 178 w 285"/>
              <a:gd name="T25" fmla="*/ 18 h 214"/>
              <a:gd name="T26" fmla="*/ 178 w 285"/>
              <a:gd name="T27" fmla="*/ 0 h 214"/>
              <a:gd name="T28" fmla="*/ 178 w 285"/>
              <a:gd name="T29" fmla="*/ 0 h 214"/>
              <a:gd name="T30" fmla="*/ 121 w 285"/>
              <a:gd name="T31" fmla="*/ 29 h 214"/>
              <a:gd name="T32" fmla="*/ 107 w 285"/>
              <a:gd name="T33" fmla="*/ 27 h 214"/>
              <a:gd name="T34" fmla="*/ 44 w 285"/>
              <a:gd name="T35" fmla="*/ 89 h 214"/>
              <a:gd name="T36" fmla="*/ 45 w 285"/>
              <a:gd name="T37" fmla="*/ 92 h 214"/>
              <a:gd name="T38" fmla="*/ 0 w 285"/>
              <a:gd name="T39" fmla="*/ 152 h 214"/>
              <a:gd name="T40" fmla="*/ 62 w 285"/>
              <a:gd name="T41" fmla="*/ 214 h 214"/>
              <a:gd name="T42" fmla="*/ 214 w 285"/>
              <a:gd name="T43" fmla="*/ 214 h 214"/>
              <a:gd name="T44" fmla="*/ 285 w 285"/>
              <a:gd name="T45" fmla="*/ 143 h 214"/>
              <a:gd name="T46" fmla="*/ 249 w 285"/>
              <a:gd name="T47" fmla="*/ 81 h 214"/>
              <a:gd name="T48" fmla="*/ 250 w 285"/>
              <a:gd name="T49" fmla="*/ 72 h 214"/>
              <a:gd name="T50" fmla="*/ 178 w 285"/>
              <a:gd name="T5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214">
                <a:moveTo>
                  <a:pt x="178" y="18"/>
                </a:moveTo>
                <a:cubicBezTo>
                  <a:pt x="208" y="18"/>
                  <a:pt x="232" y="42"/>
                  <a:pt x="232" y="72"/>
                </a:cubicBezTo>
                <a:cubicBezTo>
                  <a:pt x="232" y="79"/>
                  <a:pt x="230" y="85"/>
                  <a:pt x="228" y="92"/>
                </a:cubicBezTo>
                <a:cubicBezTo>
                  <a:pt x="251" y="98"/>
                  <a:pt x="267" y="118"/>
                  <a:pt x="267" y="143"/>
                </a:cubicBezTo>
                <a:cubicBezTo>
                  <a:pt x="267" y="173"/>
                  <a:pt x="244" y="197"/>
                  <a:pt x="214" y="197"/>
                </a:cubicBezTo>
                <a:cubicBezTo>
                  <a:pt x="62" y="197"/>
                  <a:pt x="62" y="197"/>
                  <a:pt x="62" y="197"/>
                </a:cubicBezTo>
                <a:cubicBezTo>
                  <a:pt x="38" y="197"/>
                  <a:pt x="18" y="177"/>
                  <a:pt x="18" y="152"/>
                </a:cubicBezTo>
                <a:cubicBezTo>
                  <a:pt x="18" y="127"/>
                  <a:pt x="38" y="107"/>
                  <a:pt x="62" y="107"/>
                </a:cubicBezTo>
                <a:cubicBezTo>
                  <a:pt x="64" y="107"/>
                  <a:pt x="65" y="108"/>
                  <a:pt x="66" y="108"/>
                </a:cubicBezTo>
                <a:cubicBezTo>
                  <a:pt x="64" y="102"/>
                  <a:pt x="62" y="96"/>
                  <a:pt x="62" y="89"/>
                </a:cubicBezTo>
                <a:cubicBezTo>
                  <a:pt x="62" y="65"/>
                  <a:pt x="82" y="45"/>
                  <a:pt x="107" y="45"/>
                </a:cubicBezTo>
                <a:cubicBezTo>
                  <a:pt x="115" y="45"/>
                  <a:pt x="122" y="47"/>
                  <a:pt x="129" y="51"/>
                </a:cubicBezTo>
                <a:cubicBezTo>
                  <a:pt x="137" y="32"/>
                  <a:pt x="156" y="18"/>
                  <a:pt x="178" y="18"/>
                </a:cubicBezTo>
                <a:close/>
                <a:moveTo>
                  <a:pt x="178" y="0"/>
                </a:moveTo>
                <a:cubicBezTo>
                  <a:pt x="178" y="0"/>
                  <a:pt x="178" y="0"/>
                  <a:pt x="178" y="0"/>
                </a:cubicBezTo>
                <a:cubicBezTo>
                  <a:pt x="155" y="0"/>
                  <a:pt x="134" y="11"/>
                  <a:pt x="121" y="29"/>
                </a:cubicBezTo>
                <a:cubicBezTo>
                  <a:pt x="117" y="28"/>
                  <a:pt x="112" y="27"/>
                  <a:pt x="107" y="27"/>
                </a:cubicBezTo>
                <a:cubicBezTo>
                  <a:pt x="72" y="27"/>
                  <a:pt x="44" y="55"/>
                  <a:pt x="44" y="89"/>
                </a:cubicBezTo>
                <a:cubicBezTo>
                  <a:pt x="44" y="90"/>
                  <a:pt x="44" y="91"/>
                  <a:pt x="45" y="92"/>
                </a:cubicBezTo>
                <a:cubicBezTo>
                  <a:pt x="19" y="100"/>
                  <a:pt x="0" y="124"/>
                  <a:pt x="0" y="152"/>
                </a:cubicBezTo>
                <a:cubicBezTo>
                  <a:pt x="0" y="186"/>
                  <a:pt x="28" y="214"/>
                  <a:pt x="62" y="214"/>
                </a:cubicBezTo>
                <a:cubicBezTo>
                  <a:pt x="214" y="214"/>
                  <a:pt x="214" y="214"/>
                  <a:pt x="214" y="214"/>
                </a:cubicBezTo>
                <a:cubicBezTo>
                  <a:pt x="253" y="214"/>
                  <a:pt x="285" y="182"/>
                  <a:pt x="285" y="143"/>
                </a:cubicBezTo>
                <a:cubicBezTo>
                  <a:pt x="285" y="117"/>
                  <a:pt x="271" y="93"/>
                  <a:pt x="249" y="81"/>
                </a:cubicBezTo>
                <a:cubicBezTo>
                  <a:pt x="249" y="78"/>
                  <a:pt x="250" y="75"/>
                  <a:pt x="250" y="72"/>
                </a:cubicBezTo>
                <a:cubicBezTo>
                  <a:pt x="250" y="32"/>
                  <a:pt x="218" y="0"/>
                  <a:pt x="178" y="0"/>
                </a:cubicBezTo>
                <a:close/>
              </a:path>
            </a:pathLst>
          </a:custGeom>
          <a:solidFill>
            <a:schemeClr val="bg1"/>
          </a:solidFill>
          <a:ln>
            <a:noFill/>
          </a:ln>
        </p:spPr>
        <p:txBody>
          <a:bodyPr vert="horz" wrap="square" lIns="68594" tIns="34297" rIns="68594" bIns="34297" numCol="1" anchor="t" anchorCtr="0" compatLnSpc="1"/>
          <a:lstStyle/>
          <a:p>
            <a:endParaRPr lang="zh-CN" altLang="en-US" sz="1000" dirty="0"/>
          </a:p>
        </p:txBody>
      </p:sp>
      <p:sp>
        <p:nvSpPr>
          <p:cNvPr id="15" name="Freeform 17"/>
          <p:cNvSpPr>
            <a:spLocks noEditPoints="1"/>
          </p:cNvSpPr>
          <p:nvPr/>
        </p:nvSpPr>
        <p:spPr bwMode="auto">
          <a:xfrm>
            <a:off x="5164342" y="1372072"/>
            <a:ext cx="420471" cy="419904"/>
          </a:xfrm>
          <a:custGeom>
            <a:avLst/>
            <a:gdLst>
              <a:gd name="T0" fmla="*/ 589 w 674"/>
              <a:gd name="T1" fmla="*/ 168 h 673"/>
              <a:gd name="T2" fmla="*/ 589 w 674"/>
              <a:gd name="T3" fmla="*/ 0 h 673"/>
              <a:gd name="T4" fmla="*/ 83 w 674"/>
              <a:gd name="T5" fmla="*/ 0 h 673"/>
              <a:gd name="T6" fmla="*/ 83 w 674"/>
              <a:gd name="T7" fmla="*/ 168 h 673"/>
              <a:gd name="T8" fmla="*/ 0 w 674"/>
              <a:gd name="T9" fmla="*/ 168 h 673"/>
              <a:gd name="T10" fmla="*/ 0 w 674"/>
              <a:gd name="T11" fmla="*/ 673 h 673"/>
              <a:gd name="T12" fmla="*/ 674 w 674"/>
              <a:gd name="T13" fmla="*/ 673 h 673"/>
              <a:gd name="T14" fmla="*/ 674 w 674"/>
              <a:gd name="T15" fmla="*/ 168 h 673"/>
              <a:gd name="T16" fmla="*/ 589 w 674"/>
              <a:gd name="T17" fmla="*/ 168 h 673"/>
              <a:gd name="T18" fmla="*/ 589 w 674"/>
              <a:gd name="T19" fmla="*/ 168 h 673"/>
              <a:gd name="T20" fmla="*/ 126 w 674"/>
              <a:gd name="T21" fmla="*/ 40 h 673"/>
              <a:gd name="T22" fmla="*/ 126 w 674"/>
              <a:gd name="T23" fmla="*/ 40 h 673"/>
              <a:gd name="T24" fmla="*/ 549 w 674"/>
              <a:gd name="T25" fmla="*/ 40 h 673"/>
              <a:gd name="T26" fmla="*/ 549 w 674"/>
              <a:gd name="T27" fmla="*/ 255 h 673"/>
              <a:gd name="T28" fmla="*/ 336 w 674"/>
              <a:gd name="T29" fmla="*/ 435 h 673"/>
              <a:gd name="T30" fmla="*/ 126 w 674"/>
              <a:gd name="T31" fmla="*/ 255 h 673"/>
              <a:gd name="T32" fmla="*/ 126 w 674"/>
              <a:gd name="T33" fmla="*/ 40 h 673"/>
              <a:gd name="T34" fmla="*/ 126 w 674"/>
              <a:gd name="T35" fmla="*/ 40 h 673"/>
              <a:gd name="T36" fmla="*/ 631 w 674"/>
              <a:gd name="T37" fmla="*/ 631 h 673"/>
              <a:gd name="T38" fmla="*/ 631 w 674"/>
              <a:gd name="T39" fmla="*/ 631 h 673"/>
              <a:gd name="T40" fmla="*/ 43 w 674"/>
              <a:gd name="T41" fmla="*/ 631 h 673"/>
              <a:gd name="T42" fmla="*/ 43 w 674"/>
              <a:gd name="T43" fmla="*/ 236 h 673"/>
              <a:gd name="T44" fmla="*/ 336 w 674"/>
              <a:gd name="T45" fmla="*/ 489 h 673"/>
              <a:gd name="T46" fmla="*/ 631 w 674"/>
              <a:gd name="T47" fmla="*/ 236 h 673"/>
              <a:gd name="T48" fmla="*/ 631 w 674"/>
              <a:gd name="T49" fmla="*/ 631 h 673"/>
              <a:gd name="T50" fmla="*/ 631 w 674"/>
              <a:gd name="T51" fmla="*/ 631 h 673"/>
              <a:gd name="T52" fmla="*/ 506 w 674"/>
              <a:gd name="T53" fmla="*/ 125 h 673"/>
              <a:gd name="T54" fmla="*/ 506 w 674"/>
              <a:gd name="T55" fmla="*/ 125 h 673"/>
              <a:gd name="T56" fmla="*/ 168 w 674"/>
              <a:gd name="T57" fmla="*/ 125 h 673"/>
              <a:gd name="T58" fmla="*/ 168 w 674"/>
              <a:gd name="T59" fmla="*/ 83 h 673"/>
              <a:gd name="T60" fmla="*/ 506 w 674"/>
              <a:gd name="T61" fmla="*/ 83 h 673"/>
              <a:gd name="T62" fmla="*/ 506 w 674"/>
              <a:gd name="T63" fmla="*/ 125 h 673"/>
              <a:gd name="T64" fmla="*/ 506 w 674"/>
              <a:gd name="T65" fmla="*/ 125 h 673"/>
              <a:gd name="T66" fmla="*/ 421 w 674"/>
              <a:gd name="T67" fmla="*/ 210 h 673"/>
              <a:gd name="T68" fmla="*/ 421 w 674"/>
              <a:gd name="T69" fmla="*/ 210 h 673"/>
              <a:gd name="T70" fmla="*/ 168 w 674"/>
              <a:gd name="T71" fmla="*/ 210 h 673"/>
              <a:gd name="T72" fmla="*/ 168 w 674"/>
              <a:gd name="T73" fmla="*/ 168 h 673"/>
              <a:gd name="T74" fmla="*/ 421 w 674"/>
              <a:gd name="T75" fmla="*/ 168 h 673"/>
              <a:gd name="T76" fmla="*/ 421 w 674"/>
              <a:gd name="T77" fmla="*/ 21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4" h="673">
                <a:moveTo>
                  <a:pt x="589" y="168"/>
                </a:moveTo>
                <a:lnTo>
                  <a:pt x="589" y="0"/>
                </a:lnTo>
                <a:lnTo>
                  <a:pt x="83" y="0"/>
                </a:lnTo>
                <a:lnTo>
                  <a:pt x="83" y="168"/>
                </a:lnTo>
                <a:lnTo>
                  <a:pt x="0" y="168"/>
                </a:lnTo>
                <a:lnTo>
                  <a:pt x="0" y="673"/>
                </a:lnTo>
                <a:lnTo>
                  <a:pt x="674" y="673"/>
                </a:lnTo>
                <a:lnTo>
                  <a:pt x="674" y="168"/>
                </a:lnTo>
                <a:lnTo>
                  <a:pt x="589" y="168"/>
                </a:lnTo>
                <a:lnTo>
                  <a:pt x="589" y="168"/>
                </a:lnTo>
                <a:close/>
                <a:moveTo>
                  <a:pt x="126" y="40"/>
                </a:moveTo>
                <a:lnTo>
                  <a:pt x="126" y="40"/>
                </a:lnTo>
                <a:lnTo>
                  <a:pt x="549" y="40"/>
                </a:lnTo>
                <a:lnTo>
                  <a:pt x="549" y="255"/>
                </a:lnTo>
                <a:lnTo>
                  <a:pt x="336" y="435"/>
                </a:lnTo>
                <a:lnTo>
                  <a:pt x="126" y="255"/>
                </a:lnTo>
                <a:lnTo>
                  <a:pt x="126" y="40"/>
                </a:lnTo>
                <a:lnTo>
                  <a:pt x="126" y="40"/>
                </a:lnTo>
                <a:close/>
                <a:moveTo>
                  <a:pt x="631" y="631"/>
                </a:moveTo>
                <a:lnTo>
                  <a:pt x="631" y="631"/>
                </a:lnTo>
                <a:lnTo>
                  <a:pt x="43" y="631"/>
                </a:lnTo>
                <a:lnTo>
                  <a:pt x="43" y="236"/>
                </a:lnTo>
                <a:lnTo>
                  <a:pt x="336" y="489"/>
                </a:lnTo>
                <a:lnTo>
                  <a:pt x="631" y="236"/>
                </a:lnTo>
                <a:lnTo>
                  <a:pt x="631" y="631"/>
                </a:lnTo>
                <a:lnTo>
                  <a:pt x="631" y="631"/>
                </a:lnTo>
                <a:close/>
                <a:moveTo>
                  <a:pt x="506" y="125"/>
                </a:moveTo>
                <a:lnTo>
                  <a:pt x="506" y="125"/>
                </a:lnTo>
                <a:lnTo>
                  <a:pt x="168" y="125"/>
                </a:lnTo>
                <a:lnTo>
                  <a:pt x="168" y="83"/>
                </a:lnTo>
                <a:lnTo>
                  <a:pt x="506" y="83"/>
                </a:lnTo>
                <a:lnTo>
                  <a:pt x="506" y="125"/>
                </a:lnTo>
                <a:lnTo>
                  <a:pt x="506" y="125"/>
                </a:lnTo>
                <a:close/>
                <a:moveTo>
                  <a:pt x="421" y="210"/>
                </a:moveTo>
                <a:lnTo>
                  <a:pt x="421" y="210"/>
                </a:lnTo>
                <a:lnTo>
                  <a:pt x="168" y="210"/>
                </a:lnTo>
                <a:lnTo>
                  <a:pt x="168" y="168"/>
                </a:lnTo>
                <a:lnTo>
                  <a:pt x="421" y="168"/>
                </a:lnTo>
                <a:lnTo>
                  <a:pt x="421" y="210"/>
                </a:lnTo>
                <a:close/>
              </a:path>
            </a:pathLst>
          </a:custGeom>
          <a:solidFill>
            <a:schemeClr val="bg1"/>
          </a:solidFill>
          <a:ln>
            <a:noFill/>
          </a:ln>
        </p:spPr>
        <p:txBody>
          <a:bodyPr vert="horz" wrap="square" lIns="68594" tIns="34297" rIns="68594" bIns="34297" numCol="1" anchor="t" anchorCtr="0" compatLnSpc="1"/>
          <a:lstStyle/>
          <a:p>
            <a:endParaRPr lang="zh-CN" altLang="en-US" sz="1000" dirty="0"/>
          </a:p>
        </p:txBody>
      </p:sp>
      <p:pic>
        <p:nvPicPr>
          <p:cNvPr id="16" name="Picture 18" descr="D:\360data\重要数据\桌面\d17d475de302958c648c76ef4b4a758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286" y="3301549"/>
            <a:ext cx="1381685" cy="8609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D:\360data\重要数据\桌面\18933d038b5d9586f06c3be9734ddd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1971" y="3301549"/>
            <a:ext cx="1381685" cy="86097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27671" y="1476580"/>
            <a:ext cx="2848600" cy="1375138"/>
          </a:xfrm>
          <a:prstGeom prst="rect">
            <a:avLst/>
          </a:prstGeom>
          <a:noFill/>
        </p:spPr>
        <p:txBody>
          <a:bodyPr wrap="square" lIns="91458" tIns="45729" rIns="91458" bIns="45729"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a:p>
            <a:pPr>
              <a:lnSpc>
                <a:spcPct val="130000"/>
              </a:lnSpc>
            </a:pPr>
            <a:endParaRPr lang="zh-CN" altLang="en-US" sz="9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ppt_w</p:attrName>
                                        </p:attrNameLst>
                                      </p:cBhvr>
                                      <p:tavLst>
                                        <p:tav tm="0" fmla="#ppt_w*sin(2.5*pi*$)">
                                          <p:val>
                                            <p:fltVal val="0"/>
                                          </p:val>
                                        </p:tav>
                                        <p:tav tm="100000">
                                          <p:val>
                                            <p:fltVal val="1"/>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
          <p:cNvSpPr/>
          <p:nvPr/>
        </p:nvSpPr>
        <p:spPr bwMode="auto">
          <a:xfrm>
            <a:off x="1434267" y="1278996"/>
            <a:ext cx="2537012" cy="2534761"/>
          </a:xfrm>
          <a:custGeom>
            <a:avLst/>
            <a:gdLst>
              <a:gd name="T0" fmla="*/ 929 w 1857"/>
              <a:gd name="T1" fmla="*/ 0 h 1855"/>
              <a:gd name="T2" fmla="*/ 1857 w 1857"/>
              <a:gd name="T3" fmla="*/ 928 h 1855"/>
              <a:gd name="T4" fmla="*/ 929 w 1857"/>
              <a:gd name="T5" fmla="*/ 1855 h 1855"/>
              <a:gd name="T6" fmla="*/ 0 w 1857"/>
              <a:gd name="T7" fmla="*/ 928 h 1855"/>
              <a:gd name="T8" fmla="*/ 929 w 1857"/>
              <a:gd name="T9" fmla="*/ 0 h 1855"/>
            </a:gdLst>
            <a:ahLst/>
            <a:cxnLst>
              <a:cxn ang="0">
                <a:pos x="T0" y="T1"/>
              </a:cxn>
              <a:cxn ang="0">
                <a:pos x="T2" y="T3"/>
              </a:cxn>
              <a:cxn ang="0">
                <a:pos x="T4" y="T5"/>
              </a:cxn>
              <a:cxn ang="0">
                <a:pos x="T6" y="T7"/>
              </a:cxn>
              <a:cxn ang="0">
                <a:pos x="T8" y="T9"/>
              </a:cxn>
            </a:cxnLst>
            <a:rect l="0" t="0" r="r" b="b"/>
            <a:pathLst>
              <a:path w="1857" h="1855">
                <a:moveTo>
                  <a:pt x="929" y="0"/>
                </a:moveTo>
                <a:lnTo>
                  <a:pt x="1857" y="928"/>
                </a:lnTo>
                <a:lnTo>
                  <a:pt x="929" y="1855"/>
                </a:lnTo>
                <a:lnTo>
                  <a:pt x="0" y="928"/>
                </a:lnTo>
                <a:lnTo>
                  <a:pt x="929" y="0"/>
                </a:lnTo>
                <a:close/>
              </a:path>
            </a:pathLst>
          </a:custGeom>
          <a:solidFill>
            <a:schemeClr val="accent1"/>
          </a:solidFill>
          <a:ln w="0">
            <a:noFill/>
            <a:prstDash val="solid"/>
            <a:round/>
          </a:ln>
        </p:spPr>
        <p:txBody>
          <a:bodyPr vert="horz" wrap="square" lIns="91446" tIns="45723" rIns="91446" bIns="45723" numCol="1" anchor="t" anchorCtr="0" compatLnSpc="1"/>
          <a:lstStyle/>
          <a:p>
            <a:endParaRPr lang="zh-CN" altLang="en-US"/>
          </a:p>
        </p:txBody>
      </p:sp>
      <p:sp>
        <p:nvSpPr>
          <p:cNvPr id="15" name="文本框 2"/>
          <p:cNvSpPr txBox="1">
            <a:spLocks noChangeArrowheads="1"/>
          </p:cNvSpPr>
          <p:nvPr>
            <p:custDataLst>
              <p:tags r:id="rId1"/>
            </p:custDataLst>
          </p:nvPr>
        </p:nvSpPr>
        <p:spPr bwMode="auto">
          <a:xfrm>
            <a:off x="2099585" y="1742064"/>
            <a:ext cx="1206376" cy="111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6" name="直接连接符 15"/>
          <p:cNvCxnSpPr/>
          <p:nvPr>
            <p:custDataLst>
              <p:tags r:id="rId2"/>
            </p:custDataLst>
          </p:nvPr>
        </p:nvCxnSpPr>
        <p:spPr>
          <a:xfrm>
            <a:off x="4413434" y="2572544"/>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1"/>
          <p:cNvSpPr txBox="1">
            <a:spLocks noChangeArrowheads="1"/>
          </p:cNvSpPr>
          <p:nvPr>
            <p:custDataLst>
              <p:tags r:id="rId3"/>
            </p:custDataLst>
          </p:nvPr>
        </p:nvSpPr>
        <p:spPr bwMode="auto">
          <a:xfrm>
            <a:off x="1469949" y="2752040"/>
            <a:ext cx="2465648" cy="30777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矩形 17"/>
          <p:cNvSpPr/>
          <p:nvPr/>
        </p:nvSpPr>
        <p:spPr>
          <a:xfrm>
            <a:off x="4413434" y="1955231"/>
            <a:ext cx="3178239" cy="615553"/>
          </a:xfrm>
          <a:prstGeom prst="rect">
            <a:avLst/>
          </a:prstGeom>
        </p:spPr>
        <p:txBody>
          <a:bodyPr wrap="square" lIns="0" tIns="0" rIns="0" bIns="0">
            <a:spAutoFit/>
          </a:bodyPr>
          <a:lstStyle/>
          <a:p>
            <a:pPr lvl="0">
              <a:buNone/>
            </a:pP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1"/>
          <p:cNvSpPr txBox="1"/>
          <p:nvPr/>
        </p:nvSpPr>
        <p:spPr>
          <a:xfrm>
            <a:off x="4413434"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938527"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p:nvPr/>
        </p:nvSpPr>
        <p:spPr>
          <a:xfrm>
            <a:off x="4413434"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5938527"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4*#ppt_w"/>
                                          </p:val>
                                        </p:tav>
                                        <p:tav tm="100000">
                                          <p:val>
                                            <p:strVal val="#ppt_w"/>
                                          </p:val>
                                        </p:tav>
                                      </p:tavLst>
                                    </p:anim>
                                    <p:anim calcmode="lin" valueType="num">
                                      <p:cBhvr>
                                        <p:cTn id="25" dur="500" fill="hold"/>
                                        <p:tgtEl>
                                          <p:spTgt spid="18"/>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ppt_x</p:attrName>
                                        </p:attrNameLst>
                                      </p:cBhvr>
                                      <p:tavLst>
                                        <p:tav tm="0">
                                          <p:val>
                                            <p:strVal val="#ppt_x-#ppt_w*1.125000"/>
                                          </p:val>
                                        </p:tav>
                                        <p:tav tm="100000">
                                          <p:val>
                                            <p:strVal val="#ppt_x"/>
                                          </p:val>
                                        </p:tav>
                                      </p:tavLst>
                                    </p:anim>
                                    <p:animEffect transition="in" filter="wipe(right)">
                                      <p:cBhvr>
                                        <p:cTn id="35" dur="500"/>
                                        <p:tgtEl>
                                          <p:spTgt spid="19"/>
                                        </p:tgtEl>
                                      </p:cBhvr>
                                    </p:animEffect>
                                  </p:childTnLst>
                                </p:cTn>
                              </p:par>
                            </p:childTnLst>
                          </p:cTn>
                        </p:par>
                        <p:par>
                          <p:cTn id="36" fill="hold">
                            <p:stCondLst>
                              <p:cond delay="1000"/>
                            </p:stCondLst>
                            <p:childTnLst>
                              <p:par>
                                <p:cTn id="37" presetID="1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ppt_x</p:attrName>
                                        </p:attrNameLst>
                                      </p:cBhvr>
                                      <p:tavLst>
                                        <p:tav tm="0">
                                          <p:val>
                                            <p:strVal val="#ppt_x-#ppt_w*1.125000"/>
                                          </p:val>
                                        </p:tav>
                                        <p:tav tm="100000">
                                          <p:val>
                                            <p:strVal val="#ppt_x"/>
                                          </p:val>
                                        </p:tav>
                                      </p:tavLst>
                                    </p:anim>
                                    <p:animEffect transition="in" filter="wipe(right)">
                                      <p:cBhvr>
                                        <p:cTn id="40" dur="500"/>
                                        <p:tgtEl>
                                          <p:spTgt spid="20"/>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ppt_x</p:attrName>
                                        </p:attrNameLst>
                                      </p:cBhvr>
                                      <p:tavLst>
                                        <p:tav tm="0">
                                          <p:val>
                                            <p:strVal val="#ppt_x-#ppt_w*1.125000"/>
                                          </p:val>
                                        </p:tav>
                                        <p:tav tm="100000">
                                          <p:val>
                                            <p:strVal val="#ppt_x"/>
                                          </p:val>
                                        </p:tav>
                                      </p:tavLst>
                                    </p:anim>
                                    <p:animEffect transition="in" filter="wipe(righ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p:bldP spid="19" grpId="0"/>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rot="-1142007">
            <a:off x="1264293" y="1721482"/>
            <a:ext cx="1556348" cy="1558600"/>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3"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5"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6"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7" name="Group 16"/>
          <p:cNvGrpSpPr/>
          <p:nvPr/>
        </p:nvGrpSpPr>
        <p:grpSpPr bwMode="auto">
          <a:xfrm rot="-1142007">
            <a:off x="1264293" y="1721081"/>
            <a:ext cx="1556348" cy="1558600"/>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8"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9"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0"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1"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2" name="Group 30"/>
          <p:cNvGrpSpPr/>
          <p:nvPr/>
        </p:nvGrpSpPr>
        <p:grpSpPr bwMode="auto">
          <a:xfrm>
            <a:off x="2569512" y="2119770"/>
            <a:ext cx="2137283" cy="2140376"/>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3"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6"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7" name="Group 44"/>
          <p:cNvGrpSpPr/>
          <p:nvPr/>
        </p:nvGrpSpPr>
        <p:grpSpPr bwMode="auto">
          <a:xfrm>
            <a:off x="2565201" y="2117070"/>
            <a:ext cx="2142672" cy="2145774"/>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 name="Group 58"/>
          <p:cNvGrpSpPr/>
          <p:nvPr/>
        </p:nvGrpSpPr>
        <p:grpSpPr bwMode="auto">
          <a:xfrm rot="1282349">
            <a:off x="4441655" y="1487263"/>
            <a:ext cx="1902323" cy="1905075"/>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3"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5"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6"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7" name="Group 72"/>
          <p:cNvGrpSpPr/>
          <p:nvPr/>
        </p:nvGrpSpPr>
        <p:grpSpPr bwMode="auto">
          <a:xfrm rot="1283135">
            <a:off x="4443969" y="1486279"/>
            <a:ext cx="1906634" cy="1909393"/>
            <a:chOff x="0" y="0"/>
            <a:chExt cx="1200" cy="1200"/>
          </a:xfrm>
          <a:solidFill>
            <a:schemeClr val="accent3"/>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8"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9"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0"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1"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4" name="Group 86"/>
          <p:cNvGrpSpPr/>
          <p:nvPr/>
        </p:nvGrpSpPr>
        <p:grpSpPr bwMode="auto">
          <a:xfrm>
            <a:off x="6157516" y="2307577"/>
            <a:ext cx="1512159" cy="1514346"/>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25"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6"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7"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4"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45" name="Group 100"/>
          <p:cNvGrpSpPr/>
          <p:nvPr/>
        </p:nvGrpSpPr>
        <p:grpSpPr bwMode="auto">
          <a:xfrm>
            <a:off x="6153208" y="2314959"/>
            <a:ext cx="1516468" cy="1518664"/>
            <a:chOff x="0" y="0"/>
            <a:chExt cx="1200" cy="1200"/>
          </a:xfrm>
          <a:solidFill>
            <a:schemeClr val="accent4"/>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46"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7"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8"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9"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1533" y="1340967"/>
            <a:ext cx="1395654"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8500" y="1652213"/>
            <a:ext cx="1395654"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8869" y="3511750"/>
            <a:ext cx="1397243"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5501" y="1744317"/>
            <a:ext cx="1397243"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379" y="2107967"/>
            <a:ext cx="989184" cy="766999"/>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1567" y="2809859"/>
            <a:ext cx="989185" cy="765411"/>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6060" y="2047624"/>
            <a:ext cx="989184" cy="765411"/>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8263" y="2673291"/>
            <a:ext cx="989185" cy="766999"/>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7"/>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7"/>
                                        </p:tgtEl>
                                      </p:cBhvr>
                                    </p:animEffect>
                                    <p:set>
                                      <p:cBhvr>
                                        <p:cTn id="15" dur="1" fill="hold">
                                          <p:stCondLst>
                                            <p:cond delay="1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7"/>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7"/>
                                        </p:tgtEl>
                                      </p:cBhvr>
                                    </p:animEffect>
                                    <p:set>
                                      <p:cBhvr>
                                        <p:cTn id="27" dur="1" fill="hold">
                                          <p:stCondLst>
                                            <p:cond delay="199"/>
                                          </p:stCondLst>
                                        </p:cTn>
                                        <p:tgtEl>
                                          <p:spTgt spid="17"/>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300" fill="hold"/>
                                        <p:tgtEl>
                                          <p:spTgt spid="22"/>
                                        </p:tgtEl>
                                        <p:attrNameLst>
                                          <p:attrName>ppt_w</p:attrName>
                                        </p:attrNameLst>
                                      </p:cBhvr>
                                      <p:tavLst>
                                        <p:tav tm="0">
                                          <p:val>
                                            <p:fltVal val="0"/>
                                          </p:val>
                                        </p:tav>
                                        <p:tav tm="100000">
                                          <p:val>
                                            <p:strVal val="#ppt_w"/>
                                          </p:val>
                                        </p:tav>
                                      </p:tavLst>
                                    </p:anim>
                                    <p:anim calcmode="lin" valueType="num">
                                      <p:cBhvr>
                                        <p:cTn id="32" dur="300" fill="hold"/>
                                        <p:tgtEl>
                                          <p:spTgt spid="22"/>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27"/>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27"/>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27"/>
                                        </p:tgtEl>
                                      </p:cBhvr>
                                    </p:animEffect>
                                    <p:set>
                                      <p:cBhvr>
                                        <p:cTn id="39" dur="1" fill="hold">
                                          <p:stCondLst>
                                            <p:cond delay="199"/>
                                          </p:stCondLst>
                                        </p:cTn>
                                        <p:tgtEl>
                                          <p:spTgt spid="27"/>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24"/>
                                        </p:tgtEl>
                                        <p:attrNameLst>
                                          <p:attrName>style.visibility</p:attrName>
                                        </p:attrNameLst>
                                      </p:cBhvr>
                                      <p:to>
                                        <p:strVal val="visible"/>
                                      </p:to>
                                    </p:set>
                                    <p:anim calcmode="lin" valueType="num">
                                      <p:cBhvr>
                                        <p:cTn id="43" dur="300" fill="hold"/>
                                        <p:tgtEl>
                                          <p:spTgt spid="224"/>
                                        </p:tgtEl>
                                        <p:attrNameLst>
                                          <p:attrName>ppt_w</p:attrName>
                                        </p:attrNameLst>
                                      </p:cBhvr>
                                      <p:tavLst>
                                        <p:tav tm="0">
                                          <p:val>
                                            <p:fltVal val="0"/>
                                          </p:val>
                                        </p:tav>
                                        <p:tav tm="100000">
                                          <p:val>
                                            <p:strVal val="#ppt_w"/>
                                          </p:val>
                                        </p:tav>
                                      </p:tavLst>
                                    </p:anim>
                                    <p:anim calcmode="lin" valueType="num">
                                      <p:cBhvr>
                                        <p:cTn id="44" dur="300" fill="hold"/>
                                        <p:tgtEl>
                                          <p:spTgt spid="224"/>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45"/>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45"/>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45"/>
                                        </p:tgtEl>
                                      </p:cBhvr>
                                    </p:animEffect>
                                    <p:set>
                                      <p:cBhvr>
                                        <p:cTn id="51" dur="1" fill="hold">
                                          <p:stCondLst>
                                            <p:cond delay="199"/>
                                          </p:stCondLst>
                                        </p:cTn>
                                        <p:tgtEl>
                                          <p:spTgt spid="245"/>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2"/>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22"/>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24"/>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3644969" y="1421923"/>
            <a:ext cx="767767" cy="769384"/>
          </a:xfrm>
          <a:prstGeom prst="ellipse">
            <a:avLst/>
          </a:prstGeom>
          <a:solidFill>
            <a:schemeClr val="bg1">
              <a:lumMod val="50000"/>
              <a:alpha val="10000"/>
            </a:schemeClr>
          </a:solidFill>
          <a:ln>
            <a:noFill/>
          </a:ln>
        </p:spPr>
        <p:txBody>
          <a:bodyPr vert="horz" wrap="square" lIns="91467" tIns="45734" rIns="91467" bIns="45734" numCol="1" anchor="t" anchorCtr="0" compatLnSpc="1"/>
          <a:lstStyle/>
          <a:p>
            <a:endParaRPr lang="zh-CN" altLang="en-US"/>
          </a:p>
        </p:txBody>
      </p:sp>
      <p:sp>
        <p:nvSpPr>
          <p:cNvPr id="7" name="Oval 6"/>
          <p:cNvSpPr>
            <a:spLocks noChangeArrowheads="1"/>
          </p:cNvSpPr>
          <p:nvPr/>
        </p:nvSpPr>
        <p:spPr bwMode="auto">
          <a:xfrm>
            <a:off x="4582358" y="1558446"/>
            <a:ext cx="593043" cy="593306"/>
          </a:xfrm>
          <a:prstGeom prst="ellipse">
            <a:avLst/>
          </a:prstGeom>
          <a:solidFill>
            <a:schemeClr val="bg1">
              <a:lumMod val="50000"/>
              <a:alpha val="10000"/>
            </a:schemeClr>
          </a:solidFill>
          <a:ln>
            <a:noFill/>
          </a:ln>
        </p:spPr>
        <p:txBody>
          <a:bodyPr vert="horz" wrap="square" lIns="91467" tIns="45734" rIns="91467" bIns="45734" numCol="1" anchor="t" anchorCtr="0" compatLnSpc="1"/>
          <a:lstStyle/>
          <a:p>
            <a:endParaRPr lang="zh-CN" altLang="en-US"/>
          </a:p>
        </p:txBody>
      </p:sp>
      <p:sp>
        <p:nvSpPr>
          <p:cNvPr id="8" name="Oval 7"/>
          <p:cNvSpPr>
            <a:spLocks noChangeArrowheads="1"/>
          </p:cNvSpPr>
          <p:nvPr/>
        </p:nvSpPr>
        <p:spPr bwMode="auto">
          <a:xfrm>
            <a:off x="4111750" y="1950155"/>
            <a:ext cx="767767" cy="768108"/>
          </a:xfrm>
          <a:prstGeom prst="ellipse">
            <a:avLst/>
          </a:prstGeom>
          <a:solidFill>
            <a:schemeClr val="bg1">
              <a:lumMod val="50000"/>
              <a:alpha val="10000"/>
            </a:schemeClr>
          </a:solidFill>
          <a:ln>
            <a:noFill/>
          </a:ln>
        </p:spPr>
        <p:txBody>
          <a:bodyPr vert="horz" wrap="square" lIns="91467" tIns="45734" rIns="91467" bIns="45734" numCol="1" anchor="t" anchorCtr="0" compatLnSpc="1"/>
          <a:lstStyle/>
          <a:p>
            <a:endParaRPr lang="zh-CN" altLang="en-US"/>
          </a:p>
        </p:txBody>
      </p:sp>
      <p:sp>
        <p:nvSpPr>
          <p:cNvPr id="9" name="Oval 8"/>
          <p:cNvSpPr>
            <a:spLocks noChangeArrowheads="1"/>
          </p:cNvSpPr>
          <p:nvPr/>
        </p:nvSpPr>
        <p:spPr bwMode="auto">
          <a:xfrm>
            <a:off x="4602763" y="1934844"/>
            <a:ext cx="723130" cy="723450"/>
          </a:xfrm>
          <a:prstGeom prst="ellipse">
            <a:avLst/>
          </a:prstGeom>
          <a:solidFill>
            <a:schemeClr val="bg1">
              <a:lumMod val="50000"/>
              <a:alpha val="10000"/>
            </a:schemeClr>
          </a:solidFill>
          <a:ln>
            <a:noFill/>
          </a:ln>
        </p:spPr>
        <p:txBody>
          <a:bodyPr vert="horz" wrap="square" lIns="91467" tIns="45734" rIns="91467" bIns="45734" numCol="1" anchor="t" anchorCtr="0" compatLnSpc="1"/>
          <a:lstStyle/>
          <a:p>
            <a:endParaRPr lang="zh-CN" altLang="en-US"/>
          </a:p>
        </p:txBody>
      </p:sp>
      <p:sp>
        <p:nvSpPr>
          <p:cNvPr id="10" name="Oval 9"/>
          <p:cNvSpPr>
            <a:spLocks noChangeArrowheads="1"/>
          </p:cNvSpPr>
          <p:nvPr/>
        </p:nvSpPr>
        <p:spPr bwMode="auto">
          <a:xfrm>
            <a:off x="4892270" y="2224480"/>
            <a:ext cx="723130" cy="723450"/>
          </a:xfrm>
          <a:prstGeom prst="ellipse">
            <a:avLst/>
          </a:prstGeom>
          <a:solidFill>
            <a:schemeClr val="bg1">
              <a:lumMod val="50000"/>
              <a:alpha val="10000"/>
            </a:schemeClr>
          </a:solidFill>
          <a:ln>
            <a:noFill/>
          </a:ln>
        </p:spPr>
        <p:txBody>
          <a:bodyPr vert="horz" wrap="square" lIns="91467" tIns="45734" rIns="91467" bIns="45734" numCol="1" anchor="t" anchorCtr="0" compatLnSpc="1"/>
          <a:lstStyle/>
          <a:p>
            <a:endParaRPr lang="zh-CN" altLang="en-US"/>
          </a:p>
        </p:txBody>
      </p:sp>
      <p:sp>
        <p:nvSpPr>
          <p:cNvPr id="11" name="Oval 10"/>
          <p:cNvSpPr>
            <a:spLocks noChangeArrowheads="1"/>
          </p:cNvSpPr>
          <p:nvPr/>
        </p:nvSpPr>
        <p:spPr bwMode="auto">
          <a:xfrm>
            <a:off x="3819692" y="2456698"/>
            <a:ext cx="723130" cy="723450"/>
          </a:xfrm>
          <a:prstGeom prst="ellipse">
            <a:avLst/>
          </a:prstGeom>
          <a:solidFill>
            <a:schemeClr val="bg1">
              <a:lumMod val="50000"/>
              <a:alpha val="10000"/>
            </a:schemeClr>
          </a:solidFill>
          <a:ln>
            <a:noFill/>
          </a:ln>
        </p:spPr>
        <p:txBody>
          <a:bodyPr vert="horz" wrap="square" lIns="91467" tIns="45734" rIns="91467" bIns="45734" numCol="1" anchor="t" anchorCtr="0" compatLnSpc="1"/>
          <a:lstStyle/>
          <a:p>
            <a:endParaRPr lang="zh-CN" altLang="en-US"/>
          </a:p>
        </p:txBody>
      </p:sp>
      <p:sp>
        <p:nvSpPr>
          <p:cNvPr id="16" name="Oval 11"/>
          <p:cNvSpPr>
            <a:spLocks noChangeArrowheads="1"/>
          </p:cNvSpPr>
          <p:nvPr/>
        </p:nvSpPr>
        <p:spPr bwMode="auto">
          <a:xfrm>
            <a:off x="3198593" y="2257653"/>
            <a:ext cx="563709" cy="560132"/>
          </a:xfrm>
          <a:prstGeom prst="ellipse">
            <a:avLst/>
          </a:prstGeom>
          <a:solidFill>
            <a:schemeClr val="bg1">
              <a:lumMod val="50000"/>
              <a:alpha val="10000"/>
            </a:schemeClr>
          </a:solidFill>
          <a:ln>
            <a:noFill/>
          </a:ln>
        </p:spPr>
        <p:txBody>
          <a:bodyPr vert="horz" wrap="square" lIns="91467" tIns="45734" rIns="91467" bIns="45734" numCol="1" anchor="t" anchorCtr="0" compatLnSpc="1"/>
          <a:lstStyle/>
          <a:p>
            <a:endParaRPr lang="zh-CN" altLang="en-US"/>
          </a:p>
        </p:txBody>
      </p:sp>
      <p:sp>
        <p:nvSpPr>
          <p:cNvPr id="17" name="Freeform 12"/>
          <p:cNvSpPr/>
          <p:nvPr/>
        </p:nvSpPr>
        <p:spPr bwMode="auto">
          <a:xfrm>
            <a:off x="3647520" y="1609483"/>
            <a:ext cx="1793156" cy="241150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18" name="Oval 13"/>
          <p:cNvSpPr>
            <a:spLocks noChangeArrowheads="1"/>
          </p:cNvSpPr>
          <p:nvPr/>
        </p:nvSpPr>
        <p:spPr bwMode="auto">
          <a:xfrm>
            <a:off x="3198593" y="1689867"/>
            <a:ext cx="913158" cy="913563"/>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en-US" altLang="zh-CN" sz="1000" dirty="0">
                <a:solidFill>
                  <a:schemeClr val="bg1"/>
                </a:solidFill>
              </a:rPr>
              <a:t>Option here</a:t>
            </a:r>
            <a:endParaRPr lang="zh-CN" altLang="en-US" sz="1000" dirty="0">
              <a:solidFill>
                <a:schemeClr val="bg1"/>
              </a:solidFill>
            </a:endParaRPr>
          </a:p>
        </p:txBody>
      </p:sp>
      <p:sp>
        <p:nvSpPr>
          <p:cNvPr id="19" name="Oval 14"/>
          <p:cNvSpPr>
            <a:spLocks noChangeArrowheads="1"/>
          </p:cNvSpPr>
          <p:nvPr/>
        </p:nvSpPr>
        <p:spPr bwMode="auto">
          <a:xfrm>
            <a:off x="4101547" y="1134201"/>
            <a:ext cx="913158" cy="913563"/>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en-US" altLang="zh-CN" sz="1000" dirty="0">
                <a:solidFill>
                  <a:schemeClr val="bg1"/>
                </a:solidFill>
              </a:rPr>
              <a:t>Option here</a:t>
            </a:r>
            <a:endParaRPr lang="zh-CN" altLang="en-US" sz="1000" dirty="0">
              <a:solidFill>
                <a:schemeClr val="bg1"/>
              </a:solidFill>
            </a:endParaRPr>
          </a:p>
        </p:txBody>
      </p:sp>
      <p:sp>
        <p:nvSpPr>
          <p:cNvPr id="20" name="Freeform 17"/>
          <p:cNvSpPr>
            <a:spLocks noEditPoints="1"/>
          </p:cNvSpPr>
          <p:nvPr/>
        </p:nvSpPr>
        <p:spPr bwMode="auto">
          <a:xfrm>
            <a:off x="7059537" y="1190256"/>
            <a:ext cx="183356" cy="246978"/>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67" tIns="45734" rIns="91467" bIns="45734" numCol="1" anchor="t" anchorCtr="0" compatLnSpc="1"/>
          <a:lstStyle/>
          <a:p>
            <a:endParaRPr lang="zh-CN" altLang="en-US"/>
          </a:p>
        </p:txBody>
      </p:sp>
      <p:sp>
        <p:nvSpPr>
          <p:cNvPr id="21" name="Freeform 18"/>
          <p:cNvSpPr>
            <a:spLocks noEditPoints="1"/>
          </p:cNvSpPr>
          <p:nvPr/>
        </p:nvSpPr>
        <p:spPr bwMode="auto">
          <a:xfrm>
            <a:off x="6524235" y="3374253"/>
            <a:ext cx="245673" cy="201420"/>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67" tIns="45734" rIns="91467" bIns="45734" numCol="1" anchor="t" anchorCtr="0" compatLnSpc="1"/>
          <a:lstStyle/>
          <a:p>
            <a:endParaRPr lang="zh-CN" altLang="en-US"/>
          </a:p>
        </p:txBody>
      </p:sp>
      <p:sp>
        <p:nvSpPr>
          <p:cNvPr id="22" name="Freeform 19"/>
          <p:cNvSpPr>
            <a:spLocks noEditPoints="1"/>
          </p:cNvSpPr>
          <p:nvPr/>
        </p:nvSpPr>
        <p:spPr bwMode="auto">
          <a:xfrm>
            <a:off x="2561923" y="3355070"/>
            <a:ext cx="294807" cy="239786"/>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2"/>
          </a:solidFill>
          <a:ln>
            <a:noFill/>
          </a:ln>
        </p:spPr>
        <p:txBody>
          <a:bodyPr vert="horz" wrap="square" lIns="91467" tIns="45734" rIns="91467" bIns="45734" numCol="1" anchor="t" anchorCtr="0" compatLnSpc="1"/>
          <a:lstStyle/>
          <a:p>
            <a:endParaRPr lang="zh-CN" altLang="en-US"/>
          </a:p>
        </p:txBody>
      </p:sp>
      <p:sp>
        <p:nvSpPr>
          <p:cNvPr id="23" name="Freeform 20"/>
          <p:cNvSpPr>
            <a:spLocks noEditPoints="1"/>
          </p:cNvSpPr>
          <p:nvPr/>
        </p:nvSpPr>
        <p:spPr bwMode="auto">
          <a:xfrm>
            <a:off x="1860512" y="1173469"/>
            <a:ext cx="249267" cy="280549"/>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1"/>
          </a:solidFill>
          <a:ln>
            <a:noFill/>
          </a:ln>
        </p:spPr>
        <p:txBody>
          <a:bodyPr vert="horz" wrap="square" lIns="91467" tIns="45734" rIns="91467" bIns="45734" numCol="1" anchor="t" anchorCtr="0" compatLnSpc="1"/>
          <a:lstStyle/>
          <a:p>
            <a:endParaRPr lang="zh-CN" altLang="en-US"/>
          </a:p>
        </p:txBody>
      </p:sp>
      <p:sp>
        <p:nvSpPr>
          <p:cNvPr id="24" name="Rectangle 24"/>
          <p:cNvSpPr>
            <a:spLocks noChangeArrowheads="1"/>
          </p:cNvSpPr>
          <p:nvPr/>
        </p:nvSpPr>
        <p:spPr bwMode="auto">
          <a:xfrm>
            <a:off x="6229266" y="1618760"/>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1063197" y="1618760"/>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1787377" y="3729517"/>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5725122" y="3729517"/>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Oval 14"/>
          <p:cNvSpPr>
            <a:spLocks noChangeArrowheads="1"/>
          </p:cNvSpPr>
          <p:nvPr/>
        </p:nvSpPr>
        <p:spPr bwMode="auto">
          <a:xfrm>
            <a:off x="5014705" y="1437234"/>
            <a:ext cx="913158" cy="913563"/>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en-US" altLang="zh-CN" sz="1000" dirty="0">
                <a:solidFill>
                  <a:schemeClr val="bg1"/>
                </a:solidFill>
              </a:rPr>
              <a:t>Option here</a:t>
            </a:r>
            <a:endParaRPr lang="zh-CN" altLang="en-US" sz="1000" dirty="0">
              <a:solidFill>
                <a:schemeClr val="bg1"/>
              </a:solidFill>
            </a:endParaRPr>
          </a:p>
        </p:txBody>
      </p:sp>
      <p:sp>
        <p:nvSpPr>
          <p:cNvPr id="29" name="Oval 14"/>
          <p:cNvSpPr>
            <a:spLocks noChangeArrowheads="1"/>
          </p:cNvSpPr>
          <p:nvPr/>
        </p:nvSpPr>
        <p:spPr bwMode="auto">
          <a:xfrm>
            <a:off x="4541694" y="2296570"/>
            <a:ext cx="913158" cy="913563"/>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en-US" altLang="zh-CN" sz="1000" dirty="0">
                <a:solidFill>
                  <a:schemeClr val="bg1"/>
                </a:solidFill>
              </a:rPr>
              <a:t>Option here</a:t>
            </a:r>
            <a:endParaRPr lang="zh-CN" altLang="en-US"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47" presetClass="entr" presetSubtype="0" fill="hold" grpId="0"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anim calcmode="lin" valueType="num">
                                      <p:cBhvr>
                                        <p:cTn id="39" dur="500" fill="hold"/>
                                        <p:tgtEl>
                                          <p:spTgt spid="23"/>
                                        </p:tgtEl>
                                        <p:attrNameLst>
                                          <p:attrName>ppt_x</p:attrName>
                                        </p:attrNameLst>
                                      </p:cBhvr>
                                      <p:tavLst>
                                        <p:tav tm="0">
                                          <p:val>
                                            <p:strVal val="#ppt_x"/>
                                          </p:val>
                                        </p:tav>
                                        <p:tav tm="100000">
                                          <p:val>
                                            <p:strVal val="#ppt_x"/>
                                          </p:val>
                                        </p:tav>
                                      </p:tavLst>
                                    </p:anim>
                                    <p:anim calcmode="lin" valueType="num">
                                      <p:cBhvr>
                                        <p:cTn id="40" dur="5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par>
                                <p:cTn id="46" presetID="53" presetClass="entr" presetSubtype="16" fill="hold" grpId="0" nodeType="withEffect">
                                  <p:stCondLst>
                                    <p:cond delay="20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47" presetClass="entr" presetSubtype="0" fill="hold" grpId="0" nodeType="withEffect">
                                  <p:stCondLst>
                                    <p:cond delay="20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anim calcmode="lin" valueType="num">
                                      <p:cBhvr>
                                        <p:cTn id="59" dur="500" fill="hold"/>
                                        <p:tgtEl>
                                          <p:spTgt spid="26"/>
                                        </p:tgtEl>
                                        <p:attrNameLst>
                                          <p:attrName>ppt_x</p:attrName>
                                        </p:attrNameLst>
                                      </p:cBhvr>
                                      <p:tavLst>
                                        <p:tav tm="0">
                                          <p:val>
                                            <p:strVal val="#ppt_x"/>
                                          </p:val>
                                        </p:tav>
                                        <p:tav tm="100000">
                                          <p:val>
                                            <p:strVal val="#ppt_x"/>
                                          </p:val>
                                        </p:tav>
                                      </p:tavLst>
                                    </p:anim>
                                    <p:anim calcmode="lin" valueType="num">
                                      <p:cBhvr>
                                        <p:cTn id="60" dur="500" fill="hold"/>
                                        <p:tgtEl>
                                          <p:spTgt spid="26"/>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25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47" presetClass="entr" presetSubtype="0" fill="hold" grpId="0" nodeType="withEffect">
                                  <p:stCondLst>
                                    <p:cond delay="250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strVal val="#ppt_x"/>
                                          </p:val>
                                        </p:tav>
                                        <p:tav tm="100000">
                                          <p:val>
                                            <p:strVal val="#ppt_x"/>
                                          </p:val>
                                        </p:tav>
                                      </p:tavLst>
                                    </p:anim>
                                    <p:anim calcmode="lin" valueType="num">
                                      <p:cBhvr>
                                        <p:cTn id="70" dur="5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anim calcmode="lin" valueType="num">
                                      <p:cBhvr>
                                        <p:cTn id="74" dur="500" fill="hold"/>
                                        <p:tgtEl>
                                          <p:spTgt spid="24"/>
                                        </p:tgtEl>
                                        <p:attrNameLst>
                                          <p:attrName>ppt_x</p:attrName>
                                        </p:attrNameLst>
                                      </p:cBhvr>
                                      <p:tavLst>
                                        <p:tav tm="0">
                                          <p:val>
                                            <p:strVal val="#ppt_x"/>
                                          </p:val>
                                        </p:tav>
                                        <p:tav tm="100000">
                                          <p:val>
                                            <p:strVal val="#ppt_x"/>
                                          </p:val>
                                        </p:tav>
                                      </p:tavLst>
                                    </p:anim>
                                    <p:anim calcmode="lin" valueType="num">
                                      <p:cBhvr>
                                        <p:cTn id="75" dur="500" fill="hold"/>
                                        <p:tgtEl>
                                          <p:spTgt spid="24"/>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30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7" presetClass="entr" presetSubtype="0" fill="hold" grpId="0" nodeType="withEffect">
                                  <p:stCondLst>
                                    <p:cond delay="30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anim calcmode="lin" valueType="num">
                                      <p:cBhvr>
                                        <p:cTn id="84" dur="500" fill="hold"/>
                                        <p:tgtEl>
                                          <p:spTgt spid="21"/>
                                        </p:tgtEl>
                                        <p:attrNameLst>
                                          <p:attrName>ppt_x</p:attrName>
                                        </p:attrNameLst>
                                      </p:cBhvr>
                                      <p:tavLst>
                                        <p:tav tm="0">
                                          <p:val>
                                            <p:strVal val="#ppt_x"/>
                                          </p:val>
                                        </p:tav>
                                        <p:tav tm="100000">
                                          <p:val>
                                            <p:strVal val="#ppt_x"/>
                                          </p:val>
                                        </p:tav>
                                      </p:tavLst>
                                    </p:anim>
                                    <p:anim calcmode="lin" valueType="num">
                                      <p:cBhvr>
                                        <p:cTn id="85" dur="5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300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anim calcmode="lin" valueType="num">
                                      <p:cBhvr>
                                        <p:cTn id="89" dur="500" fill="hold"/>
                                        <p:tgtEl>
                                          <p:spTgt spid="27"/>
                                        </p:tgtEl>
                                        <p:attrNameLst>
                                          <p:attrName>ppt_x</p:attrName>
                                        </p:attrNameLst>
                                      </p:cBhvr>
                                      <p:tavLst>
                                        <p:tav tm="0">
                                          <p:val>
                                            <p:strVal val="#ppt_x"/>
                                          </p:val>
                                        </p:tav>
                                        <p:tav tm="100000">
                                          <p:val>
                                            <p:strVal val="#ppt_x"/>
                                          </p:val>
                                        </p:tav>
                                      </p:tavLst>
                                    </p:anim>
                                    <p:anim calcmode="lin" valueType="num">
                                      <p:cBhvr>
                                        <p:cTn id="9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reeform 7"/>
          <p:cNvSpPr/>
          <p:nvPr/>
        </p:nvSpPr>
        <p:spPr bwMode="auto">
          <a:xfrm>
            <a:off x="4288583" y="2860854"/>
            <a:ext cx="1492509" cy="1423278"/>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chemeClr val="accent1"/>
          </a:solidFill>
          <a:ln>
            <a:solidFill>
              <a:srgbClr val="CBAB89"/>
            </a:solidFill>
          </a:ln>
        </p:spPr>
        <p:txBody>
          <a:bodyPr lIns="91467" tIns="45734" rIns="91467" bIns="45734"/>
          <a:lstStyle/>
          <a:p>
            <a:endParaRPr lang="zh-CN" altLang="en-US"/>
          </a:p>
        </p:txBody>
      </p:sp>
      <p:sp>
        <p:nvSpPr>
          <p:cNvPr id="11272" name="Freeform 8"/>
          <p:cNvSpPr/>
          <p:nvPr/>
        </p:nvSpPr>
        <p:spPr bwMode="auto">
          <a:xfrm>
            <a:off x="4629954" y="1204069"/>
            <a:ext cx="2264168" cy="2220695"/>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rgbClr val="FFFDEF"/>
          </a:solidFill>
          <a:ln w="9525" cmpd="sng">
            <a:solidFill>
              <a:schemeClr val="accent2"/>
            </a:solidFill>
            <a:round/>
          </a:ln>
        </p:spPr>
        <p:txBody>
          <a:bodyPr lIns="91467" tIns="45734" rIns="91467" bIns="45734"/>
          <a:lstStyle/>
          <a:p>
            <a:endParaRPr lang="zh-CN" altLang="en-US"/>
          </a:p>
        </p:txBody>
      </p:sp>
      <p:sp>
        <p:nvSpPr>
          <p:cNvPr id="11273" name="Freeform 9"/>
          <p:cNvSpPr/>
          <p:nvPr/>
        </p:nvSpPr>
        <p:spPr bwMode="auto">
          <a:xfrm>
            <a:off x="5652481" y="3437472"/>
            <a:ext cx="1532204" cy="1707617"/>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rgbClr val="FFFDEF"/>
          </a:solidFill>
          <a:ln w="9525" cmpd="sng">
            <a:solidFill>
              <a:srgbClr val="CBAB89"/>
            </a:solidFill>
            <a:round/>
          </a:ln>
        </p:spPr>
        <p:txBody>
          <a:bodyPr lIns="91467" tIns="45734" rIns="91467" bIns="45734"/>
          <a:lstStyle/>
          <a:p>
            <a:endParaRPr lang="zh-CN" altLang="en-US"/>
          </a:p>
        </p:txBody>
      </p:sp>
      <p:sp>
        <p:nvSpPr>
          <p:cNvPr id="11274" name="Freeform 10"/>
          <p:cNvSpPr/>
          <p:nvPr/>
        </p:nvSpPr>
        <p:spPr bwMode="auto">
          <a:xfrm>
            <a:off x="5887472" y="1321616"/>
            <a:ext cx="1786248" cy="1971304"/>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chemeClr val="accent3"/>
          </a:solidFill>
          <a:ln>
            <a:solidFill>
              <a:srgbClr val="CBAB89"/>
            </a:solidFill>
          </a:ln>
        </p:spPr>
        <p:txBody>
          <a:bodyPr lIns="91467" tIns="45734" rIns="91467" bIns="45734"/>
          <a:lstStyle/>
          <a:p>
            <a:endParaRPr lang="zh-CN" altLang="en-US"/>
          </a:p>
        </p:txBody>
      </p:sp>
      <p:sp>
        <p:nvSpPr>
          <p:cNvPr id="11275" name="Freeform 11"/>
          <p:cNvSpPr/>
          <p:nvPr/>
        </p:nvSpPr>
        <p:spPr bwMode="auto">
          <a:xfrm>
            <a:off x="6957634" y="2311240"/>
            <a:ext cx="1465517" cy="1413747"/>
          </a:xfrm>
          <a:custGeom>
            <a:avLst/>
            <a:gdLst>
              <a:gd name="T0" fmla="*/ 1041 w 1041"/>
              <a:gd name="T1" fmla="*/ 423 h 1004"/>
              <a:gd name="T2" fmla="*/ 536 w 1041"/>
              <a:gd name="T3" fmla="*/ 0 h 1004"/>
              <a:gd name="T4" fmla="*/ 31 w 1041"/>
              <a:gd name="T5" fmla="*/ 423 h 1004"/>
              <a:gd name="T6" fmla="*/ 163 w 1041"/>
              <a:gd name="T7" fmla="*/ 708 h 1004"/>
              <a:gd name="T8" fmla="*/ 0 w 1041"/>
              <a:gd name="T9" fmla="*/ 795 h 1004"/>
              <a:gd name="T10" fmla="*/ 944 w 1041"/>
              <a:gd name="T11" fmla="*/ 672 h 1004"/>
              <a:gd name="T12" fmla="*/ 944 w 1041"/>
              <a:gd name="T13" fmla="*/ 672 h 1004"/>
              <a:gd name="T14" fmla="*/ 1041 w 1041"/>
              <a:gd name="T15" fmla="*/ 423 h 10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1004">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rgbClr val="FFFDEF"/>
          </a:solidFill>
          <a:ln w="9525" cmpd="sng">
            <a:solidFill>
              <a:schemeClr val="accent4"/>
            </a:solidFill>
            <a:round/>
          </a:ln>
        </p:spPr>
        <p:txBody>
          <a:bodyPr lIns="91467" tIns="45734" rIns="91467" bIns="45734"/>
          <a:lstStyle/>
          <a:p>
            <a:endParaRPr lang="zh-CN" altLang="en-US"/>
          </a:p>
        </p:txBody>
      </p:sp>
      <p:sp>
        <p:nvSpPr>
          <p:cNvPr id="11276" name="Freeform 12"/>
          <p:cNvSpPr/>
          <p:nvPr/>
        </p:nvSpPr>
        <p:spPr bwMode="auto">
          <a:xfrm>
            <a:off x="7214853" y="3110245"/>
            <a:ext cx="1371838" cy="1280315"/>
          </a:xfrm>
          <a:custGeom>
            <a:avLst/>
            <a:gdLst>
              <a:gd name="T0" fmla="*/ 919 w 974"/>
              <a:gd name="T1" fmla="*/ 522 h 908"/>
              <a:gd name="T2" fmla="*/ 615 w 974"/>
              <a:gd name="T3" fmla="*/ 65 h 908"/>
              <a:gd name="T4" fmla="*/ 112 w 974"/>
              <a:gd name="T5" fmla="*/ 285 h 908"/>
              <a:gd name="T6" fmla="*/ 150 w 974"/>
              <a:gd name="T7" fmla="*/ 544 h 908"/>
              <a:gd name="T8" fmla="*/ 0 w 974"/>
              <a:gd name="T9" fmla="*/ 575 h 908"/>
              <a:gd name="T10" fmla="*/ 784 w 974"/>
              <a:gd name="T11" fmla="*/ 698 h 908"/>
              <a:gd name="T12" fmla="*/ 783 w 974"/>
              <a:gd name="T13" fmla="*/ 698 h 908"/>
              <a:gd name="T14" fmla="*/ 919 w 974"/>
              <a:gd name="T15" fmla="*/ 522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908">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chemeClr val="accent1"/>
          </a:solidFill>
          <a:ln>
            <a:solidFill>
              <a:srgbClr val="CBAB89"/>
            </a:solidFill>
          </a:ln>
        </p:spPr>
        <p:txBody>
          <a:bodyPr lIns="91467" tIns="45734" rIns="91467" bIns="45734"/>
          <a:lstStyle/>
          <a:p>
            <a:endParaRPr lang="zh-CN" altLang="en-US"/>
          </a:p>
        </p:txBody>
      </p:sp>
      <p:sp>
        <p:nvSpPr>
          <p:cNvPr id="11277" name="Freeform 13"/>
          <p:cNvSpPr/>
          <p:nvPr/>
        </p:nvSpPr>
        <p:spPr bwMode="auto">
          <a:xfrm>
            <a:off x="7529233" y="2493915"/>
            <a:ext cx="322319" cy="295457"/>
          </a:xfrm>
          <a:custGeom>
            <a:avLst/>
            <a:gdLst>
              <a:gd name="T0" fmla="*/ 70 w 229"/>
              <a:gd name="T1" fmla="*/ 99 h 210"/>
              <a:gd name="T2" fmla="*/ 70 w 229"/>
              <a:gd name="T3" fmla="*/ 99 h 210"/>
              <a:gd name="T4" fmla="*/ 26 w 229"/>
              <a:gd name="T5" fmla="*/ 144 h 210"/>
              <a:gd name="T6" fmla="*/ 17 w 229"/>
              <a:gd name="T7" fmla="*/ 164 h 210"/>
              <a:gd name="T8" fmla="*/ 26 w 229"/>
              <a:gd name="T9" fmla="*/ 184 h 210"/>
              <a:gd name="T10" fmla="*/ 26 w 229"/>
              <a:gd name="T11" fmla="*/ 184 h 210"/>
              <a:gd name="T12" fmla="*/ 46 w 229"/>
              <a:gd name="T13" fmla="*/ 192 h 210"/>
              <a:gd name="T14" fmla="*/ 66 w 229"/>
              <a:gd name="T15" fmla="*/ 184 h 210"/>
              <a:gd name="T16" fmla="*/ 116 w 229"/>
              <a:gd name="T17" fmla="*/ 134 h 210"/>
              <a:gd name="T18" fmla="*/ 116 w 229"/>
              <a:gd name="T19" fmla="*/ 133 h 210"/>
              <a:gd name="T20" fmla="*/ 170 w 229"/>
              <a:gd name="T21" fmla="*/ 79 h 210"/>
              <a:gd name="T22" fmla="*/ 174 w 229"/>
              <a:gd name="T23" fmla="*/ 71 h 210"/>
              <a:gd name="T24" fmla="*/ 170 w 229"/>
              <a:gd name="T25" fmla="*/ 62 h 210"/>
              <a:gd name="T26" fmla="*/ 161 w 229"/>
              <a:gd name="T27" fmla="*/ 58 h 210"/>
              <a:gd name="T28" fmla="*/ 153 w 229"/>
              <a:gd name="T29" fmla="*/ 62 h 210"/>
              <a:gd name="T30" fmla="*/ 75 w 229"/>
              <a:gd name="T31" fmla="*/ 139 h 210"/>
              <a:gd name="T32" fmla="*/ 62 w 229"/>
              <a:gd name="T33" fmla="*/ 139 h 210"/>
              <a:gd name="T34" fmla="*/ 62 w 229"/>
              <a:gd name="T35" fmla="*/ 127 h 210"/>
              <a:gd name="T36" fmla="*/ 140 w 229"/>
              <a:gd name="T37" fmla="*/ 49 h 210"/>
              <a:gd name="T38" fmla="*/ 161 w 229"/>
              <a:gd name="T39" fmla="*/ 41 h 210"/>
              <a:gd name="T40" fmla="*/ 183 w 229"/>
              <a:gd name="T41" fmla="*/ 49 h 210"/>
              <a:gd name="T42" fmla="*/ 191 w 229"/>
              <a:gd name="T43" fmla="*/ 71 h 210"/>
              <a:gd name="T44" fmla="*/ 183 w 229"/>
              <a:gd name="T45" fmla="*/ 92 h 210"/>
              <a:gd name="T46" fmla="*/ 129 w 229"/>
              <a:gd name="T47" fmla="*/ 146 h 210"/>
              <a:gd name="T48" fmla="*/ 129 w 229"/>
              <a:gd name="T49" fmla="*/ 146 h 210"/>
              <a:gd name="T50" fmla="*/ 128 w 229"/>
              <a:gd name="T51" fmla="*/ 146 h 210"/>
              <a:gd name="T52" fmla="*/ 78 w 229"/>
              <a:gd name="T53" fmla="*/ 196 h 210"/>
              <a:gd name="T54" fmla="*/ 46 w 229"/>
              <a:gd name="T55" fmla="*/ 210 h 210"/>
              <a:gd name="T56" fmla="*/ 14 w 229"/>
              <a:gd name="T57" fmla="*/ 197 h 210"/>
              <a:gd name="T58" fmla="*/ 13 w 229"/>
              <a:gd name="T59" fmla="*/ 196 h 210"/>
              <a:gd name="T60" fmla="*/ 13 w 229"/>
              <a:gd name="T61" fmla="*/ 196 h 210"/>
              <a:gd name="T62" fmla="*/ 0 w 229"/>
              <a:gd name="T63" fmla="*/ 164 h 210"/>
              <a:gd name="T64" fmla="*/ 13 w 229"/>
              <a:gd name="T65" fmla="*/ 131 h 210"/>
              <a:gd name="T66" fmla="*/ 63 w 229"/>
              <a:gd name="T67" fmla="*/ 81 h 210"/>
              <a:gd name="T68" fmla="*/ 64 w 229"/>
              <a:gd name="T69" fmla="*/ 81 h 210"/>
              <a:gd name="T70" fmla="*/ 127 w 229"/>
              <a:gd name="T71" fmla="*/ 18 h 210"/>
              <a:gd name="T72" fmla="*/ 169 w 229"/>
              <a:gd name="T73" fmla="*/ 0 h 210"/>
              <a:gd name="T74" fmla="*/ 212 w 229"/>
              <a:gd name="T75" fmla="*/ 18 h 210"/>
              <a:gd name="T76" fmla="*/ 229 w 229"/>
              <a:gd name="T77" fmla="*/ 60 h 210"/>
              <a:gd name="T78" fmla="*/ 212 w 229"/>
              <a:gd name="T79" fmla="*/ 102 h 210"/>
              <a:gd name="T80" fmla="*/ 125 w 229"/>
              <a:gd name="T81" fmla="*/ 189 h 210"/>
              <a:gd name="T82" fmla="*/ 112 w 229"/>
              <a:gd name="T83" fmla="*/ 189 h 210"/>
              <a:gd name="T84" fmla="*/ 112 w 229"/>
              <a:gd name="T85" fmla="*/ 177 h 210"/>
              <a:gd name="T86" fmla="*/ 199 w 229"/>
              <a:gd name="T87" fmla="*/ 90 h 210"/>
              <a:gd name="T88" fmla="*/ 212 w 229"/>
              <a:gd name="T89" fmla="*/ 60 h 210"/>
              <a:gd name="T90" fmla="*/ 199 w 229"/>
              <a:gd name="T91" fmla="*/ 30 h 210"/>
              <a:gd name="T92" fmla="*/ 169 w 229"/>
              <a:gd name="T93" fmla="*/ 18 h 210"/>
              <a:gd name="T94" fmla="*/ 139 w 229"/>
              <a:gd name="T95" fmla="*/ 30 h 210"/>
              <a:gd name="T96" fmla="*/ 70 w 229"/>
              <a:gd name="T97"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10">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chemeClr val="accent4"/>
          </a:solidFill>
          <a:ln>
            <a:noFill/>
          </a:ln>
        </p:spPr>
        <p:txBody>
          <a:bodyPr lIns="91467" tIns="45734" rIns="91467" bIns="45734"/>
          <a:lstStyle/>
          <a:p>
            <a:endParaRPr lang="zh-CN" altLang="en-US"/>
          </a:p>
        </p:txBody>
      </p:sp>
      <p:sp>
        <p:nvSpPr>
          <p:cNvPr id="11278" name="Freeform 14"/>
          <p:cNvSpPr>
            <a:spLocks noEditPoints="1"/>
          </p:cNvSpPr>
          <p:nvPr/>
        </p:nvSpPr>
        <p:spPr bwMode="auto">
          <a:xfrm>
            <a:off x="5220607" y="1837873"/>
            <a:ext cx="306441" cy="306576"/>
          </a:xfrm>
          <a:custGeom>
            <a:avLst/>
            <a:gdLst>
              <a:gd name="T0" fmla="*/ 185 w 217"/>
              <a:gd name="T1" fmla="*/ 77 h 217"/>
              <a:gd name="T2" fmla="*/ 197 w 217"/>
              <a:gd name="T3" fmla="*/ 56 h 217"/>
              <a:gd name="T4" fmla="*/ 174 w 217"/>
              <a:gd name="T5" fmla="*/ 20 h 217"/>
              <a:gd name="T6" fmla="*/ 146 w 217"/>
              <a:gd name="T7" fmla="*/ 35 h 217"/>
              <a:gd name="T8" fmla="*/ 134 w 217"/>
              <a:gd name="T9" fmla="*/ 9 h 217"/>
              <a:gd name="T10" fmla="*/ 83 w 217"/>
              <a:gd name="T11" fmla="*/ 9 h 217"/>
              <a:gd name="T12" fmla="*/ 71 w 217"/>
              <a:gd name="T13" fmla="*/ 35 h 217"/>
              <a:gd name="T14" fmla="*/ 44 w 217"/>
              <a:gd name="T15" fmla="*/ 20 h 217"/>
              <a:gd name="T16" fmla="*/ 20 w 217"/>
              <a:gd name="T17" fmla="*/ 56 h 217"/>
              <a:gd name="T18" fmla="*/ 32 w 217"/>
              <a:gd name="T19" fmla="*/ 77 h 217"/>
              <a:gd name="T20" fmla="*/ 0 w 217"/>
              <a:gd name="T21" fmla="*/ 92 h 217"/>
              <a:gd name="T22" fmla="*/ 30 w 217"/>
              <a:gd name="T23" fmla="*/ 134 h 217"/>
              <a:gd name="T24" fmla="*/ 35 w 217"/>
              <a:gd name="T25" fmla="*/ 146 h 217"/>
              <a:gd name="T26" fmla="*/ 20 w 217"/>
              <a:gd name="T27" fmla="*/ 173 h 217"/>
              <a:gd name="T28" fmla="*/ 56 w 217"/>
              <a:gd name="T29" fmla="*/ 197 h 217"/>
              <a:gd name="T30" fmla="*/ 77 w 217"/>
              <a:gd name="T31" fmla="*/ 185 h 217"/>
              <a:gd name="T32" fmla="*/ 92 w 217"/>
              <a:gd name="T33" fmla="*/ 217 h 217"/>
              <a:gd name="T34" fmla="*/ 134 w 217"/>
              <a:gd name="T35" fmla="*/ 187 h 217"/>
              <a:gd name="T36" fmla="*/ 161 w 217"/>
              <a:gd name="T37" fmla="*/ 197 h 217"/>
              <a:gd name="T38" fmla="*/ 197 w 217"/>
              <a:gd name="T39" fmla="*/ 174 h 217"/>
              <a:gd name="T40" fmla="*/ 182 w 217"/>
              <a:gd name="T41" fmla="*/ 146 h 217"/>
              <a:gd name="T42" fmla="*/ 208 w 217"/>
              <a:gd name="T43" fmla="*/ 134 h 217"/>
              <a:gd name="T44" fmla="*/ 217 w 217"/>
              <a:gd name="T45" fmla="*/ 92 h 217"/>
              <a:gd name="T46" fmla="*/ 200 w 217"/>
              <a:gd name="T47" fmla="*/ 116 h 217"/>
              <a:gd name="T48" fmla="*/ 169 w 217"/>
              <a:gd name="T49" fmla="*/ 133 h 217"/>
              <a:gd name="T50" fmla="*/ 165 w 217"/>
              <a:gd name="T51" fmla="*/ 154 h 217"/>
              <a:gd name="T52" fmla="*/ 154 w 217"/>
              <a:gd name="T53" fmla="*/ 165 h 217"/>
              <a:gd name="T54" fmla="*/ 123 w 217"/>
              <a:gd name="T55" fmla="*/ 172 h 217"/>
              <a:gd name="T56" fmla="*/ 101 w 217"/>
              <a:gd name="T57" fmla="*/ 199 h 217"/>
              <a:gd name="T58" fmla="*/ 84 w 217"/>
              <a:gd name="T59" fmla="*/ 169 h 217"/>
              <a:gd name="T60" fmla="*/ 63 w 217"/>
              <a:gd name="T61" fmla="*/ 165 h 217"/>
              <a:gd name="T62" fmla="*/ 39 w 217"/>
              <a:gd name="T63" fmla="*/ 167 h 217"/>
              <a:gd name="T64" fmla="*/ 48 w 217"/>
              <a:gd name="T65" fmla="*/ 133 h 217"/>
              <a:gd name="T66" fmla="*/ 36 w 217"/>
              <a:gd name="T67" fmla="*/ 116 h 217"/>
              <a:gd name="T68" fmla="*/ 36 w 217"/>
              <a:gd name="T69" fmla="*/ 101 h 217"/>
              <a:gd name="T70" fmla="*/ 48 w 217"/>
              <a:gd name="T71" fmla="*/ 83 h 217"/>
              <a:gd name="T72" fmla="*/ 52 w 217"/>
              <a:gd name="T73" fmla="*/ 63 h 217"/>
              <a:gd name="T74" fmla="*/ 63 w 217"/>
              <a:gd name="T75" fmla="*/ 52 h 217"/>
              <a:gd name="T76" fmla="*/ 94 w 217"/>
              <a:gd name="T77" fmla="*/ 45 h 217"/>
              <a:gd name="T78" fmla="*/ 101 w 217"/>
              <a:gd name="T79" fmla="*/ 18 h 217"/>
              <a:gd name="T80" fmla="*/ 124 w 217"/>
              <a:gd name="T81" fmla="*/ 45 h 217"/>
              <a:gd name="T82" fmla="*/ 154 w 217"/>
              <a:gd name="T83" fmla="*/ 51 h 217"/>
              <a:gd name="T84" fmla="*/ 165 w 217"/>
              <a:gd name="T85" fmla="*/ 63 h 217"/>
              <a:gd name="T86" fmla="*/ 169 w 217"/>
              <a:gd name="T87" fmla="*/ 84 h 217"/>
              <a:gd name="T88" fmla="*/ 181 w 217"/>
              <a:gd name="T89" fmla="*/ 101 h 217"/>
              <a:gd name="T90" fmla="*/ 109 w 217"/>
              <a:gd name="T91" fmla="*/ 71 h 217"/>
              <a:gd name="T92" fmla="*/ 71 w 217"/>
              <a:gd name="T93" fmla="*/ 108 h 217"/>
              <a:gd name="T94" fmla="*/ 135 w 217"/>
              <a:gd name="T95" fmla="*/ 135 h 217"/>
              <a:gd name="T96" fmla="*/ 109 w 217"/>
              <a:gd name="T97" fmla="*/ 71 h 217"/>
              <a:gd name="T98" fmla="*/ 109 w 217"/>
              <a:gd name="T99" fmla="*/ 135 h 217"/>
              <a:gd name="T100" fmla="*/ 90 w 217"/>
              <a:gd name="T101" fmla="*/ 90 h 217"/>
              <a:gd name="T102" fmla="*/ 135 w 217"/>
              <a:gd name="T103" fmla="*/ 1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17">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chemeClr val="accent2"/>
          </a:solidFill>
          <a:ln>
            <a:noFill/>
          </a:ln>
        </p:spPr>
        <p:txBody>
          <a:bodyPr lIns="91467" tIns="45734" rIns="91467" bIns="45734"/>
          <a:lstStyle/>
          <a:p>
            <a:endParaRPr lang="zh-CN" altLang="en-US"/>
          </a:p>
        </p:txBody>
      </p:sp>
      <p:sp>
        <p:nvSpPr>
          <p:cNvPr id="11279" name="Freeform 15"/>
          <p:cNvSpPr>
            <a:spLocks noEditPoints="1"/>
          </p:cNvSpPr>
          <p:nvPr/>
        </p:nvSpPr>
        <p:spPr bwMode="auto">
          <a:xfrm>
            <a:off x="6584507" y="1783864"/>
            <a:ext cx="327082" cy="324050"/>
          </a:xfrm>
          <a:custGeom>
            <a:avLst/>
            <a:gdLst>
              <a:gd name="T0" fmla="*/ 64 w 232"/>
              <a:gd name="T1" fmla="*/ 72 h 230"/>
              <a:gd name="T2" fmla="*/ 64 w 232"/>
              <a:gd name="T3" fmla="*/ 157 h 230"/>
              <a:gd name="T4" fmla="*/ 64 w 232"/>
              <a:gd name="T5" fmla="*/ 157 h 230"/>
              <a:gd name="T6" fmla="*/ 123 w 232"/>
              <a:gd name="T7" fmla="*/ 202 h 230"/>
              <a:gd name="T8" fmla="*/ 123 w 232"/>
              <a:gd name="T9" fmla="*/ 164 h 230"/>
              <a:gd name="T10" fmla="*/ 123 w 232"/>
              <a:gd name="T11" fmla="*/ 65 h 230"/>
              <a:gd name="T12" fmla="*/ 123 w 232"/>
              <a:gd name="T13" fmla="*/ 26 h 230"/>
              <a:gd name="T14" fmla="*/ 64 w 232"/>
              <a:gd name="T15" fmla="*/ 72 h 230"/>
              <a:gd name="T16" fmla="*/ 64 w 232"/>
              <a:gd name="T17" fmla="*/ 72 h 230"/>
              <a:gd name="T18" fmla="*/ 171 w 232"/>
              <a:gd name="T19" fmla="*/ 38 h 230"/>
              <a:gd name="T20" fmla="*/ 171 w 232"/>
              <a:gd name="T21" fmla="*/ 38 h 230"/>
              <a:gd name="T22" fmla="*/ 168 w 232"/>
              <a:gd name="T23" fmla="*/ 26 h 230"/>
              <a:gd name="T24" fmla="*/ 180 w 232"/>
              <a:gd name="T25" fmla="*/ 23 h 230"/>
              <a:gd name="T26" fmla="*/ 218 w 232"/>
              <a:gd name="T27" fmla="*/ 62 h 230"/>
              <a:gd name="T28" fmla="*/ 232 w 232"/>
              <a:gd name="T29" fmla="*/ 114 h 230"/>
              <a:gd name="T30" fmla="*/ 218 w 232"/>
              <a:gd name="T31" fmla="*/ 167 h 230"/>
              <a:gd name="T32" fmla="*/ 180 w 232"/>
              <a:gd name="T33" fmla="*/ 206 h 230"/>
              <a:gd name="T34" fmla="*/ 168 w 232"/>
              <a:gd name="T35" fmla="*/ 203 h 230"/>
              <a:gd name="T36" fmla="*/ 171 w 232"/>
              <a:gd name="T37" fmla="*/ 191 h 230"/>
              <a:gd name="T38" fmla="*/ 203 w 232"/>
              <a:gd name="T39" fmla="*/ 158 h 230"/>
              <a:gd name="T40" fmla="*/ 214 w 232"/>
              <a:gd name="T41" fmla="*/ 114 h 230"/>
              <a:gd name="T42" fmla="*/ 203 w 232"/>
              <a:gd name="T43" fmla="*/ 71 h 230"/>
              <a:gd name="T44" fmla="*/ 171 w 232"/>
              <a:gd name="T45" fmla="*/ 38 h 230"/>
              <a:gd name="T46" fmla="*/ 53 w 232"/>
              <a:gd name="T47" fmla="*/ 74 h 230"/>
              <a:gd name="T48" fmla="*/ 53 w 232"/>
              <a:gd name="T49" fmla="*/ 74 h 230"/>
              <a:gd name="T50" fmla="*/ 17 w 232"/>
              <a:gd name="T51" fmla="*/ 74 h 230"/>
              <a:gd name="T52" fmla="*/ 17 w 232"/>
              <a:gd name="T53" fmla="*/ 155 h 230"/>
              <a:gd name="T54" fmla="*/ 53 w 232"/>
              <a:gd name="T55" fmla="*/ 155 h 230"/>
              <a:gd name="T56" fmla="*/ 53 w 232"/>
              <a:gd name="T57" fmla="*/ 74 h 230"/>
              <a:gd name="T58" fmla="*/ 56 w 232"/>
              <a:gd name="T59" fmla="*/ 56 h 230"/>
              <a:gd name="T60" fmla="*/ 56 w 232"/>
              <a:gd name="T61" fmla="*/ 56 h 230"/>
              <a:gd name="T62" fmla="*/ 127 w 232"/>
              <a:gd name="T63" fmla="*/ 2 h 230"/>
              <a:gd name="T64" fmla="*/ 132 w 232"/>
              <a:gd name="T65" fmla="*/ 0 h 230"/>
              <a:gd name="T66" fmla="*/ 141 w 232"/>
              <a:gd name="T67" fmla="*/ 9 h 230"/>
              <a:gd name="T68" fmla="*/ 141 w 232"/>
              <a:gd name="T69" fmla="*/ 65 h 230"/>
              <a:gd name="T70" fmla="*/ 141 w 232"/>
              <a:gd name="T71" fmla="*/ 67 h 230"/>
              <a:gd name="T72" fmla="*/ 162 w 232"/>
              <a:gd name="T73" fmla="*/ 83 h 230"/>
              <a:gd name="T74" fmla="*/ 173 w 232"/>
              <a:gd name="T75" fmla="*/ 114 h 230"/>
              <a:gd name="T76" fmla="*/ 162 w 232"/>
              <a:gd name="T77" fmla="*/ 146 h 230"/>
              <a:gd name="T78" fmla="*/ 141 w 232"/>
              <a:gd name="T79" fmla="*/ 162 h 230"/>
              <a:gd name="T80" fmla="*/ 141 w 232"/>
              <a:gd name="T81" fmla="*/ 164 h 230"/>
              <a:gd name="T82" fmla="*/ 141 w 232"/>
              <a:gd name="T83" fmla="*/ 220 h 230"/>
              <a:gd name="T84" fmla="*/ 139 w 232"/>
              <a:gd name="T85" fmla="*/ 226 h 230"/>
              <a:gd name="T86" fmla="*/ 127 w 232"/>
              <a:gd name="T87" fmla="*/ 227 h 230"/>
              <a:gd name="T88" fmla="*/ 56 w 232"/>
              <a:gd name="T89" fmla="*/ 173 h 230"/>
              <a:gd name="T90" fmla="*/ 9 w 232"/>
              <a:gd name="T91" fmla="*/ 173 h 230"/>
              <a:gd name="T92" fmla="*/ 9 w 232"/>
              <a:gd name="T93" fmla="*/ 173 h 230"/>
              <a:gd name="T94" fmla="*/ 0 w 232"/>
              <a:gd name="T95" fmla="*/ 164 h 230"/>
              <a:gd name="T96" fmla="*/ 0 w 232"/>
              <a:gd name="T97" fmla="*/ 65 h 230"/>
              <a:gd name="T98" fmla="*/ 0 w 232"/>
              <a:gd name="T99" fmla="*/ 65 h 230"/>
              <a:gd name="T100" fmla="*/ 9 w 232"/>
              <a:gd name="T101" fmla="*/ 56 h 230"/>
              <a:gd name="T102" fmla="*/ 56 w 232"/>
              <a:gd name="T103" fmla="*/ 56 h 230"/>
              <a:gd name="T104" fmla="*/ 141 w 232"/>
              <a:gd name="T105" fmla="*/ 79 h 230"/>
              <a:gd name="T106" fmla="*/ 141 w 232"/>
              <a:gd name="T107" fmla="*/ 79 h 230"/>
              <a:gd name="T108" fmla="*/ 141 w 232"/>
              <a:gd name="T109" fmla="*/ 150 h 230"/>
              <a:gd name="T110" fmla="*/ 154 w 232"/>
              <a:gd name="T111" fmla="*/ 140 h 230"/>
              <a:gd name="T112" fmla="*/ 162 w 232"/>
              <a:gd name="T113" fmla="*/ 114 h 230"/>
              <a:gd name="T114" fmla="*/ 154 w 232"/>
              <a:gd name="T115" fmla="*/ 89 h 230"/>
              <a:gd name="T116" fmla="*/ 141 w 232"/>
              <a:gd name="T117" fmla="*/ 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230">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67" tIns="45734" rIns="91467" bIns="45734"/>
          <a:lstStyle/>
          <a:p>
            <a:endParaRPr lang="zh-CN" altLang="en-US"/>
          </a:p>
        </p:txBody>
      </p:sp>
      <p:sp>
        <p:nvSpPr>
          <p:cNvPr id="11280" name="Freeform 16"/>
          <p:cNvSpPr>
            <a:spLocks noEditPoints="1"/>
          </p:cNvSpPr>
          <p:nvPr/>
        </p:nvSpPr>
        <p:spPr bwMode="auto">
          <a:xfrm>
            <a:off x="7792803" y="3399348"/>
            <a:ext cx="314380" cy="312931"/>
          </a:xfrm>
          <a:custGeom>
            <a:avLst/>
            <a:gdLst>
              <a:gd name="T0" fmla="*/ 40 w 223"/>
              <a:gd name="T1" fmla="*/ 111 h 222"/>
              <a:gd name="T2" fmla="*/ 23 w 223"/>
              <a:gd name="T3" fmla="*/ 111 h 222"/>
              <a:gd name="T4" fmla="*/ 31 w 223"/>
              <a:gd name="T5" fmla="*/ 42 h 222"/>
              <a:gd name="T6" fmla="*/ 40 w 223"/>
              <a:gd name="T7" fmla="*/ 34 h 222"/>
              <a:gd name="T8" fmla="*/ 23 w 223"/>
              <a:gd name="T9" fmla="*/ 34 h 222"/>
              <a:gd name="T10" fmla="*/ 31 w 223"/>
              <a:gd name="T11" fmla="*/ 197 h 222"/>
              <a:gd name="T12" fmla="*/ 40 w 223"/>
              <a:gd name="T13" fmla="*/ 188 h 222"/>
              <a:gd name="T14" fmla="*/ 23 w 223"/>
              <a:gd name="T15" fmla="*/ 188 h 222"/>
              <a:gd name="T16" fmla="*/ 217 w 223"/>
              <a:gd name="T17" fmla="*/ 77 h 222"/>
              <a:gd name="T18" fmla="*/ 6 w 223"/>
              <a:gd name="T19" fmla="*/ 77 h 222"/>
              <a:gd name="T20" fmla="*/ 0 w 223"/>
              <a:gd name="T21" fmla="*/ 140 h 222"/>
              <a:gd name="T22" fmla="*/ 217 w 223"/>
              <a:gd name="T23" fmla="*/ 145 h 222"/>
              <a:gd name="T24" fmla="*/ 223 w 223"/>
              <a:gd name="T25" fmla="*/ 82 h 222"/>
              <a:gd name="T26" fmla="*/ 212 w 223"/>
              <a:gd name="T27" fmla="*/ 134 h 222"/>
              <a:gd name="T28" fmla="*/ 11 w 223"/>
              <a:gd name="T29" fmla="*/ 134 h 222"/>
              <a:gd name="T30" fmla="*/ 212 w 223"/>
              <a:gd name="T31" fmla="*/ 88 h 222"/>
              <a:gd name="T32" fmla="*/ 217 w 223"/>
              <a:gd name="T33" fmla="*/ 0 h 222"/>
              <a:gd name="T34" fmla="*/ 6 w 223"/>
              <a:gd name="T35" fmla="*/ 0 h 222"/>
              <a:gd name="T36" fmla="*/ 0 w 223"/>
              <a:gd name="T37" fmla="*/ 62 h 222"/>
              <a:gd name="T38" fmla="*/ 217 w 223"/>
              <a:gd name="T39" fmla="*/ 67 h 222"/>
              <a:gd name="T40" fmla="*/ 223 w 223"/>
              <a:gd name="T41" fmla="*/ 5 h 222"/>
              <a:gd name="T42" fmla="*/ 212 w 223"/>
              <a:gd name="T43" fmla="*/ 57 h 222"/>
              <a:gd name="T44" fmla="*/ 11 w 223"/>
              <a:gd name="T45" fmla="*/ 57 h 222"/>
              <a:gd name="T46" fmla="*/ 212 w 223"/>
              <a:gd name="T47" fmla="*/ 10 h 222"/>
              <a:gd name="T48" fmla="*/ 217 w 223"/>
              <a:gd name="T49" fmla="*/ 155 h 222"/>
              <a:gd name="T50" fmla="*/ 6 w 223"/>
              <a:gd name="T51" fmla="*/ 155 h 222"/>
              <a:gd name="T52" fmla="*/ 0 w 223"/>
              <a:gd name="T53" fmla="*/ 217 h 222"/>
              <a:gd name="T54" fmla="*/ 217 w 223"/>
              <a:gd name="T55" fmla="*/ 222 h 222"/>
              <a:gd name="T56" fmla="*/ 223 w 223"/>
              <a:gd name="T57" fmla="*/ 160 h 222"/>
              <a:gd name="T58" fmla="*/ 212 w 223"/>
              <a:gd name="T59" fmla="*/ 212 h 222"/>
              <a:gd name="T60" fmla="*/ 11 w 223"/>
              <a:gd name="T61" fmla="*/ 212 h 222"/>
              <a:gd name="T62" fmla="*/ 212 w 223"/>
              <a:gd name="T63"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2">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67" tIns="45734" rIns="91467" bIns="45734"/>
          <a:lstStyle/>
          <a:p>
            <a:endParaRPr lang="zh-CN" altLang="en-US"/>
          </a:p>
        </p:txBody>
      </p:sp>
      <p:sp>
        <p:nvSpPr>
          <p:cNvPr id="11281" name="Freeform 17"/>
          <p:cNvSpPr>
            <a:spLocks noEditPoints="1"/>
          </p:cNvSpPr>
          <p:nvPr/>
        </p:nvSpPr>
        <p:spPr bwMode="auto">
          <a:xfrm>
            <a:off x="4817311" y="3227792"/>
            <a:ext cx="395357" cy="257334"/>
          </a:xfrm>
          <a:custGeom>
            <a:avLst/>
            <a:gdLst>
              <a:gd name="T0" fmla="*/ 35 w 281"/>
              <a:gd name="T1" fmla="*/ 0 h 183"/>
              <a:gd name="T2" fmla="*/ 35 w 281"/>
              <a:gd name="T3" fmla="*/ 0 h 183"/>
              <a:gd name="T4" fmla="*/ 246 w 281"/>
              <a:gd name="T5" fmla="*/ 0 h 183"/>
              <a:gd name="T6" fmla="*/ 255 w 281"/>
              <a:gd name="T7" fmla="*/ 8 h 183"/>
              <a:gd name="T8" fmla="*/ 255 w 281"/>
              <a:gd name="T9" fmla="*/ 9 h 183"/>
              <a:gd name="T10" fmla="*/ 255 w 281"/>
              <a:gd name="T11" fmla="*/ 149 h 183"/>
              <a:gd name="T12" fmla="*/ 246 w 281"/>
              <a:gd name="T13" fmla="*/ 157 h 183"/>
              <a:gd name="T14" fmla="*/ 246 w 281"/>
              <a:gd name="T15" fmla="*/ 157 h 183"/>
              <a:gd name="T16" fmla="*/ 35 w 281"/>
              <a:gd name="T17" fmla="*/ 157 h 183"/>
              <a:gd name="T18" fmla="*/ 26 w 281"/>
              <a:gd name="T19" fmla="*/ 149 h 183"/>
              <a:gd name="T20" fmla="*/ 26 w 281"/>
              <a:gd name="T21" fmla="*/ 148 h 183"/>
              <a:gd name="T22" fmla="*/ 26 w 281"/>
              <a:gd name="T23" fmla="*/ 8 h 183"/>
              <a:gd name="T24" fmla="*/ 35 w 281"/>
              <a:gd name="T25" fmla="*/ 0 h 183"/>
              <a:gd name="T26" fmla="*/ 9 w 281"/>
              <a:gd name="T27" fmla="*/ 183 h 183"/>
              <a:gd name="T28" fmla="*/ 9 w 281"/>
              <a:gd name="T29" fmla="*/ 183 h 183"/>
              <a:gd name="T30" fmla="*/ 0 w 281"/>
              <a:gd name="T31" fmla="*/ 174 h 183"/>
              <a:gd name="T32" fmla="*/ 9 w 281"/>
              <a:gd name="T33" fmla="*/ 165 h 183"/>
              <a:gd name="T34" fmla="*/ 272 w 281"/>
              <a:gd name="T35" fmla="*/ 165 h 183"/>
              <a:gd name="T36" fmla="*/ 281 w 281"/>
              <a:gd name="T37" fmla="*/ 174 h 183"/>
              <a:gd name="T38" fmla="*/ 272 w 281"/>
              <a:gd name="T39" fmla="*/ 183 h 183"/>
              <a:gd name="T40" fmla="*/ 9 w 281"/>
              <a:gd name="T41" fmla="*/ 183 h 183"/>
              <a:gd name="T42" fmla="*/ 238 w 281"/>
              <a:gd name="T43" fmla="*/ 17 h 183"/>
              <a:gd name="T44" fmla="*/ 238 w 281"/>
              <a:gd name="T45" fmla="*/ 17 h 183"/>
              <a:gd name="T46" fmla="*/ 43 w 281"/>
              <a:gd name="T47" fmla="*/ 17 h 183"/>
              <a:gd name="T48" fmla="*/ 43 w 281"/>
              <a:gd name="T49" fmla="*/ 140 h 183"/>
              <a:gd name="T50" fmla="*/ 238 w 281"/>
              <a:gd name="T51" fmla="*/ 140 h 183"/>
              <a:gd name="T52" fmla="*/ 238 w 281"/>
              <a:gd name="T53"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183">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67" tIns="45734" rIns="91467" bIns="45734"/>
          <a:lstStyle/>
          <a:p>
            <a:endParaRPr lang="zh-CN" altLang="en-US"/>
          </a:p>
        </p:txBody>
      </p:sp>
      <p:sp>
        <p:nvSpPr>
          <p:cNvPr id="11282" name="Rectangle 18"/>
          <p:cNvSpPr>
            <a:spLocks noChangeArrowheads="1"/>
          </p:cNvSpPr>
          <p:nvPr/>
        </p:nvSpPr>
        <p:spPr bwMode="auto">
          <a:xfrm>
            <a:off x="4899876" y="2260408"/>
            <a:ext cx="936788" cy="15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dirty="0">
                <a:solidFill>
                  <a:schemeClr val="accent2"/>
                </a:solidFill>
              </a:rPr>
              <a:t>Option 02</a:t>
            </a:r>
          </a:p>
        </p:txBody>
      </p:sp>
      <p:sp>
        <p:nvSpPr>
          <p:cNvPr id="11283" name="Rectangle 19"/>
          <p:cNvSpPr>
            <a:spLocks noChangeArrowheads="1"/>
          </p:cNvSpPr>
          <p:nvPr/>
        </p:nvSpPr>
        <p:spPr bwMode="auto">
          <a:xfrm>
            <a:off x="4572794" y="3605850"/>
            <a:ext cx="936788" cy="15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dirty="0">
                <a:solidFill>
                  <a:schemeClr val="bg1"/>
                </a:solidFill>
              </a:rPr>
              <a:t>Option 01</a:t>
            </a:r>
          </a:p>
        </p:txBody>
      </p:sp>
      <p:sp>
        <p:nvSpPr>
          <p:cNvPr id="11284" name="Rectangle 20"/>
          <p:cNvSpPr>
            <a:spLocks noChangeArrowheads="1"/>
          </p:cNvSpPr>
          <p:nvPr/>
        </p:nvSpPr>
        <p:spPr bwMode="auto">
          <a:xfrm>
            <a:off x="6266951" y="2260408"/>
            <a:ext cx="936788" cy="15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dirty="0">
                <a:solidFill>
                  <a:schemeClr val="bg1"/>
                </a:solidFill>
              </a:rPr>
              <a:t>Option 03</a:t>
            </a:r>
          </a:p>
        </p:txBody>
      </p:sp>
      <p:sp>
        <p:nvSpPr>
          <p:cNvPr id="11285" name="Rectangle 21"/>
          <p:cNvSpPr>
            <a:spLocks noChangeArrowheads="1"/>
          </p:cNvSpPr>
          <p:nvPr/>
        </p:nvSpPr>
        <p:spPr bwMode="auto">
          <a:xfrm>
            <a:off x="7238670" y="2916450"/>
            <a:ext cx="936788" cy="15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dirty="0">
                <a:solidFill>
                  <a:schemeClr val="accent4"/>
                </a:solidFill>
              </a:rPr>
              <a:t>Option 04</a:t>
            </a:r>
          </a:p>
        </p:txBody>
      </p:sp>
      <p:sp>
        <p:nvSpPr>
          <p:cNvPr id="11286" name="Rectangle 22"/>
          <p:cNvSpPr>
            <a:spLocks noChangeArrowheads="1"/>
          </p:cNvSpPr>
          <p:nvPr/>
        </p:nvSpPr>
        <p:spPr bwMode="auto">
          <a:xfrm>
            <a:off x="7489539" y="3793291"/>
            <a:ext cx="936788" cy="15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dirty="0">
                <a:solidFill>
                  <a:schemeClr val="bg1"/>
                </a:solidFill>
              </a:rPr>
              <a:t>Option 05</a:t>
            </a:r>
          </a:p>
        </p:txBody>
      </p:sp>
      <p:sp>
        <p:nvSpPr>
          <p:cNvPr id="11287" name="Rectangle 23"/>
          <p:cNvSpPr>
            <a:spLocks noChangeArrowheads="1"/>
          </p:cNvSpPr>
          <p:nvPr/>
        </p:nvSpPr>
        <p:spPr bwMode="auto">
          <a:xfrm>
            <a:off x="754877" y="988368"/>
            <a:ext cx="2881813"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288" name="Line 24"/>
          <p:cNvSpPr>
            <a:spLocks noChangeShapeType="1"/>
          </p:cNvSpPr>
          <p:nvPr/>
        </p:nvSpPr>
        <p:spPr bwMode="auto">
          <a:xfrm>
            <a:off x="754877" y="1636468"/>
            <a:ext cx="2881813" cy="0"/>
          </a:xfrm>
          <a:prstGeom prst="line">
            <a:avLst/>
          </a:prstGeom>
          <a:noFill/>
          <a:ln w="6350" cmpd="sng">
            <a:solidFill>
              <a:schemeClr val="accent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67" tIns="45734" rIns="91467" bIns="45734"/>
          <a:lstStyle/>
          <a:p>
            <a:endParaRPr lang="zh-CN" altLang="en-US">
              <a:solidFill>
                <a:schemeClr val="bg1">
                  <a:lumMod val="50000"/>
                </a:schemeClr>
              </a:solidFill>
            </a:endParaRPr>
          </a:p>
        </p:txBody>
      </p:sp>
      <p:sp>
        <p:nvSpPr>
          <p:cNvPr id="11289" name="Rectangle 25"/>
          <p:cNvSpPr>
            <a:spLocks noChangeArrowheads="1"/>
          </p:cNvSpPr>
          <p:nvPr/>
        </p:nvSpPr>
        <p:spPr bwMode="auto">
          <a:xfrm>
            <a:off x="754877" y="1774666"/>
            <a:ext cx="2881813"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290" name="Line 26"/>
          <p:cNvSpPr>
            <a:spLocks noChangeShapeType="1"/>
          </p:cNvSpPr>
          <p:nvPr/>
        </p:nvSpPr>
        <p:spPr bwMode="auto">
          <a:xfrm>
            <a:off x="754877" y="2422766"/>
            <a:ext cx="2881813"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67" tIns="45734" rIns="91467" bIns="45734"/>
          <a:lstStyle/>
          <a:p>
            <a:endParaRPr lang="zh-CN" altLang="en-US">
              <a:solidFill>
                <a:schemeClr val="bg1">
                  <a:lumMod val="50000"/>
                </a:schemeClr>
              </a:solidFill>
            </a:endParaRPr>
          </a:p>
        </p:txBody>
      </p:sp>
      <p:sp>
        <p:nvSpPr>
          <p:cNvPr id="11291" name="Rectangle 27"/>
          <p:cNvSpPr>
            <a:spLocks noChangeArrowheads="1"/>
          </p:cNvSpPr>
          <p:nvPr/>
        </p:nvSpPr>
        <p:spPr bwMode="auto">
          <a:xfrm>
            <a:off x="754877" y="2553021"/>
            <a:ext cx="2881813"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292" name="Line 28"/>
          <p:cNvSpPr>
            <a:spLocks noChangeShapeType="1"/>
          </p:cNvSpPr>
          <p:nvPr/>
        </p:nvSpPr>
        <p:spPr bwMode="auto">
          <a:xfrm>
            <a:off x="754877" y="3201121"/>
            <a:ext cx="2881813"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67" tIns="45734" rIns="91467" bIns="45734"/>
          <a:lstStyle/>
          <a:p>
            <a:endParaRPr lang="zh-CN" altLang="en-US">
              <a:solidFill>
                <a:schemeClr val="bg1">
                  <a:lumMod val="50000"/>
                </a:schemeClr>
              </a:solidFill>
            </a:endParaRPr>
          </a:p>
        </p:txBody>
      </p:sp>
      <p:sp>
        <p:nvSpPr>
          <p:cNvPr id="11293" name="Rectangle 29"/>
          <p:cNvSpPr>
            <a:spLocks noChangeArrowheads="1"/>
          </p:cNvSpPr>
          <p:nvPr/>
        </p:nvSpPr>
        <p:spPr bwMode="auto">
          <a:xfrm>
            <a:off x="754877" y="3339319"/>
            <a:ext cx="2881813"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294" name="Line 30"/>
          <p:cNvSpPr>
            <a:spLocks noChangeShapeType="1"/>
          </p:cNvSpPr>
          <p:nvPr/>
        </p:nvSpPr>
        <p:spPr bwMode="auto">
          <a:xfrm>
            <a:off x="754877" y="3987419"/>
            <a:ext cx="2881813"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67" tIns="45734" rIns="91467" bIns="45734"/>
          <a:lstStyle/>
          <a:p>
            <a:endParaRPr lang="zh-CN" altLang="en-US">
              <a:solidFill>
                <a:schemeClr val="bg1">
                  <a:lumMod val="50000"/>
                </a:schemeClr>
              </a:solidFill>
            </a:endParaRPr>
          </a:p>
        </p:txBody>
      </p:sp>
      <p:sp>
        <p:nvSpPr>
          <p:cNvPr id="28" name="Rectangle 29"/>
          <p:cNvSpPr>
            <a:spLocks noChangeArrowheads="1"/>
          </p:cNvSpPr>
          <p:nvPr/>
        </p:nvSpPr>
        <p:spPr bwMode="auto">
          <a:xfrm>
            <a:off x="756370" y="4131407"/>
            <a:ext cx="2881813"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Line 30"/>
          <p:cNvSpPr>
            <a:spLocks noChangeShapeType="1"/>
          </p:cNvSpPr>
          <p:nvPr/>
        </p:nvSpPr>
        <p:spPr bwMode="auto">
          <a:xfrm>
            <a:off x="756370" y="4779507"/>
            <a:ext cx="2881813"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67" tIns="45734" rIns="91467" bIns="45734"/>
          <a:lstStyle/>
          <a:p>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287"/>
                                        </p:tgtEl>
                                        <p:attrNameLst>
                                          <p:attrName>style.visibility</p:attrName>
                                        </p:attrNameLst>
                                      </p:cBhvr>
                                      <p:to>
                                        <p:strVal val="visible"/>
                                      </p:to>
                                    </p:set>
                                    <p:anim calcmode="lin" valueType="num">
                                      <p:cBhvr additive="base">
                                        <p:cTn id="7" dur="750" fill="hold"/>
                                        <p:tgtEl>
                                          <p:spTgt spid="11287"/>
                                        </p:tgtEl>
                                        <p:attrNameLst>
                                          <p:attrName>ppt_x</p:attrName>
                                        </p:attrNameLst>
                                      </p:cBhvr>
                                      <p:tavLst>
                                        <p:tav tm="0">
                                          <p:val>
                                            <p:strVal val="1+#ppt_w/2"/>
                                          </p:val>
                                        </p:tav>
                                        <p:tav tm="100000">
                                          <p:val>
                                            <p:strVal val="#ppt_x"/>
                                          </p:val>
                                        </p:tav>
                                      </p:tavLst>
                                    </p:anim>
                                    <p:anim calcmode="lin" valueType="num">
                                      <p:cBhvr additive="base">
                                        <p:cTn id="8" dur="750" fill="hold"/>
                                        <p:tgtEl>
                                          <p:spTgt spid="1128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11288"/>
                                        </p:tgtEl>
                                        <p:attrNameLst>
                                          <p:attrName>style.visibility</p:attrName>
                                        </p:attrNameLst>
                                      </p:cBhvr>
                                      <p:to>
                                        <p:strVal val="visible"/>
                                      </p:to>
                                    </p:set>
                                    <p:anim calcmode="lin" valueType="num">
                                      <p:cBhvr additive="base">
                                        <p:cTn id="11" dur="750" fill="hold"/>
                                        <p:tgtEl>
                                          <p:spTgt spid="11288"/>
                                        </p:tgtEl>
                                        <p:attrNameLst>
                                          <p:attrName>ppt_x</p:attrName>
                                        </p:attrNameLst>
                                      </p:cBhvr>
                                      <p:tavLst>
                                        <p:tav tm="0">
                                          <p:val>
                                            <p:strVal val="0-#ppt_w/2"/>
                                          </p:val>
                                        </p:tav>
                                        <p:tav tm="100000">
                                          <p:val>
                                            <p:strVal val="#ppt_x"/>
                                          </p:val>
                                        </p:tav>
                                      </p:tavLst>
                                    </p:anim>
                                    <p:anim calcmode="lin" valueType="num">
                                      <p:cBhvr additive="base">
                                        <p:cTn id="12" dur="750" fill="hold"/>
                                        <p:tgtEl>
                                          <p:spTgt spid="1128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1289"/>
                                        </p:tgtEl>
                                        <p:attrNameLst>
                                          <p:attrName>style.visibility</p:attrName>
                                        </p:attrNameLst>
                                      </p:cBhvr>
                                      <p:to>
                                        <p:strVal val="visible"/>
                                      </p:to>
                                    </p:set>
                                    <p:anim calcmode="lin" valueType="num">
                                      <p:cBhvr additive="base">
                                        <p:cTn id="15" dur="750" fill="hold"/>
                                        <p:tgtEl>
                                          <p:spTgt spid="11289"/>
                                        </p:tgtEl>
                                        <p:attrNameLst>
                                          <p:attrName>ppt_x</p:attrName>
                                        </p:attrNameLst>
                                      </p:cBhvr>
                                      <p:tavLst>
                                        <p:tav tm="0">
                                          <p:val>
                                            <p:strVal val="1+#ppt_w/2"/>
                                          </p:val>
                                        </p:tav>
                                        <p:tav tm="100000">
                                          <p:val>
                                            <p:strVal val="#ppt_x"/>
                                          </p:val>
                                        </p:tav>
                                      </p:tavLst>
                                    </p:anim>
                                    <p:anim calcmode="lin" valueType="num">
                                      <p:cBhvr additive="base">
                                        <p:cTn id="16" dur="750" fill="hold"/>
                                        <p:tgtEl>
                                          <p:spTgt spid="1128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11290"/>
                                        </p:tgtEl>
                                        <p:attrNameLst>
                                          <p:attrName>style.visibility</p:attrName>
                                        </p:attrNameLst>
                                      </p:cBhvr>
                                      <p:to>
                                        <p:strVal val="visible"/>
                                      </p:to>
                                    </p:set>
                                    <p:anim calcmode="lin" valueType="num">
                                      <p:cBhvr additive="base">
                                        <p:cTn id="19" dur="750" fill="hold"/>
                                        <p:tgtEl>
                                          <p:spTgt spid="11290"/>
                                        </p:tgtEl>
                                        <p:attrNameLst>
                                          <p:attrName>ppt_x</p:attrName>
                                        </p:attrNameLst>
                                      </p:cBhvr>
                                      <p:tavLst>
                                        <p:tav tm="0">
                                          <p:val>
                                            <p:strVal val="0-#ppt_w/2"/>
                                          </p:val>
                                        </p:tav>
                                        <p:tav tm="100000">
                                          <p:val>
                                            <p:strVal val="#ppt_x"/>
                                          </p:val>
                                        </p:tav>
                                      </p:tavLst>
                                    </p:anim>
                                    <p:anim calcmode="lin" valueType="num">
                                      <p:cBhvr additive="base">
                                        <p:cTn id="20" dur="750" fill="hold"/>
                                        <p:tgtEl>
                                          <p:spTgt spid="1129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291"/>
                                        </p:tgtEl>
                                        <p:attrNameLst>
                                          <p:attrName>style.visibility</p:attrName>
                                        </p:attrNameLst>
                                      </p:cBhvr>
                                      <p:to>
                                        <p:strVal val="visible"/>
                                      </p:to>
                                    </p:set>
                                    <p:anim calcmode="lin" valueType="num">
                                      <p:cBhvr additive="base">
                                        <p:cTn id="23" dur="750" fill="hold"/>
                                        <p:tgtEl>
                                          <p:spTgt spid="11291"/>
                                        </p:tgtEl>
                                        <p:attrNameLst>
                                          <p:attrName>ppt_x</p:attrName>
                                        </p:attrNameLst>
                                      </p:cBhvr>
                                      <p:tavLst>
                                        <p:tav tm="0">
                                          <p:val>
                                            <p:strVal val="1+#ppt_w/2"/>
                                          </p:val>
                                        </p:tav>
                                        <p:tav tm="100000">
                                          <p:val>
                                            <p:strVal val="#ppt_x"/>
                                          </p:val>
                                        </p:tav>
                                      </p:tavLst>
                                    </p:anim>
                                    <p:anim calcmode="lin" valueType="num">
                                      <p:cBhvr additive="base">
                                        <p:cTn id="24" dur="750" fill="hold"/>
                                        <p:tgtEl>
                                          <p:spTgt spid="1129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100"/>
                                  </p:stCondLst>
                                  <p:childTnLst>
                                    <p:set>
                                      <p:cBhvr>
                                        <p:cTn id="26" dur="1" fill="hold">
                                          <p:stCondLst>
                                            <p:cond delay="0"/>
                                          </p:stCondLst>
                                        </p:cTn>
                                        <p:tgtEl>
                                          <p:spTgt spid="11292"/>
                                        </p:tgtEl>
                                        <p:attrNameLst>
                                          <p:attrName>style.visibility</p:attrName>
                                        </p:attrNameLst>
                                      </p:cBhvr>
                                      <p:to>
                                        <p:strVal val="visible"/>
                                      </p:to>
                                    </p:set>
                                    <p:anim calcmode="lin" valueType="num">
                                      <p:cBhvr additive="base">
                                        <p:cTn id="27" dur="750" fill="hold"/>
                                        <p:tgtEl>
                                          <p:spTgt spid="11292"/>
                                        </p:tgtEl>
                                        <p:attrNameLst>
                                          <p:attrName>ppt_x</p:attrName>
                                        </p:attrNameLst>
                                      </p:cBhvr>
                                      <p:tavLst>
                                        <p:tav tm="0">
                                          <p:val>
                                            <p:strVal val="0-#ppt_w/2"/>
                                          </p:val>
                                        </p:tav>
                                        <p:tav tm="100000">
                                          <p:val>
                                            <p:strVal val="#ppt_x"/>
                                          </p:val>
                                        </p:tav>
                                      </p:tavLst>
                                    </p:anim>
                                    <p:anim calcmode="lin" valueType="num">
                                      <p:cBhvr additive="base">
                                        <p:cTn id="28" dur="750" fill="hold"/>
                                        <p:tgtEl>
                                          <p:spTgt spid="1129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500"/>
                                  </p:stCondLst>
                                  <p:childTnLst>
                                    <p:set>
                                      <p:cBhvr>
                                        <p:cTn id="30" dur="1" fill="hold">
                                          <p:stCondLst>
                                            <p:cond delay="0"/>
                                          </p:stCondLst>
                                        </p:cTn>
                                        <p:tgtEl>
                                          <p:spTgt spid="11293"/>
                                        </p:tgtEl>
                                        <p:attrNameLst>
                                          <p:attrName>style.visibility</p:attrName>
                                        </p:attrNameLst>
                                      </p:cBhvr>
                                      <p:to>
                                        <p:strVal val="visible"/>
                                      </p:to>
                                    </p:set>
                                    <p:anim calcmode="lin" valueType="num">
                                      <p:cBhvr additive="base">
                                        <p:cTn id="31" dur="750" fill="hold"/>
                                        <p:tgtEl>
                                          <p:spTgt spid="11293"/>
                                        </p:tgtEl>
                                        <p:attrNameLst>
                                          <p:attrName>ppt_x</p:attrName>
                                        </p:attrNameLst>
                                      </p:cBhvr>
                                      <p:tavLst>
                                        <p:tav tm="0">
                                          <p:val>
                                            <p:strVal val="1+#ppt_w/2"/>
                                          </p:val>
                                        </p:tav>
                                        <p:tav tm="100000">
                                          <p:val>
                                            <p:strVal val="#ppt_x"/>
                                          </p:val>
                                        </p:tav>
                                      </p:tavLst>
                                    </p:anim>
                                    <p:anim calcmode="lin" valueType="num">
                                      <p:cBhvr additive="base">
                                        <p:cTn id="32" dur="750" fill="hold"/>
                                        <p:tgtEl>
                                          <p:spTgt spid="1129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600"/>
                                  </p:stCondLst>
                                  <p:childTnLst>
                                    <p:set>
                                      <p:cBhvr>
                                        <p:cTn id="34" dur="1" fill="hold">
                                          <p:stCondLst>
                                            <p:cond delay="0"/>
                                          </p:stCondLst>
                                        </p:cTn>
                                        <p:tgtEl>
                                          <p:spTgt spid="11294"/>
                                        </p:tgtEl>
                                        <p:attrNameLst>
                                          <p:attrName>style.visibility</p:attrName>
                                        </p:attrNameLst>
                                      </p:cBhvr>
                                      <p:to>
                                        <p:strVal val="visible"/>
                                      </p:to>
                                    </p:set>
                                    <p:anim calcmode="lin" valueType="num">
                                      <p:cBhvr additive="base">
                                        <p:cTn id="35" dur="750" fill="hold"/>
                                        <p:tgtEl>
                                          <p:spTgt spid="11294"/>
                                        </p:tgtEl>
                                        <p:attrNameLst>
                                          <p:attrName>ppt_x</p:attrName>
                                        </p:attrNameLst>
                                      </p:cBhvr>
                                      <p:tavLst>
                                        <p:tav tm="0">
                                          <p:val>
                                            <p:strVal val="1+#ppt_w/2"/>
                                          </p:val>
                                        </p:tav>
                                        <p:tav tm="100000">
                                          <p:val>
                                            <p:strVal val="#ppt_x"/>
                                          </p:val>
                                        </p:tav>
                                      </p:tavLst>
                                    </p:anim>
                                    <p:anim calcmode="lin" valueType="num">
                                      <p:cBhvr additive="base">
                                        <p:cTn id="36" dur="750" fill="hold"/>
                                        <p:tgtEl>
                                          <p:spTgt spid="1129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6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750" fill="hold"/>
                                        <p:tgtEl>
                                          <p:spTgt spid="28"/>
                                        </p:tgtEl>
                                        <p:attrNameLst>
                                          <p:attrName>ppt_x</p:attrName>
                                        </p:attrNameLst>
                                      </p:cBhvr>
                                      <p:tavLst>
                                        <p:tav tm="0">
                                          <p:val>
                                            <p:strVal val="1+#ppt_w/2"/>
                                          </p:val>
                                        </p:tav>
                                        <p:tav tm="100000">
                                          <p:val>
                                            <p:strVal val="#ppt_x"/>
                                          </p:val>
                                        </p:tav>
                                      </p:tavLst>
                                    </p:anim>
                                    <p:anim calcmode="lin" valueType="num">
                                      <p:cBhvr additive="base">
                                        <p:cTn id="40" dur="75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7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750" fill="hold"/>
                                        <p:tgtEl>
                                          <p:spTgt spid="29"/>
                                        </p:tgtEl>
                                        <p:attrNameLst>
                                          <p:attrName>ppt_x</p:attrName>
                                        </p:attrNameLst>
                                      </p:cBhvr>
                                      <p:tavLst>
                                        <p:tav tm="0">
                                          <p:val>
                                            <p:strVal val="1+#ppt_w/2"/>
                                          </p:val>
                                        </p:tav>
                                        <p:tav tm="100000">
                                          <p:val>
                                            <p:strVal val="#ppt_x"/>
                                          </p:val>
                                        </p:tav>
                                      </p:tavLst>
                                    </p:anim>
                                    <p:anim calcmode="lin" valueType="num">
                                      <p:cBhvr additive="base">
                                        <p:cTn id="44" dur="750" fill="hold"/>
                                        <p:tgtEl>
                                          <p:spTgt spid="29"/>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2500"/>
                                  </p:stCondLst>
                                  <p:childTnLst>
                                    <p:set>
                                      <p:cBhvr>
                                        <p:cTn id="46" dur="1" fill="hold">
                                          <p:stCondLst>
                                            <p:cond delay="0"/>
                                          </p:stCondLst>
                                        </p:cTn>
                                        <p:tgtEl>
                                          <p:spTgt spid="11273"/>
                                        </p:tgtEl>
                                        <p:attrNameLst>
                                          <p:attrName>style.visibility</p:attrName>
                                        </p:attrNameLst>
                                      </p:cBhvr>
                                      <p:to>
                                        <p:strVal val="visible"/>
                                      </p:to>
                                    </p:set>
                                    <p:anim calcmode="lin" valueType="num">
                                      <p:cBhvr additive="base">
                                        <p:cTn id="47" dur="750" fill="hold"/>
                                        <p:tgtEl>
                                          <p:spTgt spid="11273"/>
                                        </p:tgtEl>
                                        <p:attrNameLst>
                                          <p:attrName>ppt_x</p:attrName>
                                        </p:attrNameLst>
                                      </p:cBhvr>
                                      <p:tavLst>
                                        <p:tav tm="0">
                                          <p:val>
                                            <p:strVal val="#ppt_x"/>
                                          </p:val>
                                        </p:tav>
                                        <p:tav tm="100000">
                                          <p:val>
                                            <p:strVal val="#ppt_x"/>
                                          </p:val>
                                        </p:tav>
                                      </p:tavLst>
                                    </p:anim>
                                    <p:anim calcmode="lin" valueType="num">
                                      <p:cBhvr additive="base">
                                        <p:cTn id="48" dur="750" fill="hold"/>
                                        <p:tgtEl>
                                          <p:spTgt spid="1127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700"/>
                                  </p:stCondLst>
                                  <p:childTnLst>
                                    <p:set>
                                      <p:cBhvr>
                                        <p:cTn id="50" dur="1" fill="hold">
                                          <p:stCondLst>
                                            <p:cond delay="0"/>
                                          </p:stCondLst>
                                        </p:cTn>
                                        <p:tgtEl>
                                          <p:spTgt spid="11271"/>
                                        </p:tgtEl>
                                        <p:attrNameLst>
                                          <p:attrName>style.visibility</p:attrName>
                                        </p:attrNameLst>
                                      </p:cBhvr>
                                      <p:to>
                                        <p:strVal val="visible"/>
                                      </p:to>
                                    </p:set>
                                    <p:anim calcmode="lin" valueType="num">
                                      <p:cBhvr additive="base">
                                        <p:cTn id="51" dur="750" fill="hold"/>
                                        <p:tgtEl>
                                          <p:spTgt spid="11271"/>
                                        </p:tgtEl>
                                        <p:attrNameLst>
                                          <p:attrName>ppt_x</p:attrName>
                                        </p:attrNameLst>
                                      </p:cBhvr>
                                      <p:tavLst>
                                        <p:tav tm="0">
                                          <p:val>
                                            <p:strVal val="#ppt_x"/>
                                          </p:val>
                                        </p:tav>
                                        <p:tav tm="100000">
                                          <p:val>
                                            <p:strVal val="#ppt_x"/>
                                          </p:val>
                                        </p:tav>
                                      </p:tavLst>
                                    </p:anim>
                                    <p:anim calcmode="lin" valueType="num">
                                      <p:cBhvr additive="base">
                                        <p:cTn id="52" dur="750" fill="hold"/>
                                        <p:tgtEl>
                                          <p:spTgt spid="11271"/>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11281"/>
                                        </p:tgtEl>
                                        <p:attrNameLst>
                                          <p:attrName>style.visibility</p:attrName>
                                        </p:attrNameLst>
                                      </p:cBhvr>
                                      <p:to>
                                        <p:strVal val="visible"/>
                                      </p:to>
                                    </p:set>
                                    <p:anim calcmode="lin" valueType="num">
                                      <p:cBhvr>
                                        <p:cTn id="55" dur="300" fill="hold"/>
                                        <p:tgtEl>
                                          <p:spTgt spid="11281"/>
                                        </p:tgtEl>
                                        <p:attrNameLst>
                                          <p:attrName>ppt_w</p:attrName>
                                        </p:attrNameLst>
                                      </p:cBhvr>
                                      <p:tavLst>
                                        <p:tav tm="0">
                                          <p:val>
                                            <p:fltVal val="0"/>
                                          </p:val>
                                        </p:tav>
                                        <p:tav tm="100000">
                                          <p:val>
                                            <p:strVal val="#ppt_w"/>
                                          </p:val>
                                        </p:tav>
                                      </p:tavLst>
                                    </p:anim>
                                    <p:anim calcmode="lin" valueType="num">
                                      <p:cBhvr>
                                        <p:cTn id="56" dur="300" fill="hold"/>
                                        <p:tgtEl>
                                          <p:spTgt spid="11281"/>
                                        </p:tgtEl>
                                        <p:attrNameLst>
                                          <p:attrName>ppt_h</p:attrName>
                                        </p:attrNameLst>
                                      </p:cBhvr>
                                      <p:tavLst>
                                        <p:tav tm="0">
                                          <p:val>
                                            <p:fltVal val="0"/>
                                          </p:val>
                                        </p:tav>
                                        <p:tav tm="100000">
                                          <p:val>
                                            <p:strVal val="#ppt_h"/>
                                          </p:val>
                                        </p:tav>
                                      </p:tavLst>
                                    </p:anim>
                                    <p:animEffect transition="in" filter="fade">
                                      <p:cBhvr>
                                        <p:cTn id="57" dur="300"/>
                                        <p:tgtEl>
                                          <p:spTgt spid="11281"/>
                                        </p:tgtEl>
                                      </p:cBhvr>
                                    </p:animEffect>
                                  </p:childTnLst>
                                </p:cTn>
                              </p:par>
                              <p:par>
                                <p:cTn id="58" presetID="6" presetClass="emph" presetSubtype="0" autoRev="1" fill="hold" grpId="1" nodeType="withEffect">
                                  <p:stCondLst>
                                    <p:cond delay="3000"/>
                                  </p:stCondLst>
                                  <p:childTnLst>
                                    <p:animScale>
                                      <p:cBhvr>
                                        <p:cTn id="59" dur="150" fill="hold"/>
                                        <p:tgtEl>
                                          <p:spTgt spid="11281"/>
                                        </p:tgtEl>
                                      </p:cBhvr>
                                      <p:by x="110000" y="110000"/>
                                    </p:animScale>
                                  </p:childTnLst>
                                </p:cTn>
                              </p:par>
                              <p:par>
                                <p:cTn id="60" presetID="53" presetClass="entr" presetSubtype="16" fill="hold" grpId="0" nodeType="withEffect">
                                  <p:stCondLst>
                                    <p:cond delay="2700"/>
                                  </p:stCondLst>
                                  <p:childTnLst>
                                    <p:set>
                                      <p:cBhvr>
                                        <p:cTn id="61" dur="1" fill="hold">
                                          <p:stCondLst>
                                            <p:cond delay="0"/>
                                          </p:stCondLst>
                                        </p:cTn>
                                        <p:tgtEl>
                                          <p:spTgt spid="11283"/>
                                        </p:tgtEl>
                                        <p:attrNameLst>
                                          <p:attrName>style.visibility</p:attrName>
                                        </p:attrNameLst>
                                      </p:cBhvr>
                                      <p:to>
                                        <p:strVal val="visible"/>
                                      </p:to>
                                    </p:set>
                                    <p:anim calcmode="lin" valueType="num">
                                      <p:cBhvr>
                                        <p:cTn id="62" dur="300" fill="hold"/>
                                        <p:tgtEl>
                                          <p:spTgt spid="11283"/>
                                        </p:tgtEl>
                                        <p:attrNameLst>
                                          <p:attrName>ppt_w</p:attrName>
                                        </p:attrNameLst>
                                      </p:cBhvr>
                                      <p:tavLst>
                                        <p:tav tm="0">
                                          <p:val>
                                            <p:fltVal val="0"/>
                                          </p:val>
                                        </p:tav>
                                        <p:tav tm="100000">
                                          <p:val>
                                            <p:strVal val="#ppt_w"/>
                                          </p:val>
                                        </p:tav>
                                      </p:tavLst>
                                    </p:anim>
                                    <p:anim calcmode="lin" valueType="num">
                                      <p:cBhvr>
                                        <p:cTn id="63" dur="300" fill="hold"/>
                                        <p:tgtEl>
                                          <p:spTgt spid="11283"/>
                                        </p:tgtEl>
                                        <p:attrNameLst>
                                          <p:attrName>ppt_h</p:attrName>
                                        </p:attrNameLst>
                                      </p:cBhvr>
                                      <p:tavLst>
                                        <p:tav tm="0">
                                          <p:val>
                                            <p:fltVal val="0"/>
                                          </p:val>
                                        </p:tav>
                                        <p:tav tm="100000">
                                          <p:val>
                                            <p:strVal val="#ppt_h"/>
                                          </p:val>
                                        </p:tav>
                                      </p:tavLst>
                                    </p:anim>
                                    <p:animEffect transition="in" filter="fade">
                                      <p:cBhvr>
                                        <p:cTn id="64" dur="300"/>
                                        <p:tgtEl>
                                          <p:spTgt spid="11283"/>
                                        </p:tgtEl>
                                      </p:cBhvr>
                                    </p:animEffect>
                                  </p:childTnLst>
                                </p:cTn>
                              </p:par>
                              <p:par>
                                <p:cTn id="65" presetID="6" presetClass="emph" presetSubtype="0" autoRev="1" fill="hold" grpId="1" nodeType="withEffect">
                                  <p:stCondLst>
                                    <p:cond delay="3000"/>
                                  </p:stCondLst>
                                  <p:childTnLst>
                                    <p:animScale>
                                      <p:cBhvr>
                                        <p:cTn id="66" dur="150" fill="hold"/>
                                        <p:tgtEl>
                                          <p:spTgt spid="11283"/>
                                        </p:tgtEl>
                                      </p:cBhvr>
                                      <p:by x="110000" y="110000"/>
                                    </p:animScale>
                                  </p:childTnLst>
                                </p:cTn>
                              </p:par>
                              <p:par>
                                <p:cTn id="67" presetID="2" presetClass="entr" presetSubtype="4" fill="hold" grpId="0" nodeType="withEffect">
                                  <p:stCondLst>
                                    <p:cond delay="3000"/>
                                  </p:stCondLst>
                                  <p:childTnLst>
                                    <p:set>
                                      <p:cBhvr>
                                        <p:cTn id="68" dur="1" fill="hold">
                                          <p:stCondLst>
                                            <p:cond delay="0"/>
                                          </p:stCondLst>
                                        </p:cTn>
                                        <p:tgtEl>
                                          <p:spTgt spid="11272"/>
                                        </p:tgtEl>
                                        <p:attrNameLst>
                                          <p:attrName>style.visibility</p:attrName>
                                        </p:attrNameLst>
                                      </p:cBhvr>
                                      <p:to>
                                        <p:strVal val="visible"/>
                                      </p:to>
                                    </p:set>
                                    <p:anim calcmode="lin" valueType="num">
                                      <p:cBhvr additive="base">
                                        <p:cTn id="69" dur="750" fill="hold"/>
                                        <p:tgtEl>
                                          <p:spTgt spid="11272"/>
                                        </p:tgtEl>
                                        <p:attrNameLst>
                                          <p:attrName>ppt_x</p:attrName>
                                        </p:attrNameLst>
                                      </p:cBhvr>
                                      <p:tavLst>
                                        <p:tav tm="0">
                                          <p:val>
                                            <p:strVal val="#ppt_x"/>
                                          </p:val>
                                        </p:tav>
                                        <p:tav tm="100000">
                                          <p:val>
                                            <p:strVal val="#ppt_x"/>
                                          </p:val>
                                        </p:tav>
                                      </p:tavLst>
                                    </p:anim>
                                    <p:anim calcmode="lin" valueType="num">
                                      <p:cBhvr additive="base">
                                        <p:cTn id="70" dur="750" fill="hold"/>
                                        <p:tgtEl>
                                          <p:spTgt spid="11272"/>
                                        </p:tgtEl>
                                        <p:attrNameLst>
                                          <p:attrName>ppt_y</p:attrName>
                                        </p:attrNameLst>
                                      </p:cBhvr>
                                      <p:tavLst>
                                        <p:tav tm="0">
                                          <p:val>
                                            <p:strVal val="1+#ppt_h/2"/>
                                          </p:val>
                                        </p:tav>
                                        <p:tav tm="100000">
                                          <p:val>
                                            <p:strVal val="#ppt_y"/>
                                          </p:val>
                                        </p:tav>
                                      </p:tavLst>
                                    </p:anim>
                                  </p:childTnLst>
                                </p:cTn>
                              </p:par>
                              <p:par>
                                <p:cTn id="71" presetID="53" presetClass="entr" presetSubtype="16" fill="hold" grpId="0" nodeType="withEffect">
                                  <p:stCondLst>
                                    <p:cond delay="3000"/>
                                  </p:stCondLst>
                                  <p:childTnLst>
                                    <p:set>
                                      <p:cBhvr>
                                        <p:cTn id="72" dur="1" fill="hold">
                                          <p:stCondLst>
                                            <p:cond delay="0"/>
                                          </p:stCondLst>
                                        </p:cTn>
                                        <p:tgtEl>
                                          <p:spTgt spid="11278"/>
                                        </p:tgtEl>
                                        <p:attrNameLst>
                                          <p:attrName>style.visibility</p:attrName>
                                        </p:attrNameLst>
                                      </p:cBhvr>
                                      <p:to>
                                        <p:strVal val="visible"/>
                                      </p:to>
                                    </p:set>
                                    <p:anim calcmode="lin" valueType="num">
                                      <p:cBhvr>
                                        <p:cTn id="73" dur="300" fill="hold"/>
                                        <p:tgtEl>
                                          <p:spTgt spid="11278"/>
                                        </p:tgtEl>
                                        <p:attrNameLst>
                                          <p:attrName>ppt_w</p:attrName>
                                        </p:attrNameLst>
                                      </p:cBhvr>
                                      <p:tavLst>
                                        <p:tav tm="0">
                                          <p:val>
                                            <p:fltVal val="0"/>
                                          </p:val>
                                        </p:tav>
                                        <p:tav tm="100000">
                                          <p:val>
                                            <p:strVal val="#ppt_w"/>
                                          </p:val>
                                        </p:tav>
                                      </p:tavLst>
                                    </p:anim>
                                    <p:anim calcmode="lin" valueType="num">
                                      <p:cBhvr>
                                        <p:cTn id="74" dur="300" fill="hold"/>
                                        <p:tgtEl>
                                          <p:spTgt spid="11278"/>
                                        </p:tgtEl>
                                        <p:attrNameLst>
                                          <p:attrName>ppt_h</p:attrName>
                                        </p:attrNameLst>
                                      </p:cBhvr>
                                      <p:tavLst>
                                        <p:tav tm="0">
                                          <p:val>
                                            <p:fltVal val="0"/>
                                          </p:val>
                                        </p:tav>
                                        <p:tav tm="100000">
                                          <p:val>
                                            <p:strVal val="#ppt_h"/>
                                          </p:val>
                                        </p:tav>
                                      </p:tavLst>
                                    </p:anim>
                                    <p:animEffect transition="in" filter="fade">
                                      <p:cBhvr>
                                        <p:cTn id="75" dur="300"/>
                                        <p:tgtEl>
                                          <p:spTgt spid="11278"/>
                                        </p:tgtEl>
                                      </p:cBhvr>
                                    </p:animEffect>
                                  </p:childTnLst>
                                </p:cTn>
                              </p:par>
                              <p:par>
                                <p:cTn id="76" presetID="6" presetClass="emph" presetSubtype="0" autoRev="1" fill="hold" grpId="1" nodeType="withEffect">
                                  <p:stCondLst>
                                    <p:cond delay="3300"/>
                                  </p:stCondLst>
                                  <p:childTnLst>
                                    <p:animScale>
                                      <p:cBhvr>
                                        <p:cTn id="77" dur="150" fill="hold"/>
                                        <p:tgtEl>
                                          <p:spTgt spid="11278"/>
                                        </p:tgtEl>
                                      </p:cBhvr>
                                      <p:by x="110000" y="110000"/>
                                    </p:animScale>
                                  </p:childTnLst>
                                </p:cTn>
                              </p:par>
                              <p:par>
                                <p:cTn id="78" presetID="53" presetClass="entr" presetSubtype="16" fill="hold" grpId="0" nodeType="withEffect">
                                  <p:stCondLst>
                                    <p:cond delay="3000"/>
                                  </p:stCondLst>
                                  <p:childTnLst>
                                    <p:set>
                                      <p:cBhvr>
                                        <p:cTn id="79" dur="1" fill="hold">
                                          <p:stCondLst>
                                            <p:cond delay="0"/>
                                          </p:stCondLst>
                                        </p:cTn>
                                        <p:tgtEl>
                                          <p:spTgt spid="11282"/>
                                        </p:tgtEl>
                                        <p:attrNameLst>
                                          <p:attrName>style.visibility</p:attrName>
                                        </p:attrNameLst>
                                      </p:cBhvr>
                                      <p:to>
                                        <p:strVal val="visible"/>
                                      </p:to>
                                    </p:set>
                                    <p:anim calcmode="lin" valueType="num">
                                      <p:cBhvr>
                                        <p:cTn id="80" dur="300" fill="hold"/>
                                        <p:tgtEl>
                                          <p:spTgt spid="11282"/>
                                        </p:tgtEl>
                                        <p:attrNameLst>
                                          <p:attrName>ppt_w</p:attrName>
                                        </p:attrNameLst>
                                      </p:cBhvr>
                                      <p:tavLst>
                                        <p:tav tm="0">
                                          <p:val>
                                            <p:fltVal val="0"/>
                                          </p:val>
                                        </p:tav>
                                        <p:tav tm="100000">
                                          <p:val>
                                            <p:strVal val="#ppt_w"/>
                                          </p:val>
                                        </p:tav>
                                      </p:tavLst>
                                    </p:anim>
                                    <p:anim calcmode="lin" valueType="num">
                                      <p:cBhvr>
                                        <p:cTn id="81" dur="300" fill="hold"/>
                                        <p:tgtEl>
                                          <p:spTgt spid="11282"/>
                                        </p:tgtEl>
                                        <p:attrNameLst>
                                          <p:attrName>ppt_h</p:attrName>
                                        </p:attrNameLst>
                                      </p:cBhvr>
                                      <p:tavLst>
                                        <p:tav tm="0">
                                          <p:val>
                                            <p:fltVal val="0"/>
                                          </p:val>
                                        </p:tav>
                                        <p:tav tm="100000">
                                          <p:val>
                                            <p:strVal val="#ppt_h"/>
                                          </p:val>
                                        </p:tav>
                                      </p:tavLst>
                                    </p:anim>
                                    <p:animEffect transition="in" filter="fade">
                                      <p:cBhvr>
                                        <p:cTn id="82" dur="300"/>
                                        <p:tgtEl>
                                          <p:spTgt spid="11282"/>
                                        </p:tgtEl>
                                      </p:cBhvr>
                                    </p:animEffect>
                                  </p:childTnLst>
                                </p:cTn>
                              </p:par>
                              <p:par>
                                <p:cTn id="83" presetID="6" presetClass="emph" presetSubtype="0" autoRev="1" fill="hold" grpId="1" nodeType="withEffect">
                                  <p:stCondLst>
                                    <p:cond delay="3300"/>
                                  </p:stCondLst>
                                  <p:childTnLst>
                                    <p:animScale>
                                      <p:cBhvr>
                                        <p:cTn id="84" dur="150" fill="hold"/>
                                        <p:tgtEl>
                                          <p:spTgt spid="11282"/>
                                        </p:tgtEl>
                                      </p:cBhvr>
                                      <p:by x="110000" y="110000"/>
                                    </p:animScale>
                                  </p:childTnLst>
                                </p:cTn>
                              </p:par>
                              <p:par>
                                <p:cTn id="85" presetID="2" presetClass="entr" presetSubtype="4" fill="hold" grpId="0" nodeType="withEffect">
                                  <p:stCondLst>
                                    <p:cond delay="3300"/>
                                  </p:stCondLst>
                                  <p:childTnLst>
                                    <p:set>
                                      <p:cBhvr>
                                        <p:cTn id="86" dur="1" fill="hold">
                                          <p:stCondLst>
                                            <p:cond delay="0"/>
                                          </p:stCondLst>
                                        </p:cTn>
                                        <p:tgtEl>
                                          <p:spTgt spid="11274"/>
                                        </p:tgtEl>
                                        <p:attrNameLst>
                                          <p:attrName>style.visibility</p:attrName>
                                        </p:attrNameLst>
                                      </p:cBhvr>
                                      <p:to>
                                        <p:strVal val="visible"/>
                                      </p:to>
                                    </p:set>
                                    <p:anim calcmode="lin" valueType="num">
                                      <p:cBhvr additive="base">
                                        <p:cTn id="87" dur="750" fill="hold"/>
                                        <p:tgtEl>
                                          <p:spTgt spid="11274"/>
                                        </p:tgtEl>
                                        <p:attrNameLst>
                                          <p:attrName>ppt_x</p:attrName>
                                        </p:attrNameLst>
                                      </p:cBhvr>
                                      <p:tavLst>
                                        <p:tav tm="0">
                                          <p:val>
                                            <p:strVal val="#ppt_x"/>
                                          </p:val>
                                        </p:tav>
                                        <p:tav tm="100000">
                                          <p:val>
                                            <p:strVal val="#ppt_x"/>
                                          </p:val>
                                        </p:tav>
                                      </p:tavLst>
                                    </p:anim>
                                    <p:anim calcmode="lin" valueType="num">
                                      <p:cBhvr additive="base">
                                        <p:cTn id="88" dur="750" fill="hold"/>
                                        <p:tgtEl>
                                          <p:spTgt spid="11274"/>
                                        </p:tgtEl>
                                        <p:attrNameLst>
                                          <p:attrName>ppt_y</p:attrName>
                                        </p:attrNameLst>
                                      </p:cBhvr>
                                      <p:tavLst>
                                        <p:tav tm="0">
                                          <p:val>
                                            <p:strVal val="1+#ppt_h/2"/>
                                          </p:val>
                                        </p:tav>
                                        <p:tav tm="100000">
                                          <p:val>
                                            <p:strVal val="#ppt_y"/>
                                          </p:val>
                                        </p:tav>
                                      </p:tavLst>
                                    </p:anim>
                                  </p:childTnLst>
                                </p:cTn>
                              </p:par>
                              <p:par>
                                <p:cTn id="89" presetID="53" presetClass="entr" presetSubtype="16" fill="hold" grpId="0" nodeType="withEffect">
                                  <p:stCondLst>
                                    <p:cond delay="3300"/>
                                  </p:stCondLst>
                                  <p:childTnLst>
                                    <p:set>
                                      <p:cBhvr>
                                        <p:cTn id="90" dur="1" fill="hold">
                                          <p:stCondLst>
                                            <p:cond delay="0"/>
                                          </p:stCondLst>
                                        </p:cTn>
                                        <p:tgtEl>
                                          <p:spTgt spid="11279"/>
                                        </p:tgtEl>
                                        <p:attrNameLst>
                                          <p:attrName>style.visibility</p:attrName>
                                        </p:attrNameLst>
                                      </p:cBhvr>
                                      <p:to>
                                        <p:strVal val="visible"/>
                                      </p:to>
                                    </p:set>
                                    <p:anim calcmode="lin" valueType="num">
                                      <p:cBhvr>
                                        <p:cTn id="91" dur="300" fill="hold"/>
                                        <p:tgtEl>
                                          <p:spTgt spid="11279"/>
                                        </p:tgtEl>
                                        <p:attrNameLst>
                                          <p:attrName>ppt_w</p:attrName>
                                        </p:attrNameLst>
                                      </p:cBhvr>
                                      <p:tavLst>
                                        <p:tav tm="0">
                                          <p:val>
                                            <p:fltVal val="0"/>
                                          </p:val>
                                        </p:tav>
                                        <p:tav tm="100000">
                                          <p:val>
                                            <p:strVal val="#ppt_w"/>
                                          </p:val>
                                        </p:tav>
                                      </p:tavLst>
                                    </p:anim>
                                    <p:anim calcmode="lin" valueType="num">
                                      <p:cBhvr>
                                        <p:cTn id="92" dur="300" fill="hold"/>
                                        <p:tgtEl>
                                          <p:spTgt spid="11279"/>
                                        </p:tgtEl>
                                        <p:attrNameLst>
                                          <p:attrName>ppt_h</p:attrName>
                                        </p:attrNameLst>
                                      </p:cBhvr>
                                      <p:tavLst>
                                        <p:tav tm="0">
                                          <p:val>
                                            <p:fltVal val="0"/>
                                          </p:val>
                                        </p:tav>
                                        <p:tav tm="100000">
                                          <p:val>
                                            <p:strVal val="#ppt_h"/>
                                          </p:val>
                                        </p:tav>
                                      </p:tavLst>
                                    </p:anim>
                                    <p:animEffect transition="in" filter="fade">
                                      <p:cBhvr>
                                        <p:cTn id="93" dur="300"/>
                                        <p:tgtEl>
                                          <p:spTgt spid="11279"/>
                                        </p:tgtEl>
                                      </p:cBhvr>
                                    </p:animEffect>
                                  </p:childTnLst>
                                </p:cTn>
                              </p:par>
                              <p:par>
                                <p:cTn id="94" presetID="6" presetClass="emph" presetSubtype="0" autoRev="1" fill="hold" grpId="1" nodeType="withEffect">
                                  <p:stCondLst>
                                    <p:cond delay="3600"/>
                                  </p:stCondLst>
                                  <p:childTnLst>
                                    <p:animScale>
                                      <p:cBhvr>
                                        <p:cTn id="95" dur="150" fill="hold"/>
                                        <p:tgtEl>
                                          <p:spTgt spid="11279"/>
                                        </p:tgtEl>
                                      </p:cBhvr>
                                      <p:by x="110000" y="110000"/>
                                    </p:animScale>
                                  </p:childTnLst>
                                </p:cTn>
                              </p:par>
                              <p:par>
                                <p:cTn id="96" presetID="53" presetClass="entr" presetSubtype="16" fill="hold" grpId="0" nodeType="withEffect">
                                  <p:stCondLst>
                                    <p:cond delay="3300"/>
                                  </p:stCondLst>
                                  <p:childTnLst>
                                    <p:set>
                                      <p:cBhvr>
                                        <p:cTn id="97" dur="1" fill="hold">
                                          <p:stCondLst>
                                            <p:cond delay="0"/>
                                          </p:stCondLst>
                                        </p:cTn>
                                        <p:tgtEl>
                                          <p:spTgt spid="11284"/>
                                        </p:tgtEl>
                                        <p:attrNameLst>
                                          <p:attrName>style.visibility</p:attrName>
                                        </p:attrNameLst>
                                      </p:cBhvr>
                                      <p:to>
                                        <p:strVal val="visible"/>
                                      </p:to>
                                    </p:set>
                                    <p:anim calcmode="lin" valueType="num">
                                      <p:cBhvr>
                                        <p:cTn id="98" dur="300" fill="hold"/>
                                        <p:tgtEl>
                                          <p:spTgt spid="11284"/>
                                        </p:tgtEl>
                                        <p:attrNameLst>
                                          <p:attrName>ppt_w</p:attrName>
                                        </p:attrNameLst>
                                      </p:cBhvr>
                                      <p:tavLst>
                                        <p:tav tm="0">
                                          <p:val>
                                            <p:fltVal val="0"/>
                                          </p:val>
                                        </p:tav>
                                        <p:tav tm="100000">
                                          <p:val>
                                            <p:strVal val="#ppt_w"/>
                                          </p:val>
                                        </p:tav>
                                      </p:tavLst>
                                    </p:anim>
                                    <p:anim calcmode="lin" valueType="num">
                                      <p:cBhvr>
                                        <p:cTn id="99" dur="300" fill="hold"/>
                                        <p:tgtEl>
                                          <p:spTgt spid="11284"/>
                                        </p:tgtEl>
                                        <p:attrNameLst>
                                          <p:attrName>ppt_h</p:attrName>
                                        </p:attrNameLst>
                                      </p:cBhvr>
                                      <p:tavLst>
                                        <p:tav tm="0">
                                          <p:val>
                                            <p:fltVal val="0"/>
                                          </p:val>
                                        </p:tav>
                                        <p:tav tm="100000">
                                          <p:val>
                                            <p:strVal val="#ppt_h"/>
                                          </p:val>
                                        </p:tav>
                                      </p:tavLst>
                                    </p:anim>
                                    <p:animEffect transition="in" filter="fade">
                                      <p:cBhvr>
                                        <p:cTn id="100" dur="300"/>
                                        <p:tgtEl>
                                          <p:spTgt spid="11284"/>
                                        </p:tgtEl>
                                      </p:cBhvr>
                                    </p:animEffect>
                                  </p:childTnLst>
                                </p:cTn>
                              </p:par>
                              <p:par>
                                <p:cTn id="101" presetID="6" presetClass="emph" presetSubtype="0" autoRev="1" fill="hold" grpId="1" nodeType="withEffect">
                                  <p:stCondLst>
                                    <p:cond delay="3600"/>
                                  </p:stCondLst>
                                  <p:childTnLst>
                                    <p:animScale>
                                      <p:cBhvr>
                                        <p:cTn id="102" dur="150" fill="hold"/>
                                        <p:tgtEl>
                                          <p:spTgt spid="11284"/>
                                        </p:tgtEl>
                                      </p:cBhvr>
                                      <p:by x="110000" y="110000"/>
                                    </p:animScale>
                                  </p:childTnLst>
                                </p:cTn>
                              </p:par>
                              <p:par>
                                <p:cTn id="103" presetID="2" presetClass="entr" presetSubtype="4" fill="hold" grpId="0" nodeType="withEffect">
                                  <p:stCondLst>
                                    <p:cond delay="3600"/>
                                  </p:stCondLst>
                                  <p:childTnLst>
                                    <p:set>
                                      <p:cBhvr>
                                        <p:cTn id="104" dur="1" fill="hold">
                                          <p:stCondLst>
                                            <p:cond delay="0"/>
                                          </p:stCondLst>
                                        </p:cTn>
                                        <p:tgtEl>
                                          <p:spTgt spid="11275"/>
                                        </p:tgtEl>
                                        <p:attrNameLst>
                                          <p:attrName>style.visibility</p:attrName>
                                        </p:attrNameLst>
                                      </p:cBhvr>
                                      <p:to>
                                        <p:strVal val="visible"/>
                                      </p:to>
                                    </p:set>
                                    <p:anim calcmode="lin" valueType="num">
                                      <p:cBhvr additive="base">
                                        <p:cTn id="105" dur="750" fill="hold"/>
                                        <p:tgtEl>
                                          <p:spTgt spid="11275"/>
                                        </p:tgtEl>
                                        <p:attrNameLst>
                                          <p:attrName>ppt_x</p:attrName>
                                        </p:attrNameLst>
                                      </p:cBhvr>
                                      <p:tavLst>
                                        <p:tav tm="0">
                                          <p:val>
                                            <p:strVal val="#ppt_x"/>
                                          </p:val>
                                        </p:tav>
                                        <p:tav tm="100000">
                                          <p:val>
                                            <p:strVal val="#ppt_x"/>
                                          </p:val>
                                        </p:tav>
                                      </p:tavLst>
                                    </p:anim>
                                    <p:anim calcmode="lin" valueType="num">
                                      <p:cBhvr additive="base">
                                        <p:cTn id="106" dur="750" fill="hold"/>
                                        <p:tgtEl>
                                          <p:spTgt spid="11275"/>
                                        </p:tgtEl>
                                        <p:attrNameLst>
                                          <p:attrName>ppt_y</p:attrName>
                                        </p:attrNameLst>
                                      </p:cBhvr>
                                      <p:tavLst>
                                        <p:tav tm="0">
                                          <p:val>
                                            <p:strVal val="1+#ppt_h/2"/>
                                          </p:val>
                                        </p:tav>
                                        <p:tav tm="100000">
                                          <p:val>
                                            <p:strVal val="#ppt_y"/>
                                          </p:val>
                                        </p:tav>
                                      </p:tavLst>
                                    </p:anim>
                                  </p:childTnLst>
                                </p:cTn>
                              </p:par>
                              <p:par>
                                <p:cTn id="107" presetID="53" presetClass="entr" presetSubtype="16" fill="hold" grpId="0" nodeType="withEffect">
                                  <p:stCondLst>
                                    <p:cond delay="3600"/>
                                  </p:stCondLst>
                                  <p:childTnLst>
                                    <p:set>
                                      <p:cBhvr>
                                        <p:cTn id="108" dur="1" fill="hold">
                                          <p:stCondLst>
                                            <p:cond delay="0"/>
                                          </p:stCondLst>
                                        </p:cTn>
                                        <p:tgtEl>
                                          <p:spTgt spid="11277"/>
                                        </p:tgtEl>
                                        <p:attrNameLst>
                                          <p:attrName>style.visibility</p:attrName>
                                        </p:attrNameLst>
                                      </p:cBhvr>
                                      <p:to>
                                        <p:strVal val="visible"/>
                                      </p:to>
                                    </p:set>
                                    <p:anim calcmode="lin" valueType="num">
                                      <p:cBhvr>
                                        <p:cTn id="109" dur="300" fill="hold"/>
                                        <p:tgtEl>
                                          <p:spTgt spid="11277"/>
                                        </p:tgtEl>
                                        <p:attrNameLst>
                                          <p:attrName>ppt_w</p:attrName>
                                        </p:attrNameLst>
                                      </p:cBhvr>
                                      <p:tavLst>
                                        <p:tav tm="0">
                                          <p:val>
                                            <p:fltVal val="0"/>
                                          </p:val>
                                        </p:tav>
                                        <p:tav tm="100000">
                                          <p:val>
                                            <p:strVal val="#ppt_w"/>
                                          </p:val>
                                        </p:tav>
                                      </p:tavLst>
                                    </p:anim>
                                    <p:anim calcmode="lin" valueType="num">
                                      <p:cBhvr>
                                        <p:cTn id="110" dur="300" fill="hold"/>
                                        <p:tgtEl>
                                          <p:spTgt spid="11277"/>
                                        </p:tgtEl>
                                        <p:attrNameLst>
                                          <p:attrName>ppt_h</p:attrName>
                                        </p:attrNameLst>
                                      </p:cBhvr>
                                      <p:tavLst>
                                        <p:tav tm="0">
                                          <p:val>
                                            <p:fltVal val="0"/>
                                          </p:val>
                                        </p:tav>
                                        <p:tav tm="100000">
                                          <p:val>
                                            <p:strVal val="#ppt_h"/>
                                          </p:val>
                                        </p:tav>
                                      </p:tavLst>
                                    </p:anim>
                                    <p:animEffect transition="in" filter="fade">
                                      <p:cBhvr>
                                        <p:cTn id="111" dur="300"/>
                                        <p:tgtEl>
                                          <p:spTgt spid="11277"/>
                                        </p:tgtEl>
                                      </p:cBhvr>
                                    </p:animEffect>
                                  </p:childTnLst>
                                </p:cTn>
                              </p:par>
                              <p:par>
                                <p:cTn id="112" presetID="6" presetClass="emph" presetSubtype="0" autoRev="1" fill="hold" grpId="1" nodeType="withEffect">
                                  <p:stCondLst>
                                    <p:cond delay="3900"/>
                                  </p:stCondLst>
                                  <p:childTnLst>
                                    <p:animScale>
                                      <p:cBhvr>
                                        <p:cTn id="113" dur="150" fill="hold"/>
                                        <p:tgtEl>
                                          <p:spTgt spid="11277"/>
                                        </p:tgtEl>
                                      </p:cBhvr>
                                      <p:by x="110000" y="110000"/>
                                    </p:animScale>
                                  </p:childTnLst>
                                </p:cTn>
                              </p:par>
                              <p:par>
                                <p:cTn id="114" presetID="53" presetClass="entr" presetSubtype="16" fill="hold" grpId="0" nodeType="withEffect">
                                  <p:stCondLst>
                                    <p:cond delay="3600"/>
                                  </p:stCondLst>
                                  <p:childTnLst>
                                    <p:set>
                                      <p:cBhvr>
                                        <p:cTn id="115" dur="1" fill="hold">
                                          <p:stCondLst>
                                            <p:cond delay="0"/>
                                          </p:stCondLst>
                                        </p:cTn>
                                        <p:tgtEl>
                                          <p:spTgt spid="11285"/>
                                        </p:tgtEl>
                                        <p:attrNameLst>
                                          <p:attrName>style.visibility</p:attrName>
                                        </p:attrNameLst>
                                      </p:cBhvr>
                                      <p:to>
                                        <p:strVal val="visible"/>
                                      </p:to>
                                    </p:set>
                                    <p:anim calcmode="lin" valueType="num">
                                      <p:cBhvr>
                                        <p:cTn id="116" dur="300" fill="hold"/>
                                        <p:tgtEl>
                                          <p:spTgt spid="11285"/>
                                        </p:tgtEl>
                                        <p:attrNameLst>
                                          <p:attrName>ppt_w</p:attrName>
                                        </p:attrNameLst>
                                      </p:cBhvr>
                                      <p:tavLst>
                                        <p:tav tm="0">
                                          <p:val>
                                            <p:fltVal val="0"/>
                                          </p:val>
                                        </p:tav>
                                        <p:tav tm="100000">
                                          <p:val>
                                            <p:strVal val="#ppt_w"/>
                                          </p:val>
                                        </p:tav>
                                      </p:tavLst>
                                    </p:anim>
                                    <p:anim calcmode="lin" valueType="num">
                                      <p:cBhvr>
                                        <p:cTn id="117" dur="300" fill="hold"/>
                                        <p:tgtEl>
                                          <p:spTgt spid="11285"/>
                                        </p:tgtEl>
                                        <p:attrNameLst>
                                          <p:attrName>ppt_h</p:attrName>
                                        </p:attrNameLst>
                                      </p:cBhvr>
                                      <p:tavLst>
                                        <p:tav tm="0">
                                          <p:val>
                                            <p:fltVal val="0"/>
                                          </p:val>
                                        </p:tav>
                                        <p:tav tm="100000">
                                          <p:val>
                                            <p:strVal val="#ppt_h"/>
                                          </p:val>
                                        </p:tav>
                                      </p:tavLst>
                                    </p:anim>
                                    <p:animEffect transition="in" filter="fade">
                                      <p:cBhvr>
                                        <p:cTn id="118" dur="300"/>
                                        <p:tgtEl>
                                          <p:spTgt spid="11285"/>
                                        </p:tgtEl>
                                      </p:cBhvr>
                                    </p:animEffect>
                                  </p:childTnLst>
                                </p:cTn>
                              </p:par>
                              <p:par>
                                <p:cTn id="119" presetID="6" presetClass="emph" presetSubtype="0" autoRev="1" fill="hold" grpId="1" nodeType="withEffect">
                                  <p:stCondLst>
                                    <p:cond delay="3900"/>
                                  </p:stCondLst>
                                  <p:childTnLst>
                                    <p:animScale>
                                      <p:cBhvr>
                                        <p:cTn id="120" dur="150" fill="hold"/>
                                        <p:tgtEl>
                                          <p:spTgt spid="11285"/>
                                        </p:tgtEl>
                                      </p:cBhvr>
                                      <p:by x="110000" y="110000"/>
                                    </p:animScale>
                                  </p:childTnLst>
                                </p:cTn>
                              </p:par>
                              <p:par>
                                <p:cTn id="121" presetID="2" presetClass="entr" presetSubtype="4" fill="hold" grpId="0" nodeType="withEffect">
                                  <p:stCondLst>
                                    <p:cond delay="3900"/>
                                  </p:stCondLst>
                                  <p:childTnLst>
                                    <p:set>
                                      <p:cBhvr>
                                        <p:cTn id="122" dur="1" fill="hold">
                                          <p:stCondLst>
                                            <p:cond delay="0"/>
                                          </p:stCondLst>
                                        </p:cTn>
                                        <p:tgtEl>
                                          <p:spTgt spid="11276"/>
                                        </p:tgtEl>
                                        <p:attrNameLst>
                                          <p:attrName>style.visibility</p:attrName>
                                        </p:attrNameLst>
                                      </p:cBhvr>
                                      <p:to>
                                        <p:strVal val="visible"/>
                                      </p:to>
                                    </p:set>
                                    <p:anim calcmode="lin" valueType="num">
                                      <p:cBhvr additive="base">
                                        <p:cTn id="123" dur="750" fill="hold"/>
                                        <p:tgtEl>
                                          <p:spTgt spid="11276"/>
                                        </p:tgtEl>
                                        <p:attrNameLst>
                                          <p:attrName>ppt_x</p:attrName>
                                        </p:attrNameLst>
                                      </p:cBhvr>
                                      <p:tavLst>
                                        <p:tav tm="0">
                                          <p:val>
                                            <p:strVal val="#ppt_x"/>
                                          </p:val>
                                        </p:tav>
                                        <p:tav tm="100000">
                                          <p:val>
                                            <p:strVal val="#ppt_x"/>
                                          </p:val>
                                        </p:tav>
                                      </p:tavLst>
                                    </p:anim>
                                    <p:anim calcmode="lin" valueType="num">
                                      <p:cBhvr additive="base">
                                        <p:cTn id="124" dur="750" fill="hold"/>
                                        <p:tgtEl>
                                          <p:spTgt spid="11276"/>
                                        </p:tgtEl>
                                        <p:attrNameLst>
                                          <p:attrName>ppt_y</p:attrName>
                                        </p:attrNameLst>
                                      </p:cBhvr>
                                      <p:tavLst>
                                        <p:tav tm="0">
                                          <p:val>
                                            <p:strVal val="1+#ppt_h/2"/>
                                          </p:val>
                                        </p:tav>
                                        <p:tav tm="100000">
                                          <p:val>
                                            <p:strVal val="#ppt_y"/>
                                          </p:val>
                                        </p:tav>
                                      </p:tavLst>
                                    </p:anim>
                                  </p:childTnLst>
                                </p:cTn>
                              </p:par>
                              <p:par>
                                <p:cTn id="125" presetID="53" presetClass="entr" presetSubtype="16" fill="hold" grpId="0" nodeType="withEffect">
                                  <p:stCondLst>
                                    <p:cond delay="3900"/>
                                  </p:stCondLst>
                                  <p:childTnLst>
                                    <p:set>
                                      <p:cBhvr>
                                        <p:cTn id="126" dur="1" fill="hold">
                                          <p:stCondLst>
                                            <p:cond delay="0"/>
                                          </p:stCondLst>
                                        </p:cTn>
                                        <p:tgtEl>
                                          <p:spTgt spid="11280"/>
                                        </p:tgtEl>
                                        <p:attrNameLst>
                                          <p:attrName>style.visibility</p:attrName>
                                        </p:attrNameLst>
                                      </p:cBhvr>
                                      <p:to>
                                        <p:strVal val="visible"/>
                                      </p:to>
                                    </p:set>
                                    <p:anim calcmode="lin" valueType="num">
                                      <p:cBhvr>
                                        <p:cTn id="127" dur="300" fill="hold"/>
                                        <p:tgtEl>
                                          <p:spTgt spid="11280"/>
                                        </p:tgtEl>
                                        <p:attrNameLst>
                                          <p:attrName>ppt_w</p:attrName>
                                        </p:attrNameLst>
                                      </p:cBhvr>
                                      <p:tavLst>
                                        <p:tav tm="0">
                                          <p:val>
                                            <p:fltVal val="0"/>
                                          </p:val>
                                        </p:tav>
                                        <p:tav tm="100000">
                                          <p:val>
                                            <p:strVal val="#ppt_w"/>
                                          </p:val>
                                        </p:tav>
                                      </p:tavLst>
                                    </p:anim>
                                    <p:anim calcmode="lin" valueType="num">
                                      <p:cBhvr>
                                        <p:cTn id="128" dur="300" fill="hold"/>
                                        <p:tgtEl>
                                          <p:spTgt spid="11280"/>
                                        </p:tgtEl>
                                        <p:attrNameLst>
                                          <p:attrName>ppt_h</p:attrName>
                                        </p:attrNameLst>
                                      </p:cBhvr>
                                      <p:tavLst>
                                        <p:tav tm="0">
                                          <p:val>
                                            <p:fltVal val="0"/>
                                          </p:val>
                                        </p:tav>
                                        <p:tav tm="100000">
                                          <p:val>
                                            <p:strVal val="#ppt_h"/>
                                          </p:val>
                                        </p:tav>
                                      </p:tavLst>
                                    </p:anim>
                                    <p:animEffect transition="in" filter="fade">
                                      <p:cBhvr>
                                        <p:cTn id="129" dur="300"/>
                                        <p:tgtEl>
                                          <p:spTgt spid="11280"/>
                                        </p:tgtEl>
                                      </p:cBhvr>
                                    </p:animEffect>
                                  </p:childTnLst>
                                </p:cTn>
                              </p:par>
                              <p:par>
                                <p:cTn id="130" presetID="6" presetClass="emph" presetSubtype="0" autoRev="1" fill="hold" grpId="1" nodeType="withEffect">
                                  <p:stCondLst>
                                    <p:cond delay="4200"/>
                                  </p:stCondLst>
                                  <p:childTnLst>
                                    <p:animScale>
                                      <p:cBhvr>
                                        <p:cTn id="131" dur="150" fill="hold"/>
                                        <p:tgtEl>
                                          <p:spTgt spid="11280"/>
                                        </p:tgtEl>
                                      </p:cBhvr>
                                      <p:by x="110000" y="110000"/>
                                    </p:animScale>
                                  </p:childTnLst>
                                </p:cTn>
                              </p:par>
                              <p:par>
                                <p:cTn id="132" presetID="53" presetClass="entr" presetSubtype="16" fill="hold" grpId="0" nodeType="withEffect">
                                  <p:stCondLst>
                                    <p:cond delay="3900"/>
                                  </p:stCondLst>
                                  <p:childTnLst>
                                    <p:set>
                                      <p:cBhvr>
                                        <p:cTn id="133" dur="1" fill="hold">
                                          <p:stCondLst>
                                            <p:cond delay="0"/>
                                          </p:stCondLst>
                                        </p:cTn>
                                        <p:tgtEl>
                                          <p:spTgt spid="11286"/>
                                        </p:tgtEl>
                                        <p:attrNameLst>
                                          <p:attrName>style.visibility</p:attrName>
                                        </p:attrNameLst>
                                      </p:cBhvr>
                                      <p:to>
                                        <p:strVal val="visible"/>
                                      </p:to>
                                    </p:set>
                                    <p:anim calcmode="lin" valueType="num">
                                      <p:cBhvr>
                                        <p:cTn id="134" dur="300" fill="hold"/>
                                        <p:tgtEl>
                                          <p:spTgt spid="11286"/>
                                        </p:tgtEl>
                                        <p:attrNameLst>
                                          <p:attrName>ppt_w</p:attrName>
                                        </p:attrNameLst>
                                      </p:cBhvr>
                                      <p:tavLst>
                                        <p:tav tm="0">
                                          <p:val>
                                            <p:fltVal val="0"/>
                                          </p:val>
                                        </p:tav>
                                        <p:tav tm="100000">
                                          <p:val>
                                            <p:strVal val="#ppt_w"/>
                                          </p:val>
                                        </p:tav>
                                      </p:tavLst>
                                    </p:anim>
                                    <p:anim calcmode="lin" valueType="num">
                                      <p:cBhvr>
                                        <p:cTn id="135" dur="300" fill="hold"/>
                                        <p:tgtEl>
                                          <p:spTgt spid="11286"/>
                                        </p:tgtEl>
                                        <p:attrNameLst>
                                          <p:attrName>ppt_h</p:attrName>
                                        </p:attrNameLst>
                                      </p:cBhvr>
                                      <p:tavLst>
                                        <p:tav tm="0">
                                          <p:val>
                                            <p:fltVal val="0"/>
                                          </p:val>
                                        </p:tav>
                                        <p:tav tm="100000">
                                          <p:val>
                                            <p:strVal val="#ppt_h"/>
                                          </p:val>
                                        </p:tav>
                                      </p:tavLst>
                                    </p:anim>
                                    <p:animEffect transition="in" filter="fade">
                                      <p:cBhvr>
                                        <p:cTn id="136" dur="300"/>
                                        <p:tgtEl>
                                          <p:spTgt spid="11286"/>
                                        </p:tgtEl>
                                      </p:cBhvr>
                                    </p:animEffect>
                                  </p:childTnLst>
                                </p:cTn>
                              </p:par>
                              <p:par>
                                <p:cTn id="137" presetID="6" presetClass="emph" presetSubtype="0" autoRev="1" fill="hold" grpId="1" nodeType="withEffect">
                                  <p:stCondLst>
                                    <p:cond delay="4200"/>
                                  </p:stCondLst>
                                  <p:childTnLst>
                                    <p:animScale>
                                      <p:cBhvr>
                                        <p:cTn id="138" dur="150" fill="hold"/>
                                        <p:tgtEl>
                                          <p:spTgt spid="1128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1275" grpId="0" animBg="1"/>
      <p:bldP spid="11276" grpId="0" animBg="1"/>
      <p:bldP spid="11277" grpId="0" animBg="1"/>
      <p:bldP spid="11277" grpId="1" animBg="1"/>
      <p:bldP spid="11278" grpId="0" animBg="1"/>
      <p:bldP spid="11278" grpId="1" animBg="1"/>
      <p:bldP spid="11279" grpId="0" animBg="1"/>
      <p:bldP spid="11279" grpId="1" animBg="1"/>
      <p:bldP spid="11280" grpId="0" animBg="1"/>
      <p:bldP spid="11280" grpId="1" animBg="1"/>
      <p:bldP spid="11281" grpId="0" animBg="1"/>
      <p:bldP spid="11281" grpId="1" animBg="1"/>
      <p:bldP spid="11282" grpId="0"/>
      <p:bldP spid="11282" grpId="1"/>
      <p:bldP spid="11283" grpId="0"/>
      <p:bldP spid="11283" grpId="1"/>
      <p:bldP spid="11284" grpId="0"/>
      <p:bldP spid="11284" grpId="1"/>
      <p:bldP spid="11285" grpId="0"/>
      <p:bldP spid="11285" grpId="1"/>
      <p:bldP spid="11286" grpId="0"/>
      <p:bldP spid="11286" grpId="1"/>
      <p:bldP spid="11287" grpId="0"/>
      <p:bldP spid="11288" grpId="0" animBg="1"/>
      <p:bldP spid="11289" grpId="0"/>
      <p:bldP spid="11290" grpId="0" animBg="1"/>
      <p:bldP spid="11291" grpId="0"/>
      <p:bldP spid="11292" grpId="0" animBg="1"/>
      <p:bldP spid="11293" grpId="0"/>
      <p:bldP spid="11294" grpId="0" animBg="1"/>
      <p:bldP spid="2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75119" y="2203993"/>
            <a:ext cx="5125867" cy="1263946"/>
          </a:xfrm>
          <a:prstGeom prst="rect">
            <a:avLst/>
          </a:prstGeom>
        </p:spPr>
        <p:txBody>
          <a:bodyPr wrap="square" lIns="68589" tIns="34295" rIns="68589" bIns="34295">
            <a:spAutoFit/>
          </a:bodyPr>
          <a:lstStyle/>
          <a:p>
            <a:pPr marL="214630" indent="-214630">
              <a:lnSpc>
                <a:spcPct val="200000"/>
              </a:lnSpc>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marL="214630" indent="-214630">
              <a:lnSpc>
                <a:spcPct val="200000"/>
              </a:lnSpc>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marL="214630" indent="-214630">
              <a:lnSpc>
                <a:spcPct val="200000"/>
              </a:lnSpc>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marL="214630" indent="-214630">
              <a:lnSpc>
                <a:spcPct val="200000"/>
              </a:lnSpc>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marL="214630" indent="-214630">
              <a:lnSpc>
                <a:spcPct val="200000"/>
              </a:lnSpc>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642" y="1534656"/>
            <a:ext cx="1614023" cy="1210681"/>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642" y="2854106"/>
            <a:ext cx="1614023" cy="1210681"/>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810" y="1534655"/>
            <a:ext cx="1614023" cy="1210681"/>
          </a:xfrm>
          <a:prstGeom prst="rect">
            <a:avLst/>
          </a:prstGeom>
        </p:spPr>
      </p:pic>
      <p:sp>
        <p:nvSpPr>
          <p:cNvPr id="18" name="矩形 17"/>
          <p:cNvSpPr/>
          <p:nvPr/>
        </p:nvSpPr>
        <p:spPr>
          <a:xfrm>
            <a:off x="4720341" y="2850131"/>
            <a:ext cx="1610491" cy="1218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zh-CN" altLang="en-US" sz="2100" dirty="0">
                <a:cs typeface="+mn-ea"/>
                <a:sym typeface="+mn-lt"/>
              </a:rPr>
              <a:t>在此输入</a:t>
            </a:r>
            <a:endParaRPr lang="en-US" altLang="zh-CN" sz="2100" dirty="0">
              <a:cs typeface="+mn-ea"/>
              <a:sym typeface="+mn-lt"/>
            </a:endParaRPr>
          </a:p>
          <a:p>
            <a:pPr algn="ctr"/>
            <a:r>
              <a:rPr lang="zh-CN" altLang="en-US" sz="2100" dirty="0">
                <a:cs typeface="+mn-ea"/>
                <a:sym typeface="+mn-lt"/>
              </a:rPr>
              <a:t>小标题</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
          <p:cNvSpPr/>
          <p:nvPr/>
        </p:nvSpPr>
        <p:spPr bwMode="auto">
          <a:xfrm>
            <a:off x="1434267" y="1278996"/>
            <a:ext cx="2537012" cy="2534761"/>
          </a:xfrm>
          <a:custGeom>
            <a:avLst/>
            <a:gdLst>
              <a:gd name="T0" fmla="*/ 929 w 1857"/>
              <a:gd name="T1" fmla="*/ 0 h 1855"/>
              <a:gd name="T2" fmla="*/ 1857 w 1857"/>
              <a:gd name="T3" fmla="*/ 928 h 1855"/>
              <a:gd name="T4" fmla="*/ 929 w 1857"/>
              <a:gd name="T5" fmla="*/ 1855 h 1855"/>
              <a:gd name="T6" fmla="*/ 0 w 1857"/>
              <a:gd name="T7" fmla="*/ 928 h 1855"/>
              <a:gd name="T8" fmla="*/ 929 w 1857"/>
              <a:gd name="T9" fmla="*/ 0 h 1855"/>
            </a:gdLst>
            <a:ahLst/>
            <a:cxnLst>
              <a:cxn ang="0">
                <a:pos x="T0" y="T1"/>
              </a:cxn>
              <a:cxn ang="0">
                <a:pos x="T2" y="T3"/>
              </a:cxn>
              <a:cxn ang="0">
                <a:pos x="T4" y="T5"/>
              </a:cxn>
              <a:cxn ang="0">
                <a:pos x="T6" y="T7"/>
              </a:cxn>
              <a:cxn ang="0">
                <a:pos x="T8" y="T9"/>
              </a:cxn>
            </a:cxnLst>
            <a:rect l="0" t="0" r="r" b="b"/>
            <a:pathLst>
              <a:path w="1857" h="1855">
                <a:moveTo>
                  <a:pt x="929" y="0"/>
                </a:moveTo>
                <a:lnTo>
                  <a:pt x="1857" y="928"/>
                </a:lnTo>
                <a:lnTo>
                  <a:pt x="929" y="1855"/>
                </a:lnTo>
                <a:lnTo>
                  <a:pt x="0" y="928"/>
                </a:lnTo>
                <a:lnTo>
                  <a:pt x="929" y="0"/>
                </a:lnTo>
                <a:close/>
              </a:path>
            </a:pathLst>
          </a:custGeom>
          <a:solidFill>
            <a:schemeClr val="accent1"/>
          </a:solidFill>
          <a:ln w="0">
            <a:noFill/>
            <a:prstDash val="solid"/>
            <a:round/>
          </a:ln>
        </p:spPr>
        <p:txBody>
          <a:bodyPr vert="horz" wrap="square" lIns="91446" tIns="45723" rIns="91446" bIns="45723" numCol="1" anchor="t" anchorCtr="0" compatLnSpc="1"/>
          <a:lstStyle/>
          <a:p>
            <a:endParaRPr lang="zh-CN" altLang="en-US"/>
          </a:p>
        </p:txBody>
      </p:sp>
      <p:sp>
        <p:nvSpPr>
          <p:cNvPr id="15" name="文本框 2"/>
          <p:cNvSpPr txBox="1">
            <a:spLocks noChangeArrowheads="1"/>
          </p:cNvSpPr>
          <p:nvPr>
            <p:custDataLst>
              <p:tags r:id="rId1"/>
            </p:custDataLst>
          </p:nvPr>
        </p:nvSpPr>
        <p:spPr bwMode="auto">
          <a:xfrm>
            <a:off x="2099585" y="1742064"/>
            <a:ext cx="1206376" cy="111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6" name="直接连接符 15"/>
          <p:cNvCxnSpPr/>
          <p:nvPr>
            <p:custDataLst>
              <p:tags r:id="rId2"/>
            </p:custDataLst>
          </p:nvPr>
        </p:nvCxnSpPr>
        <p:spPr>
          <a:xfrm>
            <a:off x="4413434" y="2572544"/>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1"/>
          <p:cNvSpPr txBox="1">
            <a:spLocks noChangeArrowheads="1"/>
          </p:cNvSpPr>
          <p:nvPr>
            <p:custDataLst>
              <p:tags r:id="rId3"/>
            </p:custDataLst>
          </p:nvPr>
        </p:nvSpPr>
        <p:spPr bwMode="auto">
          <a:xfrm>
            <a:off x="1469949" y="2752040"/>
            <a:ext cx="2465648" cy="30777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矩形 17"/>
          <p:cNvSpPr/>
          <p:nvPr/>
        </p:nvSpPr>
        <p:spPr>
          <a:xfrm>
            <a:off x="4413434" y="1955231"/>
            <a:ext cx="3178239" cy="615553"/>
          </a:xfrm>
          <a:prstGeom prst="rect">
            <a:avLst/>
          </a:prstGeom>
        </p:spPr>
        <p:txBody>
          <a:bodyPr wrap="square" lIns="0" tIns="0" rIns="0" bIns="0">
            <a:spAutoFit/>
          </a:bodyPr>
          <a:lstStyle/>
          <a:p>
            <a:pPr lvl="0">
              <a:buNone/>
            </a:pP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1"/>
          <p:cNvSpPr txBox="1"/>
          <p:nvPr/>
        </p:nvSpPr>
        <p:spPr>
          <a:xfrm>
            <a:off x="4413434"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938527"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p:nvPr/>
        </p:nvSpPr>
        <p:spPr>
          <a:xfrm>
            <a:off x="4413434"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5938527"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4*#ppt_w"/>
                                          </p:val>
                                        </p:tav>
                                        <p:tav tm="100000">
                                          <p:val>
                                            <p:strVal val="#ppt_w"/>
                                          </p:val>
                                        </p:tav>
                                      </p:tavLst>
                                    </p:anim>
                                    <p:anim calcmode="lin" valueType="num">
                                      <p:cBhvr>
                                        <p:cTn id="25" dur="500" fill="hold"/>
                                        <p:tgtEl>
                                          <p:spTgt spid="18"/>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ppt_x</p:attrName>
                                        </p:attrNameLst>
                                      </p:cBhvr>
                                      <p:tavLst>
                                        <p:tav tm="0">
                                          <p:val>
                                            <p:strVal val="#ppt_x-#ppt_w*1.125000"/>
                                          </p:val>
                                        </p:tav>
                                        <p:tav tm="100000">
                                          <p:val>
                                            <p:strVal val="#ppt_x"/>
                                          </p:val>
                                        </p:tav>
                                      </p:tavLst>
                                    </p:anim>
                                    <p:animEffect transition="in" filter="wipe(right)">
                                      <p:cBhvr>
                                        <p:cTn id="35" dur="500"/>
                                        <p:tgtEl>
                                          <p:spTgt spid="19"/>
                                        </p:tgtEl>
                                      </p:cBhvr>
                                    </p:animEffect>
                                  </p:childTnLst>
                                </p:cTn>
                              </p:par>
                            </p:childTnLst>
                          </p:cTn>
                        </p:par>
                        <p:par>
                          <p:cTn id="36" fill="hold">
                            <p:stCondLst>
                              <p:cond delay="1000"/>
                            </p:stCondLst>
                            <p:childTnLst>
                              <p:par>
                                <p:cTn id="37" presetID="1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ppt_x</p:attrName>
                                        </p:attrNameLst>
                                      </p:cBhvr>
                                      <p:tavLst>
                                        <p:tav tm="0">
                                          <p:val>
                                            <p:strVal val="#ppt_x-#ppt_w*1.125000"/>
                                          </p:val>
                                        </p:tav>
                                        <p:tav tm="100000">
                                          <p:val>
                                            <p:strVal val="#ppt_x"/>
                                          </p:val>
                                        </p:tav>
                                      </p:tavLst>
                                    </p:anim>
                                    <p:animEffect transition="in" filter="wipe(right)">
                                      <p:cBhvr>
                                        <p:cTn id="40" dur="500"/>
                                        <p:tgtEl>
                                          <p:spTgt spid="20"/>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ppt_x</p:attrName>
                                        </p:attrNameLst>
                                      </p:cBhvr>
                                      <p:tavLst>
                                        <p:tav tm="0">
                                          <p:val>
                                            <p:strVal val="#ppt_x-#ppt_w*1.125000"/>
                                          </p:val>
                                        </p:tav>
                                        <p:tav tm="100000">
                                          <p:val>
                                            <p:strVal val="#ppt_x"/>
                                          </p:val>
                                        </p:tav>
                                      </p:tavLst>
                                    </p:anim>
                                    <p:animEffect transition="in" filter="wipe(righ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p:bldP spid="19" grpId="0"/>
      <p:bldP spid="20"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SubTitle_1"/>
          <p:cNvSpPr/>
          <p:nvPr>
            <p:custDataLst>
              <p:tags r:id="rId1"/>
            </p:custDataLst>
          </p:nvPr>
        </p:nvSpPr>
        <p:spPr>
          <a:xfrm>
            <a:off x="3826424" y="1680641"/>
            <a:ext cx="2854167" cy="528090"/>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868" tIns="0" rIns="0" bIns="0" rtlCol="0" anchor="ctr" anchorCtr="0">
            <a:noAutofit/>
          </a:bodyPr>
          <a:lstStyle/>
          <a:p>
            <a:r>
              <a:rPr lang="zh-CN" alt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_1"/>
          <p:cNvSpPr txBox="1"/>
          <p:nvPr>
            <p:custDataLst>
              <p:tags r:id="rId2"/>
            </p:custDataLst>
          </p:nvPr>
        </p:nvSpPr>
        <p:spPr>
          <a:xfrm flipH="1">
            <a:off x="3979786" y="1715139"/>
            <a:ext cx="601591" cy="43779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01</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26" name="MH_SubTitle_2"/>
          <p:cNvSpPr/>
          <p:nvPr>
            <p:custDataLst>
              <p:tags r:id="rId3"/>
            </p:custDataLst>
          </p:nvPr>
        </p:nvSpPr>
        <p:spPr>
          <a:xfrm flipH="1">
            <a:off x="2464998" y="2387315"/>
            <a:ext cx="2853078" cy="527273"/>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230416" tIns="0" rIns="0" bIns="0" rtlCol="0" anchor="ctr">
            <a:noAutofit/>
          </a:bodyPr>
          <a:lstStyle/>
          <a:p>
            <a:pPr lvl="0"/>
            <a:r>
              <a:rPr lang="zh-CN" alt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_2"/>
          <p:cNvSpPr txBox="1"/>
          <p:nvPr>
            <p:custDataLst>
              <p:tags r:id="rId4"/>
            </p:custDataLst>
          </p:nvPr>
        </p:nvSpPr>
        <p:spPr>
          <a:xfrm flipH="1">
            <a:off x="4581378" y="2421405"/>
            <a:ext cx="601591" cy="43779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02</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28" name="MH_SubTitle_1"/>
          <p:cNvSpPr/>
          <p:nvPr>
            <p:custDataLst>
              <p:tags r:id="rId5"/>
            </p:custDataLst>
          </p:nvPr>
        </p:nvSpPr>
        <p:spPr>
          <a:xfrm>
            <a:off x="3826424" y="3052445"/>
            <a:ext cx="2854167" cy="528090"/>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868" tIns="0" rIns="0" bIns="0" rtlCol="0" anchor="ctr" anchorCtr="0">
            <a:noAutofit/>
          </a:bodyPr>
          <a:lstStyle/>
          <a:p>
            <a:r>
              <a:rPr lang="zh-CN" alt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MH_Other_1"/>
          <p:cNvSpPr txBox="1"/>
          <p:nvPr>
            <p:custDataLst>
              <p:tags r:id="rId6"/>
            </p:custDataLst>
          </p:nvPr>
        </p:nvSpPr>
        <p:spPr>
          <a:xfrm flipH="1">
            <a:off x="3979786" y="3086943"/>
            <a:ext cx="601591" cy="43779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03</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30" name="MH_SubTitle_2"/>
          <p:cNvSpPr/>
          <p:nvPr>
            <p:custDataLst>
              <p:tags r:id="rId7"/>
            </p:custDataLst>
          </p:nvPr>
        </p:nvSpPr>
        <p:spPr>
          <a:xfrm flipH="1">
            <a:off x="2464998" y="3759119"/>
            <a:ext cx="2853078" cy="527273"/>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4"/>
          </a:solidFill>
          <a:ln w="25400" cap="flat" cmpd="sng" algn="ctr">
            <a:noFill/>
            <a:prstDash val="solid"/>
          </a:ln>
          <a:effectLst/>
        </p:spPr>
        <p:txBody>
          <a:bodyPr wrap="square" lIns="230416" tIns="0" rIns="0" bIns="0" rtlCol="0" anchor="ctr">
            <a:noAutofit/>
          </a:bodyPr>
          <a:lstStyle/>
          <a:p>
            <a:pPr lvl="0"/>
            <a:r>
              <a:rPr lang="zh-CN" alt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MH_Other_2"/>
          <p:cNvSpPr txBox="1"/>
          <p:nvPr>
            <p:custDataLst>
              <p:tags r:id="rId8"/>
            </p:custDataLst>
          </p:nvPr>
        </p:nvSpPr>
        <p:spPr>
          <a:xfrm flipH="1">
            <a:off x="4581378" y="3793208"/>
            <a:ext cx="601591" cy="43779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04</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32" name="MH_Others_1"/>
          <p:cNvSpPr txBox="1"/>
          <p:nvPr>
            <p:custDataLst>
              <p:tags r:id="rId9"/>
            </p:custDataLst>
          </p:nvPr>
        </p:nvSpPr>
        <p:spPr>
          <a:xfrm>
            <a:off x="3036440" y="866720"/>
            <a:ext cx="1194506" cy="481674"/>
          </a:xfrm>
          <a:prstGeom prst="rect">
            <a:avLst/>
          </a:prstGeom>
          <a:noFill/>
        </p:spPr>
        <p:txBody>
          <a:bodyPr vert="horz" wrap="square" lIns="0" tIns="0" rIns="0" bIns="0" rtlCol="0" anchor="ctr" anchorCtr="0">
            <a:spAutoFit/>
          </a:bodyPr>
          <a:lstStyle/>
          <a:p>
            <a:pPr algn="ctr"/>
            <a:r>
              <a:rPr lang="zh-CN" altLang="en-US" sz="31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33" name="MH_Others_2"/>
          <p:cNvSpPr txBox="1"/>
          <p:nvPr>
            <p:custDataLst>
              <p:tags r:id="rId10"/>
            </p:custDataLst>
          </p:nvPr>
        </p:nvSpPr>
        <p:spPr>
          <a:xfrm>
            <a:off x="4476624" y="866734"/>
            <a:ext cx="2255066" cy="481674"/>
          </a:xfrm>
          <a:prstGeom prst="rect">
            <a:avLst/>
          </a:prstGeom>
          <a:noFill/>
        </p:spPr>
        <p:txBody>
          <a:bodyPr wrap="square" lIns="0" tIns="0" rIns="0" bIns="0">
            <a:spAutoFit/>
          </a:bodyPr>
          <a:lstStyle/>
          <a:p>
            <a:pPr algn="ctr">
              <a:defRPr/>
            </a:pPr>
            <a:r>
              <a:rPr lang="en-US" altLang="zh-CN" sz="31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1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by="(-#ppt_w*2)" calcmode="lin" valueType="num">
                                      <p:cBhvr rctx="PPT">
                                        <p:cTn id="7" dur="500" autoRev="1" fill="hold">
                                          <p:stCondLst>
                                            <p:cond delay="0"/>
                                          </p:stCondLst>
                                        </p:cTn>
                                        <p:tgtEl>
                                          <p:spTgt spid="32"/>
                                        </p:tgtEl>
                                        <p:attrNameLst>
                                          <p:attrName>ppt_w</p:attrName>
                                        </p:attrNameLst>
                                      </p:cBhvr>
                                    </p:anim>
                                    <p:anim by="(#ppt_w*0.50)" calcmode="lin" valueType="num">
                                      <p:cBhvr>
                                        <p:cTn id="8" dur="500" decel="50000" autoRev="1" fill="hold">
                                          <p:stCondLst>
                                            <p:cond delay="0"/>
                                          </p:stCondLst>
                                        </p:cTn>
                                        <p:tgtEl>
                                          <p:spTgt spid="32"/>
                                        </p:tgtEl>
                                        <p:attrNameLst>
                                          <p:attrName>ppt_x</p:attrName>
                                        </p:attrNameLst>
                                      </p:cBhvr>
                                    </p:anim>
                                    <p:anim from="(-#ppt_h/2)" to="(#ppt_y)" calcmode="lin" valueType="num">
                                      <p:cBhvr>
                                        <p:cTn id="9" dur="1000" fill="hold">
                                          <p:stCondLst>
                                            <p:cond delay="0"/>
                                          </p:stCondLst>
                                        </p:cTn>
                                        <p:tgtEl>
                                          <p:spTgt spid="32"/>
                                        </p:tgtEl>
                                        <p:attrNameLst>
                                          <p:attrName>ppt_y</p:attrName>
                                        </p:attrNameLst>
                                      </p:cBhvr>
                                    </p:anim>
                                    <p:animRot by="21600000">
                                      <p:cBhvr>
                                        <p:cTn id="10" dur="1000" fill="hold">
                                          <p:stCondLst>
                                            <p:cond delay="0"/>
                                          </p:stCondLst>
                                        </p:cTn>
                                        <p:tgtEl>
                                          <p:spTgt spid="3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by="(-#ppt_w*2)" calcmode="lin" valueType="num">
                                      <p:cBhvr rctx="PPT">
                                        <p:cTn id="13" dur="500" autoRev="1" fill="hold">
                                          <p:stCondLst>
                                            <p:cond delay="0"/>
                                          </p:stCondLst>
                                        </p:cTn>
                                        <p:tgtEl>
                                          <p:spTgt spid="33"/>
                                        </p:tgtEl>
                                        <p:attrNameLst>
                                          <p:attrName>ppt_w</p:attrName>
                                        </p:attrNameLst>
                                      </p:cBhvr>
                                    </p:anim>
                                    <p:anim by="(#ppt_w*0.50)" calcmode="lin" valueType="num">
                                      <p:cBhvr>
                                        <p:cTn id="14" dur="500" decel="50000" autoRev="1" fill="hold">
                                          <p:stCondLst>
                                            <p:cond delay="0"/>
                                          </p:stCondLst>
                                        </p:cTn>
                                        <p:tgtEl>
                                          <p:spTgt spid="33"/>
                                        </p:tgtEl>
                                        <p:attrNameLst>
                                          <p:attrName>ppt_x</p:attrName>
                                        </p:attrNameLst>
                                      </p:cBhvr>
                                    </p:anim>
                                    <p:anim from="(-#ppt_h/2)" to="(#ppt_y)" calcmode="lin" valueType="num">
                                      <p:cBhvr>
                                        <p:cTn id="15" dur="1000" fill="hold">
                                          <p:stCondLst>
                                            <p:cond delay="0"/>
                                          </p:stCondLst>
                                        </p:cTn>
                                        <p:tgtEl>
                                          <p:spTgt spid="33"/>
                                        </p:tgtEl>
                                        <p:attrNameLst>
                                          <p:attrName>ppt_y</p:attrName>
                                        </p:attrNameLst>
                                      </p:cBhvr>
                                    </p:anim>
                                    <p:animRot by="21600000">
                                      <p:cBhvr>
                                        <p:cTn id="16" dur="1000" fill="hold">
                                          <p:stCondLst>
                                            <p:cond delay="0"/>
                                          </p:stCondLst>
                                        </p:cTn>
                                        <p:tgtEl>
                                          <p:spTgt spid="3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1+#ppt_w/2"/>
                                          </p:val>
                                        </p:tav>
                                        <p:tav tm="100000">
                                          <p:val>
                                            <p:strVal val="#ppt_x"/>
                                          </p:val>
                                        </p:tav>
                                      </p:tavLst>
                                    </p:anim>
                                    <p:anim calcmode="lin" valueType="num">
                                      <p:cBhvr additive="base">
                                        <p:cTn id="4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818" y="2812345"/>
            <a:ext cx="185794" cy="19212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3" cstate="print"/>
          <a:srcRect/>
          <a:stretch>
            <a:fillRect/>
          </a:stretch>
        </p:blipFill>
        <p:spPr bwMode="auto">
          <a:xfrm>
            <a:off x="2567434" y="2880614"/>
            <a:ext cx="1278159" cy="58756"/>
          </a:xfrm>
          <a:prstGeom prst="rect">
            <a:avLst/>
          </a:prstGeom>
          <a:noFill/>
        </p:spPr>
      </p:pic>
      <p:pic>
        <p:nvPicPr>
          <p:cNvPr id="50" name="Group 2"/>
          <p:cNvPicPr>
            <a:picLocks noGrp="1" noChangeAspect="1" noChangeArrowheads="1"/>
          </p:cNvPicPr>
          <p:nvPr/>
        </p:nvPicPr>
        <p:blipFill>
          <a:blip r:embed="rId4" cstate="print"/>
          <a:srcRect/>
          <a:stretch>
            <a:fillRect/>
          </a:stretch>
        </p:blipFill>
        <p:spPr bwMode="auto">
          <a:xfrm>
            <a:off x="4029775" y="2885379"/>
            <a:ext cx="1128909" cy="60344"/>
          </a:xfrm>
          <a:prstGeom prst="rect">
            <a:avLst/>
          </a:prstGeom>
          <a:noFill/>
        </p:spPr>
      </p:pic>
      <p:pic>
        <p:nvPicPr>
          <p:cNvPr id="53" name="Group 3"/>
          <p:cNvPicPr>
            <a:picLocks noGrp="1" noChangeAspect="1" noChangeArrowheads="1"/>
          </p:cNvPicPr>
          <p:nvPr/>
        </p:nvPicPr>
        <p:blipFill>
          <a:blip r:embed="rId5" cstate="print"/>
          <a:srcRect/>
          <a:stretch>
            <a:fillRect/>
          </a:stretch>
        </p:blipFill>
        <p:spPr bwMode="auto">
          <a:xfrm>
            <a:off x="5368271" y="2886966"/>
            <a:ext cx="1279747" cy="60344"/>
          </a:xfrm>
          <a:prstGeom prst="rect">
            <a:avLst/>
          </a:prstGeom>
          <a:noFill/>
        </p:spPr>
      </p:pic>
      <p:sp>
        <p:nvSpPr>
          <p:cNvPr id="56" name="Oval 40"/>
          <p:cNvSpPr/>
          <p:nvPr/>
        </p:nvSpPr>
        <p:spPr>
          <a:xfrm rot="16200000">
            <a:off x="2368949" y="2799640"/>
            <a:ext cx="185794"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3435" y="2813932"/>
            <a:ext cx="184207" cy="193709"/>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58" name="Isosceles Triangle 45"/>
          <p:cNvSpPr/>
          <p:nvPr/>
        </p:nvSpPr>
        <p:spPr>
          <a:xfrm>
            <a:off x="2421358" y="2604305"/>
            <a:ext cx="95267"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3227" y="3041002"/>
            <a:ext cx="93679"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6317" y="2623360"/>
            <a:ext cx="93678"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1" name="Rectangle 70"/>
          <p:cNvSpPr/>
          <p:nvPr/>
        </p:nvSpPr>
        <p:spPr>
          <a:xfrm>
            <a:off x="1332145" y="1387904"/>
            <a:ext cx="2295924" cy="1063953"/>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2145"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a:spLocks noChangeArrowheads="1"/>
          </p:cNvSpPr>
          <p:nvPr/>
        </p:nvSpPr>
        <p:spPr bwMode="auto">
          <a:xfrm>
            <a:off x="1332145" y="1402196"/>
            <a:ext cx="2295924" cy="254078"/>
          </a:xfrm>
          <a:prstGeom prst="rect">
            <a:avLst/>
          </a:prstGeom>
          <a:solidFill>
            <a:schemeClr val="accent1"/>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项目一完成情况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6737" y="2817902"/>
            <a:ext cx="184207"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5" name="Isosceles Triangle 45"/>
          <p:cNvSpPr/>
          <p:nvPr/>
        </p:nvSpPr>
        <p:spPr>
          <a:xfrm rot="10800000">
            <a:off x="6708353" y="3056881"/>
            <a:ext cx="93678"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pic>
        <p:nvPicPr>
          <p:cNvPr id="66" name="Group 1"/>
          <p:cNvPicPr>
            <a:picLocks noGrp="1" noChangeAspect="1" noChangeArrowheads="1"/>
          </p:cNvPicPr>
          <p:nvPr/>
        </p:nvPicPr>
        <p:blipFill>
          <a:blip r:embed="rId6" cstate="print"/>
          <a:srcRect/>
          <a:stretch>
            <a:fillRect/>
          </a:stretch>
        </p:blipFill>
        <p:spPr bwMode="auto">
          <a:xfrm>
            <a:off x="6844902" y="2885379"/>
            <a:ext cx="1760843" cy="60344"/>
          </a:xfrm>
          <a:prstGeom prst="rect">
            <a:avLst/>
          </a:prstGeom>
          <a:noFill/>
        </p:spPr>
      </p:pic>
      <p:pic>
        <p:nvPicPr>
          <p:cNvPr id="69" name="Group 1"/>
          <p:cNvPicPr>
            <a:picLocks noGrp="1" noChangeAspect="1" noChangeArrowheads="1"/>
          </p:cNvPicPr>
          <p:nvPr/>
        </p:nvPicPr>
        <p:blipFill>
          <a:blip r:embed="rId7" cstate="print"/>
          <a:srcRect/>
          <a:stretch>
            <a:fillRect/>
          </a:stretch>
        </p:blipFill>
        <p:spPr bwMode="auto">
          <a:xfrm>
            <a:off x="452517" y="2880614"/>
            <a:ext cx="1927560" cy="60344"/>
          </a:xfrm>
          <a:prstGeom prst="rect">
            <a:avLst/>
          </a:prstGeom>
          <a:noFill/>
        </p:spPr>
      </p:pic>
      <p:sp>
        <p:nvSpPr>
          <p:cNvPr id="72" name="Oval 71"/>
          <p:cNvSpPr/>
          <p:nvPr/>
        </p:nvSpPr>
        <p:spPr>
          <a:xfrm>
            <a:off x="3347032" y="1132238"/>
            <a:ext cx="479508" cy="47957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1</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rot="-5400000">
            <a:off x="5202316" y="1879403"/>
            <a:ext cx="473221" cy="239755"/>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7577" y="1387904"/>
            <a:ext cx="2295924" cy="1063953"/>
          </a:xfrm>
          <a:prstGeom prst="rect">
            <a:avLst/>
          </a:prstGeom>
          <a:noFill/>
          <a:ln w="38100">
            <a:solidFill>
              <a:schemeClr val="accent2"/>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7577"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75"/>
          <p:cNvSpPr txBox="1">
            <a:spLocks noChangeArrowheads="1"/>
          </p:cNvSpPr>
          <p:nvPr/>
        </p:nvSpPr>
        <p:spPr bwMode="auto">
          <a:xfrm>
            <a:off x="4107577" y="1400607"/>
            <a:ext cx="2295924" cy="254078"/>
          </a:xfrm>
          <a:prstGeom prst="rect">
            <a:avLst/>
          </a:prstGeom>
          <a:solidFill>
            <a:schemeClr val="accent2"/>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项目三完成情况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2464" y="1132238"/>
            <a:ext cx="479508" cy="479573"/>
          </a:xfrm>
          <a:prstGeom prst="ellipse">
            <a:avLst/>
          </a:prstGeom>
          <a:solidFill>
            <a:schemeClr val="bg1">
              <a:lumMod val="95000"/>
            </a:schemeClr>
          </a:solid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2"/>
                </a:solidFill>
                <a:latin typeface="微软雅黑" panose="020B0503020204020204" pitchFamily="34" charset="-122"/>
                <a:ea typeface="微软雅黑" panose="020B0503020204020204" pitchFamily="34" charset="-122"/>
              </a:rPr>
              <a:t>3</a:t>
            </a:r>
            <a:endParaRPr lang="id-ID" sz="2300" b="1" noProof="1">
              <a:solidFill>
                <a:schemeClr val="accent2"/>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661" y="3453880"/>
            <a:ext cx="2295924" cy="1063953"/>
          </a:xfrm>
          <a:prstGeom prst="rect">
            <a:avLst/>
          </a:prstGeom>
          <a:noFill/>
          <a:ln w="38100">
            <a:solidFill>
              <a:schemeClr val="accent3"/>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661" y="3776241"/>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TextBox 79"/>
          <p:cNvSpPr txBox="1">
            <a:spLocks noChangeArrowheads="1"/>
          </p:cNvSpPr>
          <p:nvPr/>
        </p:nvSpPr>
        <p:spPr bwMode="auto">
          <a:xfrm>
            <a:off x="2797661" y="3466583"/>
            <a:ext cx="2295924" cy="254078"/>
          </a:xfrm>
          <a:prstGeom prst="rect">
            <a:avLst/>
          </a:prstGeom>
          <a:solidFill>
            <a:schemeClr val="accent3"/>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项目二完成情况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2549" y="3198212"/>
            <a:ext cx="479508" cy="477986"/>
          </a:xfrm>
          <a:prstGeom prst="ellipse">
            <a:avLst/>
          </a:prstGeom>
          <a:solidFill>
            <a:schemeClr val="bg1">
              <a:lumMod val="95000"/>
            </a:schemeClr>
          </a:solidFill>
          <a:ln w="730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3"/>
                </a:solidFill>
                <a:latin typeface="微软雅黑" panose="020B0503020204020204" pitchFamily="34" charset="-122"/>
                <a:ea typeface="微软雅黑" panose="020B0503020204020204" pitchFamily="34" charset="-122"/>
              </a:rPr>
              <a:t>2</a:t>
            </a:r>
            <a:endParaRPr lang="id-ID" sz="2300" b="1" noProof="1">
              <a:solidFill>
                <a:schemeClr val="accent3"/>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rot="-5400000">
            <a:off x="6709909" y="3944584"/>
            <a:ext cx="471633" cy="239754"/>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4375" y="3452291"/>
            <a:ext cx="2295924" cy="1063953"/>
          </a:xfrm>
          <a:prstGeom prst="rect">
            <a:avLst/>
          </a:prstGeom>
          <a:noFill/>
          <a:ln w="38100">
            <a:solidFill>
              <a:schemeClr val="accent4"/>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614375" y="3774653"/>
            <a:ext cx="2295924" cy="361652"/>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dirty="0">
                <a:solidFill>
                  <a:srgbClr val="404040"/>
                </a:solidFill>
                <a:latin typeface="微软雅黑" panose="020B0503020204020204" pitchFamily="34" charset="-122"/>
                <a:ea typeface="微软雅黑" panose="020B0503020204020204" pitchFamily="34" charset="-122"/>
              </a:rPr>
              <a:t>。</a:t>
            </a:r>
            <a:endParaRPr lang="id-ID" altLang="en-US" sz="11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a:spLocks noChangeArrowheads="1"/>
          </p:cNvSpPr>
          <p:nvPr/>
        </p:nvSpPr>
        <p:spPr bwMode="auto">
          <a:xfrm>
            <a:off x="5614375" y="3466583"/>
            <a:ext cx="2295924" cy="254078"/>
          </a:xfrm>
          <a:prstGeom prst="rect">
            <a:avLst/>
          </a:prstGeom>
          <a:solidFill>
            <a:schemeClr val="accent4"/>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项目四完成情况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9263" y="3196625"/>
            <a:ext cx="479508" cy="479573"/>
          </a:xfrm>
          <a:prstGeom prst="ellipse">
            <a:avLst/>
          </a:prstGeom>
          <a:solidFill>
            <a:schemeClr val="bg1">
              <a:lumMod val="95000"/>
            </a:schemeClr>
          </a:solidFill>
          <a:ln w="730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4"/>
                </a:solidFill>
                <a:latin typeface="微软雅黑" panose="020B0503020204020204" pitchFamily="34" charset="-122"/>
                <a:ea typeface="微软雅黑" panose="020B0503020204020204" pitchFamily="34" charset="-122"/>
              </a:rPr>
              <a:t>4</a:t>
            </a:r>
            <a:endParaRPr lang="id-ID" sz="2300" b="1" noProof="1">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577558" y="1726679"/>
            <a:ext cx="947903" cy="1051574"/>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67" tIns="45734" rIns="91467" bIns="45734" numCol="1" anchor="t" anchorCtr="0" compatLnSpc="1"/>
          <a:lstStyle/>
          <a:p>
            <a:endParaRPr lang="zh-CN" altLang="en-US"/>
          </a:p>
        </p:txBody>
      </p:sp>
      <p:sp>
        <p:nvSpPr>
          <p:cNvPr id="7" name="Freeform 7"/>
          <p:cNvSpPr/>
          <p:nvPr/>
        </p:nvSpPr>
        <p:spPr bwMode="auto">
          <a:xfrm>
            <a:off x="4471177" y="2682944"/>
            <a:ext cx="1054283" cy="945146"/>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67" tIns="45734" rIns="91467" bIns="45734" numCol="1" anchor="t" anchorCtr="0" compatLnSpc="1"/>
          <a:lstStyle/>
          <a:p>
            <a:endParaRPr lang="zh-CN" altLang="en-US"/>
          </a:p>
        </p:txBody>
      </p:sp>
      <p:sp>
        <p:nvSpPr>
          <p:cNvPr id="8" name="Freeform 8"/>
          <p:cNvSpPr/>
          <p:nvPr/>
        </p:nvSpPr>
        <p:spPr bwMode="auto">
          <a:xfrm>
            <a:off x="3620129" y="2576515"/>
            <a:ext cx="947903" cy="1051574"/>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67" tIns="45734" rIns="91467" bIns="45734" numCol="1" anchor="t" anchorCtr="0" compatLnSpc="1"/>
          <a:lstStyle/>
          <a:p>
            <a:endParaRPr lang="zh-CN" altLang="en-US"/>
          </a:p>
        </p:txBody>
      </p:sp>
      <p:sp>
        <p:nvSpPr>
          <p:cNvPr id="9" name="Freeform 9"/>
          <p:cNvSpPr/>
          <p:nvPr/>
        </p:nvSpPr>
        <p:spPr bwMode="auto">
          <a:xfrm>
            <a:off x="3620130" y="1726679"/>
            <a:ext cx="1054283" cy="945146"/>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dirty="0"/>
          </a:p>
        </p:txBody>
      </p:sp>
      <p:grpSp>
        <p:nvGrpSpPr>
          <p:cNvPr id="2" name="组合 9"/>
          <p:cNvGrpSpPr/>
          <p:nvPr/>
        </p:nvGrpSpPr>
        <p:grpSpPr>
          <a:xfrm>
            <a:off x="4264767" y="2293765"/>
            <a:ext cx="616057" cy="808537"/>
            <a:chOff x="4264026" y="2292350"/>
            <a:chExt cx="615950" cy="808038"/>
          </a:xfrm>
          <a:solidFill>
            <a:schemeClr val="bg1">
              <a:lumMod val="50000"/>
            </a:schemeClr>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TextBox 12"/>
          <p:cNvSpPr txBox="1"/>
          <p:nvPr/>
        </p:nvSpPr>
        <p:spPr>
          <a:xfrm>
            <a:off x="3845533" y="1977741"/>
            <a:ext cx="263260" cy="277170"/>
          </a:xfrm>
          <a:prstGeom prst="rect">
            <a:avLst/>
          </a:prstGeom>
          <a:noFill/>
        </p:spPr>
        <p:txBody>
          <a:bodyPr wrap="none" lIns="91467" tIns="45734" rIns="91467" bIns="45734" rtlCol="0">
            <a:spAutoFit/>
          </a:bodyPr>
          <a:lstStyle/>
          <a:p>
            <a:r>
              <a:rPr lang="en-US" altLang="zh-CN" sz="1200" dirty="0">
                <a:solidFill>
                  <a:schemeClr val="bg1"/>
                </a:solidFill>
              </a:rPr>
              <a:t>1</a:t>
            </a:r>
            <a:endParaRPr lang="zh-CN" altLang="en-US" sz="1200" dirty="0">
              <a:solidFill>
                <a:schemeClr val="bg1"/>
              </a:solidFill>
            </a:endParaRPr>
          </a:p>
        </p:txBody>
      </p:sp>
      <p:sp>
        <p:nvSpPr>
          <p:cNvPr id="14" name="TextBox 13"/>
          <p:cNvSpPr txBox="1"/>
          <p:nvPr/>
        </p:nvSpPr>
        <p:spPr>
          <a:xfrm>
            <a:off x="5031601" y="1977741"/>
            <a:ext cx="263260" cy="277170"/>
          </a:xfrm>
          <a:prstGeom prst="rect">
            <a:avLst/>
          </a:prstGeom>
          <a:noFill/>
        </p:spPr>
        <p:txBody>
          <a:bodyPr wrap="none" lIns="91467" tIns="45734" rIns="91467" bIns="45734" rtlCol="0">
            <a:spAutoFit/>
          </a:bodyPr>
          <a:lstStyle/>
          <a:p>
            <a:r>
              <a:rPr lang="en-US" altLang="zh-CN" sz="1200" dirty="0">
                <a:solidFill>
                  <a:schemeClr val="bg1"/>
                </a:solidFill>
              </a:rPr>
              <a:t>3</a:t>
            </a:r>
            <a:endParaRPr lang="zh-CN" altLang="en-US" sz="1200" dirty="0">
              <a:solidFill>
                <a:schemeClr val="bg1"/>
              </a:solidFill>
            </a:endParaRPr>
          </a:p>
        </p:txBody>
      </p:sp>
      <p:sp>
        <p:nvSpPr>
          <p:cNvPr id="15" name="TextBox 14"/>
          <p:cNvSpPr txBox="1"/>
          <p:nvPr/>
        </p:nvSpPr>
        <p:spPr>
          <a:xfrm>
            <a:off x="3845533" y="3078558"/>
            <a:ext cx="263260" cy="277170"/>
          </a:xfrm>
          <a:prstGeom prst="rect">
            <a:avLst/>
          </a:prstGeom>
          <a:noFill/>
        </p:spPr>
        <p:txBody>
          <a:bodyPr wrap="none" lIns="91467" tIns="45734" rIns="91467" bIns="45734" rtlCol="0">
            <a:spAutoFit/>
          </a:bodyPr>
          <a:lstStyle/>
          <a:p>
            <a:r>
              <a:rPr lang="en-US" altLang="zh-CN" sz="1200" dirty="0">
                <a:solidFill>
                  <a:schemeClr val="bg1"/>
                </a:solidFill>
              </a:rPr>
              <a:t>2</a:t>
            </a:r>
            <a:endParaRPr lang="zh-CN" altLang="en-US" sz="1200" dirty="0">
              <a:solidFill>
                <a:schemeClr val="bg1"/>
              </a:solidFill>
            </a:endParaRPr>
          </a:p>
        </p:txBody>
      </p:sp>
      <p:sp>
        <p:nvSpPr>
          <p:cNvPr id="16" name="TextBox 15"/>
          <p:cNvSpPr txBox="1"/>
          <p:nvPr/>
        </p:nvSpPr>
        <p:spPr>
          <a:xfrm>
            <a:off x="5031601" y="3078558"/>
            <a:ext cx="263260" cy="277170"/>
          </a:xfrm>
          <a:prstGeom prst="rect">
            <a:avLst/>
          </a:prstGeom>
          <a:noFill/>
        </p:spPr>
        <p:txBody>
          <a:bodyPr wrap="none" lIns="91467" tIns="45734" rIns="91467" bIns="45734" rtlCol="0">
            <a:spAutoFit/>
          </a:bodyPr>
          <a:lstStyle/>
          <a:p>
            <a:r>
              <a:rPr lang="en-US" altLang="zh-CN" sz="1200" dirty="0">
                <a:solidFill>
                  <a:schemeClr val="bg1"/>
                </a:solidFill>
              </a:rPr>
              <a:t>4</a:t>
            </a:r>
            <a:endParaRPr lang="zh-CN" altLang="en-US" sz="1200" dirty="0">
              <a:solidFill>
                <a:schemeClr val="bg1"/>
              </a:solidFill>
            </a:endParaRPr>
          </a:p>
        </p:txBody>
      </p:sp>
      <p:sp>
        <p:nvSpPr>
          <p:cNvPr id="17" name="Rectangle 24"/>
          <p:cNvSpPr>
            <a:spLocks noChangeArrowheads="1"/>
          </p:cNvSpPr>
          <p:nvPr/>
        </p:nvSpPr>
        <p:spPr bwMode="auto">
          <a:xfrm>
            <a:off x="827728" y="1782951"/>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827728" y="2883769"/>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5910820" y="1782951"/>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5910820" y="2883769"/>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528" fill="hold" grpId="0" nodeType="withEffect">
                                  <p:stCondLst>
                                    <p:cond delay="12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53" presetClass="entr" presetSubtype="16"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8" fill="hold" grpId="0" nodeType="withEffect">
                                  <p:stCondLst>
                                    <p:cond delay="2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53" presetClass="entr" presetSubtype="528"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2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 presetClass="entr" presetSubtype="8" fill="hold" grpId="0" nodeType="withEffect">
                                  <p:stCondLst>
                                    <p:cond delay="28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53" presetClass="entr" presetSubtype="528" fill="hold" grpId="0" nodeType="withEffect">
                                  <p:stCondLst>
                                    <p:cond delay="28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16" fill="hold" grpId="0" nodeType="withEffect">
                                  <p:stCondLst>
                                    <p:cond delay="31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2" presetClass="entr" presetSubtype="2" fill="hold" grpId="0" nodeType="withEffect">
                                  <p:stCondLst>
                                    <p:cond delay="36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53" presetClass="entr" presetSubtype="528" fill="hold" grpId="0" nodeType="withEffect">
                                  <p:stCondLst>
                                    <p:cond delay="3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53" presetClass="entr" presetSubtype="16" fill="hold" grpId="0" nodeType="withEffect">
                                  <p:stCondLst>
                                    <p:cond delay="39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 presetClass="entr" presetSubtype="2" fill="hold" grpId="0" nodeType="withEffect">
                                  <p:stCondLst>
                                    <p:cond delay="44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空心弧 40"/>
          <p:cNvSpPr>
            <a:spLocks noChangeArrowheads="1"/>
          </p:cNvSpPr>
          <p:nvPr/>
        </p:nvSpPr>
        <p:spPr bwMode="auto">
          <a:xfrm rot="5400000">
            <a:off x="8442391" y="881302"/>
            <a:ext cx="3549570" cy="3550468"/>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rgbClr val="00CCFF">
              <a:alpha val="25000"/>
            </a:srgbClr>
          </a:solidFill>
          <a:ln w="9525">
            <a:noFill/>
            <a:miter lim="800000"/>
          </a:ln>
        </p:spPr>
        <p:txBody>
          <a:bodyPr lIns="67636" tIns="35247" rIns="67636" bIns="35247" anchor="ctr"/>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直接连接符 25"/>
          <p:cNvSpPr>
            <a:spLocks noChangeShapeType="1"/>
          </p:cNvSpPr>
          <p:nvPr/>
        </p:nvSpPr>
        <p:spPr bwMode="auto">
          <a:xfrm flipH="1" flipV="1">
            <a:off x="2897033" y="3201564"/>
            <a:ext cx="161410" cy="341810"/>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63" name="椭圆 8"/>
          <p:cNvSpPr>
            <a:spLocks noChangeArrowheads="1"/>
          </p:cNvSpPr>
          <p:nvPr/>
        </p:nvSpPr>
        <p:spPr bwMode="auto">
          <a:xfrm rot="20334234">
            <a:off x="2806683" y="3508815"/>
            <a:ext cx="864101" cy="862787"/>
          </a:xfrm>
          <a:prstGeom prst="ellipse">
            <a:avLst/>
          </a:prstGeom>
          <a:noFill/>
          <a:ln w="130175" cap="flat" cmpd="sng">
            <a:solidFill>
              <a:schemeClr val="accent2"/>
            </a:solidFill>
            <a:bevel/>
          </a:ln>
        </p:spPr>
        <p:txBody>
          <a:bodyPr lIns="91458" tIns="45729" rIns="91458" bIns="45729"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拼搏</a:t>
            </a:r>
          </a:p>
        </p:txBody>
      </p:sp>
      <p:sp>
        <p:nvSpPr>
          <p:cNvPr id="80" name="直接连接符 25"/>
          <p:cNvSpPr>
            <a:spLocks noChangeShapeType="1"/>
          </p:cNvSpPr>
          <p:nvPr/>
        </p:nvSpPr>
        <p:spPr bwMode="auto">
          <a:xfrm rot="1510299" flipH="1" flipV="1">
            <a:off x="7663702" y="2409373"/>
            <a:ext cx="30510" cy="337198"/>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81" name="椭圆 8"/>
          <p:cNvSpPr>
            <a:spLocks noChangeArrowheads="1"/>
          </p:cNvSpPr>
          <p:nvPr/>
        </p:nvSpPr>
        <p:spPr bwMode="auto">
          <a:xfrm rot="1052607">
            <a:off x="7390211" y="1671297"/>
            <a:ext cx="864101" cy="862787"/>
          </a:xfrm>
          <a:prstGeom prst="ellipse">
            <a:avLst/>
          </a:prstGeom>
          <a:solidFill>
            <a:schemeClr val="bg1"/>
          </a:solidFill>
          <a:ln w="130175" cap="flat" cmpd="sng">
            <a:solidFill>
              <a:schemeClr val="accent1"/>
            </a:solidFill>
            <a:bevel/>
          </a:ln>
        </p:spPr>
        <p:txBody>
          <a:bodyPr lIns="91458" tIns="45729" rIns="91458" bIns="45729"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辉煌</a:t>
            </a:r>
          </a:p>
        </p:txBody>
      </p:sp>
      <p:grpSp>
        <p:nvGrpSpPr>
          <p:cNvPr id="2" name="组合 5"/>
          <p:cNvGrpSpPr/>
          <p:nvPr/>
        </p:nvGrpSpPr>
        <p:grpSpPr>
          <a:xfrm>
            <a:off x="-463358" y="2618279"/>
            <a:ext cx="13772348" cy="11296950"/>
            <a:chOff x="-618497" y="3489960"/>
            <a:chExt cx="18359942" cy="15057951"/>
          </a:xfrm>
        </p:grpSpPr>
        <p:grpSp>
          <p:nvGrpSpPr>
            <p:cNvPr id="3" name="组合 2"/>
            <p:cNvGrpSpPr/>
            <p:nvPr/>
          </p:nvGrpSpPr>
          <p:grpSpPr>
            <a:xfrm>
              <a:off x="-618497" y="3489960"/>
              <a:ext cx="18359942" cy="15057951"/>
              <a:chOff x="-618497" y="3489960"/>
              <a:chExt cx="18359942" cy="15057951"/>
            </a:xfrm>
          </p:grpSpPr>
          <p:sp>
            <p:nvSpPr>
              <p:cNvPr id="58" name="弧形 57"/>
              <p:cNvSpPr/>
              <p:nvPr/>
            </p:nvSpPr>
            <p:spPr>
              <a:xfrm rot="17527046">
                <a:off x="1183522" y="1989988"/>
                <a:ext cx="14755904" cy="18359942"/>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椭圆 83"/>
              <p:cNvSpPr/>
              <p:nvPr/>
            </p:nvSpPr>
            <p:spPr>
              <a:xfrm>
                <a:off x="2770773" y="4581763"/>
                <a:ext cx="72000" cy="72000"/>
              </a:xfrm>
              <a:prstGeom prst="ellipse">
                <a:avLst/>
              </a:prstGeom>
              <a:solidFill>
                <a:srgbClr val="0089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743286" y="3489960"/>
                <a:ext cx="72000" cy="72000"/>
              </a:xfrm>
              <a:prstGeom prst="ellipse">
                <a:avLst/>
              </a:prstGeom>
              <a:solidFill>
                <a:srgbClr val="0089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29806" y="3620163"/>
                <a:ext cx="72000" cy="72000"/>
              </a:xfrm>
              <a:prstGeom prst="ellipse">
                <a:avLst/>
              </a:prstGeom>
              <a:solidFill>
                <a:srgbClr val="0089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7" name="直接箭头连接符 86"/>
            <p:cNvCxnSpPr>
              <a:stCxn id="58" idx="2"/>
            </p:cNvCxnSpPr>
            <p:nvPr/>
          </p:nvCxnSpPr>
          <p:spPr>
            <a:xfrm flipV="1">
              <a:off x="11339318" y="3803409"/>
              <a:ext cx="397664" cy="53151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组合 4"/>
          <p:cNvGrpSpPr/>
          <p:nvPr/>
        </p:nvGrpSpPr>
        <p:grpSpPr bwMode="auto">
          <a:xfrm rot="20200079">
            <a:off x="2445030" y="2997729"/>
            <a:ext cx="858412" cy="350108"/>
            <a:chOff x="0" y="152400"/>
            <a:chExt cx="779929" cy="377032"/>
          </a:xfrm>
          <a:solidFill>
            <a:schemeClr val="accent2"/>
          </a:solidFill>
        </p:grpSpPr>
        <p:sp>
          <p:nvSpPr>
            <p:cNvPr id="89" name="等腰三角形 5"/>
            <p:cNvSpPr>
              <a:spLocks noChangeArrowheads="1"/>
            </p:cNvSpPr>
            <p:nvPr/>
          </p:nvSpPr>
          <p:spPr bwMode="auto">
            <a:xfrm rot="10652948">
              <a:off x="264508" y="368067"/>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0" name="矩形 29"/>
            <p:cNvSpPr>
              <a:spLocks noChangeArrowheads="1"/>
            </p:cNvSpPr>
            <p:nvPr/>
          </p:nvSpPr>
          <p:spPr bwMode="auto">
            <a:xfrm rot="10657330">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91" name="TextBox 90"/>
          <p:cNvSpPr txBox="1"/>
          <p:nvPr/>
        </p:nvSpPr>
        <p:spPr>
          <a:xfrm rot="19980902">
            <a:off x="2583383" y="2852857"/>
            <a:ext cx="871037" cy="369446"/>
          </a:xfrm>
          <a:prstGeom prst="rect">
            <a:avLst/>
          </a:prstGeom>
          <a:noFill/>
        </p:spPr>
        <p:txBody>
          <a:bodyPr wrap="square" lIns="91458" tIns="45729" rIns="91458" bIns="45729" rtlCol="0">
            <a:spAutoFit/>
          </a:bodyPr>
          <a:lstStyle/>
          <a:p>
            <a:r>
              <a:rPr lang="en-US" altLang="zh-CN" dirty="0">
                <a:solidFill>
                  <a:schemeClr val="bg1"/>
                </a:solidFill>
                <a:sym typeface="Calibri" panose="020F0502020204030204" pitchFamily="34" charset="0"/>
              </a:rPr>
              <a:t>2013</a:t>
            </a:r>
            <a:endParaRPr lang="zh-CN" altLang="en-US" dirty="0"/>
          </a:p>
        </p:txBody>
      </p:sp>
      <p:sp>
        <p:nvSpPr>
          <p:cNvPr id="65" name="直接连接符 25"/>
          <p:cNvSpPr>
            <a:spLocks noChangeShapeType="1"/>
          </p:cNvSpPr>
          <p:nvPr/>
        </p:nvSpPr>
        <p:spPr bwMode="auto">
          <a:xfrm rot="1926196" flipH="1" flipV="1">
            <a:off x="5866826" y="2775349"/>
            <a:ext cx="161410" cy="341810"/>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67" name="椭圆 8"/>
          <p:cNvSpPr>
            <a:spLocks noChangeArrowheads="1"/>
          </p:cNvSpPr>
          <p:nvPr/>
        </p:nvSpPr>
        <p:spPr bwMode="auto">
          <a:xfrm rot="660430">
            <a:off x="5434884" y="3134512"/>
            <a:ext cx="864101" cy="862787"/>
          </a:xfrm>
          <a:prstGeom prst="ellipse">
            <a:avLst/>
          </a:prstGeom>
          <a:noFill/>
          <a:ln w="130175" cap="flat" cmpd="sng">
            <a:solidFill>
              <a:schemeClr val="accent4"/>
            </a:solidFill>
            <a:bevel/>
          </a:ln>
        </p:spPr>
        <p:txBody>
          <a:bodyPr lIns="91458" tIns="45729" rIns="91458" bIns="45729" anchor="ctr"/>
          <a:lstStyle/>
          <a:p>
            <a:pPr algn="ctr"/>
            <a:r>
              <a:rPr lang="zh-CN" altLang="en-US" sz="1600" b="1" spc="-225" dirty="0">
                <a:solidFill>
                  <a:schemeClr val="bg1">
                    <a:lumMod val="50000"/>
                  </a:schemeClr>
                </a:solidFill>
                <a:latin typeface="黑体" panose="02010609060101010101" charset="-122"/>
                <a:ea typeface="黑体" panose="02010609060101010101" charset="-122"/>
                <a:sym typeface="方正稚艺简体" pitchFamily="1" charset="-122"/>
              </a:rPr>
              <a:t>创新</a:t>
            </a:r>
          </a:p>
        </p:txBody>
      </p:sp>
      <p:grpSp>
        <p:nvGrpSpPr>
          <p:cNvPr id="8" name="组合 6"/>
          <p:cNvGrpSpPr/>
          <p:nvPr/>
        </p:nvGrpSpPr>
        <p:grpSpPr>
          <a:xfrm>
            <a:off x="5542966" y="2417857"/>
            <a:ext cx="858412" cy="425271"/>
            <a:chOff x="7380265" y="3294812"/>
            <a:chExt cx="1144350" cy="566853"/>
          </a:xfrm>
          <a:solidFill>
            <a:schemeClr val="accent4"/>
          </a:solidFill>
        </p:grpSpPr>
        <p:grpSp>
          <p:nvGrpSpPr>
            <p:cNvPr id="9" name="组合 4"/>
            <p:cNvGrpSpPr/>
            <p:nvPr/>
          </p:nvGrpSpPr>
          <p:grpSpPr bwMode="auto">
            <a:xfrm rot="526275">
              <a:off x="7380265" y="3394998"/>
              <a:ext cx="1144350" cy="466667"/>
              <a:chOff x="0" y="152400"/>
              <a:chExt cx="779929" cy="377032"/>
            </a:xfrm>
            <a:grpFill/>
          </p:grpSpPr>
          <p:sp>
            <p:nvSpPr>
              <p:cNvPr id="69" name="等腰三角形 5"/>
              <p:cNvSpPr>
                <a:spLocks noChangeArrowheads="1"/>
              </p:cNvSpPr>
              <p:nvPr/>
            </p:nvSpPr>
            <p:spPr bwMode="auto">
              <a:xfrm rot="10652948">
                <a:off x="264508" y="368067"/>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0" name="矩形 29"/>
              <p:cNvSpPr>
                <a:spLocks noChangeArrowheads="1"/>
              </p:cNvSpPr>
              <p:nvPr/>
            </p:nvSpPr>
            <p:spPr bwMode="auto">
              <a:xfrm rot="10657330">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68" name="TextBox 67"/>
            <p:cNvSpPr txBox="1"/>
            <p:nvPr/>
          </p:nvSpPr>
          <p:spPr>
            <a:xfrm rot="307098">
              <a:off x="7528350" y="3294812"/>
              <a:ext cx="870323" cy="492442"/>
            </a:xfrm>
            <a:prstGeom prst="rect">
              <a:avLst/>
            </a:prstGeom>
            <a:noFill/>
          </p:spPr>
          <p:txBody>
            <a:bodyPr wrap="none" rtlCol="0">
              <a:spAutoFit/>
            </a:bodyPr>
            <a:lstStyle/>
            <a:p>
              <a:r>
                <a:rPr lang="en-US" altLang="zh-CN" dirty="0">
                  <a:solidFill>
                    <a:schemeClr val="bg1"/>
                  </a:solidFill>
                  <a:sym typeface="Calibri" panose="020F0502020204030204" pitchFamily="34" charset="0"/>
                </a:rPr>
                <a:t>2017</a:t>
              </a:r>
              <a:endParaRPr lang="zh-CN" altLang="en-US" dirty="0">
                <a:solidFill>
                  <a:schemeClr val="bg1"/>
                </a:solidFill>
                <a:sym typeface="宋体" panose="02010600030101010101" pitchFamily="2" charset="-122"/>
              </a:endParaRPr>
            </a:p>
          </p:txBody>
        </p:sp>
      </p:grpSp>
      <p:grpSp>
        <p:nvGrpSpPr>
          <p:cNvPr id="10" name="组合 4"/>
          <p:cNvGrpSpPr/>
          <p:nvPr/>
        </p:nvGrpSpPr>
        <p:grpSpPr bwMode="auto">
          <a:xfrm rot="1076385">
            <a:off x="7148816" y="2654465"/>
            <a:ext cx="858412" cy="382689"/>
            <a:chOff x="0" y="0"/>
            <a:chExt cx="779929" cy="412119"/>
          </a:xfrm>
          <a:solidFill>
            <a:schemeClr val="accent1"/>
          </a:solidFill>
        </p:grpSpPr>
        <p:sp>
          <p:nvSpPr>
            <p:cNvPr id="82" name="等腰三角形 5"/>
            <p:cNvSpPr>
              <a:spLocks noChangeArrowheads="1"/>
            </p:cNvSpPr>
            <p:nvPr/>
          </p:nvSpPr>
          <p:spPr bwMode="auto">
            <a:xfrm>
              <a:off x="268942" y="0"/>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3" name="矩形 29"/>
            <p:cNvSpPr>
              <a:spLocks noChangeArrowheads="1"/>
            </p:cNvSpPr>
            <p:nvPr/>
          </p:nvSpPr>
          <p:spPr bwMode="auto">
            <a:xfrm>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2018</a:t>
              </a: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55" name="直接连接符 25"/>
          <p:cNvSpPr>
            <a:spLocks noChangeShapeType="1"/>
          </p:cNvSpPr>
          <p:nvPr/>
        </p:nvSpPr>
        <p:spPr bwMode="auto">
          <a:xfrm flipH="1" flipV="1">
            <a:off x="1130271" y="3417639"/>
            <a:ext cx="201364" cy="334834"/>
          </a:xfrm>
          <a:prstGeom prst="line">
            <a:avLst/>
          </a:prstGeom>
          <a:noFill/>
          <a:ln w="6350" cap="flat" cmpd="sng">
            <a:solidFill>
              <a:srgbClr val="00504E"/>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grpSp>
        <p:nvGrpSpPr>
          <p:cNvPr id="11" name="组合 4"/>
          <p:cNvGrpSpPr/>
          <p:nvPr/>
        </p:nvGrpSpPr>
        <p:grpSpPr bwMode="auto">
          <a:xfrm rot="19174013">
            <a:off x="991839" y="3656148"/>
            <a:ext cx="858412" cy="382689"/>
            <a:chOff x="0" y="0"/>
            <a:chExt cx="779929" cy="412119"/>
          </a:xfrm>
          <a:solidFill>
            <a:schemeClr val="accent1"/>
          </a:solidFill>
        </p:grpSpPr>
        <p:sp>
          <p:nvSpPr>
            <p:cNvPr id="60" name="等腰三角形 5"/>
            <p:cNvSpPr>
              <a:spLocks noChangeArrowheads="1"/>
            </p:cNvSpPr>
            <p:nvPr/>
          </p:nvSpPr>
          <p:spPr bwMode="auto">
            <a:xfrm>
              <a:off x="268942" y="0"/>
              <a:ext cx="259976" cy="161365"/>
            </a:xfrm>
            <a:prstGeom prst="triangle">
              <a:avLst>
                <a:gd name="adj" fmla="val 50000"/>
              </a:avLst>
            </a:prstGeom>
            <a:grpFill/>
            <a:ln w="12700" cap="flat" cmpd="sng">
              <a:no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 name="矩形 29"/>
            <p:cNvSpPr>
              <a:spLocks noChangeArrowheads="1"/>
            </p:cNvSpPr>
            <p:nvPr/>
          </p:nvSpPr>
          <p:spPr bwMode="auto">
            <a:xfrm>
              <a:off x="0" y="152400"/>
              <a:ext cx="779929" cy="259719"/>
            </a:xfrm>
            <a:prstGeom prst="rect">
              <a:avLst/>
            </a:prstGeom>
            <a:grpFill/>
            <a:ln w="12700" cap="flat" cmpd="sng">
              <a:noFill/>
              <a:bevel/>
            </a:ln>
          </p:spPr>
          <p:txBody>
            <a:bodyPr anchor="ct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2012</a:t>
              </a: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62" name="椭圆 8"/>
          <p:cNvSpPr>
            <a:spLocks noChangeArrowheads="1"/>
          </p:cNvSpPr>
          <p:nvPr/>
        </p:nvSpPr>
        <p:spPr bwMode="auto">
          <a:xfrm rot="19610405">
            <a:off x="480871" y="2691375"/>
            <a:ext cx="864101" cy="862787"/>
          </a:xfrm>
          <a:prstGeom prst="ellipse">
            <a:avLst/>
          </a:prstGeom>
          <a:noFill/>
          <a:ln w="130175" cap="flat" cmpd="sng">
            <a:solidFill>
              <a:schemeClr val="accent1"/>
            </a:solidFill>
            <a:bevel/>
          </a:ln>
        </p:spPr>
        <p:txBody>
          <a:bodyPr lIns="91458" tIns="45729" rIns="91458" bIns="45729"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起航</a:t>
            </a:r>
          </a:p>
        </p:txBody>
      </p:sp>
      <p:sp>
        <p:nvSpPr>
          <p:cNvPr id="74" name="直接连接符 25"/>
          <p:cNvSpPr>
            <a:spLocks noChangeShapeType="1"/>
          </p:cNvSpPr>
          <p:nvPr/>
        </p:nvSpPr>
        <p:spPr bwMode="auto">
          <a:xfrm flipH="1" flipV="1">
            <a:off x="4209147" y="2209235"/>
            <a:ext cx="30510" cy="337198"/>
          </a:xfrm>
          <a:prstGeom prst="line">
            <a:avLst/>
          </a:prstGeom>
          <a:noFill/>
          <a:ln w="6350" cap="flat" cmpd="sng">
            <a:solidFill>
              <a:srgbClr val="00898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75" name="椭圆 8"/>
          <p:cNvSpPr>
            <a:spLocks noChangeArrowheads="1"/>
          </p:cNvSpPr>
          <p:nvPr/>
        </p:nvSpPr>
        <p:spPr bwMode="auto">
          <a:xfrm rot="21142308">
            <a:off x="3719921" y="1455333"/>
            <a:ext cx="864101" cy="862787"/>
          </a:xfrm>
          <a:prstGeom prst="ellipse">
            <a:avLst/>
          </a:prstGeom>
          <a:solidFill>
            <a:schemeClr val="bg1"/>
          </a:solidFill>
          <a:ln w="130175" cap="sq" cmpd="sng">
            <a:solidFill>
              <a:schemeClr val="accent3"/>
            </a:solidFill>
            <a:round/>
          </a:ln>
        </p:spPr>
        <p:txBody>
          <a:bodyPr lIns="91458" tIns="45729" rIns="91458" bIns="45729" anchor="ctr"/>
          <a:lstStyle/>
          <a:p>
            <a:pPr algn="ctr"/>
            <a:r>
              <a:rPr lang="zh-CN" altLang="en-US" sz="1600" b="1" spc="-113" dirty="0">
                <a:solidFill>
                  <a:schemeClr val="bg1">
                    <a:lumMod val="50000"/>
                  </a:schemeClr>
                </a:solidFill>
                <a:latin typeface="黑体" panose="02010609060101010101" charset="-122"/>
                <a:ea typeface="黑体" panose="02010609060101010101" charset="-122"/>
                <a:sym typeface="方正稚艺简体" pitchFamily="1" charset="-122"/>
              </a:rPr>
              <a:t>飞跃</a:t>
            </a:r>
          </a:p>
        </p:txBody>
      </p:sp>
      <p:grpSp>
        <p:nvGrpSpPr>
          <p:cNvPr id="12" name="组合 4"/>
          <p:cNvGrpSpPr/>
          <p:nvPr/>
        </p:nvGrpSpPr>
        <p:grpSpPr bwMode="auto">
          <a:xfrm rot="21166086">
            <a:off x="3817749" y="2471828"/>
            <a:ext cx="858412" cy="382689"/>
            <a:chOff x="0" y="0"/>
            <a:chExt cx="779929" cy="412119"/>
          </a:xfrm>
          <a:solidFill>
            <a:schemeClr val="accent3"/>
          </a:solidFill>
        </p:grpSpPr>
        <p:sp>
          <p:nvSpPr>
            <p:cNvPr id="76" name="等腰三角形 5"/>
            <p:cNvSpPr>
              <a:spLocks noChangeArrowheads="1"/>
            </p:cNvSpPr>
            <p:nvPr/>
          </p:nvSpPr>
          <p:spPr bwMode="auto">
            <a:xfrm>
              <a:off x="268942" y="0"/>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7" name="矩形 29"/>
            <p:cNvSpPr>
              <a:spLocks noChangeArrowheads="1"/>
            </p:cNvSpPr>
            <p:nvPr/>
          </p:nvSpPr>
          <p:spPr bwMode="auto">
            <a:xfrm>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2014</a:t>
              </a:r>
              <a:endParaRPr lang="zh-CN" altLang="en-US"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300"/>
                                        <p:tgtEl>
                                          <p:spTgt spid="55"/>
                                        </p:tgtEl>
                                      </p:cBhvr>
                                    </p:animEffect>
                                  </p:childTnLst>
                                </p:cTn>
                              </p:par>
                            </p:childTnLst>
                          </p:cTn>
                        </p:par>
                        <p:par>
                          <p:cTn id="18" fill="hold">
                            <p:stCondLst>
                              <p:cond delay="2000"/>
                            </p:stCondLst>
                            <p:childTnLst>
                              <p:par>
                                <p:cTn id="19" presetID="19" presetClass="entr" presetSubtype="10" fill="hold" grpId="0" nodeType="afterEffect">
                                  <p:stCondLst>
                                    <p:cond delay="0"/>
                                  </p:stCondLst>
                                  <p:childTnLst>
                                    <p:set>
                                      <p:cBhvr>
                                        <p:cTn id="20" dur="1" fill="hold">
                                          <p:stCondLst>
                                            <p:cond delay="0"/>
                                          </p:stCondLst>
                                        </p:cTn>
                                        <p:tgtEl>
                                          <p:spTgt spid="62">
                                            <p:bg/>
                                          </p:spTgt>
                                        </p:tgtEl>
                                        <p:attrNameLst>
                                          <p:attrName>style.visibility</p:attrName>
                                        </p:attrNameLst>
                                      </p:cBhvr>
                                      <p:to>
                                        <p:strVal val="visible"/>
                                      </p:to>
                                    </p:set>
                                    <p:anim calcmode="lin" valueType="num">
                                      <p:cBhvr>
                                        <p:cTn id="21" dur="400" fill="hold"/>
                                        <p:tgtEl>
                                          <p:spTgt spid="62">
                                            <p:bg/>
                                          </p:spTgt>
                                        </p:tgtEl>
                                        <p:attrNameLst>
                                          <p:attrName>ppt_w</p:attrName>
                                        </p:attrNameLst>
                                      </p:cBhvr>
                                      <p:tavLst>
                                        <p:tav tm="0" fmla="#ppt_w*sin(2.5*pi*$)">
                                          <p:val>
                                            <p:fltVal val="0"/>
                                          </p:val>
                                        </p:tav>
                                        <p:tav tm="100000">
                                          <p:val>
                                            <p:fltVal val="1"/>
                                          </p:val>
                                        </p:tav>
                                      </p:tavLst>
                                    </p:anim>
                                    <p:anim calcmode="lin" valueType="num">
                                      <p:cBhvr>
                                        <p:cTn id="22" dur="400" fill="hold"/>
                                        <p:tgtEl>
                                          <p:spTgt spid="62">
                                            <p:bg/>
                                          </p:spTgt>
                                        </p:tgtEl>
                                        <p:attrNameLst>
                                          <p:attrName>ppt_h</p:attrName>
                                        </p:attrNameLst>
                                      </p:cBhvr>
                                      <p:tavLst>
                                        <p:tav tm="0">
                                          <p:val>
                                            <p:strVal val="#ppt_h"/>
                                          </p:val>
                                        </p:tav>
                                        <p:tav tm="100000">
                                          <p:val>
                                            <p:strVal val="#ppt_h"/>
                                          </p:val>
                                        </p:tav>
                                      </p:tavLst>
                                    </p:anim>
                                  </p:childTnLst>
                                </p:cTn>
                              </p:par>
                              <p:par>
                                <p:cTn id="23" presetID="19" presetClass="entr" presetSubtype="10" fill="hold" grpId="0" nodeType="with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 calcmode="lin" valueType="num">
                                      <p:cBhvr>
                                        <p:cTn id="25" dur="400" fill="hold"/>
                                        <p:tgtEl>
                                          <p:spTgt spid="62">
                                            <p:txEl>
                                              <p:pRg st="0" end="0"/>
                                            </p:txEl>
                                          </p:spTgt>
                                        </p:tgtEl>
                                        <p:attrNameLst>
                                          <p:attrName>ppt_w</p:attrName>
                                        </p:attrNameLst>
                                      </p:cBhvr>
                                      <p:tavLst>
                                        <p:tav tm="0" fmla="#ppt_w*sin(2.5*pi*$)">
                                          <p:val>
                                            <p:fltVal val="0"/>
                                          </p:val>
                                        </p:tav>
                                        <p:tav tm="100000">
                                          <p:val>
                                            <p:fltVal val="1"/>
                                          </p:val>
                                        </p:tav>
                                      </p:tavLst>
                                    </p:anim>
                                    <p:anim calcmode="lin" valueType="num">
                                      <p:cBhvr>
                                        <p:cTn id="26" dur="400" fill="hold"/>
                                        <p:tgtEl>
                                          <p:spTgt spid="62">
                                            <p:txEl>
                                              <p:pRg st="0" end="0"/>
                                            </p:txEl>
                                          </p:spTgt>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p:stCondLst>
                              <p:cond delay="3000"/>
                            </p:stCondLst>
                            <p:childTnLst>
                              <p:par>
                                <p:cTn id="37" presetID="19" presetClass="entr" presetSubtype="10" fill="hold" grpId="0" nodeType="afterEffect">
                                  <p:stCondLst>
                                    <p:cond delay="0"/>
                                  </p:stCondLst>
                                  <p:childTnLst>
                                    <p:set>
                                      <p:cBhvr>
                                        <p:cTn id="38" dur="1" fill="hold">
                                          <p:stCondLst>
                                            <p:cond delay="0"/>
                                          </p:stCondLst>
                                        </p:cTn>
                                        <p:tgtEl>
                                          <p:spTgt spid="63">
                                            <p:bg/>
                                          </p:spTgt>
                                        </p:tgtEl>
                                        <p:attrNameLst>
                                          <p:attrName>style.visibility</p:attrName>
                                        </p:attrNameLst>
                                      </p:cBhvr>
                                      <p:to>
                                        <p:strVal val="visible"/>
                                      </p:to>
                                    </p:set>
                                    <p:anim calcmode="lin" valueType="num">
                                      <p:cBhvr>
                                        <p:cTn id="39" dur="400" fill="hold"/>
                                        <p:tgtEl>
                                          <p:spTgt spid="63">
                                            <p:bg/>
                                          </p:spTgt>
                                        </p:tgtEl>
                                        <p:attrNameLst>
                                          <p:attrName>ppt_w</p:attrName>
                                        </p:attrNameLst>
                                      </p:cBhvr>
                                      <p:tavLst>
                                        <p:tav tm="0" fmla="#ppt_w*sin(2.5*pi*$)">
                                          <p:val>
                                            <p:fltVal val="0"/>
                                          </p:val>
                                        </p:tav>
                                        <p:tav tm="100000">
                                          <p:val>
                                            <p:fltVal val="1"/>
                                          </p:val>
                                        </p:tav>
                                      </p:tavLst>
                                    </p:anim>
                                    <p:anim calcmode="lin" valueType="num">
                                      <p:cBhvr>
                                        <p:cTn id="40" dur="400" fill="hold"/>
                                        <p:tgtEl>
                                          <p:spTgt spid="63">
                                            <p:bg/>
                                          </p:spTgt>
                                        </p:tgtEl>
                                        <p:attrNameLst>
                                          <p:attrName>ppt_h</p:attrName>
                                        </p:attrNameLst>
                                      </p:cBhvr>
                                      <p:tavLst>
                                        <p:tav tm="0">
                                          <p:val>
                                            <p:strVal val="#ppt_h"/>
                                          </p:val>
                                        </p:tav>
                                        <p:tav tm="100000">
                                          <p:val>
                                            <p:strVal val="#ppt_h"/>
                                          </p:val>
                                        </p:tav>
                                      </p:tavLst>
                                    </p:anim>
                                  </p:childTnLst>
                                </p:cTn>
                              </p:par>
                              <p:par>
                                <p:cTn id="41" presetID="19" presetClass="entr" presetSubtype="10" fill="hold" grpId="0" nodeType="withEffect">
                                  <p:stCondLst>
                                    <p:cond delay="0"/>
                                  </p:stCondLst>
                                  <p:childTnLst>
                                    <p:set>
                                      <p:cBhvr>
                                        <p:cTn id="42" dur="1" fill="hold">
                                          <p:stCondLst>
                                            <p:cond delay="0"/>
                                          </p:stCondLst>
                                        </p:cTn>
                                        <p:tgtEl>
                                          <p:spTgt spid="63">
                                            <p:txEl>
                                              <p:pRg st="0" end="0"/>
                                            </p:txEl>
                                          </p:spTgt>
                                        </p:tgtEl>
                                        <p:attrNameLst>
                                          <p:attrName>style.visibility</p:attrName>
                                        </p:attrNameLst>
                                      </p:cBhvr>
                                      <p:to>
                                        <p:strVal val="visible"/>
                                      </p:to>
                                    </p:set>
                                    <p:anim calcmode="lin" valueType="num">
                                      <p:cBhvr>
                                        <p:cTn id="43" dur="400" fill="hold"/>
                                        <p:tgtEl>
                                          <p:spTgt spid="63">
                                            <p:txEl>
                                              <p:pRg st="0" end="0"/>
                                            </p:txEl>
                                          </p:spTgt>
                                        </p:tgtEl>
                                        <p:attrNameLst>
                                          <p:attrName>ppt_w</p:attrName>
                                        </p:attrNameLst>
                                      </p:cBhvr>
                                      <p:tavLst>
                                        <p:tav tm="0" fmla="#ppt_w*sin(2.5*pi*$)">
                                          <p:val>
                                            <p:fltVal val="0"/>
                                          </p:val>
                                        </p:tav>
                                        <p:tav tm="100000">
                                          <p:val>
                                            <p:fltVal val="1"/>
                                          </p:val>
                                        </p:tav>
                                      </p:tavLst>
                                    </p:anim>
                                    <p:anim calcmode="lin" valueType="num">
                                      <p:cBhvr>
                                        <p:cTn id="44" dur="400" fill="hold"/>
                                        <p:tgtEl>
                                          <p:spTgt spid="63">
                                            <p:txEl>
                                              <p:pRg st="0" end="0"/>
                                            </p:txEl>
                                          </p:spTgt>
                                        </p:tgtEl>
                                        <p:attrNameLst>
                                          <p:attrName>ppt_h</p:attrName>
                                        </p:attrNameLst>
                                      </p:cBhvr>
                                      <p:tavLst>
                                        <p:tav tm="0">
                                          <p:val>
                                            <p:strVal val="#ppt_h"/>
                                          </p:val>
                                        </p:tav>
                                        <p:tav tm="100000">
                                          <p:val>
                                            <p:strVal val="#ppt_h"/>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down)">
                                      <p:cBhvr>
                                        <p:cTn id="53" dur="500"/>
                                        <p:tgtEl>
                                          <p:spTgt spid="74"/>
                                        </p:tgtEl>
                                      </p:cBhvr>
                                    </p:animEffect>
                                  </p:childTnLst>
                                </p:cTn>
                              </p:par>
                            </p:childTnLst>
                          </p:cTn>
                        </p:par>
                        <p:par>
                          <p:cTn id="54" fill="hold">
                            <p:stCondLst>
                              <p:cond delay="4000"/>
                            </p:stCondLst>
                            <p:childTnLst>
                              <p:par>
                                <p:cTn id="55" presetID="19" presetClass="entr" presetSubtype="10" fill="hold" grpId="0" nodeType="afterEffect">
                                  <p:stCondLst>
                                    <p:cond delay="0"/>
                                  </p:stCondLst>
                                  <p:childTnLst>
                                    <p:set>
                                      <p:cBhvr>
                                        <p:cTn id="56" dur="1" fill="hold">
                                          <p:stCondLst>
                                            <p:cond delay="0"/>
                                          </p:stCondLst>
                                        </p:cTn>
                                        <p:tgtEl>
                                          <p:spTgt spid="75">
                                            <p:bg/>
                                          </p:spTgt>
                                        </p:tgtEl>
                                        <p:attrNameLst>
                                          <p:attrName>style.visibility</p:attrName>
                                        </p:attrNameLst>
                                      </p:cBhvr>
                                      <p:to>
                                        <p:strVal val="visible"/>
                                      </p:to>
                                    </p:set>
                                    <p:anim calcmode="lin" valueType="num">
                                      <p:cBhvr>
                                        <p:cTn id="57" dur="400" fill="hold"/>
                                        <p:tgtEl>
                                          <p:spTgt spid="75">
                                            <p:bg/>
                                          </p:spTgt>
                                        </p:tgtEl>
                                        <p:attrNameLst>
                                          <p:attrName>ppt_w</p:attrName>
                                        </p:attrNameLst>
                                      </p:cBhvr>
                                      <p:tavLst>
                                        <p:tav tm="0" fmla="#ppt_w*sin(2.5*pi*$)">
                                          <p:val>
                                            <p:fltVal val="0"/>
                                          </p:val>
                                        </p:tav>
                                        <p:tav tm="100000">
                                          <p:val>
                                            <p:fltVal val="1"/>
                                          </p:val>
                                        </p:tav>
                                      </p:tavLst>
                                    </p:anim>
                                    <p:anim calcmode="lin" valueType="num">
                                      <p:cBhvr>
                                        <p:cTn id="58" dur="400" fill="hold"/>
                                        <p:tgtEl>
                                          <p:spTgt spid="75">
                                            <p:bg/>
                                          </p:spTgt>
                                        </p:tgtEl>
                                        <p:attrNameLst>
                                          <p:attrName>ppt_h</p:attrName>
                                        </p:attrNameLst>
                                      </p:cBhvr>
                                      <p:tavLst>
                                        <p:tav tm="0">
                                          <p:val>
                                            <p:strVal val="#ppt_h"/>
                                          </p:val>
                                        </p:tav>
                                        <p:tav tm="100000">
                                          <p:val>
                                            <p:strVal val="#ppt_h"/>
                                          </p:val>
                                        </p:tav>
                                      </p:tavLst>
                                    </p:anim>
                                  </p:childTnLst>
                                </p:cTn>
                              </p:par>
                              <p:par>
                                <p:cTn id="59" presetID="19" presetClass="entr" presetSubtype="10" fill="hold" grpId="0" nodeType="withEffect">
                                  <p:stCondLst>
                                    <p:cond delay="0"/>
                                  </p:stCondLst>
                                  <p:childTnLst>
                                    <p:set>
                                      <p:cBhvr>
                                        <p:cTn id="60" dur="1" fill="hold">
                                          <p:stCondLst>
                                            <p:cond delay="0"/>
                                          </p:stCondLst>
                                        </p:cTn>
                                        <p:tgtEl>
                                          <p:spTgt spid="75">
                                            <p:txEl>
                                              <p:pRg st="0" end="0"/>
                                            </p:txEl>
                                          </p:spTgt>
                                        </p:tgtEl>
                                        <p:attrNameLst>
                                          <p:attrName>style.visibility</p:attrName>
                                        </p:attrNameLst>
                                      </p:cBhvr>
                                      <p:to>
                                        <p:strVal val="visible"/>
                                      </p:to>
                                    </p:set>
                                    <p:anim calcmode="lin" valueType="num">
                                      <p:cBhvr>
                                        <p:cTn id="61" dur="400" fill="hold"/>
                                        <p:tgtEl>
                                          <p:spTgt spid="75">
                                            <p:txEl>
                                              <p:pRg st="0" end="0"/>
                                            </p:txEl>
                                          </p:spTgt>
                                        </p:tgtEl>
                                        <p:attrNameLst>
                                          <p:attrName>ppt_w</p:attrName>
                                        </p:attrNameLst>
                                      </p:cBhvr>
                                      <p:tavLst>
                                        <p:tav tm="0" fmla="#ppt_w*sin(2.5*pi*$)">
                                          <p:val>
                                            <p:fltVal val="0"/>
                                          </p:val>
                                        </p:tav>
                                        <p:tav tm="100000">
                                          <p:val>
                                            <p:fltVal val="1"/>
                                          </p:val>
                                        </p:tav>
                                      </p:tavLst>
                                    </p:anim>
                                    <p:anim calcmode="lin" valueType="num">
                                      <p:cBhvr>
                                        <p:cTn id="62" dur="400" fill="hold"/>
                                        <p:tgtEl>
                                          <p:spTgt spid="75">
                                            <p:txEl>
                                              <p:pRg st="0" end="0"/>
                                            </p:txEl>
                                          </p:spTgt>
                                        </p:tgtEl>
                                        <p:attrNameLst>
                                          <p:attrName>ppt_h</p:attrName>
                                        </p:attrNameLst>
                                      </p:cBhvr>
                                      <p:tavLst>
                                        <p:tav tm="0">
                                          <p:val>
                                            <p:strVal val="#ppt_h"/>
                                          </p:val>
                                        </p:tav>
                                        <p:tav tm="100000">
                                          <p:val>
                                            <p:strVal val="#ppt_h"/>
                                          </p:val>
                                        </p:tav>
                                      </p:tavLst>
                                    </p:anim>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up)">
                                      <p:cBhvr>
                                        <p:cTn id="71" dur="500"/>
                                        <p:tgtEl>
                                          <p:spTgt spid="65"/>
                                        </p:tgtEl>
                                      </p:cBhvr>
                                    </p:animEffect>
                                  </p:childTnLst>
                                </p:cTn>
                              </p:par>
                            </p:childTnLst>
                          </p:cTn>
                        </p:par>
                        <p:par>
                          <p:cTn id="72" fill="hold">
                            <p:stCondLst>
                              <p:cond delay="5000"/>
                            </p:stCondLst>
                            <p:childTnLst>
                              <p:par>
                                <p:cTn id="73" presetID="19" presetClass="entr" presetSubtype="10" fill="hold" grpId="0" nodeType="afterEffect">
                                  <p:stCondLst>
                                    <p:cond delay="0"/>
                                  </p:stCondLst>
                                  <p:childTnLst>
                                    <p:set>
                                      <p:cBhvr>
                                        <p:cTn id="74" dur="1" fill="hold">
                                          <p:stCondLst>
                                            <p:cond delay="0"/>
                                          </p:stCondLst>
                                        </p:cTn>
                                        <p:tgtEl>
                                          <p:spTgt spid="67">
                                            <p:bg/>
                                          </p:spTgt>
                                        </p:tgtEl>
                                        <p:attrNameLst>
                                          <p:attrName>style.visibility</p:attrName>
                                        </p:attrNameLst>
                                      </p:cBhvr>
                                      <p:to>
                                        <p:strVal val="visible"/>
                                      </p:to>
                                    </p:set>
                                    <p:anim calcmode="lin" valueType="num">
                                      <p:cBhvr>
                                        <p:cTn id="75" dur="400" fill="hold"/>
                                        <p:tgtEl>
                                          <p:spTgt spid="67">
                                            <p:bg/>
                                          </p:spTgt>
                                        </p:tgtEl>
                                        <p:attrNameLst>
                                          <p:attrName>ppt_w</p:attrName>
                                        </p:attrNameLst>
                                      </p:cBhvr>
                                      <p:tavLst>
                                        <p:tav tm="0" fmla="#ppt_w*sin(2.5*pi*$)">
                                          <p:val>
                                            <p:fltVal val="0"/>
                                          </p:val>
                                        </p:tav>
                                        <p:tav tm="100000">
                                          <p:val>
                                            <p:fltVal val="1"/>
                                          </p:val>
                                        </p:tav>
                                      </p:tavLst>
                                    </p:anim>
                                    <p:anim calcmode="lin" valueType="num">
                                      <p:cBhvr>
                                        <p:cTn id="76" dur="400" fill="hold"/>
                                        <p:tgtEl>
                                          <p:spTgt spid="67">
                                            <p:bg/>
                                          </p:spTgt>
                                        </p:tgtEl>
                                        <p:attrNameLst>
                                          <p:attrName>ppt_h</p:attrName>
                                        </p:attrNameLst>
                                      </p:cBhvr>
                                      <p:tavLst>
                                        <p:tav tm="0">
                                          <p:val>
                                            <p:strVal val="#ppt_h"/>
                                          </p:val>
                                        </p:tav>
                                        <p:tav tm="100000">
                                          <p:val>
                                            <p:strVal val="#ppt_h"/>
                                          </p:val>
                                        </p:tav>
                                      </p:tavLst>
                                    </p:anim>
                                  </p:childTnLst>
                                </p:cTn>
                              </p:par>
                              <p:par>
                                <p:cTn id="77" presetID="19" presetClass="entr" presetSubtype="10" fill="hold" grpId="0" nodeType="withEffect">
                                  <p:stCondLst>
                                    <p:cond delay="0"/>
                                  </p:stCondLst>
                                  <p:childTnLst>
                                    <p:set>
                                      <p:cBhvr>
                                        <p:cTn id="78" dur="1" fill="hold">
                                          <p:stCondLst>
                                            <p:cond delay="0"/>
                                          </p:stCondLst>
                                        </p:cTn>
                                        <p:tgtEl>
                                          <p:spTgt spid="67">
                                            <p:txEl>
                                              <p:pRg st="0" end="0"/>
                                            </p:txEl>
                                          </p:spTgt>
                                        </p:tgtEl>
                                        <p:attrNameLst>
                                          <p:attrName>style.visibility</p:attrName>
                                        </p:attrNameLst>
                                      </p:cBhvr>
                                      <p:to>
                                        <p:strVal val="visible"/>
                                      </p:to>
                                    </p:set>
                                    <p:anim calcmode="lin" valueType="num">
                                      <p:cBhvr>
                                        <p:cTn id="79" dur="400" fill="hold"/>
                                        <p:tgtEl>
                                          <p:spTgt spid="67">
                                            <p:txEl>
                                              <p:pRg st="0" end="0"/>
                                            </p:txEl>
                                          </p:spTgt>
                                        </p:tgtEl>
                                        <p:attrNameLst>
                                          <p:attrName>ppt_w</p:attrName>
                                        </p:attrNameLst>
                                      </p:cBhvr>
                                      <p:tavLst>
                                        <p:tav tm="0" fmla="#ppt_w*sin(2.5*pi*$)">
                                          <p:val>
                                            <p:fltVal val="0"/>
                                          </p:val>
                                        </p:tav>
                                        <p:tav tm="100000">
                                          <p:val>
                                            <p:fltVal val="1"/>
                                          </p:val>
                                        </p:tav>
                                      </p:tavLst>
                                    </p:anim>
                                    <p:anim calcmode="lin" valueType="num">
                                      <p:cBhvr>
                                        <p:cTn id="80" dur="400" fill="hold"/>
                                        <p:tgtEl>
                                          <p:spTgt spid="67">
                                            <p:txEl>
                                              <p:pRg st="0" end="0"/>
                                            </p:txEl>
                                          </p:spTgt>
                                        </p:tgtEl>
                                        <p:attrNameLst>
                                          <p:attrName>ppt_h</p:attrName>
                                        </p:attrNameLst>
                                      </p:cBhvr>
                                      <p:tavLst>
                                        <p:tav tm="0">
                                          <p:val>
                                            <p:strVal val="#ppt_h"/>
                                          </p:val>
                                        </p:tav>
                                        <p:tav tm="100000">
                                          <p:val>
                                            <p:strVal val="#ppt_h"/>
                                          </p:val>
                                        </p:tav>
                                      </p:tavLst>
                                    </p:anim>
                                  </p:childTnLst>
                                </p:cTn>
                              </p:par>
                            </p:childTnLst>
                          </p:cTn>
                        </p:par>
                        <p:par>
                          <p:cTn id="81" fill="hold">
                            <p:stCondLst>
                              <p:cond delay="5500"/>
                            </p:stCondLst>
                            <p:childTnLst>
                              <p:par>
                                <p:cTn id="82" presetID="53" presetClass="entr" presetSubtype="16"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down)">
                                      <p:cBhvr>
                                        <p:cTn id="89" dur="500"/>
                                        <p:tgtEl>
                                          <p:spTgt spid="80"/>
                                        </p:tgtEl>
                                      </p:cBhvr>
                                    </p:animEffect>
                                  </p:childTnLst>
                                </p:cTn>
                              </p:par>
                            </p:childTnLst>
                          </p:cTn>
                        </p:par>
                        <p:par>
                          <p:cTn id="90" fill="hold">
                            <p:stCondLst>
                              <p:cond delay="6000"/>
                            </p:stCondLst>
                            <p:childTnLst>
                              <p:par>
                                <p:cTn id="91" presetID="19" presetClass="entr" presetSubtype="10" fill="hold" grpId="0" nodeType="afterEffect">
                                  <p:stCondLst>
                                    <p:cond delay="0"/>
                                  </p:stCondLst>
                                  <p:childTnLst>
                                    <p:set>
                                      <p:cBhvr>
                                        <p:cTn id="92" dur="1" fill="hold">
                                          <p:stCondLst>
                                            <p:cond delay="0"/>
                                          </p:stCondLst>
                                        </p:cTn>
                                        <p:tgtEl>
                                          <p:spTgt spid="81">
                                            <p:bg/>
                                          </p:spTgt>
                                        </p:tgtEl>
                                        <p:attrNameLst>
                                          <p:attrName>style.visibility</p:attrName>
                                        </p:attrNameLst>
                                      </p:cBhvr>
                                      <p:to>
                                        <p:strVal val="visible"/>
                                      </p:to>
                                    </p:set>
                                    <p:anim calcmode="lin" valueType="num">
                                      <p:cBhvr>
                                        <p:cTn id="93" dur="400" fill="hold"/>
                                        <p:tgtEl>
                                          <p:spTgt spid="81">
                                            <p:bg/>
                                          </p:spTgt>
                                        </p:tgtEl>
                                        <p:attrNameLst>
                                          <p:attrName>ppt_w</p:attrName>
                                        </p:attrNameLst>
                                      </p:cBhvr>
                                      <p:tavLst>
                                        <p:tav tm="0" fmla="#ppt_w*sin(2.5*pi*$)">
                                          <p:val>
                                            <p:fltVal val="0"/>
                                          </p:val>
                                        </p:tav>
                                        <p:tav tm="100000">
                                          <p:val>
                                            <p:fltVal val="1"/>
                                          </p:val>
                                        </p:tav>
                                      </p:tavLst>
                                    </p:anim>
                                    <p:anim calcmode="lin" valueType="num">
                                      <p:cBhvr>
                                        <p:cTn id="94" dur="400" fill="hold"/>
                                        <p:tgtEl>
                                          <p:spTgt spid="81">
                                            <p:bg/>
                                          </p:spTgt>
                                        </p:tgtEl>
                                        <p:attrNameLst>
                                          <p:attrName>ppt_h</p:attrName>
                                        </p:attrNameLst>
                                      </p:cBhvr>
                                      <p:tavLst>
                                        <p:tav tm="0">
                                          <p:val>
                                            <p:strVal val="#ppt_h"/>
                                          </p:val>
                                        </p:tav>
                                        <p:tav tm="100000">
                                          <p:val>
                                            <p:strVal val="#ppt_h"/>
                                          </p:val>
                                        </p:tav>
                                      </p:tavLst>
                                    </p:anim>
                                  </p:childTnLst>
                                </p:cTn>
                              </p:par>
                              <p:par>
                                <p:cTn id="95" presetID="19" presetClass="entr" presetSubtype="10" fill="hold" grpId="0" nodeType="withEffect">
                                  <p:stCondLst>
                                    <p:cond delay="0"/>
                                  </p:stCondLst>
                                  <p:childTnLst>
                                    <p:set>
                                      <p:cBhvr>
                                        <p:cTn id="96" dur="1" fill="hold">
                                          <p:stCondLst>
                                            <p:cond delay="0"/>
                                          </p:stCondLst>
                                        </p:cTn>
                                        <p:tgtEl>
                                          <p:spTgt spid="81">
                                            <p:txEl>
                                              <p:pRg st="0" end="0"/>
                                            </p:txEl>
                                          </p:spTgt>
                                        </p:tgtEl>
                                        <p:attrNameLst>
                                          <p:attrName>style.visibility</p:attrName>
                                        </p:attrNameLst>
                                      </p:cBhvr>
                                      <p:to>
                                        <p:strVal val="visible"/>
                                      </p:to>
                                    </p:set>
                                    <p:anim calcmode="lin" valueType="num">
                                      <p:cBhvr>
                                        <p:cTn id="97" dur="400" fill="hold"/>
                                        <p:tgtEl>
                                          <p:spTgt spid="81">
                                            <p:txEl>
                                              <p:pRg st="0" end="0"/>
                                            </p:txEl>
                                          </p:spTgt>
                                        </p:tgtEl>
                                        <p:attrNameLst>
                                          <p:attrName>ppt_w</p:attrName>
                                        </p:attrNameLst>
                                      </p:cBhvr>
                                      <p:tavLst>
                                        <p:tav tm="0" fmla="#ppt_w*sin(2.5*pi*$)">
                                          <p:val>
                                            <p:fltVal val="0"/>
                                          </p:val>
                                        </p:tav>
                                        <p:tav tm="100000">
                                          <p:val>
                                            <p:fltVal val="1"/>
                                          </p:val>
                                        </p:tav>
                                      </p:tavLst>
                                    </p:anim>
                                    <p:anim calcmode="lin" valueType="num">
                                      <p:cBhvr>
                                        <p:cTn id="98" dur="400" fill="hold"/>
                                        <p:tgtEl>
                                          <p:spTgt spid="8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build="allAtOnce" animBg="1"/>
      <p:bldP spid="80" grpId="0" animBg="1"/>
      <p:bldP spid="81" grpId="0" build="allAtOnce" animBg="1"/>
      <p:bldP spid="65" grpId="0" animBg="1"/>
      <p:bldP spid="67" grpId="0" build="allAtOnce" animBg="1"/>
      <p:bldP spid="55" grpId="0" animBg="1"/>
      <p:bldP spid="62" grpId="0" build="allAtOnce" animBg="1"/>
      <p:bldP spid="74" grpId="0" animBg="1"/>
      <p:bldP spid="75"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27771" y="1694691"/>
            <a:ext cx="4325351" cy="1133824"/>
            <a:chOff x="2435811" y="2402434"/>
            <a:chExt cx="5766133" cy="1511299"/>
          </a:xfrm>
          <a:solidFill>
            <a:schemeClr val="accent1"/>
          </a:solidFill>
        </p:grpSpPr>
        <p:sp>
          <p:nvSpPr>
            <p:cNvPr id="181" name="矩形 59"/>
            <p:cNvSpPr>
              <a:spLocks noChangeArrowheads="1"/>
            </p:cNvSpPr>
            <p:nvPr/>
          </p:nvSpPr>
          <p:spPr bwMode="auto">
            <a:xfrm>
              <a:off x="2435811" y="3038702"/>
              <a:ext cx="2745953" cy="303804"/>
            </a:xfrm>
            <a:prstGeom prst="rect">
              <a:avLst/>
            </a:prstGeom>
            <a:grpFill/>
            <a:ln w="9525">
              <a:noFill/>
              <a:miter lim="800000"/>
            </a:ln>
          </p:spPr>
          <p:txBody>
            <a:bodyPr lIns="68570" tIns="34286" rIns="68570" bIns="34286" anchor="ctr"/>
            <a:lstStyle/>
            <a:p>
              <a:endParaRPr lang="zh-CN" altLang="en-US"/>
            </a:p>
          </p:txBody>
        </p:sp>
        <p:grpSp>
          <p:nvGrpSpPr>
            <p:cNvPr id="4" name="组合 199"/>
            <p:cNvGrpSpPr/>
            <p:nvPr/>
          </p:nvGrpSpPr>
          <p:grpSpPr>
            <a:xfrm>
              <a:off x="5162008" y="2402434"/>
              <a:ext cx="3039936" cy="1511299"/>
              <a:chOff x="5538638" y="2807478"/>
              <a:chExt cx="3039936" cy="1511299"/>
            </a:xfrm>
            <a:grpFill/>
          </p:grpSpPr>
          <p:sp>
            <p:nvSpPr>
              <p:cNvPr id="201" name="矩形 59"/>
              <p:cNvSpPr>
                <a:spLocks noChangeArrowheads="1"/>
              </p:cNvSpPr>
              <p:nvPr/>
            </p:nvSpPr>
            <p:spPr bwMode="auto">
              <a:xfrm>
                <a:off x="5538638" y="2807478"/>
                <a:ext cx="2745953" cy="1511299"/>
              </a:xfrm>
              <a:prstGeom prst="rect">
                <a:avLst/>
              </a:prstGeom>
              <a:grpFill/>
              <a:ln w="9525">
                <a:noFill/>
                <a:miter lim="800000"/>
              </a:ln>
            </p:spPr>
            <p:txBody>
              <a:bodyPr lIns="68577" tIns="34289" rIns="68577" bIns="34289" anchor="ctr"/>
              <a:lstStyle/>
              <a:p>
                <a:endParaRPr lang="zh-CN" altLang="en-US"/>
              </a:p>
            </p:txBody>
          </p:sp>
          <p:sp>
            <p:nvSpPr>
              <p:cNvPr id="204" name="等腰三角形 203"/>
              <p:cNvSpPr/>
              <p:nvPr/>
            </p:nvSpPr>
            <p:spPr>
              <a:xfrm rot="5400000">
                <a:off x="8230766" y="3372014"/>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3"/>
          <p:cNvGrpSpPr/>
          <p:nvPr/>
        </p:nvGrpSpPr>
        <p:grpSpPr>
          <a:xfrm>
            <a:off x="2213968" y="3008356"/>
            <a:ext cx="3939155" cy="966669"/>
            <a:chOff x="2950650" y="4153446"/>
            <a:chExt cx="5251294" cy="1288495"/>
          </a:xfrm>
          <a:solidFill>
            <a:schemeClr val="accent2"/>
          </a:solidFill>
        </p:grpSpPr>
        <p:sp>
          <p:nvSpPr>
            <p:cNvPr id="182" name="矩形 59"/>
            <p:cNvSpPr>
              <a:spLocks noChangeArrowheads="1"/>
            </p:cNvSpPr>
            <p:nvPr/>
          </p:nvSpPr>
          <p:spPr bwMode="auto">
            <a:xfrm>
              <a:off x="2950650" y="4629014"/>
              <a:ext cx="2745953" cy="303804"/>
            </a:xfrm>
            <a:prstGeom prst="rect">
              <a:avLst/>
            </a:prstGeom>
            <a:grpFill/>
            <a:ln w="9525">
              <a:noFill/>
              <a:miter lim="800000"/>
            </a:ln>
          </p:spPr>
          <p:txBody>
            <a:bodyPr lIns="68570" tIns="34286" rIns="68570" bIns="34286" anchor="ctr"/>
            <a:lstStyle/>
            <a:p>
              <a:endParaRPr lang="zh-CN" altLang="en-US"/>
            </a:p>
          </p:txBody>
        </p:sp>
        <p:grpSp>
          <p:nvGrpSpPr>
            <p:cNvPr id="6" name="组合 204"/>
            <p:cNvGrpSpPr/>
            <p:nvPr/>
          </p:nvGrpSpPr>
          <p:grpSpPr>
            <a:xfrm>
              <a:off x="5162008" y="4153446"/>
              <a:ext cx="3039936" cy="1288495"/>
              <a:chOff x="5538638" y="4558490"/>
              <a:chExt cx="3039936" cy="1288495"/>
            </a:xfrm>
            <a:grpFill/>
          </p:grpSpPr>
          <p:sp>
            <p:nvSpPr>
              <p:cNvPr id="206" name="矩形 59"/>
              <p:cNvSpPr>
                <a:spLocks noChangeArrowheads="1"/>
              </p:cNvSpPr>
              <p:nvPr/>
            </p:nvSpPr>
            <p:spPr bwMode="auto">
              <a:xfrm>
                <a:off x="5538638" y="4558490"/>
                <a:ext cx="2745953" cy="1288495"/>
              </a:xfrm>
              <a:prstGeom prst="rect">
                <a:avLst/>
              </a:prstGeom>
              <a:grpFill/>
              <a:ln w="9525">
                <a:noFill/>
                <a:miter lim="800000"/>
              </a:ln>
            </p:spPr>
            <p:txBody>
              <a:bodyPr lIns="68577" tIns="34289" rIns="68577" bIns="34289" anchor="ctr"/>
              <a:lstStyle/>
              <a:p>
                <a:endParaRPr lang="zh-CN" altLang="en-US"/>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8" name="矩形 47"/>
          <p:cNvSpPr>
            <a:spLocks noChangeArrowheads="1"/>
          </p:cNvSpPr>
          <p:nvPr/>
        </p:nvSpPr>
        <p:spPr bwMode="auto">
          <a:xfrm>
            <a:off x="6270871" y="2141111"/>
            <a:ext cx="1919621" cy="499951"/>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09" name="矩形 47"/>
          <p:cNvSpPr>
            <a:spLocks noChangeArrowheads="1"/>
          </p:cNvSpPr>
          <p:nvPr/>
        </p:nvSpPr>
        <p:spPr bwMode="auto">
          <a:xfrm>
            <a:off x="6288331" y="3403054"/>
            <a:ext cx="1919621" cy="499951"/>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1" name="矩形 47"/>
          <p:cNvSpPr>
            <a:spLocks noChangeArrowheads="1"/>
          </p:cNvSpPr>
          <p:nvPr/>
        </p:nvSpPr>
        <p:spPr bwMode="auto">
          <a:xfrm>
            <a:off x="3937098" y="2106953"/>
            <a:ext cx="1919621" cy="499951"/>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2" name="TextBox 211"/>
          <p:cNvSpPr txBox="1"/>
          <p:nvPr/>
        </p:nvSpPr>
        <p:spPr>
          <a:xfrm>
            <a:off x="3941156" y="1728794"/>
            <a:ext cx="1483440" cy="315477"/>
          </a:xfrm>
          <a:prstGeom prst="rect">
            <a:avLst/>
          </a:prstGeom>
          <a:noFill/>
          <a:ln>
            <a:noFill/>
          </a:ln>
        </p:spPr>
        <p:txBody>
          <a:bodyPr wrap="square" lIns="68587" tIns="34293" rIns="68587" bIns="34293" rtlCol="0">
            <a:spAutoFit/>
          </a:bodyPr>
          <a:lstStyle/>
          <a:p>
            <a:r>
              <a:rPr lang="zh-CN" altLang="en-US" sz="1600" dirty="0">
                <a:solidFill>
                  <a:schemeClr val="bg1"/>
                </a:solidFill>
                <a:latin typeface="方正大黑_GBK" pitchFamily="65" charset="-122"/>
                <a:ea typeface="方正大黑_GBK" pitchFamily="65" charset="-122"/>
              </a:rPr>
              <a:t>添加标题</a:t>
            </a:r>
          </a:p>
        </p:txBody>
      </p:sp>
      <p:sp>
        <p:nvSpPr>
          <p:cNvPr id="213" name="TextBox 212"/>
          <p:cNvSpPr txBox="1"/>
          <p:nvPr/>
        </p:nvSpPr>
        <p:spPr>
          <a:xfrm>
            <a:off x="3941156" y="3025337"/>
            <a:ext cx="1483440" cy="315477"/>
          </a:xfrm>
          <a:prstGeom prst="rect">
            <a:avLst/>
          </a:prstGeom>
          <a:noFill/>
          <a:ln>
            <a:noFill/>
          </a:ln>
        </p:spPr>
        <p:txBody>
          <a:bodyPr wrap="square" lIns="68587" tIns="34293" rIns="68587" bIns="34293" rtlCol="0">
            <a:spAutoFit/>
          </a:bodyPr>
          <a:lstStyle/>
          <a:p>
            <a:r>
              <a:rPr lang="zh-CN" altLang="en-US" sz="1600" dirty="0">
                <a:solidFill>
                  <a:schemeClr val="bg1"/>
                </a:solidFill>
                <a:latin typeface="方正大黑_GBK" pitchFamily="65" charset="-122"/>
                <a:ea typeface="方正大黑_GBK" pitchFamily="65" charset="-122"/>
              </a:rPr>
              <a:t>副标</a:t>
            </a:r>
          </a:p>
        </p:txBody>
      </p:sp>
      <p:sp>
        <p:nvSpPr>
          <p:cNvPr id="214" name="矩形 47"/>
          <p:cNvSpPr>
            <a:spLocks noChangeArrowheads="1"/>
          </p:cNvSpPr>
          <p:nvPr/>
        </p:nvSpPr>
        <p:spPr bwMode="auto">
          <a:xfrm>
            <a:off x="3937098" y="3457520"/>
            <a:ext cx="1919621" cy="352218"/>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17550"/>
          <a:stretch>
            <a:fillRect/>
          </a:stretch>
        </p:blipFill>
        <p:spPr>
          <a:xfrm>
            <a:off x="1266084" y="1679019"/>
            <a:ext cx="2117689" cy="2365182"/>
          </a:xfrm>
          <a:prstGeom prst="rect">
            <a:avLst/>
          </a:prstGeom>
        </p:spPr>
      </p:pic>
      <p:sp>
        <p:nvSpPr>
          <p:cNvPr id="215" name="TextBox 214"/>
          <p:cNvSpPr txBox="1"/>
          <p:nvPr/>
        </p:nvSpPr>
        <p:spPr>
          <a:xfrm>
            <a:off x="6329836" y="1636440"/>
            <a:ext cx="1104668" cy="253922"/>
          </a:xfrm>
          <a:prstGeom prst="rect">
            <a:avLst/>
          </a:prstGeom>
          <a:solidFill>
            <a:schemeClr val="accent1"/>
          </a:solidFill>
        </p:spPr>
        <p:txBody>
          <a:bodyPr wrap="square" lIns="68587" tIns="34293" rIns="68587" bIns="34293" rtlCol="0">
            <a:spAutoFit/>
          </a:bodyPr>
          <a:lstStyle/>
          <a:p>
            <a:r>
              <a:rPr lang="zh-CN" altLang="en-US" sz="1200" dirty="0">
                <a:solidFill>
                  <a:schemeClr val="bg1"/>
                </a:solidFill>
                <a:latin typeface="黑体" panose="02010609060101010101" charset="-122"/>
                <a:ea typeface="黑体" panose="02010609060101010101" charset="-122"/>
              </a:rPr>
              <a:t>户外宣传</a:t>
            </a:r>
          </a:p>
        </p:txBody>
      </p:sp>
      <p:sp>
        <p:nvSpPr>
          <p:cNvPr id="216" name="TextBox 215"/>
          <p:cNvSpPr txBox="1"/>
          <p:nvPr/>
        </p:nvSpPr>
        <p:spPr>
          <a:xfrm>
            <a:off x="6329836" y="3000988"/>
            <a:ext cx="1104668" cy="253922"/>
          </a:xfrm>
          <a:prstGeom prst="rect">
            <a:avLst/>
          </a:prstGeom>
          <a:solidFill>
            <a:schemeClr val="accent2"/>
          </a:solidFill>
        </p:spPr>
        <p:txBody>
          <a:bodyPr wrap="square" lIns="68587" tIns="34293" rIns="68587" bIns="34293" rtlCol="0">
            <a:spAutoFit/>
          </a:bodyPr>
          <a:lstStyle/>
          <a:p>
            <a:r>
              <a:rPr lang="zh-CN" altLang="en-US" sz="1200" dirty="0">
                <a:solidFill>
                  <a:schemeClr val="bg1"/>
                </a:solidFill>
                <a:latin typeface="黑体" panose="02010609060101010101" charset="-122"/>
                <a:ea typeface="黑体" panose="02010609060101010101" charset="-122"/>
              </a:rPr>
              <a:t>百度推广</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right)">
                                      <p:cBhvr>
                                        <p:cTn id="15" dur="500"/>
                                        <p:tgtEl>
                                          <p:spTgt spid="3"/>
                                        </p:tgtEl>
                                      </p:cBhvr>
                                    </p:animEffect>
                                  </p:childTnLst>
                                </p:cTn>
                              </p:par>
                            </p:childTnLst>
                          </p:cTn>
                        </p:par>
                        <p:par>
                          <p:cTn id="16" fill="hold">
                            <p:stCondLst>
                              <p:cond delay="1000"/>
                            </p:stCondLst>
                            <p:childTnLst>
                              <p:par>
                                <p:cTn id="17" presetID="19" presetClass="entr" presetSubtype="10" fill="hold" grpId="0" nodeType="after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p:cTn id="19" dur="500" fill="hold"/>
                                        <p:tgtEl>
                                          <p:spTgt spid="212"/>
                                        </p:tgtEl>
                                        <p:attrNameLst>
                                          <p:attrName>ppt_w</p:attrName>
                                        </p:attrNameLst>
                                      </p:cBhvr>
                                      <p:tavLst>
                                        <p:tav tm="0" fmla="#ppt_w*sin(2.5*pi*$)">
                                          <p:val>
                                            <p:fltVal val="0"/>
                                          </p:val>
                                        </p:tav>
                                        <p:tav tm="100000">
                                          <p:val>
                                            <p:fltVal val="1"/>
                                          </p:val>
                                        </p:tav>
                                      </p:tavLst>
                                    </p:anim>
                                    <p:anim calcmode="lin" valueType="num">
                                      <p:cBhvr>
                                        <p:cTn id="20" dur="500" fill="hold"/>
                                        <p:tgtEl>
                                          <p:spTgt spid="212"/>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randombar(horizontal)">
                                      <p:cBhvr>
                                        <p:cTn id="24" dur="500"/>
                                        <p:tgtEl>
                                          <p:spTgt spid="21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13"/>
                                        </p:tgtEl>
                                        <p:attrNameLst>
                                          <p:attrName>style.visibility</p:attrName>
                                        </p:attrNameLst>
                                      </p:cBhvr>
                                      <p:to>
                                        <p:strVal val="visible"/>
                                      </p:to>
                                    </p:set>
                                    <p:anim calcmode="lin" valueType="num">
                                      <p:cBhvr>
                                        <p:cTn id="3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13"/>
                                        </p:tgtEl>
                                        <p:attrNameLst>
                                          <p:attrName>ppt_y</p:attrName>
                                        </p:attrNameLst>
                                      </p:cBhvr>
                                      <p:tavLst>
                                        <p:tav tm="0">
                                          <p:val>
                                            <p:strVal val="#ppt_y"/>
                                          </p:val>
                                        </p:tav>
                                        <p:tav tm="100000">
                                          <p:val>
                                            <p:strVal val="#ppt_y"/>
                                          </p:val>
                                        </p:tav>
                                      </p:tavLst>
                                    </p:anim>
                                    <p:anim calcmode="lin" valueType="num">
                                      <p:cBhvr>
                                        <p:cTn id="3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13"/>
                                        </p:tgtEl>
                                      </p:cBhvr>
                                    </p:animEffect>
                                  </p:childTnLst>
                                </p:cTn>
                              </p:par>
                            </p:childTnLst>
                          </p:cTn>
                        </p:par>
                        <p:par>
                          <p:cTn id="38" fill="hold">
                            <p:stCondLst>
                              <p:cond delay="3049"/>
                            </p:stCondLst>
                            <p:childTnLst>
                              <p:par>
                                <p:cTn id="39" presetID="14" presetClass="entr" presetSubtype="10" fill="hold" grpId="0" nodeType="afterEffect">
                                  <p:stCondLst>
                                    <p:cond delay="0"/>
                                  </p:stCondLst>
                                  <p:childTnLst>
                                    <p:set>
                                      <p:cBhvr>
                                        <p:cTn id="40" dur="1" fill="hold">
                                          <p:stCondLst>
                                            <p:cond delay="0"/>
                                          </p:stCondLst>
                                        </p:cTn>
                                        <p:tgtEl>
                                          <p:spTgt spid="214"/>
                                        </p:tgtEl>
                                        <p:attrNameLst>
                                          <p:attrName>style.visibility</p:attrName>
                                        </p:attrNameLst>
                                      </p:cBhvr>
                                      <p:to>
                                        <p:strVal val="visible"/>
                                      </p:to>
                                    </p:set>
                                    <p:animEffect transition="in" filter="randombar(horizontal)">
                                      <p:cBhvr>
                                        <p:cTn id="41" dur="500"/>
                                        <p:tgtEl>
                                          <p:spTgt spid="214"/>
                                        </p:tgtEl>
                                      </p:cBhvr>
                                    </p:animEffect>
                                  </p:childTnLst>
                                </p:cTn>
                              </p:par>
                            </p:childTnLst>
                          </p:cTn>
                        </p:par>
                        <p:par>
                          <p:cTn id="42" fill="hold">
                            <p:stCondLst>
                              <p:cond delay="3549"/>
                            </p:stCondLst>
                            <p:childTnLst>
                              <p:par>
                                <p:cTn id="43" presetID="42" presetClass="entr" presetSubtype="0" fill="hold" grpId="0"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fade">
                                      <p:cBhvr>
                                        <p:cTn id="45" dur="500"/>
                                        <p:tgtEl>
                                          <p:spTgt spid="215"/>
                                        </p:tgtEl>
                                      </p:cBhvr>
                                    </p:animEffect>
                                    <p:anim calcmode="lin" valueType="num">
                                      <p:cBhvr>
                                        <p:cTn id="46" dur="500" fill="hold"/>
                                        <p:tgtEl>
                                          <p:spTgt spid="215"/>
                                        </p:tgtEl>
                                        <p:attrNameLst>
                                          <p:attrName>ppt_x</p:attrName>
                                        </p:attrNameLst>
                                      </p:cBhvr>
                                      <p:tavLst>
                                        <p:tav tm="0">
                                          <p:val>
                                            <p:strVal val="#ppt_x"/>
                                          </p:val>
                                        </p:tav>
                                        <p:tav tm="100000">
                                          <p:val>
                                            <p:strVal val="#ppt_x"/>
                                          </p:val>
                                        </p:tav>
                                      </p:tavLst>
                                    </p:anim>
                                    <p:anim calcmode="lin" valueType="num">
                                      <p:cBhvr>
                                        <p:cTn id="47" dur="500" fill="hold"/>
                                        <p:tgtEl>
                                          <p:spTgt spid="2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fade">
                                      <p:cBhvr>
                                        <p:cTn id="50" dur="500"/>
                                        <p:tgtEl>
                                          <p:spTgt spid="208"/>
                                        </p:tgtEl>
                                      </p:cBhvr>
                                    </p:animEffect>
                                    <p:anim calcmode="lin" valueType="num">
                                      <p:cBhvr>
                                        <p:cTn id="51" dur="500" fill="hold"/>
                                        <p:tgtEl>
                                          <p:spTgt spid="208"/>
                                        </p:tgtEl>
                                        <p:attrNameLst>
                                          <p:attrName>ppt_x</p:attrName>
                                        </p:attrNameLst>
                                      </p:cBhvr>
                                      <p:tavLst>
                                        <p:tav tm="0">
                                          <p:val>
                                            <p:strVal val="#ppt_x"/>
                                          </p:val>
                                        </p:tav>
                                        <p:tav tm="100000">
                                          <p:val>
                                            <p:strVal val="#ppt_x"/>
                                          </p:val>
                                        </p:tav>
                                      </p:tavLst>
                                    </p:anim>
                                    <p:anim calcmode="lin" valueType="num">
                                      <p:cBhvr>
                                        <p:cTn id="52" dur="500" fill="hold"/>
                                        <p:tgtEl>
                                          <p:spTgt spid="20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fade">
                                      <p:cBhvr>
                                        <p:cTn id="55" dur="1000"/>
                                        <p:tgtEl>
                                          <p:spTgt spid="216"/>
                                        </p:tgtEl>
                                      </p:cBhvr>
                                    </p:animEffect>
                                    <p:anim calcmode="lin" valueType="num">
                                      <p:cBhvr>
                                        <p:cTn id="56" dur="1000" fill="hold"/>
                                        <p:tgtEl>
                                          <p:spTgt spid="216"/>
                                        </p:tgtEl>
                                        <p:attrNameLst>
                                          <p:attrName>ppt_x</p:attrName>
                                        </p:attrNameLst>
                                      </p:cBhvr>
                                      <p:tavLst>
                                        <p:tav tm="0">
                                          <p:val>
                                            <p:strVal val="#ppt_x"/>
                                          </p:val>
                                        </p:tav>
                                        <p:tav tm="100000">
                                          <p:val>
                                            <p:strVal val="#ppt_x"/>
                                          </p:val>
                                        </p:tav>
                                      </p:tavLst>
                                    </p:anim>
                                    <p:anim calcmode="lin" valueType="num">
                                      <p:cBhvr>
                                        <p:cTn id="57" dur="1000" fill="hold"/>
                                        <p:tgtEl>
                                          <p:spTgt spid="216"/>
                                        </p:tgtEl>
                                        <p:attrNameLst>
                                          <p:attrName>ppt_y</p:attrName>
                                        </p:attrNameLst>
                                      </p:cBhvr>
                                      <p:tavLst>
                                        <p:tav tm="0">
                                          <p:val>
                                            <p:strVal val="#ppt_y+.1"/>
                                          </p:val>
                                        </p:tav>
                                        <p:tav tm="100000">
                                          <p:val>
                                            <p:strVal val="#ppt_y"/>
                                          </p:val>
                                        </p:tav>
                                      </p:tavLst>
                                    </p:anim>
                                  </p:childTnLst>
                                </p:cTn>
                              </p:par>
                            </p:childTnLst>
                          </p:cTn>
                        </p:par>
                        <p:par>
                          <p:cTn id="58" fill="hold">
                            <p:stCondLst>
                              <p:cond delay="4049"/>
                            </p:stCondLst>
                            <p:childTnLst>
                              <p:par>
                                <p:cTn id="59" presetID="42" presetClass="entr" presetSubtype="0" fill="hold" grpId="0" nodeType="afterEffect">
                                  <p:stCondLst>
                                    <p:cond delay="0"/>
                                  </p:stCondLst>
                                  <p:childTnLst>
                                    <p:set>
                                      <p:cBhvr>
                                        <p:cTn id="60" dur="1" fill="hold">
                                          <p:stCondLst>
                                            <p:cond delay="0"/>
                                          </p:stCondLst>
                                        </p:cTn>
                                        <p:tgtEl>
                                          <p:spTgt spid="209"/>
                                        </p:tgtEl>
                                        <p:attrNameLst>
                                          <p:attrName>style.visibility</p:attrName>
                                        </p:attrNameLst>
                                      </p:cBhvr>
                                      <p:to>
                                        <p:strVal val="visible"/>
                                      </p:to>
                                    </p:set>
                                    <p:animEffect transition="in" filter="fade">
                                      <p:cBhvr>
                                        <p:cTn id="61" dur="500"/>
                                        <p:tgtEl>
                                          <p:spTgt spid="209"/>
                                        </p:tgtEl>
                                      </p:cBhvr>
                                    </p:animEffect>
                                    <p:anim calcmode="lin" valueType="num">
                                      <p:cBhvr>
                                        <p:cTn id="62" dur="500" fill="hold"/>
                                        <p:tgtEl>
                                          <p:spTgt spid="209"/>
                                        </p:tgtEl>
                                        <p:attrNameLst>
                                          <p:attrName>ppt_x</p:attrName>
                                        </p:attrNameLst>
                                      </p:cBhvr>
                                      <p:tavLst>
                                        <p:tav tm="0">
                                          <p:val>
                                            <p:strVal val="#ppt_x"/>
                                          </p:val>
                                        </p:tav>
                                        <p:tav tm="100000">
                                          <p:val>
                                            <p:strVal val="#ppt_x"/>
                                          </p:val>
                                        </p:tav>
                                      </p:tavLst>
                                    </p:anim>
                                    <p:anim calcmode="lin" valueType="num">
                                      <p:cBhvr>
                                        <p:cTn id="6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6" name="原创设计师QQ598969553      _5"/>
          <p:cNvSpPr>
            <a:spLocks noChangeArrowheads="1"/>
          </p:cNvSpPr>
          <p:nvPr/>
        </p:nvSpPr>
        <p:spPr bwMode="auto">
          <a:xfrm>
            <a:off x="1404442" y="2056159"/>
            <a:ext cx="6771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4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演讲完毕，谢谢您的观看！</a:t>
            </a:r>
            <a:endParaRPr lang="en-US" altLang="zh-CN" sz="4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原创设计师QQ598969553      _6"/>
          <p:cNvSpPr>
            <a:spLocks noChangeArrowheads="1"/>
          </p:cNvSpPr>
          <p:nvPr/>
        </p:nvSpPr>
        <p:spPr bwMode="auto">
          <a:xfrm>
            <a:off x="2484563" y="2801298"/>
            <a:ext cx="4034538" cy="246138"/>
          </a:xfrm>
          <a:prstGeom prst="rect">
            <a:avLst/>
          </a:prstGeom>
          <a:noFill/>
          <a:ln w="9525">
            <a:noFill/>
            <a:miter lim="800000"/>
          </a:ln>
        </p:spPr>
        <p:txBody>
          <a:bodyPr lIns="0" tIns="0" rIns="0" bIns="0">
            <a:spAutoFit/>
          </a:bodyPr>
          <a:lstStyle/>
          <a:p>
            <a:pPr algn="ctr">
              <a:buFont typeface="Arial" panose="020B0604020202020204" pitchFamily="34" charset="0"/>
              <a:buNone/>
            </a:pPr>
            <a:r>
              <a:rPr lang="en-US" altLang="zh-CN" sz="800" dirty="0">
                <a:solidFill>
                  <a:schemeClr val="bg1"/>
                </a:solidFill>
                <a:latin typeface="Arial" panose="020B0604020202020204" pitchFamily="34" charset="0"/>
                <a:cs typeface="Arial" panose="020B0604020202020204" pitchFamily="34" charset="0"/>
              </a:rPr>
              <a:t>We have many PowerPoint </a:t>
            </a:r>
            <a:r>
              <a:rPr lang="zh-CN" altLang="en-US" sz="800" dirty="0">
                <a:solidFill>
                  <a:schemeClr val="bg1"/>
                </a:solidFill>
                <a:latin typeface="Arial" panose="020B0604020202020204" pitchFamily="34" charset="0"/>
                <a:cs typeface="Arial" panose="020B0604020202020204" pitchFamily="34" charset="0"/>
              </a:rPr>
              <a:t>templates</a:t>
            </a:r>
            <a:r>
              <a:rPr lang="en-US" altLang="zh-CN" sz="800" dirty="0">
                <a:solidFill>
                  <a:schemeClr val="bg1"/>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solidFill>
                <a:schemeClr val="bg1"/>
              </a:solidFill>
              <a:latin typeface="Arial" panose="020B0604020202020204" pitchFamily="34" charset="0"/>
              <a:cs typeface="Arial" panose="020B0604020202020204" pitchFamily="34" charset="0"/>
            </a:endParaRPr>
          </a:p>
        </p:txBody>
      </p:sp>
      <p:sp>
        <p:nvSpPr>
          <p:cNvPr id="18" name="原创设计师QQ598969553      _7"/>
          <p:cNvSpPr>
            <a:spLocks noChangeShapeType="1"/>
          </p:cNvSpPr>
          <p:nvPr/>
        </p:nvSpPr>
        <p:spPr bwMode="auto">
          <a:xfrm>
            <a:off x="3059691" y="3126433"/>
            <a:ext cx="2953263"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lstStyle/>
          <a:p>
            <a:pPr>
              <a:defRPr/>
            </a:pPr>
            <a:endParaRPr lang="zh-CN" altLang="en-US" dirty="0">
              <a:ln>
                <a:solidFill>
                  <a:schemeClr val="tx1">
                    <a:lumMod val="75000"/>
                    <a:lumOff val="25000"/>
                  </a:schemeClr>
                </a:solidFill>
              </a:ln>
              <a:solidFill>
                <a:schemeClr val="bg1"/>
              </a:solidFill>
              <a:latin typeface="Arial" panose="020B0604020202020204" pitchFamily="34" charset="0"/>
            </a:endParaRPr>
          </a:p>
        </p:txBody>
      </p:sp>
      <p:sp>
        <p:nvSpPr>
          <p:cNvPr id="19" name="原创设计师QQ598969553      _8"/>
          <p:cNvSpPr>
            <a:spLocks noChangeArrowheads="1"/>
          </p:cNvSpPr>
          <p:nvPr/>
        </p:nvSpPr>
        <p:spPr bwMode="auto">
          <a:xfrm>
            <a:off x="3276650" y="3210596"/>
            <a:ext cx="2953263" cy="154036"/>
          </a:xfrm>
          <a:prstGeom prst="rect">
            <a:avLst/>
          </a:prstGeom>
          <a:noFill/>
          <a:ln w="9525">
            <a:noFill/>
            <a:miter lim="800000"/>
          </a:ln>
        </p:spPr>
        <p:txBody>
          <a:bodyPr lIns="0" tIns="0" rIns="0" bIns="0">
            <a:spAutoFit/>
          </a:bodyPr>
          <a:lstStyle/>
          <a:p>
            <a:pP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●企业推介  ●项目展示  ●计划总结  ●商业融资 </a:t>
            </a:r>
          </a:p>
        </p:txBody>
      </p:sp>
      <p:sp>
        <p:nvSpPr>
          <p:cNvPr id="20" name="原创设计师QQ598969553      _12"/>
          <p:cNvSpPr>
            <a:spLocks noChangeArrowheads="1"/>
          </p:cNvSpPr>
          <p:nvPr/>
        </p:nvSpPr>
        <p:spPr bwMode="auto">
          <a:xfrm>
            <a:off x="3465902" y="1132384"/>
            <a:ext cx="1994649" cy="830997"/>
          </a:xfrm>
          <a:prstGeom prst="rect">
            <a:avLst/>
          </a:prstGeom>
          <a:noFill/>
          <a:ln w="9525">
            <a:noFill/>
            <a:miter lim="800000"/>
          </a:ln>
        </p:spPr>
        <p:txBody>
          <a:bodyPr wrap="none" lIns="0" tIns="0" rIns="0" bIns="0">
            <a:spAutoFit/>
          </a:bodyPr>
          <a:lstStyle/>
          <a:p>
            <a:r>
              <a:rPr lang="en-US" altLang="zh-CN" sz="5400" dirty="0">
                <a:solidFill>
                  <a:schemeClr val="bg1"/>
                </a:solidFill>
                <a:latin typeface="Broadway" panose="04040905080B02020502" pitchFamily="82" charset="0"/>
                <a:ea typeface="微软雅黑" panose="020B0503020204020204" pitchFamily="34" charset="-122"/>
                <a:cs typeface="宋体" panose="02010600030101010101" pitchFamily="2" charset="-122"/>
              </a:rPr>
              <a:t>LOGO</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6667"/>
                                  </p:iterate>
                                  <p:childTnLst>
                                    <p:set>
                                      <p:cBhvr>
                                        <p:cTn id="12" dur="1" fill="hold">
                                          <p:stCondLst>
                                            <p:cond delay="0"/>
                                          </p:stCondLst>
                                        </p:cTn>
                                        <p:tgtEl>
                                          <p:spTgt spid="16"/>
                                        </p:tgtEl>
                                        <p:attrNameLst>
                                          <p:attrName>style.visibility</p:attrName>
                                        </p:attrNameLst>
                                      </p:cBhvr>
                                      <p:to>
                                        <p:strVal val="visible"/>
                                      </p:to>
                                    </p:set>
                                    <p:anim by="(-#ppt_w*2)" calcmode="lin" valueType="num">
                                      <p:cBhvr rctx="PPT">
                                        <p:cTn id="13" dur="375" autoRev="1" fill="hold">
                                          <p:stCondLst>
                                            <p:cond delay="0"/>
                                          </p:stCondLst>
                                        </p:cTn>
                                        <p:tgtEl>
                                          <p:spTgt spid="16"/>
                                        </p:tgtEl>
                                        <p:attrNameLst>
                                          <p:attrName>ppt_w</p:attrName>
                                        </p:attrNameLst>
                                      </p:cBhvr>
                                    </p:anim>
                                    <p:anim by="(#ppt_w*0.50)" calcmode="lin" valueType="num">
                                      <p:cBhvr>
                                        <p:cTn id="14" dur="375" decel="50000" autoRev="1" fill="hold">
                                          <p:stCondLst>
                                            <p:cond delay="0"/>
                                          </p:stCondLst>
                                        </p:cTn>
                                        <p:tgtEl>
                                          <p:spTgt spid="16"/>
                                        </p:tgtEl>
                                        <p:attrNameLst>
                                          <p:attrName>ppt_x</p:attrName>
                                        </p:attrNameLst>
                                      </p:cBhvr>
                                    </p:anim>
                                    <p:anim from="(-#ppt_h/2)" to="(#ppt_y)" calcmode="lin" valueType="num">
                                      <p:cBhvr>
                                        <p:cTn id="15" dur="750" fill="hold">
                                          <p:stCondLst>
                                            <p:cond delay="0"/>
                                          </p:stCondLst>
                                        </p:cTn>
                                        <p:tgtEl>
                                          <p:spTgt spid="16"/>
                                        </p:tgtEl>
                                        <p:attrNameLst>
                                          <p:attrName>ppt_y</p:attrName>
                                        </p:attrNameLst>
                                      </p:cBhvr>
                                    </p:anim>
                                    <p:animRot by="21600000">
                                      <p:cBhvr>
                                        <p:cTn id="16" dur="750" fill="hold">
                                          <p:stCondLst>
                                            <p:cond delay="0"/>
                                          </p:stCondLst>
                                        </p:cTn>
                                        <p:tgtEl>
                                          <p:spTgt spid="16"/>
                                        </p:tgtEl>
                                        <p:attrNameLst>
                                          <p:attrName>r</p:attrName>
                                        </p:attrNameLst>
                                      </p:cBhvr>
                                    </p:animRot>
                                  </p:childTnLst>
                                </p:cTn>
                              </p:par>
                              <p:par>
                                <p:cTn id="17" presetID="42" presetClass="entr" presetSubtype="0" fill="hold" grpId="0" nodeType="withEffect">
                                  <p:stCondLst>
                                    <p:cond delay="22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22" presetClass="entr" presetSubtype="8" fill="hold" nodeType="withEffect">
                                  <p:stCondLst>
                                    <p:cond delay="30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 presetClass="entr" presetSubtype="4" fill="hold" grpId="0" nodeType="withEffect">
                                  <p:stCondLst>
                                    <p:cond delay="3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56" presetClass="entr" presetSubtype="0" fill="hold" grpId="0" nodeType="withEffect">
                                  <p:stCondLst>
                                    <p:cond delay="1400"/>
                                  </p:stCondLst>
                                  <p:iterate type="lt">
                                    <p:tmPct val="6667"/>
                                  </p:iterate>
                                  <p:childTnLst>
                                    <p:set>
                                      <p:cBhvr>
                                        <p:cTn id="30" dur="1" fill="hold">
                                          <p:stCondLst>
                                            <p:cond delay="0"/>
                                          </p:stCondLst>
                                        </p:cTn>
                                        <p:tgtEl>
                                          <p:spTgt spid="20"/>
                                        </p:tgtEl>
                                        <p:attrNameLst>
                                          <p:attrName>style.visibility</p:attrName>
                                        </p:attrNameLst>
                                      </p:cBhvr>
                                      <p:to>
                                        <p:strVal val="visible"/>
                                      </p:to>
                                    </p:set>
                                    <p:anim by="(-#ppt_w*2)" calcmode="lin" valueType="num">
                                      <p:cBhvr rctx="PPT">
                                        <p:cTn id="31" dur="375" autoRev="1" fill="hold">
                                          <p:stCondLst>
                                            <p:cond delay="0"/>
                                          </p:stCondLst>
                                        </p:cTn>
                                        <p:tgtEl>
                                          <p:spTgt spid="20"/>
                                        </p:tgtEl>
                                        <p:attrNameLst>
                                          <p:attrName>ppt_w</p:attrName>
                                        </p:attrNameLst>
                                      </p:cBhvr>
                                    </p:anim>
                                    <p:anim by="(#ppt_w*0.50)" calcmode="lin" valueType="num">
                                      <p:cBhvr>
                                        <p:cTn id="32" dur="375" decel="50000" autoRev="1" fill="hold">
                                          <p:stCondLst>
                                            <p:cond delay="0"/>
                                          </p:stCondLst>
                                        </p:cTn>
                                        <p:tgtEl>
                                          <p:spTgt spid="20"/>
                                        </p:tgtEl>
                                        <p:attrNameLst>
                                          <p:attrName>ppt_x</p:attrName>
                                        </p:attrNameLst>
                                      </p:cBhvr>
                                    </p:anim>
                                    <p:anim from="(-#ppt_h/2)" to="(#ppt_y)" calcmode="lin" valueType="num">
                                      <p:cBhvr>
                                        <p:cTn id="33" dur="750" fill="hold">
                                          <p:stCondLst>
                                            <p:cond delay="0"/>
                                          </p:stCondLst>
                                        </p:cTn>
                                        <p:tgtEl>
                                          <p:spTgt spid="20"/>
                                        </p:tgtEl>
                                        <p:attrNameLst>
                                          <p:attrName>ppt_y</p:attrName>
                                        </p:attrNameLst>
                                      </p:cBhvr>
                                    </p:anim>
                                    <p:animRot by="21600000">
                                      <p:cBhvr>
                                        <p:cTn id="34" dur="75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
          <p:cNvSpPr/>
          <p:nvPr/>
        </p:nvSpPr>
        <p:spPr bwMode="auto">
          <a:xfrm>
            <a:off x="1434267" y="1278996"/>
            <a:ext cx="2537012" cy="2534761"/>
          </a:xfrm>
          <a:custGeom>
            <a:avLst/>
            <a:gdLst>
              <a:gd name="T0" fmla="*/ 929 w 1857"/>
              <a:gd name="T1" fmla="*/ 0 h 1855"/>
              <a:gd name="T2" fmla="*/ 1857 w 1857"/>
              <a:gd name="T3" fmla="*/ 928 h 1855"/>
              <a:gd name="T4" fmla="*/ 929 w 1857"/>
              <a:gd name="T5" fmla="*/ 1855 h 1855"/>
              <a:gd name="T6" fmla="*/ 0 w 1857"/>
              <a:gd name="T7" fmla="*/ 928 h 1855"/>
              <a:gd name="T8" fmla="*/ 929 w 1857"/>
              <a:gd name="T9" fmla="*/ 0 h 1855"/>
            </a:gdLst>
            <a:ahLst/>
            <a:cxnLst>
              <a:cxn ang="0">
                <a:pos x="T0" y="T1"/>
              </a:cxn>
              <a:cxn ang="0">
                <a:pos x="T2" y="T3"/>
              </a:cxn>
              <a:cxn ang="0">
                <a:pos x="T4" y="T5"/>
              </a:cxn>
              <a:cxn ang="0">
                <a:pos x="T6" y="T7"/>
              </a:cxn>
              <a:cxn ang="0">
                <a:pos x="T8" y="T9"/>
              </a:cxn>
            </a:cxnLst>
            <a:rect l="0" t="0" r="r" b="b"/>
            <a:pathLst>
              <a:path w="1857" h="1855">
                <a:moveTo>
                  <a:pt x="929" y="0"/>
                </a:moveTo>
                <a:lnTo>
                  <a:pt x="1857" y="928"/>
                </a:lnTo>
                <a:lnTo>
                  <a:pt x="929" y="1855"/>
                </a:lnTo>
                <a:lnTo>
                  <a:pt x="0" y="928"/>
                </a:lnTo>
                <a:lnTo>
                  <a:pt x="929" y="0"/>
                </a:lnTo>
                <a:close/>
              </a:path>
            </a:pathLst>
          </a:custGeom>
          <a:solidFill>
            <a:schemeClr val="accent1"/>
          </a:solidFill>
          <a:ln w="0">
            <a:noFill/>
            <a:prstDash val="solid"/>
            <a:round/>
          </a:ln>
        </p:spPr>
        <p:txBody>
          <a:bodyPr vert="horz" wrap="square" lIns="91446" tIns="45723" rIns="91446" bIns="45723" numCol="1" anchor="t" anchorCtr="0" compatLnSpc="1"/>
          <a:lstStyle/>
          <a:p>
            <a:endParaRPr lang="zh-CN" altLang="en-US"/>
          </a:p>
        </p:txBody>
      </p:sp>
      <p:sp>
        <p:nvSpPr>
          <p:cNvPr id="15" name="文本框 2"/>
          <p:cNvSpPr txBox="1">
            <a:spLocks noChangeArrowheads="1"/>
          </p:cNvSpPr>
          <p:nvPr>
            <p:custDataLst>
              <p:tags r:id="rId1"/>
            </p:custDataLst>
          </p:nvPr>
        </p:nvSpPr>
        <p:spPr bwMode="auto">
          <a:xfrm>
            <a:off x="2099585" y="1742064"/>
            <a:ext cx="1206376" cy="111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6" name="直接连接符 15"/>
          <p:cNvCxnSpPr/>
          <p:nvPr>
            <p:custDataLst>
              <p:tags r:id="rId2"/>
            </p:custDataLst>
          </p:nvPr>
        </p:nvCxnSpPr>
        <p:spPr>
          <a:xfrm>
            <a:off x="4413434" y="2572544"/>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1"/>
          <p:cNvSpPr txBox="1">
            <a:spLocks noChangeArrowheads="1"/>
          </p:cNvSpPr>
          <p:nvPr>
            <p:custDataLst>
              <p:tags r:id="rId3"/>
            </p:custDataLst>
          </p:nvPr>
        </p:nvSpPr>
        <p:spPr bwMode="auto">
          <a:xfrm>
            <a:off x="1469949" y="2752040"/>
            <a:ext cx="2465648" cy="30777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矩形 17"/>
          <p:cNvSpPr/>
          <p:nvPr/>
        </p:nvSpPr>
        <p:spPr>
          <a:xfrm>
            <a:off x="4413434" y="1955231"/>
            <a:ext cx="3178239" cy="615553"/>
          </a:xfrm>
          <a:prstGeom prst="rect">
            <a:avLst/>
          </a:prstGeom>
        </p:spPr>
        <p:txBody>
          <a:bodyPr wrap="square" lIns="0" tIns="0" rIns="0" bIns="0">
            <a:spAutoFit/>
          </a:bodyPr>
          <a:lstStyle/>
          <a:p>
            <a:pPr lvl="0">
              <a:buNone/>
            </a:pPr>
            <a:r>
              <a:rPr lang="zh-CN" altLang="zh-CN" sz="4000" b="1"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19" name="TextBox 11"/>
          <p:cNvSpPr txBox="1"/>
          <p:nvPr/>
        </p:nvSpPr>
        <p:spPr>
          <a:xfrm>
            <a:off x="4413434"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938527"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p:nvPr/>
        </p:nvSpPr>
        <p:spPr>
          <a:xfrm>
            <a:off x="4413434"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5938527"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4*#ppt_w"/>
                                          </p:val>
                                        </p:tav>
                                        <p:tav tm="100000">
                                          <p:val>
                                            <p:strVal val="#ppt_w"/>
                                          </p:val>
                                        </p:tav>
                                      </p:tavLst>
                                    </p:anim>
                                    <p:anim calcmode="lin" valueType="num">
                                      <p:cBhvr>
                                        <p:cTn id="25" dur="500" fill="hold"/>
                                        <p:tgtEl>
                                          <p:spTgt spid="18"/>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ppt_x</p:attrName>
                                        </p:attrNameLst>
                                      </p:cBhvr>
                                      <p:tavLst>
                                        <p:tav tm="0">
                                          <p:val>
                                            <p:strVal val="#ppt_x-#ppt_w*1.125000"/>
                                          </p:val>
                                        </p:tav>
                                        <p:tav tm="100000">
                                          <p:val>
                                            <p:strVal val="#ppt_x"/>
                                          </p:val>
                                        </p:tav>
                                      </p:tavLst>
                                    </p:anim>
                                    <p:animEffect transition="in" filter="wipe(right)">
                                      <p:cBhvr>
                                        <p:cTn id="35" dur="500"/>
                                        <p:tgtEl>
                                          <p:spTgt spid="19"/>
                                        </p:tgtEl>
                                      </p:cBhvr>
                                    </p:animEffect>
                                  </p:childTnLst>
                                </p:cTn>
                              </p:par>
                            </p:childTnLst>
                          </p:cTn>
                        </p:par>
                        <p:par>
                          <p:cTn id="36" fill="hold">
                            <p:stCondLst>
                              <p:cond delay="1000"/>
                            </p:stCondLst>
                            <p:childTnLst>
                              <p:par>
                                <p:cTn id="37" presetID="1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ppt_x</p:attrName>
                                        </p:attrNameLst>
                                      </p:cBhvr>
                                      <p:tavLst>
                                        <p:tav tm="0">
                                          <p:val>
                                            <p:strVal val="#ppt_x-#ppt_w*1.125000"/>
                                          </p:val>
                                        </p:tav>
                                        <p:tav tm="100000">
                                          <p:val>
                                            <p:strVal val="#ppt_x"/>
                                          </p:val>
                                        </p:tav>
                                      </p:tavLst>
                                    </p:anim>
                                    <p:animEffect transition="in" filter="wipe(right)">
                                      <p:cBhvr>
                                        <p:cTn id="40" dur="500"/>
                                        <p:tgtEl>
                                          <p:spTgt spid="20"/>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ppt_x</p:attrName>
                                        </p:attrNameLst>
                                      </p:cBhvr>
                                      <p:tavLst>
                                        <p:tav tm="0">
                                          <p:val>
                                            <p:strVal val="#ppt_x-#ppt_w*1.125000"/>
                                          </p:val>
                                        </p:tav>
                                        <p:tav tm="100000">
                                          <p:val>
                                            <p:strVal val="#ppt_x"/>
                                          </p:val>
                                        </p:tav>
                                      </p:tavLst>
                                    </p:anim>
                                    <p:animEffect transition="in" filter="wipe(righ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p:bldP spid="19" grpId="0"/>
      <p:bldP spid="20"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901668" y="2614166"/>
            <a:ext cx="1124968" cy="297340"/>
            <a:chOff x="1424694" y="3437117"/>
            <a:chExt cx="1499779" cy="396331"/>
          </a:xfrm>
          <a:solidFill>
            <a:schemeClr val="accent1"/>
          </a:solidFill>
        </p:grpSpPr>
        <p:sp>
          <p:nvSpPr>
            <p:cNvPr id="69"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0"/>
          <p:cNvGrpSpPr/>
          <p:nvPr/>
        </p:nvGrpSpPr>
        <p:grpSpPr>
          <a:xfrm>
            <a:off x="2078233" y="2724172"/>
            <a:ext cx="1124968" cy="289085"/>
            <a:chOff x="2993261" y="3583747"/>
            <a:chExt cx="1499779" cy="385328"/>
          </a:xfrm>
          <a:solidFill>
            <a:schemeClr val="accent2"/>
          </a:solidFill>
        </p:grpSpPr>
        <p:sp>
          <p:nvSpPr>
            <p:cNvPr id="72"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
          <p:cNvGrpSpPr/>
          <p:nvPr/>
        </p:nvGrpSpPr>
        <p:grpSpPr>
          <a:xfrm>
            <a:off x="3254797" y="2614166"/>
            <a:ext cx="1124968" cy="297339"/>
            <a:chOff x="4561827" y="3437117"/>
            <a:chExt cx="1499779" cy="396330"/>
          </a:xfrm>
          <a:solidFill>
            <a:schemeClr val="accent3"/>
          </a:solidFill>
        </p:grpSpPr>
        <p:sp>
          <p:nvSpPr>
            <p:cNvPr id="87"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2"/>
          <p:cNvGrpSpPr/>
          <p:nvPr/>
        </p:nvGrpSpPr>
        <p:grpSpPr>
          <a:xfrm>
            <a:off x="4431362" y="2724172"/>
            <a:ext cx="1124968" cy="289085"/>
            <a:chOff x="6130393" y="3583747"/>
            <a:chExt cx="1499779" cy="385328"/>
          </a:xfrm>
          <a:solidFill>
            <a:schemeClr val="accent4"/>
          </a:solidFill>
        </p:grpSpPr>
        <p:sp>
          <p:nvSpPr>
            <p:cNvPr id="90"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5"/>
          <p:cNvGrpSpPr/>
          <p:nvPr/>
        </p:nvGrpSpPr>
        <p:grpSpPr>
          <a:xfrm>
            <a:off x="6784491" y="2724173"/>
            <a:ext cx="1124968" cy="289084"/>
            <a:chOff x="9267526" y="3583748"/>
            <a:chExt cx="1499779" cy="385327"/>
          </a:xfrm>
          <a:solidFill>
            <a:schemeClr val="accent2"/>
          </a:solidFill>
        </p:grpSpPr>
        <p:sp>
          <p:nvSpPr>
            <p:cNvPr id="93"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19"/>
          <p:cNvGrpSpPr/>
          <p:nvPr/>
        </p:nvGrpSpPr>
        <p:grpSpPr>
          <a:xfrm>
            <a:off x="5607926" y="2614166"/>
            <a:ext cx="1124968" cy="297340"/>
            <a:chOff x="7698960" y="3437117"/>
            <a:chExt cx="1499779" cy="396331"/>
          </a:xfrm>
          <a:solidFill>
            <a:schemeClr val="accent1"/>
          </a:solidFill>
        </p:grpSpPr>
        <p:sp>
          <p:nvSpPr>
            <p:cNvPr id="96"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20"/>
          <p:cNvGrpSpPr/>
          <p:nvPr/>
        </p:nvGrpSpPr>
        <p:grpSpPr>
          <a:xfrm>
            <a:off x="7172824" y="3077530"/>
            <a:ext cx="348299" cy="348961"/>
            <a:chOff x="9145588" y="4435475"/>
            <a:chExt cx="464344" cy="465138"/>
          </a:xfrm>
          <a:solidFill>
            <a:schemeClr val="accent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1" tIns="20091" rIns="20091" bIns="20091"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30"/>
          <p:cNvGrpSpPr/>
          <p:nvPr/>
        </p:nvGrpSpPr>
        <p:grpSpPr>
          <a:xfrm>
            <a:off x="6047856" y="2212885"/>
            <a:ext cx="348299" cy="348366"/>
            <a:chOff x="7287419" y="2577307"/>
            <a:chExt cx="464344" cy="464344"/>
          </a:xfrm>
          <a:solidFill>
            <a:schemeClr val="accent1"/>
          </a:solidFill>
        </p:grpSpPr>
        <p:sp>
          <p:nvSpPr>
            <p:cNvPr id="109"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12" name="AutoShape 59"/>
          <p:cNvSpPr/>
          <p:nvPr/>
        </p:nvSpPr>
        <p:spPr bwMode="auto">
          <a:xfrm>
            <a:off x="2412020" y="3070458"/>
            <a:ext cx="348895" cy="348366"/>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p:spPr>
        <p:txBody>
          <a:bodyPr lIns="14289" tIns="14289" rIns="14289" bIns="14289" anchor="ctr"/>
          <a:lstStyle/>
          <a:p>
            <a:pPr algn="ctr" defTabSz="171450" hangingPunct="0">
              <a:lnSpc>
                <a:spcPct val="130000"/>
              </a:lnSpc>
            </a:pPr>
            <a:endPar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38"/>
          <p:cNvGrpSpPr/>
          <p:nvPr/>
        </p:nvGrpSpPr>
        <p:grpSpPr>
          <a:xfrm>
            <a:off x="3694429" y="2208061"/>
            <a:ext cx="348895" cy="293580"/>
            <a:chOff x="5368132" y="2625725"/>
            <a:chExt cx="465138" cy="391319"/>
          </a:xfrm>
          <a:solidFill>
            <a:schemeClr val="accent3"/>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2"/>
          <p:cNvGrpSpPr/>
          <p:nvPr/>
        </p:nvGrpSpPr>
        <p:grpSpPr>
          <a:xfrm>
            <a:off x="1290002" y="2212589"/>
            <a:ext cx="348299" cy="272142"/>
            <a:chOff x="2581275" y="1710532"/>
            <a:chExt cx="464344" cy="362744"/>
          </a:xfrm>
          <a:solidFill>
            <a:schemeClr val="accent1"/>
          </a:solidFill>
        </p:grpSpPr>
        <p:sp>
          <p:nvSpPr>
            <p:cNvPr id="11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4"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52"/>
          <p:cNvGrpSpPr/>
          <p:nvPr/>
        </p:nvGrpSpPr>
        <p:grpSpPr>
          <a:xfrm>
            <a:off x="4874699" y="3070458"/>
            <a:ext cx="239345" cy="348961"/>
            <a:chOff x="5441157" y="4440238"/>
            <a:chExt cx="319088" cy="465138"/>
          </a:xfrm>
          <a:solidFill>
            <a:schemeClr val="accent4"/>
          </a:solidFill>
        </p:grpSpPr>
        <p:sp>
          <p:nvSpPr>
            <p:cNvPr id="126"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7"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0091" tIns="20091" rIns="20091" bIns="20091" anchor="ctr"/>
            <a:lstStyle/>
            <a:p>
              <a:pPr algn="ctr" defTabSz="171450" hangingPunct="0">
                <a:lnSpc>
                  <a:spcPct val="130000"/>
                </a:lnSpc>
              </a:pPr>
              <a:endParaRPr lang="en-US" sz="9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TextBox 23"/>
          <p:cNvSpPr txBox="1"/>
          <p:nvPr/>
        </p:nvSpPr>
        <p:spPr>
          <a:xfrm>
            <a:off x="6672592" y="1707722"/>
            <a:ext cx="1678726"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30" name="TextBox 24"/>
          <p:cNvSpPr txBox="1"/>
          <p:nvPr/>
        </p:nvSpPr>
        <p:spPr>
          <a:xfrm>
            <a:off x="6672592" y="1420416"/>
            <a:ext cx="746887"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131" name="TextBox 23"/>
          <p:cNvSpPr txBox="1"/>
          <p:nvPr/>
        </p:nvSpPr>
        <p:spPr>
          <a:xfrm>
            <a:off x="5568963" y="3735921"/>
            <a:ext cx="1678726"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32" name="TextBox 24"/>
          <p:cNvSpPr txBox="1"/>
          <p:nvPr/>
        </p:nvSpPr>
        <p:spPr>
          <a:xfrm>
            <a:off x="5568963" y="3448615"/>
            <a:ext cx="746887"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133" name="TextBox 23"/>
          <p:cNvSpPr txBox="1"/>
          <p:nvPr/>
        </p:nvSpPr>
        <p:spPr>
          <a:xfrm>
            <a:off x="4235411" y="1707722"/>
            <a:ext cx="1678726"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34" name="TextBox 24"/>
          <p:cNvSpPr txBox="1"/>
          <p:nvPr/>
        </p:nvSpPr>
        <p:spPr>
          <a:xfrm>
            <a:off x="4235411" y="1420416"/>
            <a:ext cx="746887"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135" name="TextBox 23"/>
          <p:cNvSpPr txBox="1"/>
          <p:nvPr/>
        </p:nvSpPr>
        <p:spPr>
          <a:xfrm>
            <a:off x="3269735" y="3735921"/>
            <a:ext cx="1678726"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36" name="TextBox 24"/>
          <p:cNvSpPr txBox="1"/>
          <p:nvPr/>
        </p:nvSpPr>
        <p:spPr>
          <a:xfrm>
            <a:off x="3269735" y="3448615"/>
            <a:ext cx="900776"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换文字内容</a:t>
            </a:r>
          </a:p>
        </p:txBody>
      </p:sp>
      <p:sp>
        <p:nvSpPr>
          <p:cNvPr id="137" name="TextBox 23"/>
          <p:cNvSpPr txBox="1"/>
          <p:nvPr/>
        </p:nvSpPr>
        <p:spPr>
          <a:xfrm>
            <a:off x="1988737" y="1707722"/>
            <a:ext cx="1678726"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38" name="TextBox 24"/>
          <p:cNvSpPr txBox="1"/>
          <p:nvPr/>
        </p:nvSpPr>
        <p:spPr>
          <a:xfrm>
            <a:off x="1988737" y="1420416"/>
            <a:ext cx="746887"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139" name="TextBox 23"/>
          <p:cNvSpPr txBox="1"/>
          <p:nvPr/>
        </p:nvSpPr>
        <p:spPr>
          <a:xfrm>
            <a:off x="917954" y="3735921"/>
            <a:ext cx="1678726"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40" name="TextBox 24"/>
          <p:cNvSpPr txBox="1"/>
          <p:nvPr/>
        </p:nvSpPr>
        <p:spPr>
          <a:xfrm>
            <a:off x="917954" y="3448615"/>
            <a:ext cx="746887"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29"/>
                                        </p:tgtEl>
                                        <p:attrNameLst>
                                          <p:attrName>style.visibility</p:attrName>
                                        </p:attrNameLst>
                                      </p:cBhvr>
                                      <p:to>
                                        <p:strVal val="visible"/>
                                      </p:to>
                                    </p:set>
                                    <p:anim calcmode="lin" valueType="num">
                                      <p:cBhvr additive="base">
                                        <p:cTn id="18" dur="500"/>
                                        <p:tgtEl>
                                          <p:spTgt spid="129"/>
                                        </p:tgtEl>
                                        <p:attrNameLst>
                                          <p:attrName>ppt_y</p:attrName>
                                        </p:attrNameLst>
                                      </p:cBhvr>
                                      <p:tavLst>
                                        <p:tav tm="0">
                                          <p:val>
                                            <p:strVal val="#ppt_y+#ppt_h*1.125000"/>
                                          </p:val>
                                        </p:tav>
                                        <p:tav tm="100000">
                                          <p:val>
                                            <p:strVal val="#ppt_y"/>
                                          </p:val>
                                        </p:tav>
                                      </p:tavLst>
                                    </p:anim>
                                    <p:animEffect transition="in" filter="wipe(up)">
                                      <p:cBhvr>
                                        <p:cTn id="19" dur="500"/>
                                        <p:tgtEl>
                                          <p:spTgt spid="129"/>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p:tgtEl>
                                          <p:spTgt spid="130"/>
                                        </p:tgtEl>
                                        <p:attrNameLst>
                                          <p:attrName>ppt_y</p:attrName>
                                        </p:attrNameLst>
                                      </p:cBhvr>
                                      <p:tavLst>
                                        <p:tav tm="0">
                                          <p:val>
                                            <p:strVal val="#ppt_y-#ppt_h*1.125000"/>
                                          </p:val>
                                        </p:tav>
                                        <p:tav tm="100000">
                                          <p:val>
                                            <p:strVal val="#ppt_y"/>
                                          </p:val>
                                        </p:tav>
                                      </p:tavLst>
                                    </p:anim>
                                    <p:animEffect transition="in" filter="wipe(down)">
                                      <p:cBhvr>
                                        <p:cTn id="23" dur="500"/>
                                        <p:tgtEl>
                                          <p:spTgt spid="130"/>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31"/>
                                        </p:tgtEl>
                                        <p:attrNameLst>
                                          <p:attrName>style.visibility</p:attrName>
                                        </p:attrNameLst>
                                      </p:cBhvr>
                                      <p:to>
                                        <p:strVal val="visible"/>
                                      </p:to>
                                    </p:set>
                                    <p:anim calcmode="lin" valueType="num">
                                      <p:cBhvr additive="base">
                                        <p:cTn id="38" dur="500"/>
                                        <p:tgtEl>
                                          <p:spTgt spid="131"/>
                                        </p:tgtEl>
                                        <p:attrNameLst>
                                          <p:attrName>ppt_y</p:attrName>
                                        </p:attrNameLst>
                                      </p:cBhvr>
                                      <p:tavLst>
                                        <p:tav tm="0">
                                          <p:val>
                                            <p:strVal val="#ppt_y+#ppt_h*1.125000"/>
                                          </p:val>
                                        </p:tav>
                                        <p:tav tm="100000">
                                          <p:val>
                                            <p:strVal val="#ppt_y"/>
                                          </p:val>
                                        </p:tav>
                                      </p:tavLst>
                                    </p:anim>
                                    <p:animEffect transition="in" filter="wipe(up)">
                                      <p:cBhvr>
                                        <p:cTn id="39" dur="500"/>
                                        <p:tgtEl>
                                          <p:spTgt spid="131"/>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132"/>
                                        </p:tgtEl>
                                        <p:attrNameLst>
                                          <p:attrName>style.visibility</p:attrName>
                                        </p:attrNameLst>
                                      </p:cBhvr>
                                      <p:to>
                                        <p:strVal val="visible"/>
                                      </p:to>
                                    </p:set>
                                    <p:anim calcmode="lin" valueType="num">
                                      <p:cBhvr additive="base">
                                        <p:cTn id="42" dur="500"/>
                                        <p:tgtEl>
                                          <p:spTgt spid="132"/>
                                        </p:tgtEl>
                                        <p:attrNameLst>
                                          <p:attrName>ppt_y</p:attrName>
                                        </p:attrNameLst>
                                      </p:cBhvr>
                                      <p:tavLst>
                                        <p:tav tm="0">
                                          <p:val>
                                            <p:strVal val="#ppt_y-#ppt_h*1.125000"/>
                                          </p:val>
                                        </p:tav>
                                        <p:tav tm="100000">
                                          <p:val>
                                            <p:strVal val="#ppt_y"/>
                                          </p:val>
                                        </p:tav>
                                      </p:tavLst>
                                    </p:anim>
                                    <p:animEffect transition="in" filter="wipe(down)">
                                      <p:cBhvr>
                                        <p:cTn id="43" dur="500"/>
                                        <p:tgtEl>
                                          <p:spTgt spid="132"/>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133"/>
                                        </p:tgtEl>
                                        <p:attrNameLst>
                                          <p:attrName>style.visibility</p:attrName>
                                        </p:attrNameLst>
                                      </p:cBhvr>
                                      <p:to>
                                        <p:strVal val="visible"/>
                                      </p:to>
                                    </p:set>
                                    <p:anim calcmode="lin" valueType="num">
                                      <p:cBhvr additive="base">
                                        <p:cTn id="58" dur="500"/>
                                        <p:tgtEl>
                                          <p:spTgt spid="133"/>
                                        </p:tgtEl>
                                        <p:attrNameLst>
                                          <p:attrName>ppt_y</p:attrName>
                                        </p:attrNameLst>
                                      </p:cBhvr>
                                      <p:tavLst>
                                        <p:tav tm="0">
                                          <p:val>
                                            <p:strVal val="#ppt_y+#ppt_h*1.125000"/>
                                          </p:val>
                                        </p:tav>
                                        <p:tav tm="100000">
                                          <p:val>
                                            <p:strVal val="#ppt_y"/>
                                          </p:val>
                                        </p:tav>
                                      </p:tavLst>
                                    </p:anim>
                                    <p:animEffect transition="in" filter="wipe(up)">
                                      <p:cBhvr>
                                        <p:cTn id="59" dur="500"/>
                                        <p:tgtEl>
                                          <p:spTgt spid="133"/>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134"/>
                                        </p:tgtEl>
                                        <p:attrNameLst>
                                          <p:attrName>style.visibility</p:attrName>
                                        </p:attrNameLst>
                                      </p:cBhvr>
                                      <p:to>
                                        <p:strVal val="visible"/>
                                      </p:to>
                                    </p:set>
                                    <p:anim calcmode="lin" valueType="num">
                                      <p:cBhvr additive="base">
                                        <p:cTn id="62" dur="500"/>
                                        <p:tgtEl>
                                          <p:spTgt spid="134"/>
                                        </p:tgtEl>
                                        <p:attrNameLst>
                                          <p:attrName>ppt_y</p:attrName>
                                        </p:attrNameLst>
                                      </p:cBhvr>
                                      <p:tavLst>
                                        <p:tav tm="0">
                                          <p:val>
                                            <p:strVal val="#ppt_y-#ppt_h*1.125000"/>
                                          </p:val>
                                        </p:tav>
                                        <p:tav tm="100000">
                                          <p:val>
                                            <p:strVal val="#ppt_y"/>
                                          </p:val>
                                        </p:tav>
                                      </p:tavLst>
                                    </p:anim>
                                    <p:animEffect transition="in" filter="wipe(down)">
                                      <p:cBhvr>
                                        <p:cTn id="63" dur="500"/>
                                        <p:tgtEl>
                                          <p:spTgt spid="134"/>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0-#ppt_w/2"/>
                                          </p:val>
                                        </p:tav>
                                        <p:tav tm="100000">
                                          <p:val>
                                            <p:strVal val="#ppt_x"/>
                                          </p:val>
                                        </p:tav>
                                      </p:tavLst>
                                    </p:anim>
                                    <p:anim calcmode="lin" valueType="num">
                                      <p:cBhvr additive="base">
                                        <p:cTn id="68" dur="500" fill="hold"/>
                                        <p:tgtEl>
                                          <p:spTgt spid="4"/>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 calcmode="lin" valueType="num">
                                      <p:cBhvr additive="base">
                                        <p:cTn id="78" dur="500"/>
                                        <p:tgtEl>
                                          <p:spTgt spid="135"/>
                                        </p:tgtEl>
                                        <p:attrNameLst>
                                          <p:attrName>ppt_y</p:attrName>
                                        </p:attrNameLst>
                                      </p:cBhvr>
                                      <p:tavLst>
                                        <p:tav tm="0">
                                          <p:val>
                                            <p:strVal val="#ppt_y+#ppt_h*1.125000"/>
                                          </p:val>
                                        </p:tav>
                                        <p:tav tm="100000">
                                          <p:val>
                                            <p:strVal val="#ppt_y"/>
                                          </p:val>
                                        </p:tav>
                                      </p:tavLst>
                                    </p:anim>
                                    <p:animEffect transition="in" filter="wipe(up)">
                                      <p:cBhvr>
                                        <p:cTn id="79" dur="500"/>
                                        <p:tgtEl>
                                          <p:spTgt spid="135"/>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136"/>
                                        </p:tgtEl>
                                        <p:attrNameLst>
                                          <p:attrName>style.visibility</p:attrName>
                                        </p:attrNameLst>
                                      </p:cBhvr>
                                      <p:to>
                                        <p:strVal val="visible"/>
                                      </p:to>
                                    </p:set>
                                    <p:anim calcmode="lin" valueType="num">
                                      <p:cBhvr additive="base">
                                        <p:cTn id="82" dur="500"/>
                                        <p:tgtEl>
                                          <p:spTgt spid="136"/>
                                        </p:tgtEl>
                                        <p:attrNameLst>
                                          <p:attrName>ppt_y</p:attrName>
                                        </p:attrNameLst>
                                      </p:cBhvr>
                                      <p:tavLst>
                                        <p:tav tm="0">
                                          <p:val>
                                            <p:strVal val="#ppt_y-#ppt_h*1.125000"/>
                                          </p:val>
                                        </p:tav>
                                        <p:tav tm="100000">
                                          <p:val>
                                            <p:strVal val="#ppt_y"/>
                                          </p:val>
                                        </p:tav>
                                      </p:tavLst>
                                    </p:anim>
                                    <p:animEffect transition="in" filter="wipe(down)">
                                      <p:cBhvr>
                                        <p:cTn id="83" dur="500"/>
                                        <p:tgtEl>
                                          <p:spTgt spid="136"/>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0-#ppt_w/2"/>
                                          </p:val>
                                        </p:tav>
                                        <p:tav tm="100000">
                                          <p:val>
                                            <p:strVal val="#ppt_x"/>
                                          </p:val>
                                        </p:tav>
                                      </p:tavLst>
                                    </p:anim>
                                    <p:anim calcmode="lin" valueType="num">
                                      <p:cBhvr additive="base">
                                        <p:cTn id="88" dur="500" fill="hold"/>
                                        <p:tgtEl>
                                          <p:spTgt spid="3"/>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 calcmode="lin" valueType="num">
                                      <p:cBhvr>
                                        <p:cTn id="92" dur="500" fill="hold"/>
                                        <p:tgtEl>
                                          <p:spTgt spid="112"/>
                                        </p:tgtEl>
                                        <p:attrNameLst>
                                          <p:attrName>ppt_w</p:attrName>
                                        </p:attrNameLst>
                                      </p:cBhvr>
                                      <p:tavLst>
                                        <p:tav tm="0">
                                          <p:val>
                                            <p:fltVal val="0"/>
                                          </p:val>
                                        </p:tav>
                                        <p:tav tm="100000">
                                          <p:val>
                                            <p:strVal val="#ppt_w"/>
                                          </p:val>
                                        </p:tav>
                                      </p:tavLst>
                                    </p:anim>
                                    <p:anim calcmode="lin" valueType="num">
                                      <p:cBhvr>
                                        <p:cTn id="93" dur="500" fill="hold"/>
                                        <p:tgtEl>
                                          <p:spTgt spid="112"/>
                                        </p:tgtEl>
                                        <p:attrNameLst>
                                          <p:attrName>ppt_h</p:attrName>
                                        </p:attrNameLst>
                                      </p:cBhvr>
                                      <p:tavLst>
                                        <p:tav tm="0">
                                          <p:val>
                                            <p:fltVal val="0"/>
                                          </p:val>
                                        </p:tav>
                                        <p:tav tm="100000">
                                          <p:val>
                                            <p:strVal val="#ppt_h"/>
                                          </p:val>
                                        </p:tav>
                                      </p:tavLst>
                                    </p:anim>
                                    <p:animEffect transition="in" filter="fade">
                                      <p:cBhvr>
                                        <p:cTn id="94" dur="500"/>
                                        <p:tgtEl>
                                          <p:spTgt spid="112"/>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137"/>
                                        </p:tgtEl>
                                        <p:attrNameLst>
                                          <p:attrName>style.visibility</p:attrName>
                                        </p:attrNameLst>
                                      </p:cBhvr>
                                      <p:to>
                                        <p:strVal val="visible"/>
                                      </p:to>
                                    </p:set>
                                    <p:anim calcmode="lin" valueType="num">
                                      <p:cBhvr additive="base">
                                        <p:cTn id="98" dur="500"/>
                                        <p:tgtEl>
                                          <p:spTgt spid="137"/>
                                        </p:tgtEl>
                                        <p:attrNameLst>
                                          <p:attrName>ppt_y</p:attrName>
                                        </p:attrNameLst>
                                      </p:cBhvr>
                                      <p:tavLst>
                                        <p:tav tm="0">
                                          <p:val>
                                            <p:strVal val="#ppt_y+#ppt_h*1.125000"/>
                                          </p:val>
                                        </p:tav>
                                        <p:tav tm="100000">
                                          <p:val>
                                            <p:strVal val="#ppt_y"/>
                                          </p:val>
                                        </p:tav>
                                      </p:tavLst>
                                    </p:anim>
                                    <p:animEffect transition="in" filter="wipe(up)">
                                      <p:cBhvr>
                                        <p:cTn id="99" dur="500"/>
                                        <p:tgtEl>
                                          <p:spTgt spid="137"/>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 calcmode="lin" valueType="num">
                                      <p:cBhvr additive="base">
                                        <p:cTn id="102" dur="500"/>
                                        <p:tgtEl>
                                          <p:spTgt spid="138"/>
                                        </p:tgtEl>
                                        <p:attrNameLst>
                                          <p:attrName>ppt_y</p:attrName>
                                        </p:attrNameLst>
                                      </p:cBhvr>
                                      <p:tavLst>
                                        <p:tav tm="0">
                                          <p:val>
                                            <p:strVal val="#ppt_y-#ppt_h*1.125000"/>
                                          </p:val>
                                        </p:tav>
                                        <p:tav tm="100000">
                                          <p:val>
                                            <p:strVal val="#ppt_y"/>
                                          </p:val>
                                        </p:tav>
                                      </p:tavLst>
                                    </p:anim>
                                    <p:animEffect transition="in" filter="wipe(down)">
                                      <p:cBhvr>
                                        <p:cTn id="103" dur="500"/>
                                        <p:tgtEl>
                                          <p:spTgt spid="138"/>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0-#ppt_w/2"/>
                                          </p:val>
                                        </p:tav>
                                        <p:tav tm="100000">
                                          <p:val>
                                            <p:strVal val="#ppt_x"/>
                                          </p:val>
                                        </p:tav>
                                      </p:tavLst>
                                    </p:anim>
                                    <p:anim calcmode="lin" valueType="num">
                                      <p:cBhvr additive="base">
                                        <p:cTn id="108" dur="500" fill="hold"/>
                                        <p:tgtEl>
                                          <p:spTgt spid="2"/>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fltVal val="0"/>
                                          </p:val>
                                        </p:tav>
                                        <p:tav tm="100000">
                                          <p:val>
                                            <p:strVal val="#ppt_w"/>
                                          </p:val>
                                        </p:tav>
                                      </p:tavLst>
                                    </p:anim>
                                    <p:anim calcmode="lin" valueType="num">
                                      <p:cBhvr>
                                        <p:cTn id="113" dur="500" fill="hold"/>
                                        <p:tgtEl>
                                          <p:spTgt spid="11"/>
                                        </p:tgtEl>
                                        <p:attrNameLst>
                                          <p:attrName>ppt_h</p:attrName>
                                        </p:attrNameLst>
                                      </p:cBhvr>
                                      <p:tavLst>
                                        <p:tav tm="0">
                                          <p:val>
                                            <p:fltVal val="0"/>
                                          </p:val>
                                        </p:tav>
                                        <p:tav tm="100000">
                                          <p:val>
                                            <p:strVal val="#ppt_h"/>
                                          </p:val>
                                        </p:tav>
                                      </p:tavLst>
                                    </p:anim>
                                    <p:animEffect transition="in" filter="fade">
                                      <p:cBhvr>
                                        <p:cTn id="114" dur="500"/>
                                        <p:tgtEl>
                                          <p:spTgt spid="11"/>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139"/>
                                        </p:tgtEl>
                                        <p:attrNameLst>
                                          <p:attrName>style.visibility</p:attrName>
                                        </p:attrNameLst>
                                      </p:cBhvr>
                                      <p:to>
                                        <p:strVal val="visible"/>
                                      </p:to>
                                    </p:set>
                                    <p:anim calcmode="lin" valueType="num">
                                      <p:cBhvr additive="base">
                                        <p:cTn id="118" dur="500"/>
                                        <p:tgtEl>
                                          <p:spTgt spid="139"/>
                                        </p:tgtEl>
                                        <p:attrNameLst>
                                          <p:attrName>ppt_y</p:attrName>
                                        </p:attrNameLst>
                                      </p:cBhvr>
                                      <p:tavLst>
                                        <p:tav tm="0">
                                          <p:val>
                                            <p:strVal val="#ppt_y+#ppt_h*1.125000"/>
                                          </p:val>
                                        </p:tav>
                                        <p:tav tm="100000">
                                          <p:val>
                                            <p:strVal val="#ppt_y"/>
                                          </p:val>
                                        </p:tav>
                                      </p:tavLst>
                                    </p:anim>
                                    <p:animEffect transition="in" filter="wipe(up)">
                                      <p:cBhvr>
                                        <p:cTn id="119" dur="500"/>
                                        <p:tgtEl>
                                          <p:spTgt spid="139"/>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140"/>
                                        </p:tgtEl>
                                        <p:attrNameLst>
                                          <p:attrName>style.visibility</p:attrName>
                                        </p:attrNameLst>
                                      </p:cBhvr>
                                      <p:to>
                                        <p:strVal val="visible"/>
                                      </p:to>
                                    </p:set>
                                    <p:anim calcmode="lin" valueType="num">
                                      <p:cBhvr additive="base">
                                        <p:cTn id="122" dur="500"/>
                                        <p:tgtEl>
                                          <p:spTgt spid="140"/>
                                        </p:tgtEl>
                                        <p:attrNameLst>
                                          <p:attrName>ppt_y</p:attrName>
                                        </p:attrNameLst>
                                      </p:cBhvr>
                                      <p:tavLst>
                                        <p:tav tm="0">
                                          <p:val>
                                            <p:strVal val="#ppt_y-#ppt_h*1.125000"/>
                                          </p:val>
                                        </p:tav>
                                        <p:tav tm="100000">
                                          <p:val>
                                            <p:strVal val="#ppt_y"/>
                                          </p:val>
                                        </p:tav>
                                      </p:tavLst>
                                    </p:anim>
                                    <p:animEffect transition="in" filter="wipe(down)">
                                      <p:cBhvr>
                                        <p:cTn id="12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29" grpId="0"/>
      <p:bldP spid="130" grpId="0"/>
      <p:bldP spid="131" grpId="0"/>
      <p:bldP spid="132" grpId="0"/>
      <p:bldP spid="133" grpId="0"/>
      <p:bldP spid="134" grpId="0"/>
      <p:bldP spid="135" grpId="0"/>
      <p:bldP spid="136" grpId="0"/>
      <p:bldP spid="137" grpId="0"/>
      <p:bldP spid="138" grpId="0"/>
      <p:bldP spid="139" grpId="0"/>
      <p:bldP spid="1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7543" y="3064120"/>
            <a:ext cx="9162536" cy="1195645"/>
            <a:chOff x="-325978" y="3573016"/>
            <a:chExt cx="12214593" cy="1593701"/>
          </a:xfrm>
        </p:grpSpPr>
        <p:sp>
          <p:nvSpPr>
            <p:cNvPr id="89" name="Line 34"/>
            <p:cNvSpPr>
              <a:spLocks noChangeShapeType="1"/>
            </p:cNvSpPr>
            <p:nvPr/>
          </p:nvSpPr>
          <p:spPr bwMode="auto">
            <a:xfrm flipH="1">
              <a:off x="-325978" y="5121597"/>
              <a:ext cx="5112107" cy="0"/>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dirty="0">
                <a:solidFill>
                  <a:srgbClr val="000000"/>
                </a:solidFill>
                <a:latin typeface="굴림" pitchFamily="34" charset="-127"/>
                <a:ea typeface="굴림" pitchFamily="34" charset="-127"/>
                <a:sym typeface="굴림" pitchFamily="34" charset="-127"/>
              </a:endParaRPr>
            </a:p>
          </p:txBody>
        </p:sp>
        <p:sp>
          <p:nvSpPr>
            <p:cNvPr id="143" name="Line 34"/>
            <p:cNvSpPr>
              <a:spLocks noChangeShapeType="1"/>
            </p:cNvSpPr>
            <p:nvPr/>
          </p:nvSpPr>
          <p:spPr bwMode="auto">
            <a:xfrm flipH="1" flipV="1">
              <a:off x="4814641" y="4345635"/>
              <a:ext cx="0" cy="821082"/>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dirty="0">
                <a:solidFill>
                  <a:srgbClr val="000000"/>
                </a:solidFill>
                <a:latin typeface="굴림" pitchFamily="34" charset="-127"/>
                <a:ea typeface="굴림" pitchFamily="34" charset="-127"/>
                <a:sym typeface="굴림" pitchFamily="34" charset="-127"/>
              </a:endParaRPr>
            </a:p>
          </p:txBody>
        </p:sp>
        <p:sp>
          <p:nvSpPr>
            <p:cNvPr id="144" name="Line 34"/>
            <p:cNvSpPr>
              <a:spLocks noChangeShapeType="1"/>
            </p:cNvSpPr>
            <p:nvPr/>
          </p:nvSpPr>
          <p:spPr bwMode="auto">
            <a:xfrm flipH="1">
              <a:off x="4767345" y="4351939"/>
              <a:ext cx="2711107" cy="1764"/>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dirty="0">
                <a:solidFill>
                  <a:srgbClr val="000000"/>
                </a:solidFill>
                <a:latin typeface="굴림" pitchFamily="34" charset="-127"/>
                <a:ea typeface="굴림" pitchFamily="34" charset="-127"/>
                <a:sym typeface="굴림" pitchFamily="34" charset="-127"/>
              </a:endParaRPr>
            </a:p>
          </p:txBody>
        </p:sp>
        <p:sp>
          <p:nvSpPr>
            <p:cNvPr id="145" name="Line 34"/>
            <p:cNvSpPr>
              <a:spLocks noChangeShapeType="1"/>
            </p:cNvSpPr>
            <p:nvPr/>
          </p:nvSpPr>
          <p:spPr bwMode="auto">
            <a:xfrm flipH="1">
              <a:off x="7459401" y="3574780"/>
              <a:ext cx="4429214" cy="0"/>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dirty="0">
                <a:solidFill>
                  <a:srgbClr val="000000"/>
                </a:solidFill>
                <a:latin typeface="굴림" pitchFamily="34" charset="-127"/>
                <a:ea typeface="굴림" pitchFamily="34" charset="-127"/>
                <a:sym typeface="굴림" pitchFamily="34" charset="-127"/>
              </a:endParaRPr>
            </a:p>
          </p:txBody>
        </p:sp>
        <p:sp>
          <p:nvSpPr>
            <p:cNvPr id="148" name="Line 34"/>
            <p:cNvSpPr>
              <a:spLocks noChangeShapeType="1"/>
            </p:cNvSpPr>
            <p:nvPr/>
          </p:nvSpPr>
          <p:spPr bwMode="auto">
            <a:xfrm flipH="1" flipV="1">
              <a:off x="7507733" y="3573016"/>
              <a:ext cx="0" cy="821082"/>
            </a:xfrm>
            <a:prstGeom prst="line">
              <a:avLst/>
            </a:prstGeom>
            <a:noFill/>
            <a:ln w="88900" cmpd="sng">
              <a:solidFill>
                <a:schemeClr val="bg1">
                  <a:lumMod val="65000"/>
                </a:schemeClr>
              </a:solidFill>
              <a:bevel/>
            </a:ln>
            <a:extLst>
              <a:ext uri="{909E8E84-426E-40DD-AFC4-6F175D3DCCD1}">
                <a14:hiddenFill xmlns:a14="http://schemas.microsoft.com/office/drawing/2010/main">
                  <a:noFill/>
                </a14:hiddenFill>
              </a:ext>
            </a:extLst>
          </p:spPr>
          <p:txBody>
            <a:bodyPr wrap="none" anchor="ctr"/>
            <a:lstStyle/>
            <a:p>
              <a:pPr latinLnBrk="1"/>
              <a:endParaRPr lang="zh-CN" altLang="zh-CN" sz="2400" b="1" dirty="0">
                <a:solidFill>
                  <a:srgbClr val="000000"/>
                </a:solidFill>
                <a:latin typeface="굴림" pitchFamily="34" charset="-127"/>
                <a:ea typeface="굴림" pitchFamily="34" charset="-127"/>
                <a:sym typeface="굴림" pitchFamily="34" charset="-127"/>
              </a:endParaRPr>
            </a:p>
          </p:txBody>
        </p:sp>
      </p:grpSp>
      <p:grpSp>
        <p:nvGrpSpPr>
          <p:cNvPr id="3" name="组合 10"/>
          <p:cNvGrpSpPr/>
          <p:nvPr/>
        </p:nvGrpSpPr>
        <p:grpSpPr>
          <a:xfrm>
            <a:off x="2193145" y="4284368"/>
            <a:ext cx="1341947" cy="180449"/>
            <a:chOff x="2922891" y="5710735"/>
            <a:chExt cx="1788952" cy="240524"/>
          </a:xfrm>
        </p:grpSpPr>
        <p:sp>
          <p:nvSpPr>
            <p:cNvPr id="159" name="TextBox 158"/>
            <p:cNvSpPr txBox="1"/>
            <p:nvPr/>
          </p:nvSpPr>
          <p:spPr>
            <a:xfrm>
              <a:off x="2922891" y="5710735"/>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60" name="TextBox 159"/>
            <p:cNvSpPr txBox="1"/>
            <p:nvPr/>
          </p:nvSpPr>
          <p:spPr>
            <a:xfrm>
              <a:off x="3607216" y="5710735"/>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69" name="TextBox 168"/>
            <p:cNvSpPr txBox="1"/>
            <p:nvPr/>
          </p:nvSpPr>
          <p:spPr>
            <a:xfrm>
              <a:off x="4287222" y="5710735"/>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grpSp>
      <p:grpSp>
        <p:nvGrpSpPr>
          <p:cNvPr id="4" name="组合 4"/>
          <p:cNvGrpSpPr/>
          <p:nvPr/>
        </p:nvGrpSpPr>
        <p:grpSpPr>
          <a:xfrm>
            <a:off x="4198103" y="2417207"/>
            <a:ext cx="1320312" cy="1265540"/>
            <a:chOff x="5595703" y="3199087"/>
            <a:chExt cx="1760110" cy="1686865"/>
          </a:xfrm>
        </p:grpSpPr>
        <p:sp>
          <p:nvSpPr>
            <p:cNvPr id="149" name="矩形 148"/>
            <p:cNvSpPr/>
            <p:nvPr/>
          </p:nvSpPr>
          <p:spPr>
            <a:xfrm>
              <a:off x="5595703" y="3901594"/>
              <a:ext cx="498761" cy="961411"/>
            </a:xfrm>
            <a:prstGeom prst="rect">
              <a:avLst/>
            </a:prstGeom>
            <a:solidFill>
              <a:schemeClr val="tx1">
                <a:lumMod val="50000"/>
                <a:lumOff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6228402" y="3199087"/>
              <a:ext cx="498761" cy="1663918"/>
            </a:xfrm>
            <a:prstGeom prst="rect">
              <a:avLst/>
            </a:prstGeom>
            <a:solidFill>
              <a:schemeClr val="tx1">
                <a:lumMod val="50000"/>
                <a:lumOff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a:off x="6857052" y="3589422"/>
              <a:ext cx="498761" cy="1273583"/>
            </a:xfrm>
            <a:prstGeom prst="rect">
              <a:avLst/>
            </a:prstGeom>
            <a:solidFill>
              <a:schemeClr val="tx1">
                <a:lumMod val="50000"/>
                <a:lumOff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a:off x="5595703" y="4481638"/>
              <a:ext cx="498761" cy="40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p:cNvSpPr/>
            <p:nvPr/>
          </p:nvSpPr>
          <p:spPr>
            <a:xfrm>
              <a:off x="6228402" y="4186204"/>
              <a:ext cx="498761" cy="699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6857052" y="4350356"/>
              <a:ext cx="498761" cy="535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a:off x="6192989" y="1789450"/>
            <a:ext cx="1324570" cy="1306965"/>
            <a:chOff x="8216058" y="2328047"/>
            <a:chExt cx="1765786" cy="1742082"/>
          </a:xfrm>
        </p:grpSpPr>
        <p:sp>
          <p:nvSpPr>
            <p:cNvPr id="152" name="矩形 151"/>
            <p:cNvSpPr/>
            <p:nvPr/>
          </p:nvSpPr>
          <p:spPr>
            <a:xfrm>
              <a:off x="8216058" y="2690043"/>
              <a:ext cx="498761" cy="1380086"/>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8848757" y="2328047"/>
              <a:ext cx="498761" cy="1742081"/>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9477407" y="2602029"/>
              <a:ext cx="498761" cy="14681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a:off x="8221734" y="3221861"/>
              <a:ext cx="498761" cy="8482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p:cNvSpPr/>
            <p:nvPr/>
          </p:nvSpPr>
          <p:spPr>
            <a:xfrm>
              <a:off x="8854433" y="2602029"/>
              <a:ext cx="498761" cy="1468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p:cNvSpPr/>
            <p:nvPr/>
          </p:nvSpPr>
          <p:spPr>
            <a:xfrm>
              <a:off x="9483083" y="2946426"/>
              <a:ext cx="498761" cy="1123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
          <p:cNvGrpSpPr/>
          <p:nvPr/>
        </p:nvGrpSpPr>
        <p:grpSpPr>
          <a:xfrm>
            <a:off x="2228321" y="3538791"/>
            <a:ext cx="1322740" cy="723650"/>
            <a:chOff x="2969785" y="4690260"/>
            <a:chExt cx="1763346" cy="964569"/>
          </a:xfrm>
        </p:grpSpPr>
        <p:sp>
          <p:nvSpPr>
            <p:cNvPr id="155" name="矩形 154"/>
            <p:cNvSpPr/>
            <p:nvPr/>
          </p:nvSpPr>
          <p:spPr>
            <a:xfrm>
              <a:off x="2969785" y="5050300"/>
              <a:ext cx="498761" cy="600958"/>
            </a:xfrm>
            <a:prstGeom prst="rect">
              <a:avLst/>
            </a:prstGeom>
            <a:solidFill>
              <a:schemeClr val="tx1">
                <a:lumMod val="50000"/>
                <a:lumOff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nvSpPr>
          <p:spPr>
            <a:xfrm>
              <a:off x="3602484" y="4690260"/>
              <a:ext cx="498761" cy="960998"/>
            </a:xfrm>
            <a:prstGeom prst="rect">
              <a:avLst/>
            </a:prstGeom>
            <a:solidFill>
              <a:schemeClr val="tx1">
                <a:lumMod val="50000"/>
                <a:lumOff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4231134" y="4864918"/>
              <a:ext cx="498761" cy="786340"/>
            </a:xfrm>
            <a:prstGeom prst="rect">
              <a:avLst/>
            </a:prstGeom>
            <a:solidFill>
              <a:schemeClr val="tx1">
                <a:lumMod val="50000"/>
                <a:lumOff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p:cNvSpPr/>
            <p:nvPr/>
          </p:nvSpPr>
          <p:spPr>
            <a:xfrm>
              <a:off x="2973021" y="5337741"/>
              <a:ext cx="498761" cy="309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p:cNvSpPr/>
            <p:nvPr/>
          </p:nvSpPr>
          <p:spPr>
            <a:xfrm>
              <a:off x="3605720" y="5119233"/>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p:cNvSpPr/>
            <p:nvPr/>
          </p:nvSpPr>
          <p:spPr>
            <a:xfrm>
              <a:off x="4234370" y="5237257"/>
              <a:ext cx="498761" cy="409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8"/>
          <p:cNvGrpSpPr/>
          <p:nvPr/>
        </p:nvGrpSpPr>
        <p:grpSpPr>
          <a:xfrm>
            <a:off x="4187178" y="3714577"/>
            <a:ext cx="1341947" cy="180449"/>
            <a:chOff x="5581138" y="4951248"/>
            <a:chExt cx="1788952" cy="240524"/>
          </a:xfrm>
        </p:grpSpPr>
        <p:sp>
          <p:nvSpPr>
            <p:cNvPr id="184" name="TextBox 183"/>
            <p:cNvSpPr txBox="1"/>
            <p:nvPr/>
          </p:nvSpPr>
          <p:spPr>
            <a:xfrm>
              <a:off x="5581138" y="4951248"/>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85" name="TextBox 184"/>
            <p:cNvSpPr txBox="1"/>
            <p:nvPr/>
          </p:nvSpPr>
          <p:spPr>
            <a:xfrm>
              <a:off x="6265463" y="4951248"/>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86" name="TextBox 185"/>
            <p:cNvSpPr txBox="1"/>
            <p:nvPr/>
          </p:nvSpPr>
          <p:spPr>
            <a:xfrm>
              <a:off x="6945469" y="4951248"/>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grpSp>
      <p:grpSp>
        <p:nvGrpSpPr>
          <p:cNvPr id="8" name="组合 9"/>
          <p:cNvGrpSpPr/>
          <p:nvPr/>
        </p:nvGrpSpPr>
        <p:grpSpPr>
          <a:xfrm>
            <a:off x="6189170" y="3173197"/>
            <a:ext cx="1341947" cy="180449"/>
            <a:chOff x="8249997" y="4229629"/>
            <a:chExt cx="1788952" cy="240524"/>
          </a:xfrm>
        </p:grpSpPr>
        <p:sp>
          <p:nvSpPr>
            <p:cNvPr id="187" name="TextBox 186"/>
            <p:cNvSpPr txBox="1"/>
            <p:nvPr/>
          </p:nvSpPr>
          <p:spPr>
            <a:xfrm>
              <a:off x="8249997" y="4229629"/>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88" name="TextBox 187"/>
            <p:cNvSpPr txBox="1"/>
            <p:nvPr/>
          </p:nvSpPr>
          <p:spPr>
            <a:xfrm>
              <a:off x="8934322" y="4229629"/>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189" name="TextBox 188"/>
            <p:cNvSpPr txBox="1"/>
            <p:nvPr/>
          </p:nvSpPr>
          <p:spPr>
            <a:xfrm>
              <a:off x="9614328" y="4229629"/>
              <a:ext cx="424621" cy="240524"/>
            </a:xfrm>
            <a:prstGeom prst="rect">
              <a:avLst/>
            </a:prstGeom>
            <a:noFill/>
          </p:spPr>
          <p:txBody>
            <a:bodyPr wrap="none" lIns="52918" tIns="26459" rIns="52918" bIns="2645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标题</a:t>
              </a:r>
            </a:p>
          </p:txBody>
        </p:sp>
      </p:grpSp>
      <p:grpSp>
        <p:nvGrpSpPr>
          <p:cNvPr id="9" name="组合 11"/>
          <p:cNvGrpSpPr/>
          <p:nvPr/>
        </p:nvGrpSpPr>
        <p:grpSpPr>
          <a:xfrm>
            <a:off x="2060095" y="2825041"/>
            <a:ext cx="786980" cy="393409"/>
            <a:chOff x="2745522" y="3765558"/>
            <a:chExt cx="1049124" cy="524384"/>
          </a:xfrm>
        </p:grpSpPr>
        <p:grpSp>
          <p:nvGrpSpPr>
            <p:cNvPr id="10" name="组合 6"/>
            <p:cNvGrpSpPr/>
            <p:nvPr/>
          </p:nvGrpSpPr>
          <p:grpSpPr>
            <a:xfrm>
              <a:off x="2745522" y="3765558"/>
              <a:ext cx="953758" cy="524384"/>
              <a:chOff x="2745522" y="3765558"/>
              <a:chExt cx="953758" cy="524384"/>
            </a:xfrm>
          </p:grpSpPr>
          <p:sp>
            <p:nvSpPr>
              <p:cNvPr id="190" name="TextBox 189"/>
              <p:cNvSpPr txBox="1"/>
              <p:nvPr/>
            </p:nvSpPr>
            <p:spPr>
              <a:xfrm>
                <a:off x="2745522" y="3765558"/>
                <a:ext cx="953758" cy="492443"/>
              </a:xfrm>
              <a:prstGeom prst="rect">
                <a:avLst/>
              </a:prstGeom>
              <a:solidFill>
                <a:schemeClr val="accent1"/>
              </a:solidFill>
            </p:spPr>
            <p:txBody>
              <a:bodyPr wrap="square" rtlCol="0" anchor="ctr">
                <a:spAutoFit/>
              </a:bodyPr>
              <a:lstStyle/>
              <a:p>
                <a:pPr algn="just"/>
                <a:endParaRPr lang="zh-CN" altLang="en-US" dirty="0">
                  <a:solidFill>
                    <a:srgbClr val="001B36"/>
                  </a:solidFill>
                </a:endParaRPr>
              </a:p>
            </p:txBody>
          </p:sp>
          <p:sp>
            <p:nvSpPr>
              <p:cNvPr id="191" name="等腰三角形 190"/>
              <p:cNvSpPr/>
              <p:nvPr/>
            </p:nvSpPr>
            <p:spPr>
              <a:xfrm rot="10800000">
                <a:off x="3542054" y="41544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2" name="TextBox 191"/>
            <p:cNvSpPr txBox="1"/>
            <p:nvPr/>
          </p:nvSpPr>
          <p:spPr>
            <a:xfrm>
              <a:off x="2863838" y="3844333"/>
              <a:ext cx="930808" cy="36933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第一月</a:t>
              </a:r>
            </a:p>
          </p:txBody>
        </p:sp>
      </p:grpSp>
      <p:grpSp>
        <p:nvGrpSpPr>
          <p:cNvPr id="11" name="组合 12"/>
          <p:cNvGrpSpPr/>
          <p:nvPr/>
        </p:nvGrpSpPr>
        <p:grpSpPr>
          <a:xfrm>
            <a:off x="4134372" y="1832060"/>
            <a:ext cx="786980" cy="393409"/>
            <a:chOff x="5510744" y="2441992"/>
            <a:chExt cx="1049124" cy="524384"/>
          </a:xfrm>
        </p:grpSpPr>
        <p:sp>
          <p:nvSpPr>
            <p:cNvPr id="193" name="TextBox 192"/>
            <p:cNvSpPr txBox="1"/>
            <p:nvPr/>
          </p:nvSpPr>
          <p:spPr>
            <a:xfrm>
              <a:off x="5510744" y="2441992"/>
              <a:ext cx="953759" cy="492443"/>
            </a:xfrm>
            <a:prstGeom prst="rect">
              <a:avLst/>
            </a:prstGeom>
            <a:solidFill>
              <a:schemeClr val="accent2"/>
            </a:solidFill>
          </p:spPr>
          <p:txBody>
            <a:bodyPr wrap="square" rtlCol="0" anchor="ctr">
              <a:spAutoFit/>
            </a:bodyPr>
            <a:lstStyle/>
            <a:p>
              <a:pPr algn="just"/>
              <a:endParaRPr lang="zh-CN" altLang="en-US" dirty="0">
                <a:solidFill>
                  <a:srgbClr val="001B36"/>
                </a:solidFill>
              </a:endParaRPr>
            </a:p>
          </p:txBody>
        </p:sp>
        <p:sp>
          <p:nvSpPr>
            <p:cNvPr id="194" name="等腰三角形 193"/>
            <p:cNvSpPr/>
            <p:nvPr/>
          </p:nvSpPr>
          <p:spPr>
            <a:xfrm rot="10800000">
              <a:off x="6307276" y="2830836"/>
              <a:ext cx="157226" cy="1355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TextBox 194"/>
            <p:cNvSpPr txBox="1"/>
            <p:nvPr/>
          </p:nvSpPr>
          <p:spPr>
            <a:xfrm>
              <a:off x="5629060" y="2520767"/>
              <a:ext cx="930808" cy="36933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第二月</a:t>
              </a:r>
            </a:p>
          </p:txBody>
        </p:sp>
      </p:grpSp>
      <p:grpSp>
        <p:nvGrpSpPr>
          <p:cNvPr id="12" name="组合 13"/>
          <p:cNvGrpSpPr/>
          <p:nvPr/>
        </p:nvGrpSpPr>
        <p:grpSpPr>
          <a:xfrm>
            <a:off x="6104237" y="1244753"/>
            <a:ext cx="786980" cy="393409"/>
            <a:chOff x="8136775" y="1659158"/>
            <a:chExt cx="1049124" cy="524384"/>
          </a:xfrm>
        </p:grpSpPr>
        <p:sp>
          <p:nvSpPr>
            <p:cNvPr id="196" name="TextBox 195"/>
            <p:cNvSpPr txBox="1"/>
            <p:nvPr/>
          </p:nvSpPr>
          <p:spPr>
            <a:xfrm>
              <a:off x="8136775" y="1659158"/>
              <a:ext cx="953759" cy="492443"/>
            </a:xfrm>
            <a:prstGeom prst="rect">
              <a:avLst/>
            </a:prstGeom>
            <a:solidFill>
              <a:schemeClr val="accent3"/>
            </a:solidFill>
          </p:spPr>
          <p:txBody>
            <a:bodyPr wrap="square" rtlCol="0" anchor="ctr">
              <a:spAutoFit/>
            </a:bodyPr>
            <a:lstStyle/>
            <a:p>
              <a:pPr algn="just"/>
              <a:endParaRPr lang="zh-CN" altLang="en-US" dirty="0">
                <a:solidFill>
                  <a:srgbClr val="001B36"/>
                </a:solidFill>
              </a:endParaRPr>
            </a:p>
          </p:txBody>
        </p:sp>
        <p:sp>
          <p:nvSpPr>
            <p:cNvPr id="197" name="等腰三角形 196"/>
            <p:cNvSpPr/>
            <p:nvPr/>
          </p:nvSpPr>
          <p:spPr>
            <a:xfrm rot="10800000">
              <a:off x="8933307" y="2048002"/>
              <a:ext cx="157226" cy="13554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TextBox 197"/>
            <p:cNvSpPr txBox="1"/>
            <p:nvPr/>
          </p:nvSpPr>
          <p:spPr>
            <a:xfrm>
              <a:off x="8255091" y="1737933"/>
              <a:ext cx="930808" cy="369332"/>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第三月</a:t>
              </a:r>
            </a:p>
          </p:txBody>
        </p:sp>
      </p:grpSp>
      <p:sp>
        <p:nvSpPr>
          <p:cNvPr id="199" name="TextBox 198"/>
          <p:cNvSpPr txBox="1"/>
          <p:nvPr/>
        </p:nvSpPr>
        <p:spPr>
          <a:xfrm>
            <a:off x="6928697" y="1185170"/>
            <a:ext cx="1472470" cy="389343"/>
          </a:xfrm>
          <a:prstGeom prst="rect">
            <a:avLst/>
          </a:prstGeom>
          <a:noFill/>
        </p:spPr>
        <p:txBody>
          <a:bodyPr wrap="square" lIns="68587" tIns="34293" rIns="68587" bIns="3429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2" name="TextBox 201"/>
          <p:cNvSpPr txBox="1"/>
          <p:nvPr/>
        </p:nvSpPr>
        <p:spPr>
          <a:xfrm>
            <a:off x="503198" y="2806535"/>
            <a:ext cx="1472470" cy="373763"/>
          </a:xfrm>
          <a:prstGeom prst="rect">
            <a:avLst/>
          </a:prstGeom>
          <a:noFill/>
        </p:spPr>
        <p:txBody>
          <a:bodyPr wrap="square" lIns="68587" tIns="34293" rIns="68587" bIns="3429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03" name="TextBox 202"/>
          <p:cNvSpPr txBox="1"/>
          <p:nvPr/>
        </p:nvSpPr>
        <p:spPr>
          <a:xfrm>
            <a:off x="2604884" y="1872467"/>
            <a:ext cx="1472470" cy="373763"/>
          </a:xfrm>
          <a:prstGeom prst="rect">
            <a:avLst/>
          </a:prstGeom>
          <a:noFill/>
        </p:spPr>
        <p:txBody>
          <a:bodyPr wrap="square" lIns="68587" tIns="34293" rIns="68587" bIns="3429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p:tgtEl>
                                          <p:spTgt spid="6"/>
                                        </p:tgtEl>
                                        <p:attrNameLst>
                                          <p:attrName>ppt_y</p:attrName>
                                        </p:attrNameLst>
                                      </p:cBhvr>
                                      <p:tavLst>
                                        <p:tav tm="0">
                                          <p:val>
                                            <p:strVal val="#ppt_y+#ppt_h*1.125000"/>
                                          </p:val>
                                        </p:tav>
                                        <p:tav tm="100000">
                                          <p:val>
                                            <p:strVal val="#ppt_y"/>
                                          </p:val>
                                        </p:tav>
                                      </p:tavLst>
                                    </p:anim>
                                    <p:animEffect transition="in" filter="wipe(up)">
                                      <p:cBhvr>
                                        <p:cTn id="16" dur="300"/>
                                        <p:tgtEl>
                                          <p:spTgt spid="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300"/>
                                        <p:tgtEl>
                                          <p:spTgt spid="7"/>
                                        </p:tgtEl>
                                      </p:cBhvr>
                                    </p:animEffect>
                                  </p:childTnLst>
                                </p:cTn>
                              </p:par>
                            </p:childTnLst>
                          </p:cTn>
                        </p:par>
                        <p:par>
                          <p:cTn id="21" fill="hold">
                            <p:stCondLst>
                              <p:cond delay="2500"/>
                            </p:stCondLst>
                            <p:childTnLst>
                              <p:par>
                                <p:cTn id="22" presetID="1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300"/>
                                        <p:tgtEl>
                                          <p:spTgt spid="4"/>
                                        </p:tgtEl>
                                        <p:attrNameLst>
                                          <p:attrName>ppt_y</p:attrName>
                                        </p:attrNameLst>
                                      </p:cBhvr>
                                      <p:tavLst>
                                        <p:tav tm="0">
                                          <p:val>
                                            <p:strVal val="#ppt_y+#ppt_h*1.125000"/>
                                          </p:val>
                                        </p:tav>
                                        <p:tav tm="100000">
                                          <p:val>
                                            <p:strVal val="#ppt_y"/>
                                          </p:val>
                                        </p:tav>
                                      </p:tavLst>
                                    </p:anim>
                                    <p:animEffect transition="in" filter="wipe(up)">
                                      <p:cBhvr>
                                        <p:cTn id="25" dur="300"/>
                                        <p:tgtEl>
                                          <p:spTgt spid="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childTnLst>
                                </p:cTn>
                              </p:par>
                            </p:childTnLst>
                          </p:cTn>
                        </p:par>
                        <p:par>
                          <p:cTn id="30" fill="hold">
                            <p:stCondLst>
                              <p:cond delay="3500"/>
                            </p:stCondLst>
                            <p:childTnLst>
                              <p:par>
                                <p:cTn id="31" presetID="1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300"/>
                                        <p:tgtEl>
                                          <p:spTgt spid="5"/>
                                        </p:tgtEl>
                                        <p:attrNameLst>
                                          <p:attrName>ppt_y</p:attrName>
                                        </p:attrNameLst>
                                      </p:cBhvr>
                                      <p:tavLst>
                                        <p:tav tm="0">
                                          <p:val>
                                            <p:strVal val="#ppt_y+#ppt_h*1.125000"/>
                                          </p:val>
                                        </p:tav>
                                        <p:tav tm="100000">
                                          <p:val>
                                            <p:strVal val="#ppt_y"/>
                                          </p:val>
                                        </p:tav>
                                      </p:tavLst>
                                    </p:anim>
                                    <p:animEffect transition="in" filter="wipe(up)">
                                      <p:cBhvr>
                                        <p:cTn id="34" dur="300"/>
                                        <p:tgtEl>
                                          <p:spTgt spid="5"/>
                                        </p:tgtEl>
                                      </p:cBhvr>
                                    </p:animEffect>
                                  </p:childTnLst>
                                </p:cTn>
                              </p:par>
                            </p:childTnLst>
                          </p:cTn>
                        </p:par>
                        <p:par>
                          <p:cTn id="35" fill="hold">
                            <p:stCondLst>
                              <p:cond delay="4000"/>
                            </p:stCondLst>
                            <p:childTnLst>
                              <p:par>
                                <p:cTn id="36" presetID="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300" fill="hold"/>
                                        <p:tgtEl>
                                          <p:spTgt spid="12"/>
                                        </p:tgtEl>
                                        <p:attrNameLst>
                                          <p:attrName>ppt_x</p:attrName>
                                        </p:attrNameLst>
                                      </p:cBhvr>
                                      <p:tavLst>
                                        <p:tav tm="0">
                                          <p:val>
                                            <p:strVal val="0-#ppt_w/2"/>
                                          </p:val>
                                        </p:tav>
                                        <p:tav tm="100000">
                                          <p:val>
                                            <p:strVal val="#ppt_x"/>
                                          </p:val>
                                        </p:tav>
                                      </p:tavLst>
                                    </p:anim>
                                    <p:anim calcmode="lin" valueType="num">
                                      <p:cBhvr additive="base">
                                        <p:cTn id="49" dur="300" fill="hold"/>
                                        <p:tgtEl>
                                          <p:spTgt spid="12"/>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0"/>
                                  </p:stCondLst>
                                  <p:childTnLst>
                                    <p:set>
                                      <p:cBhvr>
                                        <p:cTn id="51" dur="1" fill="hold">
                                          <p:stCondLst>
                                            <p:cond delay="0"/>
                                          </p:stCondLst>
                                        </p:cTn>
                                        <p:tgtEl>
                                          <p:spTgt spid="202"/>
                                        </p:tgtEl>
                                        <p:attrNameLst>
                                          <p:attrName>style.visibility</p:attrName>
                                        </p:attrNameLst>
                                      </p:cBhvr>
                                      <p:to>
                                        <p:strVal val="visible"/>
                                      </p:to>
                                    </p:set>
                                    <p:anim calcmode="lin" valueType="num">
                                      <p:cBhvr additive="base">
                                        <p:cTn id="52" dur="500"/>
                                        <p:tgtEl>
                                          <p:spTgt spid="202"/>
                                        </p:tgtEl>
                                        <p:attrNameLst>
                                          <p:attrName>ppt_x</p:attrName>
                                        </p:attrNameLst>
                                      </p:cBhvr>
                                      <p:tavLst>
                                        <p:tav tm="0">
                                          <p:val>
                                            <p:strVal val="#ppt_x+#ppt_w*1.125000"/>
                                          </p:val>
                                        </p:tav>
                                        <p:tav tm="100000">
                                          <p:val>
                                            <p:strVal val="#ppt_x"/>
                                          </p:val>
                                        </p:tav>
                                      </p:tavLst>
                                    </p:anim>
                                    <p:animEffect transition="in" filter="wipe(left)">
                                      <p:cBhvr>
                                        <p:cTn id="53" dur="500"/>
                                        <p:tgtEl>
                                          <p:spTgt spid="202"/>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203"/>
                                        </p:tgtEl>
                                        <p:attrNameLst>
                                          <p:attrName>style.visibility</p:attrName>
                                        </p:attrNameLst>
                                      </p:cBhvr>
                                      <p:to>
                                        <p:strVal val="visible"/>
                                      </p:to>
                                    </p:set>
                                    <p:anim calcmode="lin" valueType="num">
                                      <p:cBhvr additive="base">
                                        <p:cTn id="56" dur="500"/>
                                        <p:tgtEl>
                                          <p:spTgt spid="203"/>
                                        </p:tgtEl>
                                        <p:attrNameLst>
                                          <p:attrName>ppt_x</p:attrName>
                                        </p:attrNameLst>
                                      </p:cBhvr>
                                      <p:tavLst>
                                        <p:tav tm="0">
                                          <p:val>
                                            <p:strVal val="#ppt_x+#ppt_w*1.125000"/>
                                          </p:val>
                                        </p:tav>
                                        <p:tav tm="100000">
                                          <p:val>
                                            <p:strVal val="#ppt_x"/>
                                          </p:val>
                                        </p:tav>
                                      </p:tavLst>
                                    </p:anim>
                                    <p:animEffect transition="in" filter="wipe(left)">
                                      <p:cBhvr>
                                        <p:cTn id="57" dur="500"/>
                                        <p:tgtEl>
                                          <p:spTgt spid="203"/>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199"/>
                                        </p:tgtEl>
                                        <p:attrNameLst>
                                          <p:attrName>style.visibility</p:attrName>
                                        </p:attrNameLst>
                                      </p:cBhvr>
                                      <p:to>
                                        <p:strVal val="visible"/>
                                      </p:to>
                                    </p:set>
                                    <p:anim calcmode="lin" valueType="num">
                                      <p:cBhvr additive="base">
                                        <p:cTn id="60" dur="500"/>
                                        <p:tgtEl>
                                          <p:spTgt spid="199"/>
                                        </p:tgtEl>
                                        <p:attrNameLst>
                                          <p:attrName>ppt_x</p:attrName>
                                        </p:attrNameLst>
                                      </p:cBhvr>
                                      <p:tavLst>
                                        <p:tav tm="0">
                                          <p:val>
                                            <p:strVal val="#ppt_x+#ppt_w*1.125000"/>
                                          </p:val>
                                        </p:tav>
                                        <p:tav tm="100000">
                                          <p:val>
                                            <p:strVal val="#ppt_x"/>
                                          </p:val>
                                        </p:tav>
                                      </p:tavLst>
                                    </p:anim>
                                    <p:animEffect transition="in" filter="wipe(left)">
                                      <p:cBhvr>
                                        <p:cTn id="61"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02" grpId="0"/>
      <p:bldP spid="2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rot="16200000">
            <a:off x="4784479" y="1729790"/>
            <a:ext cx="3570810" cy="2436512"/>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grpSp>
      <p:grpSp>
        <p:nvGrpSpPr>
          <p:cNvPr id="3" name="组合 60"/>
          <p:cNvGrpSpPr/>
          <p:nvPr/>
        </p:nvGrpSpPr>
        <p:grpSpPr>
          <a:xfrm>
            <a:off x="1340261" y="1447677"/>
            <a:ext cx="3139216" cy="2769898"/>
            <a:chOff x="2209559" y="721211"/>
            <a:chExt cx="4369160" cy="3684607"/>
          </a:xfrm>
          <a:solidFill>
            <a:schemeClr val="bg1">
              <a:lumMod val="75000"/>
            </a:schemeClr>
          </a:solidFill>
        </p:grpSpPr>
        <p:sp>
          <p:nvSpPr>
            <p:cNvPr id="62" name="Freeform 6"/>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3" name="Freeform 7"/>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4" name="Freeform 8"/>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5" name="Freeform 9"/>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6" name="Freeform 10"/>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7" name="Freeform 11"/>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8" name="Freeform 12"/>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9" name="Freeform 13"/>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0" name="Freeform 14"/>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1" name="Freeform 15"/>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2" name="Freeform 16"/>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3" name="Freeform 17"/>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4" name="Freeform 18"/>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5" name="Freeform 19"/>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6" name="Freeform 20"/>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7" name="Freeform 21"/>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8" name="Freeform 22"/>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9" name="Freeform 23"/>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0" name="Freeform 24"/>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1" name="Freeform 25"/>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2" name="Freeform 26"/>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3" name="Freeform 27"/>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4" name="Freeform 28"/>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5" name="Freeform 29"/>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6" name="Freeform 30"/>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7" name="Freeform 31"/>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8" name="Freeform 32"/>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9" name="Freeform 33"/>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90" name="Freeform 34"/>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91" name="Freeform 35"/>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grpSp>
      <p:cxnSp>
        <p:nvCxnSpPr>
          <p:cNvPr id="92" name="直接连接符 91"/>
          <p:cNvCxnSpPr>
            <a:cxnSpLocks noChangeShapeType="1"/>
            <a:stCxn id="96" idx="1"/>
          </p:cNvCxnSpPr>
          <p:nvPr/>
        </p:nvCxnSpPr>
        <p:spPr bwMode="auto">
          <a:xfrm flipH="1" flipV="1">
            <a:off x="3890050" y="2828211"/>
            <a:ext cx="401708" cy="316010"/>
          </a:xfrm>
          <a:prstGeom prst="line">
            <a:avLst/>
          </a:prstGeom>
          <a:noFill/>
          <a:ln w="6350">
            <a:solidFill>
              <a:schemeClr val="accent2"/>
            </a:solidFill>
            <a:round/>
            <a:tailEnd type="oval" w="lg" len="lg"/>
          </a:ln>
        </p:spPr>
      </p:cxnSp>
      <p:cxnSp>
        <p:nvCxnSpPr>
          <p:cNvPr id="93" name="直接连接符 92"/>
          <p:cNvCxnSpPr>
            <a:cxnSpLocks noChangeShapeType="1"/>
            <a:stCxn id="106" idx="0"/>
          </p:cNvCxnSpPr>
          <p:nvPr/>
        </p:nvCxnSpPr>
        <p:spPr bwMode="auto">
          <a:xfrm flipV="1">
            <a:off x="1829118" y="3417355"/>
            <a:ext cx="905032" cy="670132"/>
          </a:xfrm>
          <a:prstGeom prst="line">
            <a:avLst/>
          </a:prstGeom>
          <a:noFill/>
          <a:ln w="6350">
            <a:solidFill>
              <a:schemeClr val="accent2"/>
            </a:solidFill>
            <a:round/>
            <a:tailEnd type="oval" w="lg" len="lg"/>
          </a:ln>
        </p:spPr>
      </p:cxnSp>
      <p:cxnSp>
        <p:nvCxnSpPr>
          <p:cNvPr id="94" name="直接连接符 93"/>
          <p:cNvCxnSpPr>
            <a:cxnSpLocks noChangeShapeType="1"/>
            <a:stCxn id="101" idx="0"/>
          </p:cNvCxnSpPr>
          <p:nvPr/>
        </p:nvCxnSpPr>
        <p:spPr bwMode="auto">
          <a:xfrm flipH="1" flipV="1">
            <a:off x="4028187" y="3425295"/>
            <a:ext cx="533493" cy="728887"/>
          </a:xfrm>
          <a:prstGeom prst="line">
            <a:avLst/>
          </a:prstGeom>
          <a:noFill/>
          <a:ln w="6350">
            <a:solidFill>
              <a:schemeClr val="accent2"/>
            </a:solidFill>
            <a:round/>
            <a:tailEnd type="oval" w="lg" len="lg"/>
          </a:ln>
        </p:spPr>
      </p:cxnSp>
      <p:grpSp>
        <p:nvGrpSpPr>
          <p:cNvPr id="4" name="组合 94"/>
          <p:cNvGrpSpPr/>
          <p:nvPr/>
        </p:nvGrpSpPr>
        <p:grpSpPr bwMode="auto">
          <a:xfrm>
            <a:off x="4288583" y="3017178"/>
            <a:ext cx="1247992" cy="255666"/>
            <a:chOff x="7185993" y="3672893"/>
            <a:chExt cx="2428160" cy="669528"/>
          </a:xfrm>
        </p:grpSpPr>
        <p:sp>
          <p:nvSpPr>
            <p:cNvPr id="96" name="圆角矩形 9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28" name="文本框 180"/>
            <p:cNvSpPr txBox="1">
              <a:spLocks noChangeArrowheads="1"/>
            </p:cNvSpPr>
            <p:nvPr/>
          </p:nvSpPr>
          <p:spPr bwMode="auto">
            <a:xfrm>
              <a:off x="7591673" y="3679717"/>
              <a:ext cx="2022480" cy="620069"/>
            </a:xfrm>
            <a:prstGeom prst="rect">
              <a:avLst/>
            </a:prstGeom>
            <a:noFill/>
            <a:ln w="12700">
              <a:noFill/>
              <a:miter lim="800000"/>
            </a:ln>
          </p:spPr>
          <p:txBody>
            <a:bodyPr lIns="91424" tIns="45712" rIns="91424" bIns="45712">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1</a:t>
              </a:r>
              <a:endParaRPr lang="zh-CN" altLang="en-US" noProof="1"/>
            </a:p>
          </p:txBody>
        </p:sp>
      </p:grpSp>
      <p:sp>
        <p:nvSpPr>
          <p:cNvPr id="99" name="TextBox 98"/>
          <p:cNvSpPr txBox="1">
            <a:spLocks noChangeArrowheads="1"/>
          </p:cNvSpPr>
          <p:nvPr/>
        </p:nvSpPr>
        <p:spPr bwMode="auto">
          <a:xfrm>
            <a:off x="5798557" y="1898598"/>
            <a:ext cx="1989483" cy="2258122"/>
          </a:xfrm>
          <a:prstGeom prst="rect">
            <a:avLst/>
          </a:prstGeom>
          <a:noFill/>
          <a:ln w="9525">
            <a:noFill/>
            <a:miter lim="800000"/>
          </a:ln>
        </p:spPr>
        <p:txBody>
          <a:bodyPr lIns="62130" tIns="31064" rIns="62130" bIns="31064">
            <a:spAutoFit/>
          </a:bodyPr>
          <a:lstStyle/>
          <a:p>
            <a:pPr>
              <a:lnSpc>
                <a:spcPct val="130000"/>
              </a:lnSpc>
            </a:pPr>
            <a:r>
              <a:rPr lang="en-US" altLang="zh-CN" sz="1000" b="1" dirty="0">
                <a:solidFill>
                  <a:schemeClr val="bg1"/>
                </a:solidFill>
                <a:latin typeface="微软雅黑" panose="020B0503020204020204" pitchFamily="34" charset="-122"/>
                <a:ea typeface="微软雅黑" panose="020B0503020204020204" pitchFamily="34" charset="-122"/>
              </a:rPr>
              <a:t>1</a:t>
            </a:r>
            <a:r>
              <a:rPr lang="zh-CN" altLang="en-US" sz="1000" b="1" dirty="0">
                <a:solidFill>
                  <a:schemeClr val="bg1"/>
                </a:solidFill>
                <a:latin typeface="微软雅黑" panose="020B0503020204020204" pitchFamily="34" charset="-122"/>
                <a:ea typeface="微软雅黑" panose="020B0503020204020204" pitchFamily="34" charset="-122"/>
              </a:rPr>
              <a:t>、</a:t>
            </a:r>
            <a:r>
              <a:rPr lang="en-US" altLang="zh-CN" sz="1000" b="1" dirty="0">
                <a:solidFill>
                  <a:schemeClr val="bg1"/>
                </a:solidFill>
                <a:latin typeface="微软雅黑" panose="020B0503020204020204" pitchFamily="34" charset="-122"/>
                <a:ea typeface="微软雅黑" panose="020B0503020204020204" pitchFamily="34" charset="-122"/>
              </a:rPr>
              <a:t>40%</a:t>
            </a:r>
          </a:p>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bg1"/>
                </a:solidFill>
                <a:latin typeface="微软雅黑" panose="020B0503020204020204" pitchFamily="34" charset="-122"/>
                <a:ea typeface="微软雅黑" panose="020B0503020204020204" pitchFamily="34" charset="-122"/>
              </a:rPr>
              <a:t>2</a:t>
            </a:r>
            <a:r>
              <a:rPr lang="zh-CN" altLang="en-US" sz="1000" b="1" dirty="0">
                <a:solidFill>
                  <a:schemeClr val="bg1"/>
                </a:solidFill>
                <a:latin typeface="微软雅黑" panose="020B0503020204020204" pitchFamily="34" charset="-122"/>
                <a:ea typeface="微软雅黑" panose="020B0503020204020204" pitchFamily="34" charset="-122"/>
              </a:rPr>
              <a:t>、</a:t>
            </a:r>
            <a:r>
              <a:rPr lang="en-US" altLang="zh-CN" sz="1000" b="1" dirty="0">
                <a:solidFill>
                  <a:schemeClr val="bg1"/>
                </a:solidFill>
                <a:latin typeface="微软雅黑" panose="020B0503020204020204" pitchFamily="34" charset="-122"/>
                <a:ea typeface="微软雅黑" panose="020B0503020204020204" pitchFamily="34" charset="-122"/>
              </a:rPr>
              <a:t>35%</a:t>
            </a:r>
          </a:p>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bg1"/>
                </a:solidFill>
                <a:latin typeface="微软雅黑" panose="020B0503020204020204" pitchFamily="34" charset="-122"/>
                <a:ea typeface="微软雅黑" panose="020B0503020204020204" pitchFamily="34" charset="-122"/>
              </a:rPr>
              <a:t>3</a:t>
            </a:r>
            <a:r>
              <a:rPr lang="zh-CN" altLang="en-US" sz="1000" b="1" dirty="0">
                <a:solidFill>
                  <a:schemeClr val="bg1"/>
                </a:solidFill>
                <a:latin typeface="微软雅黑" panose="020B0503020204020204" pitchFamily="34" charset="-122"/>
                <a:ea typeface="微软雅黑" panose="020B0503020204020204" pitchFamily="34" charset="-122"/>
              </a:rPr>
              <a:t>、</a:t>
            </a:r>
            <a:r>
              <a:rPr lang="en-US" altLang="zh-CN" sz="1000" b="1" dirty="0">
                <a:solidFill>
                  <a:schemeClr val="bg1"/>
                </a:solidFill>
                <a:latin typeface="微软雅黑" panose="020B0503020204020204" pitchFamily="34" charset="-122"/>
                <a:ea typeface="微软雅黑" panose="020B0503020204020204" pitchFamily="34" charset="-122"/>
              </a:rPr>
              <a:t>25%</a:t>
            </a:r>
          </a:p>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a:t>
            </a:r>
          </a:p>
        </p:txBody>
      </p:sp>
      <p:grpSp>
        <p:nvGrpSpPr>
          <p:cNvPr id="5" name="组合 99"/>
          <p:cNvGrpSpPr/>
          <p:nvPr/>
        </p:nvGrpSpPr>
        <p:grpSpPr bwMode="auto">
          <a:xfrm>
            <a:off x="3993257" y="4151004"/>
            <a:ext cx="1246403" cy="255666"/>
            <a:chOff x="7185990" y="3672893"/>
            <a:chExt cx="2428163" cy="669528"/>
          </a:xfrm>
        </p:grpSpPr>
        <p:sp>
          <p:nvSpPr>
            <p:cNvPr id="101" name="圆角矩形 100"/>
            <p:cNvSpPr/>
            <p:nvPr/>
          </p:nvSpPr>
          <p:spPr>
            <a:xfrm>
              <a:off x="7192176" y="3681210"/>
              <a:ext cx="2202360"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33" name="文本框 180"/>
            <p:cNvSpPr txBox="1">
              <a:spLocks noChangeArrowheads="1"/>
            </p:cNvSpPr>
            <p:nvPr/>
          </p:nvSpPr>
          <p:spPr bwMode="auto">
            <a:xfrm>
              <a:off x="7591676" y="3679715"/>
              <a:ext cx="2022477" cy="620069"/>
            </a:xfrm>
            <a:prstGeom prst="rect">
              <a:avLst/>
            </a:prstGeom>
            <a:noFill/>
            <a:ln w="12700">
              <a:noFill/>
              <a:miter lim="800000"/>
            </a:ln>
          </p:spPr>
          <p:txBody>
            <a:bodyPr lIns="91424" tIns="45712" rIns="91424" bIns="45712">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7185990" y="3672893"/>
              <a:ext cx="399022"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3</a:t>
              </a:r>
              <a:endParaRPr lang="zh-CN" altLang="en-US" noProof="1"/>
            </a:p>
          </p:txBody>
        </p:sp>
      </p:grpSp>
      <p:grpSp>
        <p:nvGrpSpPr>
          <p:cNvPr id="6" name="组合 104"/>
          <p:cNvGrpSpPr/>
          <p:nvPr/>
        </p:nvGrpSpPr>
        <p:grpSpPr bwMode="auto">
          <a:xfrm>
            <a:off x="1259107" y="4084307"/>
            <a:ext cx="1247992" cy="255666"/>
            <a:chOff x="7185993" y="3672893"/>
            <a:chExt cx="2428160" cy="669528"/>
          </a:xfrm>
        </p:grpSpPr>
        <p:sp>
          <p:nvSpPr>
            <p:cNvPr id="106" name="圆角矩形 10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38" name="文本框 180"/>
            <p:cNvSpPr txBox="1">
              <a:spLocks noChangeArrowheads="1"/>
            </p:cNvSpPr>
            <p:nvPr/>
          </p:nvSpPr>
          <p:spPr bwMode="auto">
            <a:xfrm>
              <a:off x="7591673" y="3679717"/>
              <a:ext cx="2022480" cy="620069"/>
            </a:xfrm>
            <a:prstGeom prst="rect">
              <a:avLst/>
            </a:prstGeom>
            <a:noFill/>
            <a:ln w="12700">
              <a:noFill/>
              <a:miter lim="800000"/>
            </a:ln>
          </p:spPr>
          <p:txBody>
            <a:bodyPr lIns="91424" tIns="45712" rIns="91424" bIns="45712">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2</a:t>
              </a:r>
              <a:endParaRPr lang="zh-CN" altLang="en-US" noProof="1"/>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12" presetClass="entr" presetSubtype="4" fill="hold" grpId="0" nodeType="withEffect">
                                  <p:stCondLst>
                                    <p:cond delay="0"/>
                                  </p:stCondLst>
                                  <p:iterate type="lt">
                                    <p:tmPct val="5983"/>
                                  </p:iterate>
                                  <p:childTnLst>
                                    <p:set>
                                      <p:cBhvr>
                                        <p:cTn id="39" dur="1" fill="hold">
                                          <p:stCondLst>
                                            <p:cond delay="0"/>
                                          </p:stCondLst>
                                        </p:cTn>
                                        <p:tgtEl>
                                          <p:spTgt spid="99"/>
                                        </p:tgtEl>
                                        <p:attrNameLst>
                                          <p:attrName>style.visibility</p:attrName>
                                        </p:attrNameLst>
                                      </p:cBhvr>
                                      <p:to>
                                        <p:strVal val="visible"/>
                                      </p:to>
                                    </p:set>
                                    <p:anim calcmode="lin" valueType="num">
                                      <p:cBhvr>
                                        <p:cTn id="40" dur="300"/>
                                        <p:tgtEl>
                                          <p:spTgt spid="99"/>
                                        </p:tgtEl>
                                        <p:attrNameLst>
                                          <p:attrName>ppt_y</p:attrName>
                                        </p:attrNameLst>
                                      </p:cBhvr>
                                      <p:tavLst>
                                        <p:tav tm="0">
                                          <p:val>
                                            <p:strVal val="#ppt_y+#ppt_h*1.125000"/>
                                          </p:val>
                                        </p:tav>
                                        <p:tav tm="100000">
                                          <p:val>
                                            <p:strVal val="#ppt_y"/>
                                          </p:val>
                                        </p:tav>
                                      </p:tavLst>
                                    </p:anim>
                                    <p:animEffect transition="in" filter="wipe(up)">
                                      <p:cBhvr>
                                        <p:cTn id="41"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160622" y="1475669"/>
            <a:ext cx="3655034" cy="253926"/>
          </a:xfrm>
          <a:prstGeom prst="rect">
            <a:avLst/>
          </a:prstGeom>
          <a:noFill/>
          <a:effectLst/>
        </p:spPr>
        <p:txBody>
          <a:bodyPr wrap="square" lIns="68589" tIns="34295" rIns="68589" bIns="3429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在此输入小标题</a:t>
            </a:r>
            <a:endParaRPr lang="zh-CN" altLang="en-US" sz="4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cxnSp>
        <p:nvCxnSpPr>
          <p:cNvPr id="17" name="直接连接符 16"/>
          <p:cNvCxnSpPr/>
          <p:nvPr/>
        </p:nvCxnSpPr>
        <p:spPr>
          <a:xfrm>
            <a:off x="324322" y="1992407"/>
            <a:ext cx="8478904" cy="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393086" y="2737707"/>
            <a:ext cx="4499819" cy="530925"/>
          </a:xfrm>
          <a:prstGeom prst="rect">
            <a:avLst/>
          </a:prstGeom>
          <a:noFill/>
          <a:effectLst/>
        </p:spPr>
        <p:txBody>
          <a:bodyPr wrap="square" lIns="68589" tIns="34295" rIns="68589" bIns="34295" rtlCol="0">
            <a:spAutoFit/>
          </a:bodyPr>
          <a:lstStyle/>
          <a:p>
            <a:pPr>
              <a:lnSpc>
                <a:spcPct val="125000"/>
              </a:lnSpc>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点击此处输入关于此小标题、版块的文字描述内容或者相关数据及分析点击此处输入关于此小标题、版块的文字描述内容或者相关数据及分析</a:t>
            </a:r>
          </a:p>
          <a:p>
            <a:pPr>
              <a:lnSpc>
                <a:spcPct val="125000"/>
              </a:lnSpc>
            </a:pPr>
            <a:endParaRPr lang="zh-CN" altLang="en-US" sz="8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3393086" y="3577874"/>
            <a:ext cx="4427811" cy="530925"/>
          </a:xfrm>
          <a:prstGeom prst="rect">
            <a:avLst/>
          </a:prstGeom>
          <a:noFill/>
          <a:effectLst/>
        </p:spPr>
        <p:txBody>
          <a:bodyPr wrap="square" lIns="68589" tIns="34295" rIns="68589" bIns="34295" rtlCol="0">
            <a:spAutoFit/>
          </a:bodyPr>
          <a:lstStyle/>
          <a:p>
            <a:pPr>
              <a:lnSpc>
                <a:spcPct val="125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点击此处输入关于此小标题、版块的文字描述内容或者相关数据及分析</a:t>
            </a: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点击此处输入关于此小标题、版块的文字描述内容或者相关数据及分析</a:t>
            </a:r>
          </a:p>
          <a:p>
            <a:pPr>
              <a:lnSpc>
                <a:spcPct val="125000"/>
              </a:lnSpc>
            </a:pP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9561" b="7370"/>
          <a:stretch>
            <a:fillRect/>
          </a:stretch>
        </p:blipFill>
        <p:spPr>
          <a:xfrm>
            <a:off x="5927459" y="1277610"/>
            <a:ext cx="747269" cy="577259"/>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9409" b="5806"/>
          <a:stretch>
            <a:fillRect/>
          </a:stretch>
        </p:blipFill>
        <p:spPr>
          <a:xfrm>
            <a:off x="437707" y="2400866"/>
            <a:ext cx="2656017" cy="2079936"/>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6818" b="9402"/>
          <a:stretch>
            <a:fillRect/>
          </a:stretch>
        </p:blipFill>
        <p:spPr>
          <a:xfrm>
            <a:off x="6776696" y="1277610"/>
            <a:ext cx="794512" cy="577259"/>
          </a:xfrm>
          <a:prstGeom prst="rect">
            <a:avLst/>
          </a:prstGeom>
        </p:spPr>
      </p:pic>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l="19399" b="5377"/>
          <a:stretch>
            <a:fillRect/>
          </a:stretch>
        </p:blipFill>
        <p:spPr>
          <a:xfrm>
            <a:off x="7673176" y="1277610"/>
            <a:ext cx="737103" cy="57725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28306" b="7096"/>
          <a:stretch>
            <a:fillRect/>
          </a:stretch>
        </p:blipFill>
        <p:spPr>
          <a:xfrm>
            <a:off x="5031990" y="1276400"/>
            <a:ext cx="793501" cy="578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par>
                          <p:cTn id="33" fill="hold">
                            <p:stCondLst>
                              <p:cond delay="3000"/>
                            </p:stCondLst>
                            <p:childTnLst>
                              <p:par>
                                <p:cTn id="34" presetID="10" presetClass="entr" presetSubtype="0" fill="hold" grpId="0" nodeType="afterEffect">
                                  <p:stCondLst>
                                    <p:cond delay="0"/>
                                  </p:stCondLst>
                                  <p:iterate type="lt">
                                    <p:tmPct val="5000"/>
                                  </p:iterate>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025"/>
                            </p:stCondLst>
                            <p:childTnLst>
                              <p:par>
                                <p:cTn id="38" presetID="10" presetClass="entr" presetSubtype="0" fill="hold" grpId="0" nodeType="afterEffect">
                                  <p:stCondLst>
                                    <p:cond delay="0"/>
                                  </p:stCondLst>
                                  <p:iterate type="lt">
                                    <p:tmPct val="5000"/>
                                  </p:iterate>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
          <p:cNvSpPr/>
          <p:nvPr/>
        </p:nvSpPr>
        <p:spPr bwMode="auto">
          <a:xfrm>
            <a:off x="1434267" y="1278996"/>
            <a:ext cx="2537012" cy="2534761"/>
          </a:xfrm>
          <a:custGeom>
            <a:avLst/>
            <a:gdLst>
              <a:gd name="T0" fmla="*/ 929 w 1857"/>
              <a:gd name="T1" fmla="*/ 0 h 1855"/>
              <a:gd name="T2" fmla="*/ 1857 w 1857"/>
              <a:gd name="T3" fmla="*/ 928 h 1855"/>
              <a:gd name="T4" fmla="*/ 929 w 1857"/>
              <a:gd name="T5" fmla="*/ 1855 h 1855"/>
              <a:gd name="T6" fmla="*/ 0 w 1857"/>
              <a:gd name="T7" fmla="*/ 928 h 1855"/>
              <a:gd name="T8" fmla="*/ 929 w 1857"/>
              <a:gd name="T9" fmla="*/ 0 h 1855"/>
            </a:gdLst>
            <a:ahLst/>
            <a:cxnLst>
              <a:cxn ang="0">
                <a:pos x="T0" y="T1"/>
              </a:cxn>
              <a:cxn ang="0">
                <a:pos x="T2" y="T3"/>
              </a:cxn>
              <a:cxn ang="0">
                <a:pos x="T4" y="T5"/>
              </a:cxn>
              <a:cxn ang="0">
                <a:pos x="T6" y="T7"/>
              </a:cxn>
              <a:cxn ang="0">
                <a:pos x="T8" y="T9"/>
              </a:cxn>
            </a:cxnLst>
            <a:rect l="0" t="0" r="r" b="b"/>
            <a:pathLst>
              <a:path w="1857" h="1855">
                <a:moveTo>
                  <a:pt x="929" y="0"/>
                </a:moveTo>
                <a:lnTo>
                  <a:pt x="1857" y="928"/>
                </a:lnTo>
                <a:lnTo>
                  <a:pt x="929" y="1855"/>
                </a:lnTo>
                <a:lnTo>
                  <a:pt x="0" y="928"/>
                </a:lnTo>
                <a:lnTo>
                  <a:pt x="929" y="0"/>
                </a:lnTo>
                <a:close/>
              </a:path>
            </a:pathLst>
          </a:custGeom>
          <a:solidFill>
            <a:schemeClr val="accent1"/>
          </a:solidFill>
          <a:ln w="0">
            <a:noFill/>
            <a:prstDash val="solid"/>
            <a:round/>
          </a:ln>
        </p:spPr>
        <p:txBody>
          <a:bodyPr vert="horz" wrap="square" lIns="91446" tIns="45723" rIns="91446" bIns="45723" numCol="1" anchor="t" anchorCtr="0" compatLnSpc="1"/>
          <a:lstStyle/>
          <a:p>
            <a:endParaRPr lang="zh-CN" altLang="en-US"/>
          </a:p>
        </p:txBody>
      </p:sp>
      <p:sp>
        <p:nvSpPr>
          <p:cNvPr id="15" name="文本框 2"/>
          <p:cNvSpPr txBox="1">
            <a:spLocks noChangeArrowheads="1"/>
          </p:cNvSpPr>
          <p:nvPr>
            <p:custDataLst>
              <p:tags r:id="rId1"/>
            </p:custDataLst>
          </p:nvPr>
        </p:nvSpPr>
        <p:spPr bwMode="auto">
          <a:xfrm>
            <a:off x="2099585" y="1742064"/>
            <a:ext cx="1206376" cy="111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73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6" name="直接连接符 15"/>
          <p:cNvCxnSpPr/>
          <p:nvPr>
            <p:custDataLst>
              <p:tags r:id="rId2"/>
            </p:custDataLst>
          </p:nvPr>
        </p:nvCxnSpPr>
        <p:spPr>
          <a:xfrm>
            <a:off x="4413434" y="2572544"/>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1"/>
          <p:cNvSpPr txBox="1">
            <a:spLocks noChangeArrowheads="1"/>
          </p:cNvSpPr>
          <p:nvPr>
            <p:custDataLst>
              <p:tags r:id="rId3"/>
            </p:custDataLst>
          </p:nvPr>
        </p:nvSpPr>
        <p:spPr bwMode="auto">
          <a:xfrm>
            <a:off x="1469949" y="2752040"/>
            <a:ext cx="2465648" cy="307777"/>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矩形 17"/>
          <p:cNvSpPr/>
          <p:nvPr/>
        </p:nvSpPr>
        <p:spPr>
          <a:xfrm>
            <a:off x="4413434" y="1955231"/>
            <a:ext cx="3178239" cy="615553"/>
          </a:xfrm>
          <a:prstGeom prst="rect">
            <a:avLst/>
          </a:prstGeom>
        </p:spPr>
        <p:txBody>
          <a:bodyPr wrap="square" lIns="0" tIns="0" rIns="0" bIns="0">
            <a:spAutoFit/>
          </a:bodyPr>
          <a:lstStyle/>
          <a:p>
            <a:pPr lvl="0">
              <a:buNone/>
            </a:pP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1"/>
          <p:cNvSpPr txBox="1"/>
          <p:nvPr/>
        </p:nvSpPr>
        <p:spPr>
          <a:xfrm>
            <a:off x="4413434"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938527" y="2629323"/>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p:nvPr/>
        </p:nvSpPr>
        <p:spPr>
          <a:xfrm>
            <a:off x="4413434"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5938527" y="2895668"/>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strVal val="4*#ppt_w"/>
                                          </p:val>
                                        </p:tav>
                                        <p:tav tm="100000">
                                          <p:val>
                                            <p:strVal val="#ppt_w"/>
                                          </p:val>
                                        </p:tav>
                                      </p:tavLst>
                                    </p:anim>
                                    <p:anim calcmode="lin" valueType="num">
                                      <p:cBhvr>
                                        <p:cTn id="25" dur="500" fill="hold"/>
                                        <p:tgtEl>
                                          <p:spTgt spid="18"/>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ppt_x</p:attrName>
                                        </p:attrNameLst>
                                      </p:cBhvr>
                                      <p:tavLst>
                                        <p:tav tm="0">
                                          <p:val>
                                            <p:strVal val="#ppt_x-#ppt_w*1.125000"/>
                                          </p:val>
                                        </p:tav>
                                        <p:tav tm="100000">
                                          <p:val>
                                            <p:strVal val="#ppt_x"/>
                                          </p:val>
                                        </p:tav>
                                      </p:tavLst>
                                    </p:anim>
                                    <p:animEffect transition="in" filter="wipe(right)">
                                      <p:cBhvr>
                                        <p:cTn id="35" dur="500"/>
                                        <p:tgtEl>
                                          <p:spTgt spid="19"/>
                                        </p:tgtEl>
                                      </p:cBhvr>
                                    </p:animEffect>
                                  </p:childTnLst>
                                </p:cTn>
                              </p:par>
                            </p:childTnLst>
                          </p:cTn>
                        </p:par>
                        <p:par>
                          <p:cTn id="36" fill="hold">
                            <p:stCondLst>
                              <p:cond delay="1000"/>
                            </p:stCondLst>
                            <p:childTnLst>
                              <p:par>
                                <p:cTn id="37" presetID="1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ppt_x</p:attrName>
                                        </p:attrNameLst>
                                      </p:cBhvr>
                                      <p:tavLst>
                                        <p:tav tm="0">
                                          <p:val>
                                            <p:strVal val="#ppt_x-#ppt_w*1.125000"/>
                                          </p:val>
                                        </p:tav>
                                        <p:tav tm="100000">
                                          <p:val>
                                            <p:strVal val="#ppt_x"/>
                                          </p:val>
                                        </p:tav>
                                      </p:tavLst>
                                    </p:anim>
                                    <p:animEffect transition="in" filter="wipe(right)">
                                      <p:cBhvr>
                                        <p:cTn id="40" dur="500"/>
                                        <p:tgtEl>
                                          <p:spTgt spid="20"/>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ppt_x</p:attrName>
                                        </p:attrNameLst>
                                      </p:cBhvr>
                                      <p:tavLst>
                                        <p:tav tm="0">
                                          <p:val>
                                            <p:strVal val="#ppt_x-#ppt_w*1.125000"/>
                                          </p:val>
                                        </p:tav>
                                        <p:tav tm="100000">
                                          <p:val>
                                            <p:strVal val="#ppt_x"/>
                                          </p:val>
                                        </p:tav>
                                      </p:tavLst>
                                    </p:anim>
                                    <p:animEffect transition="in" filter="wipe(righ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p:bldP spid="19" grpId="0"/>
      <p:bldP spid="20"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885094" y="1626019"/>
            <a:ext cx="1242354" cy="1242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500" dirty="0">
                <a:latin typeface="微软雅黑" panose="020B0503020204020204" pitchFamily="34" charset="-122"/>
                <a:ea typeface="微软雅黑" panose="020B0503020204020204" pitchFamily="34" charset="-122"/>
              </a:rPr>
              <a:t>标题</a:t>
            </a:r>
            <a:r>
              <a:rPr lang="en-US" altLang="zh-CN" sz="1500" dirty="0">
                <a:latin typeface="微软雅黑" panose="020B0503020204020204" pitchFamily="34" charset="-122"/>
                <a:ea typeface="微软雅黑" panose="020B0503020204020204" pitchFamily="34" charset="-122"/>
              </a:rPr>
              <a:t>1</a:t>
            </a:r>
            <a:endParaRPr lang="zh-CN" altLang="en-US" sz="1500" dirty="0">
              <a:latin typeface="微软雅黑" panose="020B0503020204020204" pitchFamily="34" charset="-122"/>
              <a:ea typeface="微软雅黑" panose="020B0503020204020204" pitchFamily="34" charset="-122"/>
            </a:endParaRPr>
          </a:p>
        </p:txBody>
      </p:sp>
      <p:sp>
        <p:nvSpPr>
          <p:cNvPr id="7" name="椭圆 6"/>
          <p:cNvSpPr/>
          <p:nvPr/>
        </p:nvSpPr>
        <p:spPr>
          <a:xfrm>
            <a:off x="2799993" y="2629975"/>
            <a:ext cx="1242354" cy="12425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500" dirty="0">
                <a:latin typeface="微软雅黑" panose="020B0503020204020204" pitchFamily="34" charset="-122"/>
                <a:ea typeface="微软雅黑" panose="020B0503020204020204" pitchFamily="34" charset="-122"/>
              </a:rPr>
              <a:t>标题</a:t>
            </a:r>
            <a:r>
              <a:rPr lang="en-US" altLang="zh-CN" sz="1500" dirty="0">
                <a:latin typeface="微软雅黑" panose="020B0503020204020204" pitchFamily="34" charset="-122"/>
                <a:ea typeface="微软雅黑" panose="020B0503020204020204" pitchFamily="34" charset="-122"/>
              </a:rPr>
              <a:t>2</a:t>
            </a:r>
            <a:endParaRPr lang="zh-CN" altLang="en-US" sz="1500" dirty="0">
              <a:latin typeface="微软雅黑" panose="020B0503020204020204" pitchFamily="34" charset="-122"/>
              <a:ea typeface="微软雅黑" panose="020B0503020204020204" pitchFamily="34" charset="-122"/>
            </a:endParaRPr>
          </a:p>
        </p:txBody>
      </p:sp>
      <p:sp>
        <p:nvSpPr>
          <p:cNvPr id="11" name="椭圆 10"/>
          <p:cNvSpPr/>
          <p:nvPr/>
        </p:nvSpPr>
        <p:spPr>
          <a:xfrm>
            <a:off x="4960608" y="1492091"/>
            <a:ext cx="1242354" cy="12425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500" dirty="0">
                <a:latin typeface="微软雅黑" panose="020B0503020204020204" pitchFamily="34" charset="-122"/>
                <a:ea typeface="微软雅黑" panose="020B0503020204020204" pitchFamily="34" charset="-122"/>
              </a:rPr>
              <a:t>标题</a:t>
            </a:r>
            <a:r>
              <a:rPr lang="en-US" altLang="zh-CN" sz="1500" dirty="0">
                <a:latin typeface="微软雅黑" panose="020B0503020204020204" pitchFamily="34" charset="-122"/>
                <a:ea typeface="微软雅黑" panose="020B0503020204020204" pitchFamily="34" charset="-122"/>
              </a:rPr>
              <a:t>3</a:t>
            </a:r>
            <a:endParaRPr lang="zh-CN" altLang="en-US" sz="1500" dirty="0">
              <a:latin typeface="微软雅黑" panose="020B0503020204020204" pitchFamily="34" charset="-122"/>
              <a:ea typeface="微软雅黑" panose="020B0503020204020204" pitchFamily="34" charset="-122"/>
            </a:endParaRPr>
          </a:p>
        </p:txBody>
      </p:sp>
      <p:sp>
        <p:nvSpPr>
          <p:cNvPr id="13" name="椭圆 12"/>
          <p:cNvSpPr/>
          <p:nvPr/>
        </p:nvSpPr>
        <p:spPr>
          <a:xfrm>
            <a:off x="7175239" y="1877143"/>
            <a:ext cx="1242354" cy="12425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zh-CN" altLang="en-US" sz="1500" dirty="0">
                <a:latin typeface="微软雅黑" panose="020B0503020204020204" pitchFamily="34" charset="-122"/>
                <a:ea typeface="微软雅黑" panose="020B0503020204020204" pitchFamily="34" charset="-122"/>
              </a:rPr>
              <a:t>标题</a:t>
            </a:r>
            <a:r>
              <a:rPr lang="en-US" altLang="zh-CN" sz="1500" dirty="0">
                <a:latin typeface="微软雅黑" panose="020B0503020204020204" pitchFamily="34" charset="-122"/>
                <a:ea typeface="微软雅黑" panose="020B0503020204020204" pitchFamily="34" charset="-122"/>
              </a:rPr>
              <a:t>4</a:t>
            </a:r>
            <a:endParaRPr lang="zh-CN" altLang="en-US" sz="1500" dirty="0">
              <a:latin typeface="微软雅黑" panose="020B0503020204020204" pitchFamily="34" charset="-122"/>
              <a:ea typeface="微软雅黑" panose="020B0503020204020204" pitchFamily="34" charset="-122"/>
            </a:endParaRPr>
          </a:p>
        </p:txBody>
      </p:sp>
      <p:cxnSp>
        <p:nvCxnSpPr>
          <p:cNvPr id="14" name="直接连接符 13"/>
          <p:cNvCxnSpPr>
            <a:stCxn id="6" idx="6"/>
            <a:endCxn id="7" idx="2"/>
          </p:cNvCxnSpPr>
          <p:nvPr/>
        </p:nvCxnSpPr>
        <p:spPr>
          <a:xfrm>
            <a:off x="2127448" y="2247281"/>
            <a:ext cx="672546" cy="1003956"/>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6"/>
            <a:endCxn id="11" idx="2"/>
          </p:cNvCxnSpPr>
          <p:nvPr/>
        </p:nvCxnSpPr>
        <p:spPr>
          <a:xfrm flipV="1">
            <a:off x="4042347" y="2113353"/>
            <a:ext cx="918261" cy="1137884"/>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6"/>
            <a:endCxn id="13" idx="2"/>
          </p:cNvCxnSpPr>
          <p:nvPr/>
        </p:nvCxnSpPr>
        <p:spPr>
          <a:xfrm>
            <a:off x="6202962" y="2113352"/>
            <a:ext cx="972277" cy="385052"/>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91718" y="2966829"/>
            <a:ext cx="1227355" cy="336713"/>
          </a:xfrm>
          <a:prstGeom prst="rect">
            <a:avLst/>
          </a:prstGeom>
        </p:spPr>
        <p:txBody>
          <a:bodyPr wrap="square" lIns="91458" tIns="45729" rIns="91458" bIns="45729" anchor="ctr" anchorCtr="0">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791718" y="3322848"/>
            <a:ext cx="1414107" cy="338572"/>
          </a:xfrm>
          <a:prstGeom prst="rect">
            <a:avLst/>
          </a:prstGeom>
        </p:spPr>
        <p:txBody>
          <a:bodyPr wrap="square" lIns="91458" tIns="45729" rIns="91458" bIns="4572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2706617" y="1708788"/>
            <a:ext cx="1227355" cy="336713"/>
          </a:xfrm>
          <a:prstGeom prst="rect">
            <a:avLst/>
          </a:prstGeom>
        </p:spPr>
        <p:txBody>
          <a:bodyPr wrap="square" lIns="91458" tIns="45729" rIns="91458" bIns="45729" anchor="ctr" anchorCtr="0">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706617" y="2064806"/>
            <a:ext cx="1414107" cy="338572"/>
          </a:xfrm>
          <a:prstGeom prst="rect">
            <a:avLst/>
          </a:prstGeom>
        </p:spPr>
        <p:txBody>
          <a:bodyPr wrap="square" lIns="91458" tIns="45729" rIns="91458" bIns="4572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866959" y="2840432"/>
            <a:ext cx="1227355" cy="336713"/>
          </a:xfrm>
          <a:prstGeom prst="rect">
            <a:avLst/>
          </a:prstGeom>
        </p:spPr>
        <p:txBody>
          <a:bodyPr wrap="square" lIns="91458" tIns="45729" rIns="91458" bIns="45729" anchor="ctr" anchorCtr="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4866959" y="3196451"/>
            <a:ext cx="1414107" cy="338572"/>
          </a:xfrm>
          <a:prstGeom prst="rect">
            <a:avLst/>
          </a:prstGeom>
        </p:spPr>
        <p:txBody>
          <a:bodyPr wrap="square" lIns="91458" tIns="45729" rIns="91458" bIns="4572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7096862" y="3160642"/>
            <a:ext cx="1227355" cy="336713"/>
          </a:xfrm>
          <a:prstGeom prst="rect">
            <a:avLst/>
          </a:prstGeom>
        </p:spPr>
        <p:txBody>
          <a:bodyPr wrap="square" lIns="91458" tIns="45729" rIns="91458" bIns="45729" anchor="ctr" anchorCtr="0">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7096862" y="3516660"/>
            <a:ext cx="1414107" cy="353961"/>
          </a:xfrm>
          <a:prstGeom prst="rect">
            <a:avLst/>
          </a:prstGeom>
        </p:spPr>
        <p:txBody>
          <a:bodyPr wrap="square" lIns="91458" tIns="45729" rIns="91458" bIns="45729">
            <a:spAutoFit/>
          </a:bodyPr>
          <a:lstStyle/>
          <a:p>
            <a:r>
              <a:rPr lang="zh-CN" altLang="en-US" sz="900" dirty="0">
                <a:solidFill>
                  <a:srgbClr val="262626"/>
                </a:solidFill>
                <a:latin typeface="微软雅黑" panose="020B0503020204020204" pitchFamily="34" charset="-122"/>
                <a:ea typeface="微软雅黑" panose="020B0503020204020204" pitchFamily="34" charset="-122"/>
                <a:cs typeface="华文黑体" pitchFamily="2" charset="-122"/>
              </a:rPr>
              <a:t>点</a:t>
            </a: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击添加文本点击添加文本点击添加文本点击</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4/3*#ppt_w"/>
                                          </p:val>
                                        </p:tav>
                                        <p:tav tm="100000">
                                          <p:val>
                                            <p:strVal val="#ppt_w"/>
                                          </p:val>
                                        </p:tav>
                                      </p:tavLst>
                                    </p:anim>
                                    <p:anim calcmode="lin" valueType="num">
                                      <p:cBhvr>
                                        <p:cTn id="40" dur="500" fill="hold"/>
                                        <p:tgtEl>
                                          <p:spTgt spid="11"/>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4/3*#ppt_w"/>
                                          </p:val>
                                        </p:tav>
                                        <p:tav tm="100000">
                                          <p:val>
                                            <p:strVal val="#ppt_w"/>
                                          </p:val>
                                        </p:tav>
                                      </p:tavLst>
                                    </p:anim>
                                    <p:anim calcmode="lin" valueType="num">
                                      <p:cBhvr>
                                        <p:cTn id="56" dur="500" fill="hold"/>
                                        <p:tgtEl>
                                          <p:spTgt spid="13"/>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7" grpId="0"/>
      <p:bldP spid="18" grpId="0"/>
      <p:bldP spid="19" grpId="0"/>
      <p:bldP spid="20" grpId="0"/>
      <p:bldP spid="21"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www.33ppt.com"/>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heme/theme1.xml><?xml version="1.0" encoding="utf-8"?>
<a:theme xmlns:a="http://schemas.openxmlformats.org/drawingml/2006/main" name="www.33ppt.com ">
  <a:themeElements>
    <a:clrScheme name="自定义 1108">
      <a:dk1>
        <a:sysClr val="windowText" lastClr="000000"/>
      </a:dk1>
      <a:lt1>
        <a:sysClr val="window" lastClr="FFFFFF"/>
      </a:lt1>
      <a:dk2>
        <a:srgbClr val="5A6378"/>
      </a:dk2>
      <a:lt2>
        <a:srgbClr val="D4D4D6"/>
      </a:lt2>
      <a:accent1>
        <a:srgbClr val="9A302F"/>
      </a:accent1>
      <a:accent2>
        <a:srgbClr val="C00000"/>
      </a:accent2>
      <a:accent3>
        <a:srgbClr val="9A302F"/>
      </a:accent3>
      <a:accent4>
        <a:srgbClr val="C00000"/>
      </a:accent4>
      <a:accent5>
        <a:srgbClr val="9A302F"/>
      </a:accent5>
      <a:accent6>
        <a:srgbClr val="C00000"/>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自定义</PresentationFormat>
  <Paragraphs>271</Paragraphs>
  <Slides>24</Slides>
  <Notes>24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굴림</vt:lpstr>
      <vt:lpstr>方正大黑_GBK</vt:lpstr>
      <vt:lpstr>黑体</vt:lpstr>
      <vt:lpstr>宋体</vt:lpstr>
      <vt:lpstr>微软雅黑</vt:lpstr>
      <vt:lpstr>Arial</vt:lpstr>
      <vt:lpstr>Broadway</vt:lpstr>
      <vt:lpstr>Calibri</vt:lpstr>
      <vt:lpstr>Calibri Light</vt:lpstr>
      <vt:lpstr>Wingdings</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2021-01-06T00:45:21Z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